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9" r:id="rId2"/>
    <p:sldId id="287" r:id="rId3"/>
    <p:sldId id="270" r:id="rId4"/>
    <p:sldId id="290" r:id="rId5"/>
    <p:sldId id="291" r:id="rId6"/>
    <p:sldId id="292" r:id="rId7"/>
    <p:sldId id="293" r:id="rId8"/>
    <p:sldId id="294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12/6/2023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12/6/2023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12/6/2023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12/6/2023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12/6/2023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cheng.hee.liew/viz/Task3_10_RockbusterPresentation/Top5CustomerMap?publish=y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cheng.hee.liew/viz/Task3_10_RockbusterPresentation/Top5CustomerMap?publish=y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Overview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Company Profile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Stores</a:t>
            </a:r>
          </a:p>
          <a:p>
            <a:r>
              <a:rPr lang="en-US" dirty="0"/>
              <a:t>Nearly 600 customers across the globe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16482-809F-D2A3-8F08-FD3875E4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3111709"/>
            <a:ext cx="4752528" cy="29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074192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B1FFA-E158-5461-6203-443314782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Rental range from 3 – 7 days</a:t>
            </a:r>
          </a:p>
          <a:p>
            <a:r>
              <a:rPr lang="en-NZ" dirty="0"/>
              <a:t>Three pricing structure</a:t>
            </a:r>
          </a:p>
          <a:p>
            <a:pPr marL="0" indent="0">
              <a:buNone/>
            </a:pPr>
            <a:r>
              <a:rPr lang="en-NZ" dirty="0"/>
              <a:t>     - 0.99, 2.99, 4.99</a:t>
            </a:r>
          </a:p>
          <a:p>
            <a:r>
              <a:rPr lang="en-NZ" dirty="0"/>
              <a:t>Replacement range 9.99 – 29.99</a:t>
            </a:r>
          </a:p>
          <a:p>
            <a:r>
              <a:rPr lang="en-NZ" dirty="0"/>
              <a:t>Min movie length 46 mins</a:t>
            </a:r>
          </a:p>
          <a:p>
            <a:r>
              <a:rPr lang="en-NZ" dirty="0"/>
              <a:t>Max movie length 185 minutes</a:t>
            </a:r>
          </a:p>
          <a:p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34C9-3C84-93FD-0C56-EA301E78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55" y="1943272"/>
            <a:ext cx="937341" cy="32235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62DAD0-2A22-C022-F893-5BB24CC3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133" y="1943272"/>
            <a:ext cx="853514" cy="32006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EBADD1-CB04-F4B2-CE57-8FDA0A2F3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684" y="1943272"/>
            <a:ext cx="929721" cy="3223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AC54CA-85B6-C94D-9CA9-4C70043F6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820" y="1943272"/>
            <a:ext cx="922100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074192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B1FFA-E158-5461-6203-443314782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5 MPAA ratings</a:t>
            </a:r>
          </a:p>
          <a:p>
            <a:pPr marL="0" indent="0">
              <a:buNone/>
            </a:pPr>
            <a:r>
              <a:rPr lang="en-NZ" dirty="0"/>
              <a:t>    (PG-13, G, PG, NC-17, R)</a:t>
            </a:r>
          </a:p>
          <a:p>
            <a:r>
              <a:rPr lang="en-NZ" dirty="0"/>
              <a:t>Most popular rating – PG-13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6505B-15AE-F4A3-1981-50F43D3E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57" y="1052736"/>
            <a:ext cx="4693568" cy="555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1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002184"/>
          </a:xfrm>
        </p:spPr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Customer demographics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10 countries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dirty="0"/>
              <a:t>   </a:t>
            </a:r>
            <a:r>
              <a:rPr lang="en-US" sz="1800" dirty="0"/>
              <a:t>-India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800" dirty="0"/>
              <a:t>    -China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800" dirty="0"/>
              <a:t>    -United States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800" dirty="0"/>
              <a:t>    -Japan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800" dirty="0"/>
              <a:t>    -Mexico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800" dirty="0"/>
              <a:t>    -Russian Federation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800" dirty="0"/>
              <a:t>    -Brazil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800" dirty="0"/>
              <a:t>    -Philippines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800" dirty="0"/>
              <a:t>    -Turkey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sz="1800" dirty="0"/>
              <a:t>    -Indonesia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0DF0E-C54B-E49C-82F6-89F719F6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1934153"/>
            <a:ext cx="6840760" cy="42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3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rmAutofit/>
          </a:bodyPr>
          <a:lstStyle/>
          <a:p>
            <a:r>
              <a:rPr lang="en-US" dirty="0" err="1"/>
              <a:t>Rockbuster</a:t>
            </a:r>
            <a:r>
              <a:rPr lang="en-US" dirty="0"/>
              <a:t> Customer demographics</a:t>
            </a:r>
          </a:p>
        </p:txBody>
      </p:sp>
      <p:pic>
        <p:nvPicPr>
          <p:cNvPr id="3" name="Picture 2" descr="A map of the world with blue squares&#10;&#10;Description automatically generated">
            <a:extLst>
              <a:ext uri="{FF2B5EF4-FFF2-40B4-BE49-F238E27FC236}">
                <a16:creationId xmlns:a16="http://schemas.microsoft.com/office/drawing/2014/main" id="{3C70F1E1-DABF-6F2B-656B-7DC9279E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68" y="1629238"/>
            <a:ext cx="6602280" cy="3548725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>
            <a:normAutofit/>
          </a:bodyPr>
          <a:lstStyle/>
          <a:p>
            <a:r>
              <a:rPr lang="en-US" dirty="0"/>
              <a:t>Evenly distributed across multiple cities in within the Top 10 countries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B673A-5DB1-DC94-1309-4A594343A173}"/>
              </a:ext>
            </a:extLst>
          </p:cNvPr>
          <p:cNvSpPr txBox="1"/>
          <p:nvPr/>
        </p:nvSpPr>
        <p:spPr>
          <a:xfrm>
            <a:off x="117748" y="6107634"/>
            <a:ext cx="75092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NZ" sz="1600" dirty="0">
                <a:hlinkClick r:id="rId3"/>
              </a:rPr>
              <a:t>https://public.tableau.com/app/profile/cheng.hee.liew/viz/Task3_10_RockbusterPresentation/Top5CustomerMap?publish=yes</a:t>
            </a:r>
            <a:r>
              <a:rPr lang="en-NZ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13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rmAutofit/>
          </a:bodyPr>
          <a:lstStyle/>
          <a:p>
            <a:r>
              <a:rPr lang="en-US" dirty="0" err="1"/>
              <a:t>Rockbuster</a:t>
            </a:r>
            <a:r>
              <a:rPr lang="en-US" dirty="0"/>
              <a:t> Customer demographics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>
            <a:normAutofit/>
          </a:bodyPr>
          <a:lstStyle/>
          <a:p>
            <a:r>
              <a:rPr lang="en-US" dirty="0"/>
              <a:t>Top 5 customers </a:t>
            </a:r>
          </a:p>
          <a:p>
            <a:r>
              <a:rPr lang="en-US" dirty="0"/>
              <a:t>- two from United States</a:t>
            </a:r>
          </a:p>
          <a:p>
            <a:r>
              <a:rPr lang="en-US" dirty="0"/>
              <a:t>- one from </a:t>
            </a:r>
            <a:r>
              <a:rPr lang="en-US" dirty="0" err="1"/>
              <a:t>Brazi</a:t>
            </a:r>
            <a:endParaRPr lang="en-US" dirty="0"/>
          </a:p>
          <a:p>
            <a:r>
              <a:rPr lang="en-US" dirty="0"/>
              <a:t>- one from India</a:t>
            </a:r>
          </a:p>
          <a:p>
            <a:r>
              <a:rPr lang="en-US" dirty="0"/>
              <a:t>- one from Philippines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F2398-10DC-A91E-8FC8-D8BCB20E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1196752"/>
            <a:ext cx="7391516" cy="3819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FFAF8A-E55E-C14D-8C76-A866148BD06A}"/>
              </a:ext>
            </a:extLst>
          </p:cNvPr>
          <p:cNvSpPr txBox="1"/>
          <p:nvPr/>
        </p:nvSpPr>
        <p:spPr>
          <a:xfrm>
            <a:off x="117748" y="6107634"/>
            <a:ext cx="75092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NZ" sz="1600" dirty="0">
                <a:hlinkClick r:id="rId3"/>
              </a:rPr>
              <a:t>https://public.tableau.com/app/profile/cheng.hee.liew/viz/Task3_10_RockbusterPresentation/Top5CustomerMap?publish=yes</a:t>
            </a:r>
            <a:r>
              <a:rPr lang="en-NZ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433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23776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37</TotalTime>
  <Words>207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</vt:lpstr>
      <vt:lpstr>Red Radial 16x9</vt:lpstr>
      <vt:lpstr>Rockbuster</vt:lpstr>
      <vt:lpstr>Rockbuster Company Profile</vt:lpstr>
      <vt:lpstr>Product Overview</vt:lpstr>
      <vt:lpstr>Product Overview</vt:lpstr>
      <vt:lpstr>Rockbuster Customer demographics</vt:lpstr>
      <vt:lpstr>Rockbuster Customer demographics</vt:lpstr>
      <vt:lpstr>Rockbuster Customer demographics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</dc:title>
  <dc:creator>Hui Chung Lo</dc:creator>
  <cp:lastModifiedBy>Hui Chung Lo</cp:lastModifiedBy>
  <cp:revision>3</cp:revision>
  <dcterms:created xsi:type="dcterms:W3CDTF">2023-12-06T06:10:39Z</dcterms:created>
  <dcterms:modified xsi:type="dcterms:W3CDTF">2023-12-06T06:49:04Z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