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82" r:id="rId18"/>
    <p:sldId id="272" r:id="rId19"/>
    <p:sldId id="281" r:id="rId20"/>
    <p:sldId id="284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11/10/2016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zuwiwa/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fiyuja/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tibuco/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iqaye/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ebeyos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ebeyos/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ebeyos/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…[]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7063" y="2887579"/>
            <a:ext cx="10058400" cy="1275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'not an identifier': 123 };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['not an identifier']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848" y="2286000"/>
            <a:ext cx="9818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also </a:t>
            </a:r>
            <a:r>
              <a:rPr lang="en-US" sz="2400" dirty="0"/>
              <a:t>allows you to access properties whose keys are not identifiers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063" y="4186989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Bracket </a:t>
            </a:r>
            <a:r>
              <a:rPr lang="en-US" sz="2400" dirty="0"/>
              <a:t>operator coerces its interior to string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67063" y="4928001"/>
            <a:ext cx="10058400" cy="1275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'6': 'bar' };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[3+3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// key: the string '6'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…[]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7063" y="2887579"/>
            <a:ext cx="10058400" cy="1275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function () { return true } };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']()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848" y="2286000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Calling Method via []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67063" y="4186989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Setting Properties with []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67063" y="4956529"/>
            <a:ext cx="10058400" cy="1408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anotherProperty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'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obj.anotherProperty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8664"/>
            <a:ext cx="10058400" cy="160934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Sharing of Properties | Problem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7063" y="1419725"/>
            <a:ext cx="8578516" cy="24539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‘Inheritance'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'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},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67063" y="3873686"/>
            <a:ext cx="8578516" cy="26113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‘Dependency Injection'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'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endParaRPr lang="en-US" altLang="en-US" sz="2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}, </a:t>
            </a: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7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Sharing of Properties | Problem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814" y="1967405"/>
            <a:ext cx="8578516" cy="2117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ConceptProto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'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},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814" y="4415591"/>
            <a:ext cx="5590692" cy="20217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__proto__: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ConceptProto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‘Dependency Injection'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8506" y="4415587"/>
            <a:ext cx="5574631" cy="20217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__proto__: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ConceptProto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‘inheritance'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9548" y="2689359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Check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0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Getting and Setting of prototype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814" y="1967405"/>
            <a:ext cx="8578516" cy="30377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ConceptProto</a:t>
            </a: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'</a:t>
            </a:r>
            <a:r>
              <a:rPr lang="en-US" altLang="en-US" sz="22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}, 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en-US" sz="24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 err="1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altLang="en-US" sz="24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ConceptProto</a:t>
            </a:r>
            <a:r>
              <a:rPr lang="en-US" altLang="en-US" sz="24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4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s.name = </a:t>
            </a: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en-US" sz="2400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inheritance’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7814" y="5004896"/>
            <a:ext cx="8578516" cy="17207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(js) ===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ConceptProto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9548" y="2689359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Check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0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Constructors…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814" y="1967405"/>
            <a:ext cx="8578516" cy="36513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n-US" altLang="en-US" sz="22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Concept(name){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.describe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‘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this.name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2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2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Concept(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r>
              <a:rPr lang="en-US" altLang="en-US" sz="22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en-US" sz="2200" dirty="0" err="1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22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22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Concept)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9548" y="2689359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Check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7814" y="5799221"/>
            <a:ext cx="14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"/>
            <a:ext cx="5378116" cy="2117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Concept </a:t>
            </a: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function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.describe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‘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this.name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‘ajs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151391" y="5824989"/>
            <a:ext cx="1269335" cy="309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1588160" y="4319341"/>
            <a:ext cx="2213809" cy="228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50" y="4367463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5152" y="4760862"/>
            <a:ext cx="1913028" cy="162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78106" y="4433641"/>
            <a:ext cx="5173589" cy="2219822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17568" y="3946358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4900" y="4736795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602578" y="4243498"/>
            <a:ext cx="1" cy="60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3433" y="4950262"/>
            <a:ext cx="1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Elbow Connector 23"/>
          <p:cNvCxnSpPr>
            <a:endCxn id="16" idx="1"/>
          </p:cNvCxnSpPr>
          <p:nvPr/>
        </p:nvCxnSpPr>
        <p:spPr>
          <a:xfrm flipV="1">
            <a:off x="6725653" y="4131024"/>
            <a:ext cx="1491915" cy="9751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83433" y="5533793"/>
            <a:ext cx="1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54369" y="4002510"/>
            <a:ext cx="1576137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3583" y="3629531"/>
            <a:ext cx="2273968" cy="37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(name)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9" idx="2"/>
          </p:cNvCxnSpPr>
          <p:nvPr/>
        </p:nvCxnSpPr>
        <p:spPr>
          <a:xfrm>
            <a:off x="7134726" y="5775160"/>
            <a:ext cx="1016665" cy="204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48553" y="5552942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2887579" y="5737608"/>
            <a:ext cx="2887573" cy="3964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50310" y="5562544"/>
            <a:ext cx="2279984" cy="299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animBg="1"/>
      <p:bldP spid="15" grpId="0" animBg="1"/>
      <p:bldP spid="16" grpId="0"/>
      <p:bldP spid="17" grpId="0"/>
      <p:bldP spid="22" grpId="0"/>
      <p:bldP spid="25" grpId="0"/>
      <p:bldP spid="26" grpId="0" animBg="1"/>
      <p:bldP spid="27" grpId="0"/>
      <p:bldP spid="32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"/>
            <a:ext cx="5378116" cy="2117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Concept </a:t>
            </a: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function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.describe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‘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this.name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‘ajs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151391" y="5824989"/>
            <a:ext cx="1269335" cy="309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1588160" y="4319341"/>
            <a:ext cx="2213809" cy="228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50" y="4367463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5152" y="4760862"/>
            <a:ext cx="1913028" cy="162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78106" y="4433641"/>
            <a:ext cx="5173589" cy="2219822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17568" y="3946358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4900" y="4736795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602578" y="4243498"/>
            <a:ext cx="1" cy="60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3433" y="4950262"/>
            <a:ext cx="10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Elbow Connector 23"/>
          <p:cNvCxnSpPr>
            <a:endCxn id="16" idx="1"/>
          </p:cNvCxnSpPr>
          <p:nvPr/>
        </p:nvCxnSpPr>
        <p:spPr>
          <a:xfrm flipV="1">
            <a:off x="6725653" y="4131024"/>
            <a:ext cx="1491915" cy="9751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83433" y="5533793"/>
            <a:ext cx="1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54369" y="4002510"/>
            <a:ext cx="1576137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3583" y="3629531"/>
            <a:ext cx="2273968" cy="37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(name)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9" idx="2"/>
          </p:cNvCxnSpPr>
          <p:nvPr/>
        </p:nvCxnSpPr>
        <p:spPr>
          <a:xfrm>
            <a:off x="7134726" y="5775160"/>
            <a:ext cx="1016665" cy="204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48553" y="5552942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2887579" y="5737608"/>
            <a:ext cx="2887573" cy="3964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99481" y="5546201"/>
            <a:ext cx="2279984" cy="299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3995" y="126953"/>
            <a:ext cx="4457700" cy="2623709"/>
            <a:chOff x="5927552" y="251393"/>
            <a:chExt cx="4457700" cy="2623709"/>
          </a:xfrm>
        </p:grpSpPr>
        <p:sp>
          <p:nvSpPr>
            <p:cNvPr id="35" name="TextBox 34"/>
            <p:cNvSpPr txBox="1"/>
            <p:nvPr/>
          </p:nvSpPr>
          <p:spPr>
            <a:xfrm>
              <a:off x="6216315" y="1481461"/>
              <a:ext cx="1070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6315" y="2064992"/>
              <a:ext cx="137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describe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105268" y="1970987"/>
              <a:ext cx="2279984" cy="29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unction ()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27552" y="1250843"/>
              <a:ext cx="1913028" cy="16242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106644" y="1668379"/>
              <a:ext cx="1263324" cy="12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407442" y="2269959"/>
              <a:ext cx="96252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454181" y="1472961"/>
              <a:ext cx="93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‘ajs’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610592" y="2253844"/>
              <a:ext cx="1269335" cy="309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82147" y="251393"/>
              <a:ext cx="188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ajs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47" idx="0"/>
            </p:cNvCxnSpPr>
            <p:nvPr/>
          </p:nvCxnSpPr>
          <p:spPr>
            <a:xfrm>
              <a:off x="6878053" y="645701"/>
              <a:ext cx="6013" cy="6051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6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…Constructors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814" y="1967405"/>
            <a:ext cx="8578516" cy="36513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//Instance Specific Properties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Concept(name){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//Shared Properties</a:t>
            </a:r>
          </a:p>
          <a:p>
            <a:pPr marL="0" indent="0"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Concept.prototype.describe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‘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this.name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"/>
            <a:ext cx="6485022" cy="2117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6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Concept(name){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Concept.prototype.describe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‘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this.name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‘ajs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95773" y="5632480"/>
            <a:ext cx="1269335" cy="309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1588160" y="3465099"/>
            <a:ext cx="2213809" cy="228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50" y="3513221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08594" y="3261476"/>
            <a:ext cx="1913028" cy="162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27815" y="5341284"/>
            <a:ext cx="1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54369" y="3148268"/>
            <a:ext cx="1576137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3583" y="2775289"/>
            <a:ext cx="2273968" cy="37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(name)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9" idx="2"/>
          </p:cNvCxnSpPr>
          <p:nvPr/>
        </p:nvCxnSpPr>
        <p:spPr>
          <a:xfrm>
            <a:off x="7279108" y="5582651"/>
            <a:ext cx="1016665" cy="204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54879" y="5363158"/>
            <a:ext cx="2279984" cy="299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369" y="3513221"/>
            <a:ext cx="1576137" cy="9504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5116" y="3888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37708" y="4463716"/>
            <a:ext cx="389843" cy="449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27552" y="4913262"/>
            <a:ext cx="1913028" cy="162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6884066" y="3579399"/>
            <a:ext cx="1724528" cy="1306336"/>
          </a:xfrm>
          <a:prstGeom prst="arc">
            <a:avLst>
              <a:gd name="adj1" fmla="val 5349971"/>
              <a:gd name="adj2" fmla="val 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09284" y="2722702"/>
            <a:ext cx="3068053" cy="26185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26896" y="2767968"/>
            <a:ext cx="137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02805" y="3803802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098504" y="2918120"/>
            <a:ext cx="1263324" cy="1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46041" y="2722702"/>
            <a:ext cx="93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8118" y="2980161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Elbow Connector 53"/>
          <p:cNvCxnSpPr/>
          <p:nvPr/>
        </p:nvCxnSpPr>
        <p:spPr>
          <a:xfrm>
            <a:off x="7287144" y="3164827"/>
            <a:ext cx="1321450" cy="282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565108" y="3092034"/>
            <a:ext cx="2009271" cy="950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4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animBg="1"/>
      <p:bldP spid="25" grpId="0"/>
      <p:bldP spid="26" grpId="0" animBg="1"/>
      <p:bldP spid="27" grpId="0"/>
      <p:bldP spid="45" grpId="0"/>
      <p:bldP spid="2" grpId="0" animBg="1"/>
      <p:bldP spid="3" grpId="0"/>
      <p:bldP spid="39" grpId="0" animBg="1"/>
      <p:bldP spid="21" grpId="0" animBg="1"/>
      <p:bldP spid="23" grpId="0" animBg="1"/>
      <p:bldP spid="47" grpId="0"/>
      <p:bldP spid="50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Single </a:t>
            </a:r>
            <a:r>
              <a:rPr lang="en-US" dirty="0" smtClean="0">
                <a:latin typeface="+mn-lt"/>
              </a:rPr>
              <a:t>Objects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96555"/>
            <a:ext cx="10058400" cy="4459866"/>
          </a:xfrm>
        </p:spPr>
        <p:txBody>
          <a:bodyPr>
            <a:normAutofit/>
          </a:bodyPr>
          <a:lstStyle/>
          <a:p>
            <a:r>
              <a:rPr lang="en-US" dirty="0"/>
              <a:t> all objects in JavaScript are maps (dictionaries) from strings to </a:t>
            </a:r>
            <a:r>
              <a:rPr lang="en-US" dirty="0" smtClean="0"/>
              <a:t>values</a:t>
            </a:r>
          </a:p>
          <a:p>
            <a:r>
              <a:rPr lang="en-US" dirty="0"/>
              <a:t>A (key, value) entry in an object is called a </a:t>
            </a:r>
            <a:r>
              <a:rPr lang="en-US" i="1" dirty="0"/>
              <a:t>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is always a string</a:t>
            </a:r>
          </a:p>
          <a:p>
            <a:r>
              <a:rPr lang="en-US" dirty="0"/>
              <a:t>The value of a property can be any JavaScript value, including a function. </a:t>
            </a:r>
            <a:endParaRPr lang="en-US" dirty="0" smtClean="0"/>
          </a:p>
          <a:p>
            <a:r>
              <a:rPr lang="en-US" dirty="0" smtClean="0"/>
              <a:t>Methods are properties whose values are functions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Kinds of Properties</a:t>
            </a:r>
          </a:p>
          <a:p>
            <a:pPr marL="0" indent="0">
              <a:buNone/>
            </a:pPr>
            <a:r>
              <a:rPr lang="en-US" b="1" i="1" dirty="0"/>
              <a:t>Properties (or named data properties</a:t>
            </a:r>
            <a:r>
              <a:rPr lang="en-US" b="1" i="1" dirty="0" smtClean="0"/>
              <a:t>)</a:t>
            </a:r>
          </a:p>
          <a:p>
            <a:pPr marL="0" indent="0">
              <a:buNone/>
            </a:pPr>
            <a:r>
              <a:rPr lang="en-US" b="1" i="1" dirty="0"/>
              <a:t>Accessors (or named accessor properties</a:t>
            </a:r>
            <a:r>
              <a:rPr lang="en-US" b="1" i="1" dirty="0" smtClean="0"/>
              <a:t>)</a:t>
            </a:r>
          </a:p>
          <a:p>
            <a:pPr marL="0" indent="0">
              <a:buNone/>
            </a:pPr>
            <a:r>
              <a:rPr lang="en-US" b="1" i="1" dirty="0"/>
              <a:t>Internal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"/>
            <a:ext cx="6485022" cy="2117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6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Concept(name){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Concept.prototype.describe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‘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this.name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r>
              <a:rPr lang="en-US" altLang="en-US" sz="160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‘ajs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 sz="16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95773" y="5632480"/>
            <a:ext cx="1269335" cy="309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1588160" y="3465099"/>
            <a:ext cx="2213809" cy="228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50" y="3513221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Concept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08594" y="3261476"/>
            <a:ext cx="1913028" cy="162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27815" y="5341284"/>
            <a:ext cx="1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54369" y="3148268"/>
            <a:ext cx="1576137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53583" y="2775289"/>
            <a:ext cx="2273968" cy="37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(name)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>
            <a:endCxn id="9" idx="2"/>
          </p:cNvCxnSpPr>
          <p:nvPr/>
        </p:nvCxnSpPr>
        <p:spPr>
          <a:xfrm>
            <a:off x="7279108" y="5582651"/>
            <a:ext cx="1016665" cy="204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54879" y="5363158"/>
            <a:ext cx="2279984" cy="299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unction 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369" y="3513221"/>
            <a:ext cx="1576137" cy="9504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5116" y="3888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37708" y="4463716"/>
            <a:ext cx="389843" cy="449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27552" y="4913262"/>
            <a:ext cx="1913028" cy="1624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6884066" y="3579399"/>
            <a:ext cx="1724528" cy="1306336"/>
          </a:xfrm>
          <a:prstGeom prst="arc">
            <a:avLst>
              <a:gd name="adj1" fmla="val 5349971"/>
              <a:gd name="adj2" fmla="val 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09284" y="2722702"/>
            <a:ext cx="3068053" cy="26185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26896" y="2767968"/>
            <a:ext cx="137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02805" y="3803802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0098504" y="2918120"/>
            <a:ext cx="1263324" cy="1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46041" y="2722702"/>
            <a:ext cx="93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‘js’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8118" y="2980161"/>
            <a:ext cx="188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Elbow Connector 53"/>
          <p:cNvCxnSpPr/>
          <p:nvPr/>
        </p:nvCxnSpPr>
        <p:spPr>
          <a:xfrm>
            <a:off x="7287144" y="3164827"/>
            <a:ext cx="1321450" cy="282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565108" y="3092034"/>
            <a:ext cx="2009271" cy="950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53806" y="4815944"/>
            <a:ext cx="6244024" cy="1731864"/>
            <a:chOff x="753806" y="4815944"/>
            <a:chExt cx="6244024" cy="1731864"/>
          </a:xfrm>
        </p:grpSpPr>
        <p:sp>
          <p:nvSpPr>
            <p:cNvPr id="34" name="TextBox 33"/>
            <p:cNvSpPr txBox="1"/>
            <p:nvPr/>
          </p:nvSpPr>
          <p:spPr>
            <a:xfrm>
              <a:off x="3078002" y="5361375"/>
              <a:ext cx="188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name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1106" y="4815944"/>
              <a:ext cx="1913028" cy="16242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344683">
              <a:off x="4486639" y="5757645"/>
              <a:ext cx="2511191" cy="790163"/>
            </a:xfrm>
            <a:prstGeom prst="arc">
              <a:avLst>
                <a:gd name="adj1" fmla="val 10433948"/>
                <a:gd name="adj2" fmla="val 21096840"/>
              </a:avLst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4" idx="1"/>
            </p:cNvCxnSpPr>
            <p:nvPr/>
          </p:nvCxnSpPr>
          <p:spPr>
            <a:xfrm flipH="1" flipV="1">
              <a:off x="1441771" y="5525950"/>
              <a:ext cx="1636231" cy="200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53806" y="5351329"/>
              <a:ext cx="93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‘ajs’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animBg="1"/>
      <p:bldP spid="25" grpId="0"/>
      <p:bldP spid="26" grpId="0" animBg="1"/>
      <p:bldP spid="27" grpId="0"/>
      <p:bldP spid="45" grpId="0"/>
      <p:bldP spid="2" grpId="0" animBg="1"/>
      <p:bldP spid="3" grpId="0"/>
      <p:bldP spid="39" grpId="0" animBg="1"/>
      <p:bldP spid="21" grpId="0" animBg="1"/>
      <p:bldP spid="23" grpId="0" animBg="1"/>
      <p:bldP spid="47" grpId="0"/>
      <p:bldP spid="50" grpId="0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…Constructors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814" y="1967405"/>
            <a:ext cx="8578516" cy="39521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js = new Concept('js')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js.name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"js"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["name"]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["describe"]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…Constructors | instances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895" y="2286000"/>
            <a:ext cx="243037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2275" y="2286000"/>
            <a:ext cx="1143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0316" y="5001126"/>
            <a:ext cx="243037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0696" y="5001126"/>
            <a:ext cx="1143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84958" y="5001126"/>
            <a:ext cx="243037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15338" y="5001126"/>
            <a:ext cx="1143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9768" y="2286000"/>
            <a:ext cx="243037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00148" y="2286000"/>
            <a:ext cx="19281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3213" y="2444234"/>
            <a:ext cx="138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prototype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93141" y="2444234"/>
            <a:ext cx="138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describe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3689" y="5159360"/>
            <a:ext cx="138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__proto__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508331" y="5159360"/>
            <a:ext cx="138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__proto__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930316" y="5692161"/>
            <a:ext cx="243037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60696" y="5692161"/>
            <a:ext cx="1143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53689" y="5845160"/>
            <a:ext cx="138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7984957" y="5686926"/>
            <a:ext cx="2430379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15337" y="5686926"/>
            <a:ext cx="1143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08330" y="5839925"/>
            <a:ext cx="138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prototype</a:t>
            </a:r>
            <a:endParaRPr lang="en-US" sz="2000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675647" y="2610853"/>
            <a:ext cx="3094121" cy="18047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06126" y="2971800"/>
            <a:ext cx="597570" cy="2406316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0415336" y="2971800"/>
            <a:ext cx="593559" cy="2286000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895" y="1804737"/>
            <a:ext cx="138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Concept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56259" y="1811119"/>
            <a:ext cx="318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Concept.prototype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316" y="4466202"/>
            <a:ext cx="138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4110" y="4460849"/>
            <a:ext cx="138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ajs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360693" y="5760185"/>
            <a:ext cx="737939" cy="47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‘js’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36432" y="5809148"/>
            <a:ext cx="89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‘ajs’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244261" y="2428845"/>
            <a:ext cx="188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unction(){…}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21896" y="2976696"/>
            <a:ext cx="357338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Concept(name){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…Constructors | instances</a:t>
            </a:r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7063" y="2093976"/>
            <a:ext cx="96854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Overloaded/Confused Terminology</a:t>
            </a:r>
          </a:p>
          <a:p>
            <a:endParaRPr lang="en-US" sz="2600" dirty="0"/>
          </a:p>
          <a:p>
            <a:r>
              <a:rPr lang="en-US" sz="2600" dirty="0" smtClean="0">
                <a:solidFill>
                  <a:srgbClr val="C00000"/>
                </a:solidFill>
              </a:rPr>
              <a:t>Prototype # 1</a:t>
            </a:r>
            <a:r>
              <a:rPr lang="en-US" sz="2600" dirty="0" smtClean="0"/>
              <a:t>: prototype relationship between objects</a:t>
            </a:r>
            <a:endParaRPr lang="en-US" sz="2600" dirty="0"/>
          </a:p>
          <a:p>
            <a:r>
              <a:rPr lang="en-US" sz="2600" dirty="0" smtClean="0">
                <a:solidFill>
                  <a:srgbClr val="C00000"/>
                </a:solidFill>
              </a:rPr>
              <a:t>Prototype # 2</a:t>
            </a:r>
            <a:r>
              <a:rPr lang="en-US" sz="2600" dirty="0" smtClean="0"/>
              <a:t>: property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sz="2600" dirty="0" smtClean="0"/>
              <a:t> of Constructors (prototype of all instances)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7063" y="4077227"/>
            <a:ext cx="5342983" cy="142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proto =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(proto);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proto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1167063" y="5396091"/>
            <a:ext cx="6849017" cy="11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function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C()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C()) ===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C.prototype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Derive Subject from Concept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814" y="1967405"/>
            <a:ext cx="9829818" cy="41687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Concept(name){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 = 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Concept.prototype.provide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(adjective){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console.log(this.name + ‘provides’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adjective</a:t>
            </a:r>
          </a:p>
          <a:p>
            <a:pPr marL="0" indent="0"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Concept.prototype.describe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‘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 this.name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Derive Subject from Concept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7814" y="1967405"/>
            <a:ext cx="9829818" cy="22075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600" dirty="0" smtClean="0">
                <a:cs typeface="Courier New" panose="02070309020205020404" pitchFamily="49" charset="0"/>
              </a:rPr>
              <a:t>Subject(name, title) is like Concept, except</a:t>
            </a:r>
          </a:p>
          <a:p>
            <a:pPr marL="0" indent="0">
              <a:buNone/>
            </a:pPr>
            <a:endParaRPr lang="en-US" altLang="en-US" sz="2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 smtClean="0">
                <a:cs typeface="Courier New" panose="02070309020205020404" pitchFamily="49" charset="0"/>
              </a:rPr>
              <a:t>Additional instance property: title</a:t>
            </a:r>
          </a:p>
          <a:p>
            <a:pPr marL="0" indent="0">
              <a:buNone/>
            </a:pPr>
            <a:r>
              <a:rPr lang="en-US" altLang="en-US" sz="2600" dirty="0" smtClean="0">
                <a:cs typeface="Courier New" panose="02070309020205020404" pitchFamily="49" charset="0"/>
              </a:rPr>
              <a:t>describe() returns ‘Concept named &lt;name&gt; (&lt;title&gt;’</a:t>
            </a:r>
            <a:endParaRPr lang="en-US" altLang="en-US" sz="2600" dirty="0"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911" y="48125"/>
            <a:ext cx="10058400" cy="854243"/>
          </a:xfrm>
        </p:spPr>
        <p:txBody>
          <a:bodyPr/>
          <a:lstStyle/>
          <a:p>
            <a:pPr algn="ctr"/>
            <a:r>
              <a:rPr lang="en-US" dirty="0" smtClean="0">
                <a:latin typeface="+mn-lt"/>
              </a:rPr>
              <a:t>Derive Subject from Concept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264" y="1046747"/>
            <a:ext cx="11024047" cy="3585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Subject(name, title){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Concept.call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this,name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(1)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title; //(2)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Subject.prototype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(Concept.prototype);//(3)</a:t>
            </a:r>
          </a:p>
          <a:p>
            <a:pPr marL="0" indent="0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Subject.prototype.describe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// (4)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Concept.prototype.describe.call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//(5)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+ ‘ (‘ +</a:t>
            </a:r>
            <a:r>
              <a:rPr lang="en-US" altLang="en-US" sz="18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.title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’)’;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64" y="4776537"/>
            <a:ext cx="7559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Inherit instance properties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Create the instance property title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Inherit prototype properties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Override method </a:t>
            </a:r>
            <a:r>
              <a:rPr lang="en-US" sz="2000" dirty="0" err="1" smtClean="0"/>
              <a:t>Concept.prototype.describe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Call Overridden method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46167" y="5029200"/>
            <a:ext cx="13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/>
              </a:rPr>
              <a:t>Check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4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 Literals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96555"/>
            <a:ext cx="10058400" cy="341311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Object Literals allows us to create direct instance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9848" y="5397987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js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848" y="2312126"/>
            <a:ext cx="74601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 }</a:t>
            </a:r>
          </a:p>
          <a:p>
            <a:endParaRPr lang="en-US" altLang="en-US" b="1" dirty="0" smtClean="0">
              <a:solidFill>
                <a:srgbClr val="00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‘Inheritance'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‘Concept named '</a:t>
            </a:r>
            <a:r>
              <a:rPr lang="en-US" altLang="en-US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i="1" dirty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(1)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}, </a:t>
            </a:r>
            <a:r>
              <a:rPr lang="en-US" altLang="en-US" i="1" dirty="0">
                <a:solidFill>
                  <a:srgbClr val="35586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(2)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 Literals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34131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1. Use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in methods to refer to the current object (also called the 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receiver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of a method invocation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2. ECMAScript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5 allows a trailing comma (after the last property) in an object literal. Alas, not all older browsers support it. A trailing comma is useful, because you can rearrange properties without having to worry which property is last.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 Literals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1479403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4000" dirty="0"/>
              <a:t>You may get the impression that objects are </a:t>
            </a:r>
            <a:r>
              <a:rPr lang="en-US" sz="4000" i="1" dirty="0"/>
              <a:t>only</a:t>
            </a:r>
            <a:r>
              <a:rPr lang="en-US" sz="4000" dirty="0"/>
              <a:t> maps from strings to </a:t>
            </a:r>
            <a:r>
              <a:rPr lang="en-US" sz="4000" dirty="0" smtClean="0"/>
              <a:t>values ?</a:t>
            </a:r>
            <a:endParaRPr lang="en-US" altLang="en-US" sz="4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23474" y="3826043"/>
            <a:ext cx="9577137" cy="1082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sz="4000" dirty="0" smtClean="0">
                <a:solidFill>
                  <a:srgbClr val="002060"/>
                </a:solidFill>
              </a:rPr>
              <a:t>There exists a Prototype Relationship between Objects</a:t>
            </a:r>
            <a:endParaRPr lang="en-US" altLang="en-US" sz="40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5161548"/>
            <a:ext cx="88432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700" dirty="0" smtClean="0">
                <a:solidFill>
                  <a:srgbClr val="002060"/>
                </a:solidFill>
              </a:rPr>
              <a:t>Fast Access to Properties via Constructors</a:t>
            </a:r>
            <a:endParaRPr lang="en-US" altLang="en-US" sz="37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(.) vs []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147940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4000" b="1" dirty="0"/>
              <a:t>Accessing Properties via Fixed </a:t>
            </a:r>
            <a:r>
              <a:rPr lang="en-US" sz="4000" b="1" dirty="0" smtClean="0"/>
              <a:t>Keys</a:t>
            </a:r>
          </a:p>
          <a:p>
            <a:pPr fontAlgn="base"/>
            <a:r>
              <a:rPr lang="en-US" sz="4000" b="1" dirty="0"/>
              <a:t>Accessing Properties via </a:t>
            </a:r>
            <a:r>
              <a:rPr lang="en-US" sz="4000" b="1" dirty="0" smtClean="0"/>
              <a:t>Computed  </a:t>
            </a:r>
            <a:r>
              <a:rPr lang="en-US" sz="4000" b="1" dirty="0"/>
              <a:t>Keys</a:t>
            </a:r>
          </a:p>
          <a:p>
            <a:pPr fontAlgn="base"/>
            <a:endParaRPr lang="en-US" sz="4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3573379"/>
            <a:ext cx="10058400" cy="2273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js.name </a:t>
            </a:r>
            <a:r>
              <a:rPr lang="en-US" altLang="en-US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property `name` </a:t>
            </a:r>
            <a:endParaRPr lang="en-US" altLang="en-US" sz="4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‘inheritance'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4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js.describe</a:t>
            </a: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property </a:t>
            </a: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describe` </a:t>
            </a:r>
            <a:endParaRPr lang="en-US" altLang="en-US" sz="4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4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js.cyient</a:t>
            </a: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//trying to access a property that does not exist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 </a:t>
            </a:r>
            <a:endParaRPr lang="en-US" alt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7063" y="5979695"/>
            <a:ext cx="261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Check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93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…(.)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7063" y="1961147"/>
            <a:ext cx="10058400" cy="4018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4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js.describe</a:t>
            </a: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call method describe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 named inheritance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4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hello: 'world' }; </a:t>
            </a:r>
            <a:endParaRPr lang="en-US" altLang="en-US" sz="4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delete </a:t>
            </a:r>
            <a:r>
              <a:rPr lang="en-US" altLang="en-US" sz="4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obj.hello</a:t>
            </a:r>
            <a:r>
              <a:rPr lang="en-US" altLang="en-US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4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obj.hello</a:t>
            </a: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7063" y="5979695"/>
            <a:ext cx="261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Check</a:t>
            </a:r>
            <a:endParaRPr lang="en-US" sz="28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…(.)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7063" y="1961147"/>
            <a:ext cx="10058400" cy="401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foo: 'a', bar: 'b' };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undefined;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'foo', 'bar' 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delete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'bar' ]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7063" y="5979695"/>
            <a:ext cx="261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Check</a:t>
            </a:r>
            <a:endParaRPr lang="en-US" sz="28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…[]</a:t>
            </a:r>
            <a:endParaRPr lang="en-US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67063" y="2887579"/>
            <a:ext cx="10058400" cy="309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someProperty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};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['some' + 'Property']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propKey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someProperty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endParaRPr lang="en-US" alt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propKey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'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70149"/>
            <a:ext cx="128264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9848" y="2286000"/>
            <a:ext cx="11175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bracket operator lets you compute the key of a property, via an expression</a:t>
            </a:r>
          </a:p>
        </p:txBody>
      </p:sp>
    </p:spTree>
    <p:extLst>
      <p:ext uri="{BB962C8B-B14F-4D97-AF65-F5344CB8AC3E}">
        <p14:creationId xmlns:p14="http://schemas.microsoft.com/office/powerpoint/2010/main" val="41732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1317</TotalTime>
  <Words>658</Words>
  <Application>Microsoft Office PowerPoint</Application>
  <PresentationFormat>Widescreen</PresentationFormat>
  <Paragraphs>288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Georgia</vt:lpstr>
      <vt:lpstr>Trebuchet MS</vt:lpstr>
      <vt:lpstr>Wingdings</vt:lpstr>
      <vt:lpstr>Wood Type</vt:lpstr>
      <vt:lpstr>Prototypal Inheritance</vt:lpstr>
      <vt:lpstr>Single Objects</vt:lpstr>
      <vt:lpstr>Object Literals</vt:lpstr>
      <vt:lpstr>Object Literals</vt:lpstr>
      <vt:lpstr>Object Literals</vt:lpstr>
      <vt:lpstr>(.) vs []</vt:lpstr>
      <vt:lpstr>…(.)</vt:lpstr>
      <vt:lpstr>…(.)</vt:lpstr>
      <vt:lpstr>…[]</vt:lpstr>
      <vt:lpstr>…[]</vt:lpstr>
      <vt:lpstr>…[]</vt:lpstr>
      <vt:lpstr>Sharing of Properties | Problem</vt:lpstr>
      <vt:lpstr>Sharing of Properties | Problem</vt:lpstr>
      <vt:lpstr>Getting and Setting of prototype</vt:lpstr>
      <vt:lpstr>Constructors…</vt:lpstr>
      <vt:lpstr>PowerPoint Presentation</vt:lpstr>
      <vt:lpstr>PowerPoint Presentation</vt:lpstr>
      <vt:lpstr>…Constructors</vt:lpstr>
      <vt:lpstr>PowerPoint Presentation</vt:lpstr>
      <vt:lpstr>PowerPoint Presentation</vt:lpstr>
      <vt:lpstr>…Constructors</vt:lpstr>
      <vt:lpstr>…Constructors | instances</vt:lpstr>
      <vt:lpstr>…Constructors | instances</vt:lpstr>
      <vt:lpstr>Derive Subject from Concept</vt:lpstr>
      <vt:lpstr>Derive Subject from Concept</vt:lpstr>
      <vt:lpstr>Derive Subject from Concept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Prototypal Inheritance</dc:title>
  <dc:creator>Deloitte</dc:creator>
  <cp:lastModifiedBy>MEAN</cp:lastModifiedBy>
  <cp:revision>59</cp:revision>
  <dcterms:created xsi:type="dcterms:W3CDTF">2016-11-05T09:52:19Z</dcterms:created>
  <dcterms:modified xsi:type="dcterms:W3CDTF">2016-11-10T11:02:28Z</dcterms:modified>
</cp:coreProperties>
</file>