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11/9/2016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#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$digest and $apply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98326"/>
            <a:ext cx="10058400" cy="46648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$digest </a:t>
            </a:r>
            <a:r>
              <a:rPr lang="en-US" sz="3600" dirty="0" smtClean="0"/>
              <a:t>processes all of the watchers of the current scope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$apply </a:t>
            </a:r>
            <a:r>
              <a:rPr lang="en-US" sz="3600" dirty="0" smtClean="0"/>
              <a:t>is used to notify that something has happened outside of the angular JS domain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$apply </a:t>
            </a:r>
            <a:r>
              <a:rPr lang="en-US" sz="3600" dirty="0" smtClean="0"/>
              <a:t>forces a </a:t>
            </a:r>
            <a:r>
              <a:rPr lang="en-US" sz="3600" dirty="0" smtClean="0">
                <a:solidFill>
                  <a:srgbClr val="FF0000"/>
                </a:solidFill>
              </a:rPr>
              <a:t>$digest </a:t>
            </a:r>
            <a:r>
              <a:rPr lang="en-US" sz="3600" dirty="0" smtClean="0"/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19959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Whatever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98326"/>
            <a:ext cx="10058400" cy="159374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Choose whatever pattern helps you to be more productive</a:t>
            </a:r>
          </a:p>
        </p:txBody>
      </p:sp>
    </p:spTree>
    <p:extLst>
      <p:ext uri="{BB962C8B-B14F-4D97-AF65-F5344CB8AC3E}">
        <p14:creationId xmlns:p14="http://schemas.microsoft.com/office/powerpoint/2010/main" val="19845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Controller &amp; Scope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7412"/>
            <a:ext cx="10058400" cy="49305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$scope </a:t>
            </a:r>
            <a:r>
              <a:rPr lang="en-US" sz="3600" dirty="0" smtClean="0"/>
              <a:t>is the glue between the Controller and the View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The controller is responsible for constructing the model on then </a:t>
            </a:r>
            <a:r>
              <a:rPr lang="en-US" sz="3600" dirty="0" smtClean="0">
                <a:solidFill>
                  <a:srgbClr val="FF0000"/>
                </a:solidFill>
              </a:rPr>
              <a:t>$scope </a:t>
            </a:r>
            <a:r>
              <a:rPr lang="en-US" sz="3600" dirty="0" smtClean="0"/>
              <a:t>and providing commands for the View to act upon 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$scope </a:t>
            </a:r>
            <a:r>
              <a:rPr lang="en-US" sz="3600" dirty="0" smtClean="0"/>
              <a:t>provides context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b="1" dirty="0" smtClean="0"/>
              <a:t>Controller</a:t>
            </a:r>
            <a:r>
              <a:rPr lang="en-US" sz="3600" dirty="0" smtClean="0"/>
              <a:t> – Imperative 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b="1" dirty="0" smtClean="0"/>
              <a:t>View (DOM) </a:t>
            </a:r>
            <a:r>
              <a:rPr lang="en-US" sz="3600" dirty="0" smtClean="0"/>
              <a:t>– Declarative 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b="1" dirty="0" smtClean="0"/>
              <a:t>$scope </a:t>
            </a:r>
            <a:r>
              <a:rPr lang="en-US" sz="3600" dirty="0" smtClean="0"/>
              <a:t>- Glue</a:t>
            </a:r>
          </a:p>
        </p:txBody>
      </p:sp>
    </p:spTree>
    <p:extLst>
      <p:ext uri="{BB962C8B-B14F-4D97-AF65-F5344CB8AC3E}">
        <p14:creationId xmlns:p14="http://schemas.microsoft.com/office/powerpoint/2010/main" val="21192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…Controllers | Best Practices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7412"/>
            <a:ext cx="10058400" cy="403411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Should not know anything about the view they control 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Be small and focused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Should not talk to other controllers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Should not own 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23209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View and Template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7412"/>
            <a:ext cx="10058400" cy="40341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The view is Angular JS Compiled DOM</a:t>
            </a:r>
            <a:br>
              <a:rPr lang="en-US" sz="3600" dirty="0" smtClean="0"/>
            </a:br>
            <a:r>
              <a:rPr lang="en-US" sz="3600" dirty="0" smtClean="0"/>
              <a:t>The view is the product of $compile merging the HTML template with $scope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DOM is no longer single source of truth</a:t>
            </a:r>
          </a:p>
        </p:txBody>
      </p:sp>
    </p:spTree>
    <p:extLst>
      <p:ext uri="{BB962C8B-B14F-4D97-AF65-F5344CB8AC3E}">
        <p14:creationId xmlns:p14="http://schemas.microsoft.com/office/powerpoint/2010/main" val="5507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Model and Services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7412"/>
            <a:ext cx="10058400" cy="438374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Services carry out common tasks specific to the web application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Services are consumed via the Angular JS </a:t>
            </a:r>
            <a:r>
              <a:rPr lang="en-US" sz="3600" dirty="0" smtClean="0">
                <a:solidFill>
                  <a:srgbClr val="FF0000"/>
                </a:solidFill>
              </a:rPr>
              <a:t>Dependency Injection 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Services are application </a:t>
            </a:r>
            <a:r>
              <a:rPr lang="en-US" sz="3600" dirty="0" smtClean="0">
                <a:solidFill>
                  <a:srgbClr val="FF0000"/>
                </a:solidFill>
              </a:rPr>
              <a:t>singletons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Services are instantiated </a:t>
            </a:r>
            <a:r>
              <a:rPr lang="en-US" sz="3600" dirty="0" smtClean="0">
                <a:solidFill>
                  <a:srgbClr val="FF0000"/>
                </a:solidFill>
              </a:rPr>
              <a:t>lazily</a:t>
            </a:r>
          </a:p>
        </p:txBody>
      </p:sp>
    </p:spTree>
    <p:extLst>
      <p:ext uri="{BB962C8B-B14F-4D97-AF65-F5344CB8AC3E}">
        <p14:creationId xmlns:p14="http://schemas.microsoft.com/office/powerpoint/2010/main" val="10589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Routes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7412"/>
            <a:ext cx="10058400" cy="438374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$route </a:t>
            </a:r>
            <a:r>
              <a:rPr lang="en-US" sz="3600" dirty="0" smtClean="0"/>
              <a:t>is used for deep linking URLs to Controllers and Views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Define routes using </a:t>
            </a:r>
            <a:r>
              <a:rPr lang="en-US" sz="3600" dirty="0" smtClean="0">
                <a:solidFill>
                  <a:srgbClr val="FF0000"/>
                </a:solidFill>
              </a:rPr>
              <a:t>$</a:t>
            </a:r>
            <a:r>
              <a:rPr lang="en-US" sz="3600" dirty="0" err="1" smtClean="0">
                <a:solidFill>
                  <a:srgbClr val="FF0000"/>
                </a:solidFill>
              </a:rPr>
              <a:t>routeProvider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/>
              <a:t>Typically used in </a:t>
            </a:r>
            <a:r>
              <a:rPr lang="en-US" sz="3600" dirty="0" err="1" smtClean="0"/>
              <a:t>conjuction</a:t>
            </a:r>
            <a:r>
              <a:rPr lang="en-US" sz="3600" dirty="0" smtClean="0"/>
              <a:t> with </a:t>
            </a:r>
            <a:r>
              <a:rPr lang="en-US" sz="3600" dirty="0" err="1" smtClean="0">
                <a:solidFill>
                  <a:srgbClr val="FF0000"/>
                </a:solidFill>
              </a:rPr>
              <a:t>ngView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directive and </a:t>
            </a:r>
            <a:r>
              <a:rPr lang="en-US" sz="3600" dirty="0" smtClean="0">
                <a:solidFill>
                  <a:srgbClr val="FF0000"/>
                </a:solidFill>
              </a:rPr>
              <a:t>$</a:t>
            </a:r>
            <a:r>
              <a:rPr lang="en-US" sz="3600" dirty="0" err="1" smtClean="0">
                <a:solidFill>
                  <a:srgbClr val="FF0000"/>
                </a:solidFill>
              </a:rPr>
              <a:t>routeParams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277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Angular JS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Directives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Simplified World View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Directive Definition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Controller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Link Function</a:t>
            </a:r>
          </a:p>
        </p:txBody>
      </p:sp>
    </p:spTree>
    <p:extLst>
      <p:ext uri="{BB962C8B-B14F-4D97-AF65-F5344CB8AC3E}">
        <p14:creationId xmlns:p14="http://schemas.microsoft.com/office/powerpoint/2010/main" val="19931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Simplified World View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Most simple directives consists of three things (or less)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DDO | Controller | Link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Having a firm grasp on these three things will make advanced directives much more approachable</a:t>
            </a:r>
          </a:p>
        </p:txBody>
      </p:sp>
    </p:spTree>
    <p:extLst>
      <p:ext uri="{BB962C8B-B14F-4D97-AF65-F5344CB8AC3E}">
        <p14:creationId xmlns:p14="http://schemas.microsoft.com/office/powerpoint/2010/main" val="4191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Directive Definition Object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Directive Definition Object (DDO) tells the compiler how a directive is supposed to be assembled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Common properties are </a:t>
            </a:r>
            <a:r>
              <a:rPr lang="en-US" sz="3600" dirty="0" smtClean="0">
                <a:solidFill>
                  <a:srgbClr val="FF0000"/>
                </a:solidFill>
              </a:rPr>
              <a:t>link function, controller function, restrict, template and </a:t>
            </a:r>
            <a:r>
              <a:rPr lang="en-US" sz="3600" dirty="0" err="1" smtClean="0">
                <a:solidFill>
                  <a:srgbClr val="FF0000"/>
                </a:solidFill>
              </a:rPr>
              <a:t>templateUrl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0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Schedule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Hello Angular JS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Build a strong AngularJS Foundation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Angular JS Directive Basics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Server Side Integration with Angular JS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Angular JS Animations</a:t>
            </a:r>
          </a:p>
        </p:txBody>
      </p:sp>
    </p:spTree>
    <p:extLst>
      <p:ext uri="{BB962C8B-B14F-4D97-AF65-F5344CB8AC3E}">
        <p14:creationId xmlns:p14="http://schemas.microsoft.com/office/powerpoint/2010/main" val="37008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Controller Function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controller is constructed during the pre-linking phase receives $scope which is the current scope for the element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Link Function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link function is where DOM manipulation happens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link function comes with scope, element and </a:t>
            </a:r>
            <a:r>
              <a:rPr lang="en-US" sz="3600" dirty="0" err="1" smtClean="0"/>
              <a:t>attrs</a:t>
            </a:r>
            <a:endParaRPr lang="en-US" sz="3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FF0000"/>
                </a:solidFill>
              </a:rPr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cope</a:t>
            </a:r>
            <a:r>
              <a:rPr lang="en-US" sz="3600" dirty="0" smtClean="0"/>
              <a:t> is the same as </a:t>
            </a:r>
            <a:r>
              <a:rPr lang="en-US" sz="3600" dirty="0" smtClean="0">
                <a:solidFill>
                  <a:srgbClr val="FF0000"/>
                </a:solidFill>
              </a:rPr>
              <a:t>$scope</a:t>
            </a:r>
            <a:r>
              <a:rPr lang="en-US" sz="3600" dirty="0" smtClean="0"/>
              <a:t> in the controller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element</a:t>
            </a:r>
            <a:r>
              <a:rPr lang="en-US" sz="3600" dirty="0" smtClean="0"/>
              <a:t> is jQuery instance of the DOM element the directive is declared 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err="1">
                <a:solidFill>
                  <a:srgbClr val="FF0000"/>
                </a:solidFill>
              </a:rPr>
              <a:t>a</a:t>
            </a:r>
            <a:r>
              <a:rPr lang="en-US" sz="3600" dirty="0" err="1" smtClean="0">
                <a:solidFill>
                  <a:srgbClr val="FF0000"/>
                </a:solidFill>
              </a:rPr>
              <a:t>ttrs</a:t>
            </a:r>
            <a:r>
              <a:rPr lang="en-US" sz="3600" dirty="0" smtClean="0"/>
              <a:t> is a list of attributes declared on </a:t>
            </a:r>
            <a:r>
              <a:rPr lang="en-US" sz="3600" dirty="0" err="1" smtClean="0"/>
              <a:t>th</a:t>
            </a:r>
            <a:r>
              <a:rPr lang="en-US" sz="3600" dirty="0" smtClean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32276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Server Side Integration with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Angular JS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REST and $HTTP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Promises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Real Time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825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$HTTP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FF0000"/>
                </a:solidFill>
              </a:rPr>
              <a:t>$http </a:t>
            </a:r>
            <a:r>
              <a:rPr lang="en-US" sz="3600" dirty="0" smtClean="0"/>
              <a:t>service is a core Angular service that facilitates communication with the remote HTTP servers via browser’s </a:t>
            </a:r>
            <a:r>
              <a:rPr lang="en-US" sz="3600" dirty="0" err="1" smtClean="0">
                <a:solidFill>
                  <a:srgbClr val="FF0000"/>
                </a:solidFill>
              </a:rPr>
              <a:t>XMLHttpRequest</a:t>
            </a:r>
            <a:r>
              <a:rPr lang="en-US" sz="3600" dirty="0" smtClean="0"/>
              <a:t> object via </a:t>
            </a:r>
            <a:r>
              <a:rPr lang="en-US" sz="3600" dirty="0" smtClean="0">
                <a:solidFill>
                  <a:srgbClr val="FF0000"/>
                </a:solidFill>
              </a:rPr>
              <a:t>JSONP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FF0000"/>
                </a:solidFill>
              </a:rPr>
              <a:t>$http </a:t>
            </a:r>
            <a:r>
              <a:rPr lang="en-US" sz="3600" dirty="0" smtClean="0"/>
              <a:t>API is based on the deferred/promise API’s exposed by </a:t>
            </a:r>
            <a:r>
              <a:rPr lang="en-US" sz="3600" dirty="0" smtClean="0">
                <a:solidFill>
                  <a:srgbClr val="FF0000"/>
                </a:solidFill>
              </a:rPr>
              <a:t>$q</a:t>
            </a:r>
            <a:r>
              <a:rPr lang="en-US" sz="3600" dirty="0" smtClean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3759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$HTTP Shortcut 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$</a:t>
            </a:r>
            <a:r>
              <a:rPr lang="en-US" sz="3600" dirty="0" err="1" smtClean="0"/>
              <a:t>http.get</a:t>
            </a:r>
            <a:endParaRPr lang="en-US" sz="3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$</a:t>
            </a:r>
            <a:r>
              <a:rPr lang="en-US" sz="3600" dirty="0" err="1" smtClean="0"/>
              <a:t>http.head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$</a:t>
            </a:r>
            <a:r>
              <a:rPr lang="en-US" sz="3600" dirty="0" err="1" smtClean="0"/>
              <a:t>http.post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$</a:t>
            </a:r>
            <a:r>
              <a:rPr lang="en-US" sz="3600" dirty="0" err="1" smtClean="0"/>
              <a:t>http.put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$</a:t>
            </a:r>
            <a:r>
              <a:rPr lang="en-US" sz="3600" dirty="0" err="1" smtClean="0"/>
              <a:t>http.delete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$</a:t>
            </a:r>
            <a:r>
              <a:rPr lang="en-US" sz="3600" dirty="0" err="1" smtClean="0"/>
              <a:t>http.jsonp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33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Promises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returned value of calling </a:t>
            </a:r>
            <a:r>
              <a:rPr lang="en-US" sz="3600" dirty="0" smtClean="0">
                <a:solidFill>
                  <a:srgbClr val="FF0000"/>
                </a:solidFill>
              </a:rPr>
              <a:t>$http </a:t>
            </a:r>
            <a:r>
              <a:rPr lang="en-US" sz="3600" dirty="0" smtClean="0"/>
              <a:t>is a </a:t>
            </a:r>
            <a:r>
              <a:rPr lang="en-US" sz="3600" dirty="0" smtClean="0">
                <a:solidFill>
                  <a:srgbClr val="FF0000"/>
                </a:solidFill>
              </a:rPr>
              <a:t>Promise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You can use the then method to register callbacks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These callbacks receive a single argument – an object representing the response</a:t>
            </a:r>
          </a:p>
        </p:txBody>
      </p:sp>
    </p:spTree>
    <p:extLst>
      <p:ext uri="{BB962C8B-B14F-4D97-AF65-F5344CB8AC3E}">
        <p14:creationId xmlns:p14="http://schemas.microsoft.com/office/powerpoint/2010/main" val="22210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Real Time Communication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7938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Advanced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Angular JS Directives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Isolated Scope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Compile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err="1" smtClean="0"/>
              <a:t>Transclusion</a:t>
            </a:r>
            <a:endParaRPr lang="en-US" sz="3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Party Integration</a:t>
            </a:r>
          </a:p>
        </p:txBody>
      </p:sp>
    </p:spTree>
    <p:extLst>
      <p:ext uri="{BB962C8B-B14F-4D97-AF65-F5344CB8AC3E}">
        <p14:creationId xmlns:p14="http://schemas.microsoft.com/office/powerpoint/2010/main" val="4059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Isolated 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642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Isolated scope does not prototypically inherit from its parent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This prevents your directive form accidentally modifying data in the parent scope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This in a sense defines the API for the directive</a:t>
            </a:r>
          </a:p>
        </p:txBody>
      </p:sp>
    </p:spTree>
    <p:extLst>
      <p:ext uri="{BB962C8B-B14F-4D97-AF65-F5344CB8AC3E}">
        <p14:creationId xmlns:p14="http://schemas.microsoft.com/office/powerpoint/2010/main" val="17353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Transclusion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6"/>
            <a:ext cx="10431870" cy="45124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Compiles the contents of the element and makes it available to the directive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</a:t>
            </a:r>
            <a:r>
              <a:rPr lang="en-US" sz="3600" dirty="0" err="1" smtClean="0"/>
              <a:t>transcluded</a:t>
            </a:r>
            <a:r>
              <a:rPr lang="en-US" sz="3600" dirty="0" smtClean="0"/>
              <a:t> contents are bound to the parent scope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directive contents are bound to an isolate </a:t>
            </a:r>
            <a:r>
              <a:rPr lang="en-US" sz="3600" dirty="0" err="1" smtClean="0"/>
              <a:t>scoope</a:t>
            </a:r>
            <a:endParaRPr lang="en-US" sz="3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The two scopes are siblings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This is good for </a:t>
            </a:r>
            <a:r>
              <a:rPr lang="en-US" sz="3600" dirty="0" err="1" smtClean="0"/>
              <a:t>decoratinig</a:t>
            </a:r>
            <a:r>
              <a:rPr lang="en-US" sz="3600" dirty="0" smtClean="0"/>
              <a:t> an existing element with a directive without destroying it</a:t>
            </a:r>
          </a:p>
        </p:txBody>
      </p:sp>
    </p:spTree>
    <p:extLst>
      <p:ext uri="{BB962C8B-B14F-4D97-AF65-F5344CB8AC3E}">
        <p14:creationId xmlns:p14="http://schemas.microsoft.com/office/powerpoint/2010/main" val="39697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Hello </a:t>
            </a:r>
            <a:r>
              <a:rPr lang="en-US" dirty="0" smtClean="0">
                <a:solidFill>
                  <a:srgbClr val="C00000"/>
                </a:solidFill>
              </a:rPr>
              <a:t>AngularJS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8181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History of Angular JS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Angular JS Elevator Pitch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Angular JS from scratch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879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Transclusion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02466" y="2175435"/>
            <a:ext cx="3290047" cy="2124636"/>
            <a:chOff x="1192306" y="1819835"/>
            <a:chExt cx="3290047" cy="2124636"/>
          </a:xfrm>
        </p:grpSpPr>
        <p:sp>
          <p:nvSpPr>
            <p:cNvPr id="6" name="Rectangle 5"/>
            <p:cNvSpPr/>
            <p:nvPr/>
          </p:nvSpPr>
          <p:spPr>
            <a:xfrm>
              <a:off x="1192306" y="2330824"/>
              <a:ext cx="977153" cy="98611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26659" y="1819835"/>
              <a:ext cx="1855694" cy="2124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37647" y="2483224"/>
              <a:ext cx="762000" cy="77096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7368" y="2175435"/>
            <a:ext cx="1978152" cy="2124636"/>
            <a:chOff x="4290568" y="1901115"/>
            <a:chExt cx="1978152" cy="2124636"/>
          </a:xfrm>
        </p:grpSpPr>
        <p:sp>
          <p:nvSpPr>
            <p:cNvPr id="9" name="Rectangle 8"/>
            <p:cNvSpPr/>
            <p:nvPr/>
          </p:nvSpPr>
          <p:spPr>
            <a:xfrm>
              <a:off x="4290568" y="1901115"/>
              <a:ext cx="1978152" cy="2124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53280" y="2406725"/>
              <a:ext cx="1270000" cy="110373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91143" y="2511075"/>
              <a:ext cx="798457" cy="88714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42960" y="2175435"/>
            <a:ext cx="2895600" cy="2203525"/>
            <a:chOff x="7376160" y="1901115"/>
            <a:chExt cx="2895600" cy="2203525"/>
          </a:xfrm>
        </p:grpSpPr>
        <p:sp>
          <p:nvSpPr>
            <p:cNvPr id="15" name="Rectangle 14"/>
            <p:cNvSpPr/>
            <p:nvPr/>
          </p:nvSpPr>
          <p:spPr>
            <a:xfrm>
              <a:off x="7376160" y="1901115"/>
              <a:ext cx="2895600" cy="2203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42306" y="2456927"/>
              <a:ext cx="977153" cy="98611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45985" y="2456926"/>
              <a:ext cx="977153" cy="9861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02466" y="4602480"/>
            <a:ext cx="29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 Directive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54717" y="4621015"/>
            <a:ext cx="29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Inclusion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55106" y="4621015"/>
            <a:ext cx="29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Transclusion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History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Angular JS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361600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Developed in 2009 by </a:t>
            </a:r>
            <a:r>
              <a:rPr lang="en-US" sz="3600" dirty="0" err="1" smtClean="0">
                <a:solidFill>
                  <a:srgbClr val="FF0000"/>
                </a:solidFill>
              </a:rPr>
              <a:t>Misko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Hervery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Publicly released as version </a:t>
            </a:r>
            <a:r>
              <a:rPr lang="en-US" sz="3600" dirty="0" smtClean="0">
                <a:solidFill>
                  <a:srgbClr val="FF0000"/>
                </a:solidFill>
              </a:rPr>
              <a:t>0.9.0</a:t>
            </a:r>
            <a:r>
              <a:rPr lang="en-US" sz="3600" dirty="0" smtClean="0"/>
              <a:t> in October 2010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Angular JS </a:t>
            </a:r>
            <a:r>
              <a:rPr lang="en-US" sz="3600" dirty="0" smtClean="0">
                <a:solidFill>
                  <a:srgbClr val="FF0000"/>
                </a:solidFill>
              </a:rPr>
              <a:t>1.5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Angular </a:t>
            </a:r>
            <a:r>
              <a:rPr lang="en-US" sz="3600" dirty="0" smtClean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54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Angular JS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Elevator Pitch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31870" cy="400148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 smtClean="0"/>
              <a:t>An intuitive framework that makes it easy to organize the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Testable</a:t>
            </a:r>
            <a:r>
              <a:rPr lang="en-US" sz="3000" dirty="0" smtClean="0"/>
              <a:t> code makes it easier to sleep at night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Two way data binding</a:t>
            </a:r>
            <a:r>
              <a:rPr lang="en-US" sz="3000" dirty="0" smtClean="0"/>
              <a:t> saves you hundreds of lines of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Templates</a:t>
            </a:r>
            <a:r>
              <a:rPr lang="en-US" sz="3000" dirty="0" smtClean="0"/>
              <a:t> that are HTML means you already know how to write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smtClean="0"/>
              <a:t>Data structures that are just JavaScript make integration really easy</a:t>
            </a:r>
          </a:p>
        </p:txBody>
      </p:sp>
    </p:spTree>
    <p:extLst>
      <p:ext uri="{BB962C8B-B14F-4D97-AF65-F5344CB8AC3E}">
        <p14:creationId xmlns:p14="http://schemas.microsoft.com/office/powerpoint/2010/main" val="28419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Build a Strong </a:t>
            </a:r>
            <a:r>
              <a:rPr lang="en-US" dirty="0" smtClean="0">
                <a:solidFill>
                  <a:srgbClr val="C00000"/>
                </a:solidFill>
              </a:rPr>
              <a:t>AngularJS Foundation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98326"/>
            <a:ext cx="10058400" cy="466487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600" dirty="0" smtClean="0"/>
              <a:t>The Angular JS Players</a:t>
            </a:r>
          </a:p>
          <a:p>
            <a:pPr>
              <a:lnSpc>
                <a:spcPct val="160000"/>
              </a:lnSpc>
            </a:pPr>
            <a:r>
              <a:rPr lang="en-US" sz="3600" dirty="0" smtClean="0"/>
              <a:t>$compile</a:t>
            </a:r>
          </a:p>
          <a:p>
            <a:pPr>
              <a:lnSpc>
                <a:spcPct val="160000"/>
              </a:lnSpc>
            </a:pPr>
            <a:r>
              <a:rPr lang="en-US" sz="3600" dirty="0" smtClean="0"/>
              <a:t>$digest and $apply</a:t>
            </a:r>
          </a:p>
          <a:p>
            <a:pPr>
              <a:lnSpc>
                <a:spcPct val="160000"/>
              </a:lnSpc>
            </a:pPr>
            <a:r>
              <a:rPr lang="en-US" sz="3600" dirty="0" smtClean="0"/>
              <a:t>MVW</a:t>
            </a:r>
          </a:p>
          <a:p>
            <a:pPr>
              <a:lnSpc>
                <a:spcPct val="160000"/>
              </a:lnSpc>
            </a:pPr>
            <a:r>
              <a:rPr lang="en-US" sz="3600" dirty="0" smtClean="0"/>
              <a:t>Controller &amp; $scope</a:t>
            </a:r>
          </a:p>
          <a:p>
            <a:pPr>
              <a:lnSpc>
                <a:spcPct val="160000"/>
              </a:lnSpc>
            </a:pPr>
            <a:r>
              <a:rPr lang="en-US" sz="3600" dirty="0" smtClean="0"/>
              <a:t>View &amp; Templates</a:t>
            </a:r>
          </a:p>
          <a:p>
            <a:pPr>
              <a:lnSpc>
                <a:spcPct val="160000"/>
              </a:lnSpc>
            </a:pPr>
            <a:r>
              <a:rPr lang="en-US" sz="3600" dirty="0" smtClean="0"/>
              <a:t>Models &amp; Services</a:t>
            </a:r>
          </a:p>
          <a:p>
            <a:pPr>
              <a:lnSpc>
                <a:spcPct val="160000"/>
              </a:lnSpc>
            </a:pPr>
            <a:r>
              <a:rPr lang="en-US" sz="3600" dirty="0" smtClean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8591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Major Angular JS Players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98326"/>
            <a:ext cx="10058400" cy="4664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Who are players in angular JS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How do they fit together?</a:t>
            </a:r>
          </a:p>
        </p:txBody>
      </p:sp>
    </p:spTree>
    <p:extLst>
      <p:ext uri="{BB962C8B-B14F-4D97-AF65-F5344CB8AC3E}">
        <p14:creationId xmlns:p14="http://schemas.microsoft.com/office/powerpoint/2010/main" val="36855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$compile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98326"/>
            <a:ext cx="10058400" cy="46648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$compile </a:t>
            </a:r>
            <a:r>
              <a:rPr lang="en-US" sz="3600" dirty="0" smtClean="0"/>
              <a:t>compiles DOM into a template function that can be used link scope and the View together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302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248</TotalTime>
  <Words>757</Words>
  <Application>Microsoft Office PowerPoint</Application>
  <PresentationFormat>Widescreen</PresentationFormat>
  <Paragraphs>126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Georgia</vt:lpstr>
      <vt:lpstr>Trebuchet MS</vt:lpstr>
      <vt:lpstr>Wingdings</vt:lpstr>
      <vt:lpstr>Wood Type</vt:lpstr>
      <vt:lpstr>Angular JS</vt:lpstr>
      <vt:lpstr>The Schedule</vt:lpstr>
      <vt:lpstr>Hello AngularJS</vt:lpstr>
      <vt:lpstr>The History of Angular JS </vt:lpstr>
      <vt:lpstr>The Angular JS Elevator Pitch</vt:lpstr>
      <vt:lpstr>Build a Strong AngularJS Foundation</vt:lpstr>
      <vt:lpstr>The Major Angular JS Players</vt:lpstr>
      <vt:lpstr>PowerPoint Presentation</vt:lpstr>
      <vt:lpstr>$compile</vt:lpstr>
      <vt:lpstr>$digest and $apply</vt:lpstr>
      <vt:lpstr>Whatever</vt:lpstr>
      <vt:lpstr>Controller &amp; Scope</vt:lpstr>
      <vt:lpstr>…Controllers | Best Practices</vt:lpstr>
      <vt:lpstr>View and Template</vt:lpstr>
      <vt:lpstr>Model and Services</vt:lpstr>
      <vt:lpstr>Routes</vt:lpstr>
      <vt:lpstr>Angular JS Directives</vt:lpstr>
      <vt:lpstr>Simplified World View</vt:lpstr>
      <vt:lpstr>Directive Definition Object</vt:lpstr>
      <vt:lpstr>The Controller Function</vt:lpstr>
      <vt:lpstr>The Link Function</vt:lpstr>
      <vt:lpstr>Server Side Integration with Angular JS</vt:lpstr>
      <vt:lpstr>$HTTP</vt:lpstr>
      <vt:lpstr>$HTTP Shortcut Methods</vt:lpstr>
      <vt:lpstr>Promises</vt:lpstr>
      <vt:lpstr>Real Time Communication</vt:lpstr>
      <vt:lpstr>Advanced Angular JS Directives</vt:lpstr>
      <vt:lpstr>Isolated Scope</vt:lpstr>
      <vt:lpstr>Transclusion</vt:lpstr>
      <vt:lpstr>Transclusion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Deloitte</dc:creator>
  <cp:lastModifiedBy>MEAN</cp:lastModifiedBy>
  <cp:revision>29</cp:revision>
  <dcterms:created xsi:type="dcterms:W3CDTF">2016-11-06T00:48:34Z</dcterms:created>
  <dcterms:modified xsi:type="dcterms:W3CDTF">2016-11-09T08:04:17Z</dcterms:modified>
</cp:coreProperties>
</file>