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zisika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457200"/>
          </a:xfrm>
        </p:spPr>
        <p:txBody>
          <a:bodyPr/>
          <a:lstStyle/>
          <a:p>
            <a:r>
              <a:rPr lang="en-IN" dirty="0" smtClean="0"/>
              <a:t>I know but I don’t know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Method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framework needs to standardize the architectural model for a range of applications, but allow for individual applications to define their own domain objects and provide for their instantiation.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1686" y="320948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Factory Method: creation through inheritance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685" y="3895503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Defining a "virtual" constructor.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685" y="4581517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 smtClean="0"/>
              <a:t> operator considered harmful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81685" y="5267531"/>
            <a:ext cx="93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designing an internal "object pool" that will allow objects to be reused instead of created from scratch.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 encapsulation of properties that an object links to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81685" y="2563158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Prototype: creation through delegation.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685" y="3249172"/>
            <a:ext cx="9369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Prototypes are useful when object initialization is </a:t>
            </a:r>
            <a:r>
              <a:rPr lang="en-IN" dirty="0" smtClean="0"/>
              <a:t>expensive, </a:t>
            </a:r>
            <a:r>
              <a:rPr lang="en-IN" dirty="0"/>
              <a:t>In this context, Prototype can avoid expensive "creation from scratch", and support cheap cloning of a pre-initialized prototype.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685" y="4535350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 smtClean="0"/>
              <a:t> operator considered harmful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81685" y="5280480"/>
            <a:ext cx="93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Prototype is unique among the other creational patterns in that it doesn't require a class – only an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needs one, and only one, instance of an object. Additionally, lazy initialization and global access are necessary.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1685" y="289819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Ensure a class has only one instance, and provide a global point of access to it.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685" y="3494063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Encapsulated "just-in-time initialization" or "initialization on first use".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685" y="4196131"/>
            <a:ext cx="936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Ownership of the single instance cannot be reasonably </a:t>
            </a:r>
            <a:r>
              <a:rPr lang="en-IN" dirty="0" smtClean="0"/>
              <a:t>assigned</a:t>
            </a:r>
          </a:p>
          <a:p>
            <a:r>
              <a:rPr lang="en-IN" dirty="0"/>
              <a:t>Lazy initialization is desirable</a:t>
            </a:r>
          </a:p>
          <a:p>
            <a:r>
              <a:rPr lang="en-IN" dirty="0"/>
              <a:t>Global access is not otherwise provided for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81685" y="5267531"/>
            <a:ext cx="93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Facade objects are often Singletons because only one Facade object is required</a:t>
            </a:r>
            <a:r>
              <a:rPr lang="en-IN" dirty="0" smtClean="0"/>
              <a:t>.</a:t>
            </a:r>
          </a:p>
          <a:p>
            <a:r>
              <a:rPr lang="en-IN" dirty="0"/>
              <a:t>Abstract Factory, Builder, and Prototype can use Singleton in their implementation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Facade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segment of the client community needs a simplified interface to the overall functionality of a complex subsystem.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1685" y="289819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Wrap a complicated subsystem with a simpler interface.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685" y="3494063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client uses (is coupled to) the Facade only.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685" y="4196131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Facade objects are often Singletons because only one Facade object is required.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1685" y="489819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Facade defines a higher-level interface that makes the subsystem easier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large monolithic design does not scale well as new graphing or monitoring requirements are levied.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1685" y="289819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"View" part of Model-View-Controller.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685" y="3494063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the independent functionality with a "subject" abstraction.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685" y="4196131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the dependent functionality with an "observer" hierarchy.</a:t>
            </a:r>
          </a:p>
        </p:txBody>
      </p:sp>
      <p:sp>
        <p:nvSpPr>
          <p:cNvPr id="3" name="TextBox 10"/>
          <p:cNvSpPr txBox="1"/>
          <p:nvPr/>
        </p:nvSpPr>
        <p:spPr>
          <a:xfrm>
            <a:off x="1196290" y="4872414"/>
            <a:ext cx="936908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Allows a collection of objects to watch an object and be notified of changes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Start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Objects in JavaScript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81685" y="2731770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Each pattern stands on its own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81685" y="3494063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Implement in node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81685" y="4366926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Implement in Angular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Problem</a:t>
            </a:r>
          </a:p>
          <a:p>
            <a:r>
              <a:rPr lang="en-IN" sz="3200" dirty="0" smtClean="0"/>
              <a:t>Design Patterns as solutions</a:t>
            </a:r>
          </a:p>
          <a:p>
            <a:r>
              <a:rPr lang="en-IN" sz="3200" dirty="0" smtClean="0"/>
              <a:t>Types of Design Patterns</a:t>
            </a:r>
          </a:p>
          <a:p>
            <a:r>
              <a:rPr lang="en-IN" sz="3200" dirty="0" smtClean="0"/>
              <a:t>Finally, what is design pattern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 smtClean="0"/>
              <a:t>Pattern _ General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and Off Traffic for Highways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463308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Cloverleaf Interchanges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4" y="2832640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Pedestrian Traffic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3643" y="3201972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Sidewalks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2" y="3571304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Entry &amp; Exit for public buildings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13641" y="3940636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Revolving Doors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3641" y="4586967"/>
            <a:ext cx="316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Erich Gamma</a:t>
            </a:r>
          </a:p>
          <a:p>
            <a:r>
              <a:rPr lang="en-IN" dirty="0" smtClean="0"/>
              <a:t>Richard Helm</a:t>
            </a:r>
          </a:p>
          <a:p>
            <a:r>
              <a:rPr lang="en-IN" dirty="0" smtClean="0"/>
              <a:t>Ralph Johnson</a:t>
            </a:r>
          </a:p>
          <a:p>
            <a:r>
              <a:rPr lang="en-IN" dirty="0" smtClean="0"/>
              <a:t>John Vlissides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56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Typically an application is divided into layers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463308"/>
            <a:ext cx="1008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layer is a black box with a contract that define an input and output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4" y="2832640"/>
            <a:ext cx="8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increase the cohesion and decoupling of the software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3643" y="3201972"/>
            <a:ext cx="61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Cohesion – strongly related software module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2" y="3571304"/>
            <a:ext cx="672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Decoupling – measures the level of dependency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Principles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56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Single Responsibility Principle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504252"/>
            <a:ext cx="1008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module should have a single responsibility, and that responsibility should be entirely encapsulated by the module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4" y="3255723"/>
            <a:ext cx="8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Closed Principle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3641" y="3769355"/>
            <a:ext cx="930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module should be open for extension but closed for modification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1" y="4286555"/>
            <a:ext cx="615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Liskov’s</a:t>
            </a:r>
            <a:r>
              <a:rPr lang="en-IN" dirty="0" smtClean="0"/>
              <a:t> Substitution Principles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13640" y="4728485"/>
            <a:ext cx="94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Derived types must be completely substitutable for their base types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641" y="5158496"/>
            <a:ext cx="615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Interface Segregation Principle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313639" y="5600426"/>
            <a:ext cx="104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 should not be forced to depend upon interfaces that they don’t use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Principles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56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Dependency Inversion Principle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504252"/>
            <a:ext cx="1008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 level modules should not depend on low level modules. Both should depend abstractions.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Abstractions should not depend on details.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640" y="3503563"/>
            <a:ext cx="615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SOLID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313640" y="3887986"/>
            <a:ext cx="810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Solid Responsibility, Open Closed,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Liskov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Substitution, Interface Segregation and Dependency Inversion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Pattern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Designing Service Layers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463308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Pattern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4" y="2832640"/>
            <a:ext cx="432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Overly Complicated Object Interfaces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3643" y="3201972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 Pattern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2" y="3571304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Visibility into state changes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13641" y="3940636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 Pattern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Constitution of Pattern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093976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solves a problem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3644" y="2463308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is a proven concept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13644" y="2832640"/>
            <a:ext cx="432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Only the solution is not Obvious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3643" y="3201972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describes relationship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89499" y="3918857"/>
            <a:ext cx="1410788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Creational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9182" y="3918857"/>
            <a:ext cx="1410788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Structural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7283" y="3918857"/>
            <a:ext cx="1410788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Behavioural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4600" y="5500655"/>
            <a:ext cx="194335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Factory Method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4893" y="4402396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Prototype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4893" y="4934615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Singleton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9182" y="4451076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acade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7283" y="4451076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Observer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7824" y="4436217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Constructor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7824" y="4968436"/>
            <a:ext cx="141078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" grpId="0" animBg="1"/>
      <p:bldP spid="10" grpId="0" bldLvl="0" animBg="1"/>
      <p:bldP spid="11" grpId="0" animBg="1"/>
      <p:bldP spid="12" grpId="0" animBg="1"/>
      <p:bldP spid="13" grpId="0" animBg="1"/>
      <p:bldP spid="14" grpId="0" animBg="1"/>
      <p:bldP spid="15" grpId="0" bldLvl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Pattern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81686" y="1969477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 to create new objects with their own object scope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81685" y="2747824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 smtClean="0"/>
              <a:t> keyword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59165" y="3373671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Creates a brand new object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65" y="4027519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Binds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IN" dirty="0" smtClean="0"/>
              <a:t> to the new object scope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759165" y="4681367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Links to an object prototype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59164" y="5335215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Implicitly returns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this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685" y="6117465"/>
            <a:ext cx="8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C</a:t>
            </a:r>
            <a:r>
              <a:rPr lang="en-IN" dirty="0" smtClean="0">
                <a:hlinkClick r:id="rId2"/>
              </a:rPr>
              <a:t>heck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37928" y="676965"/>
            <a:ext cx="50485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var Task = function(name){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this.completed = false;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this.complete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= function(){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this.complete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this.save = function(){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console.log('saving Task' + this.name)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var task1 = new Task(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'Create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a demo for constructors');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var task2 = new Task(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'Create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a demo for modules');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var task3 = new Task(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'Create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a demo for singletons');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var task4 = new Task(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'Create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a demo for prototypes');</a:t>
            </a:r>
          </a:p>
          <a:p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task1.complete();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task2.save();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task3.save();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task4.save();</a:t>
            </a:r>
          </a:p>
          <a:p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8" grpId="0"/>
      <p:bldP spid="3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1437</TotalTime>
  <Words>790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 New</vt:lpstr>
      <vt:lpstr>Georgia</vt:lpstr>
      <vt:lpstr>Trebuchet MS</vt:lpstr>
      <vt:lpstr>Wingdings</vt:lpstr>
      <vt:lpstr>Wood Type</vt:lpstr>
      <vt:lpstr>Design Patterns</vt:lpstr>
      <vt:lpstr>Agenda</vt:lpstr>
      <vt:lpstr>Design Pattern _ General</vt:lpstr>
      <vt:lpstr>Design</vt:lpstr>
      <vt:lpstr>Design Principles</vt:lpstr>
      <vt:lpstr>Design Principles</vt:lpstr>
      <vt:lpstr>Design Pattern</vt:lpstr>
      <vt:lpstr>Constitution of Pattern</vt:lpstr>
      <vt:lpstr>Constructor Pattern</vt:lpstr>
      <vt:lpstr>Factory Method</vt:lpstr>
      <vt:lpstr>Prototype</vt:lpstr>
      <vt:lpstr>Singleton</vt:lpstr>
      <vt:lpstr>Facade</vt:lpstr>
      <vt:lpstr>Observer</vt:lpstr>
      <vt:lpstr>Let’s Start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BBH</dc:creator>
  <cp:lastModifiedBy>MEAN</cp:lastModifiedBy>
  <cp:revision>43</cp:revision>
  <dcterms:created xsi:type="dcterms:W3CDTF">2016-11-07T13:05:00Z</dcterms:created>
  <dcterms:modified xsi:type="dcterms:W3CDTF">2016-11-11T01:47:47Z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