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305" r:id="rId5"/>
    <p:sldId id="296" r:id="rId6"/>
    <p:sldId id="306" r:id="rId7"/>
    <p:sldId id="259" r:id="rId8"/>
    <p:sldId id="311" r:id="rId9"/>
    <p:sldId id="312" r:id="rId10"/>
    <p:sldId id="314" r:id="rId11"/>
    <p:sldId id="307" r:id="rId12"/>
    <p:sldId id="308" r:id="rId13"/>
    <p:sldId id="309" r:id="rId14"/>
    <p:sldId id="315" r:id="rId15"/>
    <p:sldId id="294" r:id="rId16"/>
    <p:sldId id="313" r:id="rId17"/>
    <p:sldId id="310" r:id="rId18"/>
    <p:sldId id="31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79" autoAdjust="0"/>
  </p:normalViewPr>
  <p:slideViewPr>
    <p:cSldViewPr snapToGrid="0">
      <p:cViewPr>
        <p:scale>
          <a:sx n="75" d="100"/>
          <a:sy n="75" d="100"/>
        </p:scale>
        <p:origin x="974" y="27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8/10/relationships/authors" Targe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3</c:v>
                </c:pt>
              </c:strCache>
            </c:strRef>
          </c:tx>
          <c:spPr>
            <a:solidFill>
              <a:schemeClr val="tx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3"/>
                    </a:solidFill>
                    <a:latin typeface="Gill Sans Nova Light" panose="020B0302020104020203" pitchFamily="34" charset="0"/>
                    <a:ea typeface="+mn-ea"/>
                    <a:cs typeface="Gill Sans Light" panose="020B0302020104020203" pitchFamily="34" charset="-79"/>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Q4</c:v>
                </c:pt>
                <c:pt idx="1">
                  <c:v>Q3</c:v>
                </c:pt>
                <c:pt idx="2">
                  <c:v>Q2</c:v>
                </c:pt>
                <c:pt idx="3">
                  <c:v>Q1</c:v>
                </c:pt>
              </c:strCache>
            </c:strRef>
          </c:cat>
          <c:val>
            <c:numRef>
              <c:f>Sheet1!$B$2:$B$5</c:f>
              <c:numCache>
                <c:formatCode>_(* #,##0.0_);_(* \(#,##0.0\);_(* "-"??_);_(@_)</c:formatCode>
                <c:ptCount val="4"/>
                <c:pt idx="0">
                  <c:v>4.5</c:v>
                </c:pt>
                <c:pt idx="1">
                  <c:v>3.5</c:v>
                </c:pt>
                <c:pt idx="2">
                  <c:v>2.5</c:v>
                </c:pt>
                <c:pt idx="3">
                  <c:v>4.3</c:v>
                </c:pt>
              </c:numCache>
            </c:numRef>
          </c:val>
          <c:extLst>
            <c:ext xmlns:c16="http://schemas.microsoft.com/office/drawing/2014/chart" uri="{C3380CC4-5D6E-409C-BE32-E72D297353CC}">
              <c16:uniqueId val="{00000000-1E9C-4A65-A8F3-E9D1E444F69B}"/>
            </c:ext>
          </c:extLst>
        </c:ser>
        <c:ser>
          <c:idx val="1"/>
          <c:order val="1"/>
          <c:tx>
            <c:strRef>
              <c:f>Sheet1!$C$1</c:f>
              <c:strCache>
                <c:ptCount val="1"/>
                <c:pt idx="0">
                  <c:v>Series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3"/>
                    </a:solidFill>
                    <a:latin typeface="Gill Sans Nova Light" panose="020B0302020104020203" pitchFamily="34" charset="0"/>
                    <a:ea typeface="+mn-ea"/>
                    <a:cs typeface="Gill Sans Light" panose="020B0302020104020203" pitchFamily="34" charset="-79"/>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Q4</c:v>
                </c:pt>
                <c:pt idx="1">
                  <c:v>Q3</c:v>
                </c:pt>
                <c:pt idx="2">
                  <c:v>Q2</c:v>
                </c:pt>
                <c:pt idx="3">
                  <c:v>Q1</c:v>
                </c:pt>
              </c:strCache>
            </c:strRef>
          </c:cat>
          <c:val>
            <c:numRef>
              <c:f>Sheet1!$C$2:$C$5</c:f>
              <c:numCache>
                <c:formatCode>_(* #,##0.0_);_(* \(#,##0.0\);_(* "-"??_);_(@_)</c:formatCode>
                <c:ptCount val="4"/>
                <c:pt idx="0">
                  <c:v>2.8</c:v>
                </c:pt>
                <c:pt idx="1">
                  <c:v>1.8</c:v>
                </c:pt>
                <c:pt idx="2">
                  <c:v>4.4000000000000004</c:v>
                </c:pt>
                <c:pt idx="3">
                  <c:v>2.4</c:v>
                </c:pt>
              </c:numCache>
            </c:numRef>
          </c:val>
          <c:extLst>
            <c:ext xmlns:c16="http://schemas.microsoft.com/office/drawing/2014/chart" uri="{C3380CC4-5D6E-409C-BE32-E72D297353CC}">
              <c16:uniqueId val="{00000001-1E9C-4A65-A8F3-E9D1E444F69B}"/>
            </c:ext>
          </c:extLst>
        </c:ser>
        <c:ser>
          <c:idx val="2"/>
          <c:order val="2"/>
          <c:tx>
            <c:strRef>
              <c:f>Sheet1!$D$1</c:f>
              <c:strCache>
                <c:ptCount val="1"/>
                <c:pt idx="0">
                  <c:v>Series 1</c:v>
                </c:pt>
              </c:strCache>
            </c:strRef>
          </c:tx>
          <c:spPr>
            <a:solidFill>
              <a:schemeClr val="accent2">
                <a:lumMod val="40000"/>
                <a:lumOff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3"/>
                    </a:solidFill>
                    <a:latin typeface="Gill Sans Nova Light" panose="020B0302020104020203" pitchFamily="34" charset="0"/>
                    <a:ea typeface="+mn-ea"/>
                    <a:cs typeface="Gill Sans Light" panose="020B0302020104020203" pitchFamily="34" charset="-79"/>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Q4</c:v>
                </c:pt>
                <c:pt idx="1">
                  <c:v>Q3</c:v>
                </c:pt>
                <c:pt idx="2">
                  <c:v>Q2</c:v>
                </c:pt>
                <c:pt idx="3">
                  <c:v>Q1</c:v>
                </c:pt>
              </c:strCache>
            </c:strRef>
          </c:cat>
          <c:val>
            <c:numRef>
              <c:f>Sheet1!$D$2:$D$5</c:f>
              <c:numCache>
                <c:formatCode>_(* #,##0.0_);_(* \(#,##0.0\);_(* "-"??_);_(@_)</c:formatCode>
                <c:ptCount val="4"/>
                <c:pt idx="0">
                  <c:v>5</c:v>
                </c:pt>
                <c:pt idx="1">
                  <c:v>3</c:v>
                </c:pt>
                <c:pt idx="2">
                  <c:v>2</c:v>
                </c:pt>
                <c:pt idx="3">
                  <c:v>2</c:v>
                </c:pt>
              </c:numCache>
            </c:numRef>
          </c:val>
          <c:extLst>
            <c:ext xmlns:c16="http://schemas.microsoft.com/office/drawing/2014/chart" uri="{C3380CC4-5D6E-409C-BE32-E72D297353CC}">
              <c16:uniqueId val="{00000002-1E9C-4A65-A8F3-E9D1E444F69B}"/>
            </c:ext>
          </c:extLst>
        </c:ser>
        <c:dLbls>
          <c:dLblPos val="outEnd"/>
          <c:showLegendKey val="0"/>
          <c:showVal val="1"/>
          <c:showCatName val="0"/>
          <c:showSerName val="0"/>
          <c:showPercent val="0"/>
          <c:showBubbleSize val="0"/>
        </c:dLbls>
        <c:gapWidth val="182"/>
        <c:axId val="1111705064"/>
        <c:axId val="1111706704"/>
      </c:barChart>
      <c:catAx>
        <c:axId val="111170506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accent3"/>
                </a:solidFill>
                <a:latin typeface="Gill Sans Nova Light" panose="020B0302020104020203" pitchFamily="34" charset="0"/>
                <a:ea typeface="+mn-ea"/>
                <a:cs typeface="Gill Sans Light" panose="020B0302020104020203" pitchFamily="34" charset="-79"/>
              </a:defRPr>
            </a:pPr>
            <a:endParaRPr lang="en-US"/>
          </a:p>
        </c:txPr>
        <c:crossAx val="1111706704"/>
        <c:crosses val="autoZero"/>
        <c:auto val="1"/>
        <c:lblAlgn val="ctr"/>
        <c:lblOffset val="100"/>
        <c:noMultiLvlLbl val="0"/>
      </c:catAx>
      <c:valAx>
        <c:axId val="1111706704"/>
        <c:scaling>
          <c:orientation val="minMax"/>
        </c:scaling>
        <c:delete val="0"/>
        <c:axPos val="l"/>
        <c:majorGridlines>
          <c:spPr>
            <a:ln w="9525" cap="flat" cmpd="sng" algn="ctr">
              <a:solidFill>
                <a:schemeClr val="tx1">
                  <a:lumMod val="15000"/>
                  <a:lumOff val="85000"/>
                </a:schemeClr>
              </a:solidFill>
              <a:round/>
            </a:ln>
            <a:effectLst/>
          </c:spPr>
        </c:majorGridlines>
        <c:numFmt formatCode="_(* #,##0.0_);_(* \(#,##0.0\);_(* &quot;-&quot;??_);_(@_)"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accent3"/>
                </a:solidFill>
                <a:latin typeface="Gill Sans Nova Light" panose="020B0302020104020203" pitchFamily="34" charset="0"/>
                <a:ea typeface="+mn-ea"/>
                <a:cs typeface="Gill Sans Light" panose="020B0302020104020203" pitchFamily="34" charset="-79"/>
              </a:defRPr>
            </a:pPr>
            <a:endParaRPr lang="en-US"/>
          </a:p>
        </c:txPr>
        <c:crossAx val="11117050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accent3"/>
              </a:solidFill>
              <a:latin typeface="Gill Sans Nova Light" panose="020B0302020104020203" pitchFamily="34" charset="0"/>
              <a:ea typeface="+mn-ea"/>
              <a:cs typeface="Gill Sans Light" panose="020B0302020104020203" pitchFamily="34" charset="-79"/>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a:solidFill>
          <a:schemeClr val="bg1">
            <a:alpha val="90000"/>
          </a:schemeClr>
        </a:solidFill>
        <a:ln>
          <a:noFill/>
        </a:ln>
      </dgm:spPr>
      <dgm:t>
        <a:bodyPr/>
        <a:lstStyle/>
        <a:p>
          <a:pPr rtl="0"/>
          <a:r>
            <a:rPr lang="en-US" sz="1600" b="0" i="0" dirty="0">
              <a:solidFill>
                <a:schemeClr val="accent3"/>
              </a:solidFill>
              <a:latin typeface="Gill Sans Nova Light" panose="020B0302020104020203" pitchFamily="34" charset="0"/>
              <a:cs typeface="Gill Sans Light" panose="020B0302020104020203" pitchFamily="34" charset="-79"/>
            </a:rPr>
            <a:t>Deploy strategic networks with compelling e-business needs</a:t>
          </a:r>
        </a:p>
      </dgm:t>
    </dgm:pt>
    <dgm:pt modelId="{BCBC007E-0269-421B-9C41-DE26D5C3A822}" type="parTrans" cxnId="{711E093C-AD42-45A4-8D40-A2D39702062E}">
      <dgm:prSet/>
      <dgm:spPr/>
      <dgm:t>
        <a:bodyPr/>
        <a:lstStyle/>
        <a:p>
          <a:endParaRPr lang="en-US"/>
        </a:p>
      </dgm:t>
    </dgm:pt>
    <dgm:pt modelId="{80230EB7-7230-4881-A631-309C07417378}" type="sibTrans" cxnId="{711E093C-AD42-45A4-8D40-A2D39702062E}">
      <dgm:prSet/>
      <dgm:spPr/>
      <dgm:t>
        <a:bodyPr/>
        <a:lstStyle/>
        <a:p>
          <a:endParaRPr lang="en-US"/>
        </a:p>
      </dgm:t>
    </dgm:pt>
    <dgm:pt modelId="{73D947E0-108F-4D20-A71E-3CF329F97212}">
      <dgm:prSet phldr="0" custT="1"/>
      <dgm:spPr>
        <a:solidFill>
          <a:schemeClr val="accent2"/>
        </a:solidFill>
        <a:ln>
          <a:noFill/>
        </a:ln>
      </dgm:spPr>
      <dgm:t>
        <a:bodyPr/>
        <a:lstStyle/>
        <a:p>
          <a:pPr rtl="0"/>
          <a:r>
            <a:rPr lang="en-US" sz="2000" dirty="0">
              <a:latin typeface="Baskerville Old Face" panose="02020602080505020303" pitchFamily="18" charset="77"/>
              <a:ea typeface="Baskerville" panose="02020502070401020303" pitchFamily="18" charset="0"/>
            </a:rPr>
            <a:t>Planning</a:t>
          </a:r>
        </a:p>
      </dgm:t>
    </dgm:pt>
    <dgm:pt modelId="{9D249532-A24D-4D8F-848A-9F42F2E486C9}" type="parTrans" cxnId="{A0077D09-C12C-46D0-8DF7-194B6911362A}">
      <dgm:prSet/>
      <dgm:spPr/>
      <dgm:t>
        <a:bodyPr/>
        <a:lstStyle/>
        <a:p>
          <a:endParaRPr lang="en-US"/>
        </a:p>
      </dgm:t>
    </dgm:pt>
    <dgm:pt modelId="{AE813459-65AB-4FA9-B717-330DDA6DFA4E}" type="sibTrans" cxnId="{A0077D09-C12C-46D0-8DF7-194B6911362A}">
      <dgm:prSet/>
      <dgm:spPr/>
      <dgm:t>
        <a:bodyPr/>
        <a:lstStyle/>
        <a:p>
          <a:endParaRPr lang="en-US"/>
        </a:p>
      </dgm:t>
    </dgm:pt>
    <dgm:pt modelId="{30A490C8-22B4-4D68-875C-0F0DE2FF864D}">
      <dgm:prSet phldr="0" custT="1"/>
      <dgm:spPr>
        <a:solidFill>
          <a:schemeClr val="bg1">
            <a:alpha val="90000"/>
          </a:schemeClr>
        </a:solidFill>
        <a:ln>
          <a:noFill/>
        </a:ln>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Synergize scalable e-commerce</a:t>
          </a:r>
        </a:p>
      </dgm:t>
    </dgm:pt>
    <dgm:pt modelId="{035C64B0-4F0C-4FD1-BD23-B1D4C9887CBE}" type="parTrans" cxnId="{381FE1CC-8184-4745-8EB3-6DE11655998D}">
      <dgm:prSet/>
      <dgm:spPr/>
      <dgm:t>
        <a:bodyPr/>
        <a:lstStyle/>
        <a:p>
          <a:endParaRPr lang="en-US"/>
        </a:p>
      </dgm:t>
    </dgm:pt>
    <dgm:pt modelId="{45495DA8-8707-41E3-A12B-FA5766269C44}" type="sibTrans" cxnId="{381FE1CC-8184-4745-8EB3-6DE11655998D}">
      <dgm:prSet/>
      <dgm:spPr/>
      <dgm:t>
        <a:bodyPr/>
        <a:lstStyle/>
        <a:p>
          <a:endParaRPr lang="en-US"/>
        </a:p>
      </dgm:t>
    </dgm:pt>
    <dgm:pt modelId="{B1AFA1AF-0FF8-45B3-A6D0-0E255A2F637D}">
      <dgm:prSet phldr="0" custT="1"/>
      <dgm:spPr>
        <a:solidFill>
          <a:schemeClr val="accent2"/>
        </a:solidFill>
        <a:ln>
          <a:noFill/>
        </a:ln>
      </dgm:spPr>
      <dgm:t>
        <a:bodyPr/>
        <a:lstStyle/>
        <a:p>
          <a:r>
            <a:rPr lang="en-US" sz="2000" dirty="0">
              <a:latin typeface="Baskerville Old Face" panose="02020602080505020303" pitchFamily="18" charset="77"/>
              <a:ea typeface="Baskerville" panose="02020502070401020303" pitchFamily="18" charset="0"/>
            </a:rPr>
            <a:t>Marketing</a:t>
          </a:r>
        </a:p>
      </dgm:t>
    </dgm:pt>
    <dgm:pt modelId="{10C68AF5-481C-45AA-A216-8BBBB04515B9}" type="parTrans" cxnId="{F28D7702-2FC3-49BD-BB13-C989E5EE622A}">
      <dgm:prSet/>
      <dgm:spPr/>
      <dgm:t>
        <a:bodyPr/>
        <a:lstStyle/>
        <a:p>
          <a:endParaRPr lang="en-US"/>
        </a:p>
      </dgm:t>
    </dgm:pt>
    <dgm:pt modelId="{88649F7A-400B-4056-965D-C9AC0B3AD942}" type="sibTrans" cxnId="{F28D7702-2FC3-49BD-BB13-C989E5EE622A}">
      <dgm:prSet/>
      <dgm:spPr/>
      <dgm:t>
        <a:bodyPr/>
        <a:lstStyle/>
        <a:p>
          <a:endParaRPr lang="en-US"/>
        </a:p>
      </dgm:t>
    </dgm:pt>
    <dgm:pt modelId="{50418D2B-9486-42DE-AFDD-1D31420040FF}">
      <dgm:prSet phldr="0" custT="1"/>
      <dgm:spPr>
        <a:solidFill>
          <a:schemeClr val="bg1">
            <a:lumMod val="95000"/>
            <a:alpha val="90000"/>
          </a:schemeClr>
        </a:solidFill>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Disseminate standardized metrics</a:t>
          </a:r>
        </a:p>
      </dgm:t>
    </dgm:pt>
    <dgm:pt modelId="{D5A17F6B-93F5-442B-938A-0F38C281BE88}" type="parTrans" cxnId="{5A5BA622-5DEB-48B9-88D9-C1DE36C711E5}">
      <dgm:prSet/>
      <dgm:spPr/>
      <dgm:t>
        <a:bodyPr/>
        <a:lstStyle/>
        <a:p>
          <a:endParaRPr lang="en-US"/>
        </a:p>
      </dgm:t>
    </dgm:pt>
    <dgm:pt modelId="{1D87A0A5-8024-4710-846B-D5BFAC785107}" type="sibTrans" cxnId="{5A5BA622-5DEB-48B9-88D9-C1DE36C711E5}">
      <dgm:prSet/>
      <dgm:spPr/>
      <dgm:t>
        <a:bodyPr/>
        <a:lstStyle/>
        <a:p>
          <a:endParaRPr lang="en-US"/>
        </a:p>
      </dgm:t>
    </dgm:pt>
    <dgm:pt modelId="{E9682B4F-0217-4B50-923E-C104AA24290F}">
      <dgm:prSet phldr="0" custT="1"/>
      <dgm:spPr>
        <a:solidFill>
          <a:schemeClr val="accent2"/>
        </a:solidFill>
        <a:ln>
          <a:noFill/>
        </a:ln>
      </dgm:spPr>
      <dgm:t>
        <a:bodyPr/>
        <a:lstStyle/>
        <a:p>
          <a:r>
            <a:rPr lang="en-US" sz="2000" dirty="0">
              <a:latin typeface="Baskerville Old Face" panose="02020602080505020303" pitchFamily="18" charset="77"/>
              <a:ea typeface="Baskerville" panose="02020502070401020303" pitchFamily="18" charset="0"/>
            </a:rPr>
            <a:t>Design</a:t>
          </a:r>
        </a:p>
      </dgm:t>
    </dgm:pt>
    <dgm:pt modelId="{E0F6C4AF-9BBB-4698-91D7-F9AE3EACBD5D}" type="parTrans" cxnId="{6C23D0C9-74B2-4C8B-AB2F-A03B3B0EBE56}">
      <dgm:prSet/>
      <dgm:spPr/>
      <dgm:t>
        <a:bodyPr/>
        <a:lstStyle/>
        <a:p>
          <a:endParaRPr lang="en-US"/>
        </a:p>
      </dgm:t>
    </dgm:pt>
    <dgm:pt modelId="{B8632E42-D7EB-4C31-877E-6F1B2801851A}" type="sibTrans" cxnId="{6C23D0C9-74B2-4C8B-AB2F-A03B3B0EBE56}">
      <dgm:prSet/>
      <dgm:spPr/>
      <dgm:t>
        <a:bodyPr/>
        <a:lstStyle/>
        <a:p>
          <a:endParaRPr lang="en-US"/>
        </a:p>
      </dgm:t>
    </dgm:pt>
    <dgm:pt modelId="{0EC0C300-11E4-45CF-8418-973585107209}">
      <dgm:prSet phldr="0" custT="1"/>
      <dgm:spPr>
        <a:solidFill>
          <a:schemeClr val="bg1">
            <a:alpha val="90000"/>
          </a:schemeClr>
        </a:solidFill>
        <a:ln>
          <a:noFill/>
        </a:ln>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Coordinate e-business applications</a:t>
          </a:r>
        </a:p>
      </dgm:t>
    </dgm:pt>
    <dgm:pt modelId="{1E4DD98E-100E-46B7-B24A-408BBF69E9FA}" type="parTrans" cxnId="{51563A4F-C0EB-47D6-B5BC-47A4E599AD4B}">
      <dgm:prSet/>
      <dgm:spPr/>
      <dgm:t>
        <a:bodyPr/>
        <a:lstStyle/>
        <a:p>
          <a:endParaRPr lang="en-US"/>
        </a:p>
      </dgm:t>
    </dgm:pt>
    <dgm:pt modelId="{90FAB5D1-62B3-4FF6-A07D-EE607F529C32}" type="sibTrans" cxnId="{51563A4F-C0EB-47D6-B5BC-47A4E599AD4B}">
      <dgm:prSet/>
      <dgm:spPr/>
      <dgm:t>
        <a:bodyPr/>
        <a:lstStyle/>
        <a:p>
          <a:endParaRPr lang="en-US"/>
        </a:p>
      </dgm:t>
    </dgm:pt>
    <dgm:pt modelId="{FEB4A941-E9FA-4A86-A673-85FF34B35F20}">
      <dgm:prSet phldr="0" custT="1"/>
      <dgm:spPr>
        <a:solidFill>
          <a:schemeClr val="bg1">
            <a:lumMod val="95000"/>
            <a:alpha val="90000"/>
          </a:schemeClr>
        </a:solidFill>
      </dgm:spPr>
      <dgm:t>
        <a:bodyPr/>
        <a:lstStyle/>
        <a:p>
          <a:pPr rtl="0"/>
          <a:r>
            <a:rPr lang="en-US" sz="1600" b="0" i="0" dirty="0">
              <a:solidFill>
                <a:schemeClr val="accent3"/>
              </a:solidFill>
              <a:latin typeface="Gill Sans Nova Light" panose="020B0302020104020203" pitchFamily="34" charset="0"/>
              <a:cs typeface="Gill Sans Light" panose="020B0302020104020203" pitchFamily="34" charset="-79"/>
            </a:rPr>
            <a:t>Foster holistically superior methodologies</a:t>
          </a:r>
        </a:p>
      </dgm:t>
    </dgm:pt>
    <dgm:pt modelId="{39522508-BC4E-4DD5-A744-AFEFFE36DB74}" type="parTrans" cxnId="{F942F56C-9025-4AA1-9B36-C5AE0A93B0F5}">
      <dgm:prSet/>
      <dgm:spPr/>
      <dgm:t>
        <a:bodyPr/>
        <a:lstStyle/>
        <a:p>
          <a:endParaRPr lang="en-US"/>
        </a:p>
      </dgm:t>
    </dgm:pt>
    <dgm:pt modelId="{97624CC8-6315-4683-B26C-C30D552DA5A6}" type="sibTrans" cxnId="{F942F56C-9025-4AA1-9B36-C5AE0A93B0F5}">
      <dgm:prSet/>
      <dgm:spPr/>
      <dgm:t>
        <a:bodyPr/>
        <a:lstStyle/>
        <a:p>
          <a:endParaRPr lang="en-US"/>
        </a:p>
      </dgm:t>
    </dgm:pt>
    <dgm:pt modelId="{A2322D3A-7AC2-4C5C-9D7E-EAB2313D47D4}">
      <dgm:prSet phldr="0" custT="1"/>
      <dgm:spPr>
        <a:solidFill>
          <a:schemeClr val="accent2"/>
        </a:solidFill>
        <a:ln>
          <a:noFill/>
        </a:ln>
      </dgm:spPr>
      <dgm:t>
        <a:bodyPr/>
        <a:lstStyle/>
        <a:p>
          <a:r>
            <a:rPr lang="en-US" sz="2000" dirty="0">
              <a:latin typeface="Baskerville Old Face" panose="02020602080505020303" pitchFamily="18" charset="77"/>
              <a:ea typeface="Baskerville" panose="02020502070401020303" pitchFamily="18" charset="0"/>
            </a:rPr>
            <a:t>Launch</a:t>
          </a:r>
        </a:p>
      </dgm:t>
    </dgm:pt>
    <dgm:pt modelId="{4A8C15D4-B36F-4764-B4FF-F2AF790D3E17}" type="parTrans" cxnId="{179FAFCF-F878-464E-A8A6-1185EFA0E380}">
      <dgm:prSet/>
      <dgm:spPr/>
      <dgm:t>
        <a:bodyPr/>
        <a:lstStyle/>
        <a:p>
          <a:endParaRPr lang="en-US"/>
        </a:p>
      </dgm:t>
    </dgm:pt>
    <dgm:pt modelId="{84DE1C3A-3FC7-4DB3-88ED-33F65A71557A}" type="sibTrans" cxnId="{179FAFCF-F878-464E-A8A6-1185EFA0E380}">
      <dgm:prSet/>
      <dgm:spPr/>
      <dgm:t>
        <a:bodyPr/>
        <a:lstStyle/>
        <a:p>
          <a:endParaRPr lang="en-US"/>
        </a:p>
      </dgm:t>
    </dgm:pt>
    <dgm:pt modelId="{4F85505A-81B6-4FDA-A144-900B71DAD946}">
      <dgm:prSet phldr="0" custT="1"/>
      <dgm:spPr>
        <a:solidFill>
          <a:schemeClr val="accent2"/>
        </a:solidFill>
        <a:ln>
          <a:noFill/>
        </a:ln>
      </dgm:spPr>
      <dgm:t>
        <a:bodyPr/>
        <a:lstStyle/>
        <a:p>
          <a:r>
            <a:rPr lang="en-US" sz="2000" dirty="0">
              <a:latin typeface="Baskerville Old Face" panose="02020602080505020303" pitchFamily="18" charset="77"/>
              <a:ea typeface="Baskerville" panose="02020502070401020303" pitchFamily="18" charset="0"/>
            </a:rPr>
            <a:t>Strategy</a:t>
          </a:r>
        </a:p>
      </dgm:t>
    </dgm:pt>
    <dgm:pt modelId="{D9A96E25-7BBE-4DDD-8DDE-B4970D4340A8}" type="parTrans" cxnId="{2D633B56-E147-4EFC-B9EE-6C0413F329B0}">
      <dgm:prSet/>
      <dgm:spPr/>
      <dgm:t>
        <a:bodyPr/>
        <a:lstStyle/>
        <a:p>
          <a:endParaRPr lang="en-US"/>
        </a:p>
      </dgm:t>
    </dgm:pt>
    <dgm:pt modelId="{68F74A88-49DC-44B1-BC0D-220A7B97601C}" type="sibTrans" cxnId="{2D633B56-E147-4EFC-B9EE-6C0413F329B0}">
      <dgm:prSet/>
      <dgm:spPr/>
      <dgm:t>
        <a:bodyPr/>
        <a:lstStyle/>
        <a:p>
          <a:endParaRPr lang="en-US"/>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5" custLinFactNeighborY="-56478">
        <dgm:presLayoutVars>
          <dgm:chMax val="0"/>
          <dgm:chPref val="0"/>
        </dgm:presLayoutVars>
      </dgm:prSet>
      <dgm:spPr/>
    </dgm:pt>
    <dgm:pt modelId="{22359DD7-1BFB-4900-BAE6-6084F2F57988}" type="pres">
      <dgm:prSet presAssocID="{73D947E0-108F-4D20-A71E-3CF329F97212}" presName="desTx" presStyleLbl="alignAccFollowNode1" presStyleIdx="0" presStyleCnt="5" custScaleY="173526" custLinFactNeighborY="13200">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5" custLinFactNeighborY="-56478">
        <dgm:presLayoutVars>
          <dgm:chMax val="0"/>
          <dgm:chPref val="0"/>
        </dgm:presLayoutVars>
      </dgm:prSet>
      <dgm:spPr/>
    </dgm:pt>
    <dgm:pt modelId="{4FEB85EB-D046-4CDB-8A62-BBCE260C4490}" type="pres">
      <dgm:prSet presAssocID="{B1AFA1AF-0FF8-45B3-A6D0-0E255A2F637D}" presName="desTx" presStyleLbl="alignAccFollowNode1" presStyleIdx="1" presStyleCnt="5" custScaleY="173526" custLinFactNeighborY="13200">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5" custLinFactNeighborY="-56478">
        <dgm:presLayoutVars>
          <dgm:chMax val="0"/>
          <dgm:chPref val="0"/>
        </dgm:presLayoutVars>
      </dgm:prSet>
      <dgm:spPr/>
    </dgm:pt>
    <dgm:pt modelId="{6B5FE59C-B471-448A-AA7A-B526DCC4D4CA}" type="pres">
      <dgm:prSet presAssocID="{E9682B4F-0217-4B50-923E-C104AA24290F}" presName="desTx" presStyleLbl="alignAccFollowNode1" presStyleIdx="2" presStyleCnt="5" custScaleY="173526" custLinFactNeighborY="13200">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5" custLinFactNeighborY="-56478">
        <dgm:presLayoutVars>
          <dgm:chMax val="0"/>
          <dgm:chPref val="0"/>
        </dgm:presLayoutVars>
      </dgm:prSet>
      <dgm:spPr/>
    </dgm:pt>
    <dgm:pt modelId="{C42A8BDE-B838-475D-AFDE-17B60D744AB6}" type="pres">
      <dgm:prSet presAssocID="{4F85505A-81B6-4FDA-A144-900B71DAD946}" presName="desTx" presStyleLbl="alignAccFollowNode1" presStyleIdx="3" presStyleCnt="5" custScaleY="173526" custLinFactNeighborY="13200">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4" presStyleCnt="5" custLinFactNeighborY="-56478">
        <dgm:presLayoutVars>
          <dgm:chMax val="0"/>
          <dgm:chPref val="0"/>
        </dgm:presLayoutVars>
      </dgm:prSet>
      <dgm:spPr/>
    </dgm:pt>
    <dgm:pt modelId="{C8429E68-36DD-4F6A-A2F4-7CCDADCEFAD1}" type="pres">
      <dgm:prSet presAssocID="{A2322D3A-7AC2-4C5C-9D7E-EAB2313D47D4}" presName="desTx" presStyleLbl="alignAccFollowNode1" presStyleIdx="4" presStyleCnt="5" custScaleX="99917" custScaleY="173186" custLinFactNeighborY="13200">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11E093C-AD42-45A4-8D40-A2D39702062E}" srcId="{A2322D3A-7AC2-4C5C-9D7E-EAB2313D47D4}" destId="{8FE81FEC-2664-411F-AEB3-065F29F52751}" srcOrd="0" destOrd="0" parTransId="{BCBC007E-0269-421B-9C41-DE26D5C3A822}" sibTransId="{80230EB7-7230-4881-A631-309C07417378}"/>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110097B3-0B24-42EE-9C79-845C028B379B}" type="presOf" srcId="{E9682B4F-0217-4B50-923E-C104AA24290F}" destId="{49B7F8FA-D256-41EF-9327-52A3551D9A60}" srcOrd="0" destOrd="0" presId="urn:microsoft.com/office/officeart/2016/7/layout/HorizontalActionList"/>
    <dgm:cxn modelId="{C54EA6C2-0E6B-42D8-9A4A-4456127A91A8}" type="presOf" srcId="{A2322D3A-7AC2-4C5C-9D7E-EAB2313D47D4}" destId="{59606EB9-9F10-4D12-A33F-A242FDCC0D0F}" srcOrd="0" destOrd="0" presId="urn:microsoft.com/office/officeart/2016/7/layout/HorizontalActionList"/>
    <dgm:cxn modelId="{E339F9C8-AD35-4E33-9434-788C81500EB2}" type="presOf" srcId="{8FE81FEC-2664-411F-AEB3-065F29F52751}" destId="{C8429E68-36DD-4F6A-A2F4-7CCDADCEFAD1}"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 modelId="{FD5AD2F1-E5D1-4359-99EB-D3225676DF7F}" type="presParOf" srcId="{E4B4F7C4-5024-45F0-9FD7-C5068A1AE6C4}" destId="{D0DC94A3-770A-4810-A89A-7DB7918862F6}" srcOrd="7" destOrd="0" presId="urn:microsoft.com/office/officeart/2016/7/layout/HorizontalActionList"/>
    <dgm:cxn modelId="{2608DA2F-9259-4A20-98D1-9A5F5780B66F}" type="presParOf" srcId="{E4B4F7C4-5024-45F0-9FD7-C5068A1AE6C4}" destId="{647B2244-AC3A-441A-A6FB-6136FA04F429}" srcOrd="8" destOrd="0" presId="urn:microsoft.com/office/officeart/2016/7/layout/HorizontalActionList"/>
    <dgm:cxn modelId="{F55613FD-292F-4CCF-A44A-E9FC24D70E0E}" type="presParOf" srcId="{647B2244-AC3A-441A-A6FB-6136FA04F429}" destId="{59606EB9-9F10-4D12-A33F-A242FDCC0D0F}" srcOrd="0" destOrd="0" presId="urn:microsoft.com/office/officeart/2016/7/layout/HorizontalActionList"/>
    <dgm:cxn modelId="{7B4FE576-C66F-4D92-B6AC-DA1D068316E4}"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1_2" csCatId="accent1" phldr="1"/>
      <dgm:spPr/>
      <dgm:t>
        <a:bodyPr/>
        <a:lstStyle/>
        <a:p>
          <a:endParaRPr lang="en-US"/>
        </a:p>
      </dgm:t>
    </dgm:pt>
    <dgm:pt modelId="{DF1ABFB3-B399-406F-91BD-DCDF9A38526B}">
      <dgm:prSet phldrT="[Text]" phldr="0" custT="1"/>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Deploy strategic networks with compelling e-business needs</a:t>
          </a:r>
        </a:p>
      </dgm:t>
    </dgm:pt>
    <dgm:pt modelId="{78CB0E27-958C-4066-A189-8B36505E8204}" type="parTrans" cxnId="{15319551-A9EA-462E-845B-E5251E84291F}">
      <dgm:prSet/>
      <dgm:spPr/>
      <dgm:t>
        <a:bodyPr/>
        <a:lstStyle/>
        <a:p>
          <a:endParaRPr lang="en-US"/>
        </a:p>
      </dgm:t>
    </dgm:pt>
    <dgm:pt modelId="{70E4A1D3-514E-4327-991D-5CC9C6B41885}" type="sibTrans" cxnId="{15319551-A9EA-462E-845B-E5251E84291F}">
      <dgm:prSet/>
      <dgm:spPr/>
      <dgm:t>
        <a:bodyPr/>
        <a:lstStyle/>
        <a:p>
          <a:endParaRPr lang="en-US"/>
        </a:p>
      </dgm:t>
    </dgm:pt>
    <dgm:pt modelId="{58FF46FB-368D-4E9C-A650-0513B8879DA8}">
      <dgm:prSet phldr="0"/>
      <dgm:spPr/>
      <dgm:t>
        <a:bodyPr/>
        <a:lstStyle/>
        <a:p>
          <a:pPr>
            <a:defRPr b="1"/>
          </a:pPr>
          <a:r>
            <a:rPr lang="en-US" b="0" dirty="0">
              <a:solidFill>
                <a:schemeClr val="accent3"/>
              </a:solidFill>
              <a:latin typeface="Baskerville Old Face" panose="02020602080505020303" pitchFamily="18" charset="77"/>
              <a:ea typeface="Baskerville" panose="02020502070401020303" pitchFamily="18" charset="0"/>
            </a:rPr>
            <a:t>Sep 20XX</a:t>
          </a:r>
        </a:p>
      </dgm:t>
    </dgm:pt>
    <dgm:pt modelId="{11DFA284-5E99-474D-BF05-364A45269DC7}" type="parTrans" cxnId="{C5645B39-CB65-4A0A-B369-E455C3B827C3}">
      <dgm:prSet/>
      <dgm:spPr/>
      <dgm:t>
        <a:bodyPr/>
        <a:lstStyle/>
        <a:p>
          <a:endParaRPr lang="en-US"/>
        </a:p>
      </dgm:t>
    </dgm:pt>
    <dgm:pt modelId="{CFA40740-0682-470C-AD5A-CFF53CD12BD2}" type="sibTrans" cxnId="{C5645B39-CB65-4A0A-B369-E455C3B827C3}">
      <dgm:prSet/>
      <dgm:spPr/>
      <dgm:t>
        <a:bodyPr/>
        <a:lstStyle/>
        <a:p>
          <a:endParaRPr lang="en-US"/>
        </a:p>
      </dgm:t>
    </dgm:pt>
    <dgm:pt modelId="{9A875394-CA1E-4432-AEEB-9054FCFF5E0E}">
      <dgm:prSet phldr="0" custT="1"/>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Synergize scalable e-commerce</a:t>
          </a:r>
        </a:p>
      </dgm:t>
    </dgm:pt>
    <dgm:pt modelId="{FCC92BDD-6EA3-421D-9DA8-7D3A12D003B6}" type="parTrans" cxnId="{B659504B-18E4-4D89-A17C-34ABB280AE52}">
      <dgm:prSet/>
      <dgm:spPr/>
      <dgm:t>
        <a:bodyPr/>
        <a:lstStyle/>
        <a:p>
          <a:endParaRPr lang="en-US"/>
        </a:p>
      </dgm:t>
    </dgm:pt>
    <dgm:pt modelId="{0314452B-82A0-42F4-9551-DF00CFFC3580}" type="sibTrans" cxnId="{B659504B-18E4-4D89-A17C-34ABB280AE52}">
      <dgm:prSet/>
      <dgm:spPr/>
      <dgm:t>
        <a:bodyPr/>
        <a:lstStyle/>
        <a:p>
          <a:endParaRPr lang="en-US"/>
        </a:p>
      </dgm:t>
    </dgm:pt>
    <dgm:pt modelId="{D05E1923-5021-40F7-B4EF-E582E23A699D}">
      <dgm:prSet phldr="0"/>
      <dgm:spPr/>
      <dgm:t>
        <a:bodyPr/>
        <a:lstStyle/>
        <a:p>
          <a:pPr>
            <a:defRPr b="1"/>
          </a:pPr>
          <a:r>
            <a:rPr lang="en-US" b="0" dirty="0">
              <a:solidFill>
                <a:schemeClr val="accent3"/>
              </a:solidFill>
              <a:latin typeface="Baskerville Old Face" panose="02020602080505020303" pitchFamily="18" charset="77"/>
              <a:ea typeface="Baskerville" panose="02020502070401020303" pitchFamily="18" charset="0"/>
            </a:rPr>
            <a:t>Nov 20XX</a:t>
          </a:r>
        </a:p>
      </dgm:t>
    </dgm:pt>
    <dgm:pt modelId="{FD6C5CD2-9CED-4BE6-89CD-A5A5CCE63B3E}" type="parTrans" cxnId="{72C4D6D9-419A-42C1-A76D-84599F65BB08}">
      <dgm:prSet/>
      <dgm:spPr/>
      <dgm:t>
        <a:bodyPr/>
        <a:lstStyle/>
        <a:p>
          <a:endParaRPr lang="en-US"/>
        </a:p>
      </dgm:t>
    </dgm:pt>
    <dgm:pt modelId="{F020958C-EF86-4274-85F9-318F2792F7B6}" type="sibTrans" cxnId="{72C4D6D9-419A-42C1-A76D-84599F65BB08}">
      <dgm:prSet/>
      <dgm:spPr/>
      <dgm:t>
        <a:bodyPr/>
        <a:lstStyle/>
        <a:p>
          <a:endParaRPr lang="en-US"/>
        </a:p>
      </dgm:t>
    </dgm:pt>
    <dgm:pt modelId="{579089A8-5362-4BA4-9163-D19228C1808F}">
      <dgm:prSet phldr="0" custT="1"/>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Disseminate standardized metrics</a:t>
          </a:r>
        </a:p>
      </dgm:t>
    </dgm:pt>
    <dgm:pt modelId="{FB2DEB6E-B29F-4E51-960A-23ECC62EBF38}" type="parTrans" cxnId="{4876CF51-F110-4E25-8FD4-08D25B4B0AB8}">
      <dgm:prSet/>
      <dgm:spPr/>
      <dgm:t>
        <a:bodyPr/>
        <a:lstStyle/>
        <a:p>
          <a:endParaRPr lang="en-US"/>
        </a:p>
      </dgm:t>
    </dgm:pt>
    <dgm:pt modelId="{1C5328B1-AC18-4CF7-A034-BB0592F4A2A1}" type="sibTrans" cxnId="{4876CF51-F110-4E25-8FD4-08D25B4B0AB8}">
      <dgm:prSet/>
      <dgm:spPr/>
      <dgm:t>
        <a:bodyPr/>
        <a:lstStyle/>
        <a:p>
          <a:endParaRPr lang="en-US"/>
        </a:p>
      </dgm:t>
    </dgm:pt>
    <dgm:pt modelId="{FA8F44BD-C8C7-462C-9756-1EC498E86842}">
      <dgm:prSet phldr="0"/>
      <dgm:spPr/>
      <dgm:t>
        <a:bodyPr/>
        <a:lstStyle/>
        <a:p>
          <a:pPr>
            <a:defRPr b="1"/>
          </a:pPr>
          <a:r>
            <a:rPr lang="en-US" b="0" dirty="0">
              <a:solidFill>
                <a:schemeClr val="accent3"/>
              </a:solidFill>
              <a:latin typeface="Baskerville Old Face" panose="02020602080505020303" pitchFamily="18" charset="77"/>
              <a:ea typeface="Baskerville" panose="02020502070401020303" pitchFamily="18" charset="0"/>
            </a:rPr>
            <a:t> Jan 20XX</a:t>
          </a:r>
        </a:p>
      </dgm:t>
    </dgm:pt>
    <dgm:pt modelId="{F47063EE-4B58-4EDE-A4F2-A4BD81B82F21}" type="parTrans" cxnId="{0D51BD2E-4619-469B-B233-EBAC3D4D0BA6}">
      <dgm:prSet/>
      <dgm:spPr/>
      <dgm:t>
        <a:bodyPr/>
        <a:lstStyle/>
        <a:p>
          <a:endParaRPr lang="en-US"/>
        </a:p>
      </dgm:t>
    </dgm:pt>
    <dgm:pt modelId="{8C8A9736-03DA-4B1C-A590-10B4AD89452B}" type="sibTrans" cxnId="{0D51BD2E-4619-469B-B233-EBAC3D4D0BA6}">
      <dgm:prSet/>
      <dgm:spPr/>
      <dgm:t>
        <a:bodyPr/>
        <a:lstStyle/>
        <a:p>
          <a:endParaRPr lang="en-US"/>
        </a:p>
      </dgm:t>
    </dgm:pt>
    <dgm:pt modelId="{EFEB4D61-3A9C-4140-977F-3C3F5C9EE9D1}">
      <dgm:prSet phldr="0" custT="1"/>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Coordinate e-business applications</a:t>
          </a:r>
        </a:p>
      </dgm:t>
    </dgm:pt>
    <dgm:pt modelId="{57D352E4-0431-4F68-B8F1-61BFA34799AA}" type="parTrans" cxnId="{1B32EF2C-9DB5-4504-A9DA-B4956CC00208}">
      <dgm:prSet/>
      <dgm:spPr/>
      <dgm:t>
        <a:bodyPr/>
        <a:lstStyle/>
        <a:p>
          <a:endParaRPr lang="en-US"/>
        </a:p>
      </dgm:t>
    </dgm:pt>
    <dgm:pt modelId="{0ECC32B6-1E7C-4AA4-9DBF-D69B7C5E64A9}" type="sibTrans" cxnId="{1B32EF2C-9DB5-4504-A9DA-B4956CC00208}">
      <dgm:prSet/>
      <dgm:spPr/>
      <dgm:t>
        <a:bodyPr/>
        <a:lstStyle/>
        <a:p>
          <a:endParaRPr lang="en-US"/>
        </a:p>
      </dgm:t>
    </dgm:pt>
    <dgm:pt modelId="{8BAB5E6F-A65E-41DB-A296-0818B0E49F7C}">
      <dgm:prSet phldr="0"/>
      <dgm:spPr/>
      <dgm:t>
        <a:bodyPr/>
        <a:lstStyle/>
        <a:p>
          <a:pPr>
            <a:defRPr b="1"/>
          </a:pPr>
          <a:r>
            <a:rPr lang="en-US" b="0" dirty="0">
              <a:solidFill>
                <a:schemeClr val="accent3"/>
              </a:solidFill>
              <a:latin typeface="Baskerville Old Face" panose="02020602080505020303" pitchFamily="18" charset="77"/>
              <a:ea typeface="Baskerville" panose="02020502070401020303" pitchFamily="18" charset="0"/>
            </a:rPr>
            <a:t>Mar 20XX</a:t>
          </a:r>
        </a:p>
      </dgm:t>
    </dgm:pt>
    <dgm:pt modelId="{886842C6-3EFC-4BE7-B417-415595758830}" type="parTrans" cxnId="{66B49C6C-FAFD-47B4-BF22-05A295C23D4E}">
      <dgm:prSet/>
      <dgm:spPr/>
      <dgm:t>
        <a:bodyPr/>
        <a:lstStyle/>
        <a:p>
          <a:endParaRPr lang="en-US"/>
        </a:p>
      </dgm:t>
    </dgm:pt>
    <dgm:pt modelId="{B407F4C3-8FC9-4E91-A0EC-6B33713CC9A5}" type="sibTrans" cxnId="{66B49C6C-FAFD-47B4-BF22-05A295C23D4E}">
      <dgm:prSet/>
      <dgm:spPr/>
      <dgm:t>
        <a:bodyPr/>
        <a:lstStyle/>
        <a:p>
          <a:endParaRPr lang="en-US"/>
        </a:p>
      </dgm:t>
    </dgm:pt>
    <dgm:pt modelId="{332BC85C-1CF3-4F8F-ACB7-5B6D53744AE1}">
      <dgm:prSet phldr="0" custT="1"/>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Foster holistically superior methodologies</a:t>
          </a:r>
        </a:p>
      </dgm:t>
    </dgm:pt>
    <dgm:pt modelId="{99F218FD-90FE-450E-A368-B3E3677E74E8}" type="parTrans" cxnId="{2617C475-F537-46A6-ADE1-4EB764853601}">
      <dgm:prSet/>
      <dgm:spPr/>
      <dgm:t>
        <a:bodyPr/>
        <a:lstStyle/>
        <a:p>
          <a:endParaRPr lang="en-US"/>
        </a:p>
      </dgm:t>
    </dgm:pt>
    <dgm:pt modelId="{8D1CC686-B05C-4470-A959-236CC9C8BB70}" type="sibTrans" cxnId="{2617C475-F537-46A6-ADE1-4EB764853601}">
      <dgm:prSet/>
      <dgm:spPr/>
      <dgm:t>
        <a:bodyPr/>
        <a:lstStyle/>
        <a:p>
          <a:endParaRPr lang="en-US"/>
        </a:p>
      </dgm:t>
    </dgm:pt>
    <dgm:pt modelId="{8B9AF88A-E1F7-4D3A-905F-87228D6A8655}">
      <dgm:prSet phldr="0"/>
      <dgm:spPr/>
      <dgm:t>
        <a:bodyPr/>
        <a:lstStyle/>
        <a:p>
          <a:pPr>
            <a:defRPr b="1"/>
          </a:pPr>
          <a:r>
            <a:rPr lang="en-US" b="0" dirty="0">
              <a:solidFill>
                <a:schemeClr val="accent3"/>
              </a:solidFill>
              <a:latin typeface="Baskerville Old Face" panose="02020602080505020303" pitchFamily="18" charset="77"/>
              <a:ea typeface="Baskerville" panose="02020502070401020303" pitchFamily="18" charset="0"/>
            </a:rPr>
            <a:t>May 20XX</a:t>
          </a:r>
        </a:p>
      </dgm:t>
    </dgm:pt>
    <dgm:pt modelId="{933A8FED-7B84-4ED0-B6AA-2EE26A89B8EA}" type="parTrans" cxnId="{E1474FF3-8E3C-4B30-985C-CE88BA0FE324}">
      <dgm:prSet/>
      <dgm:spPr/>
      <dgm:t>
        <a:bodyPr/>
        <a:lstStyle/>
        <a:p>
          <a:endParaRPr lang="en-US"/>
        </a:p>
      </dgm:t>
    </dgm:pt>
    <dgm:pt modelId="{F11DD6EC-352C-4A0E-84AA-FEBE2F06BCF9}" type="sibTrans" cxnId="{E1474FF3-8E3C-4B30-985C-CE88BA0FE324}">
      <dgm:prSet/>
      <dgm:spPr/>
      <dgm:t>
        <a:bodyPr/>
        <a:lstStyle/>
        <a:p>
          <a:endParaRPr lang="en-US"/>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6" custLinFactNeighborY="0"/>
      <dgm:spPr>
        <a:solidFill>
          <a:schemeClr val="lt1">
            <a:alpha val="90000"/>
            <a:hueOff val="0"/>
            <a:satOff val="0"/>
            <a:lumOff val="0"/>
            <a:alphaOff val="0"/>
          </a:schemeClr>
        </a:solidFill>
        <a:ln w="19050" cap="flat" cmpd="sng" algn="ctr">
          <a:solidFill>
            <a:schemeClr val="accent1"/>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5"/>
      <dgm:spPr>
        <a:solidFill>
          <a:schemeClr val="accent1"/>
        </a:solidFill>
        <a:ln>
          <a:solidFill>
            <a:srgbClr val="4F5945"/>
          </a:solidFill>
        </a:ln>
      </dgm:spPr>
    </dgm:pt>
    <dgm:pt modelId="{5B7FC7CF-F58D-48D5-8BCC-38D6EE87890B}" type="pres">
      <dgm:prSet presAssocID="{58FF46FB-368D-4E9C-A650-0513B8879DA8}" presName="Ellipse" presStyleLbl="fgAcc1" presStyleIdx="1" presStyleCnt="6"/>
      <dgm:spPr>
        <a:solidFill>
          <a:schemeClr val="tx2">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0">
        <dgm:presLayoutVars>
          <dgm:bulletEnabled val="1"/>
        </dgm:presLayoutVars>
      </dgm:prSet>
      <dgm:spPr/>
    </dgm:pt>
    <dgm:pt modelId="{8E3FB235-DF38-476B-9A0E-B1E583D50944}" type="pres">
      <dgm:prSet presAssocID="{58FF46FB-368D-4E9C-A650-0513B8879DA8}" presName="L1TextContainer" presStyleLbl="revTx" presStyleIdx="1" presStyleCnt="10">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5"/>
      <dgm:spPr>
        <a:noFill/>
        <a:ln w="12700" cap="flat" cmpd="sng" algn="ctr">
          <a:solidFill>
            <a:schemeClr val="accent1"/>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5"/>
      <dgm:spPr/>
    </dgm:pt>
    <dgm:pt modelId="{B1A1A837-F261-404B-A808-B2F4154CE8A2}" type="pres">
      <dgm:prSet presAssocID="{D05E1923-5021-40F7-B4EF-E582E23A699D}" presName="Ellipse" presStyleLbl="fgAcc1" presStyleIdx="2" presStyleCnt="6"/>
      <dgm:spPr>
        <a:solidFill>
          <a:schemeClr val="tx2">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0">
        <dgm:presLayoutVars>
          <dgm:bulletEnabled val="1"/>
        </dgm:presLayoutVars>
      </dgm:prSet>
      <dgm:spPr/>
    </dgm:pt>
    <dgm:pt modelId="{223C5207-4FA2-4A6C-8F43-20BD55767C99}" type="pres">
      <dgm:prSet presAssocID="{D05E1923-5021-40F7-B4EF-E582E23A699D}" presName="L1TextContainer" presStyleLbl="revTx" presStyleIdx="3" presStyleCnt="10">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5"/>
      <dgm:spPr>
        <a:noFill/>
        <a:ln w="12700" cap="flat" cmpd="sng" algn="ctr">
          <a:solidFill>
            <a:schemeClr val="accent1">
              <a:hueOff val="0"/>
              <a:satOff val="0"/>
              <a:lumOff val="0"/>
              <a:alphaOff val="0"/>
            </a:schemeClr>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5"/>
      <dgm:spPr>
        <a:solidFill>
          <a:schemeClr val="accent1"/>
        </a:solidFill>
        <a:ln>
          <a:solidFill>
            <a:schemeClr val="accent1"/>
          </a:solidFill>
        </a:ln>
      </dgm:spPr>
    </dgm:pt>
    <dgm:pt modelId="{5D519322-C1DD-47AE-92C0-13575134BC76}" type="pres">
      <dgm:prSet presAssocID="{FA8F44BD-C8C7-462C-9756-1EC498E86842}" presName="Ellipse" presStyleLbl="fgAcc1" presStyleIdx="3" presStyleCnt="6"/>
      <dgm:spPr>
        <a:solidFill>
          <a:srgbClr val="CCD8D6">
            <a:alpha val="90000"/>
          </a:srgb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0">
        <dgm:presLayoutVars>
          <dgm:bulletEnabled val="1"/>
        </dgm:presLayoutVars>
      </dgm:prSet>
      <dgm:spPr/>
    </dgm:pt>
    <dgm:pt modelId="{2D6C7916-1130-46A8-833B-A6278CBD2192}" type="pres">
      <dgm:prSet presAssocID="{FA8F44BD-C8C7-462C-9756-1EC498E86842}" presName="L1TextContainer" presStyleLbl="revTx" presStyleIdx="5" presStyleCnt="1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5"/>
      <dgm:spPr>
        <a:noFill/>
        <a:ln w="12700" cap="flat" cmpd="sng" algn="ctr">
          <a:solidFill>
            <a:schemeClr val="accent1"/>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5"/>
      <dgm:spPr/>
    </dgm:pt>
    <dgm:pt modelId="{515AAB83-BD07-4B9E-9A3B-858C0B126F9C}" type="pres">
      <dgm:prSet presAssocID="{8BAB5E6F-A65E-41DB-A296-0818B0E49F7C}" presName="Ellipse" presStyleLbl="fgAcc1" presStyleIdx="4" presStyleCnt="6"/>
      <dgm:spPr>
        <a:solidFill>
          <a:schemeClr val="tx2">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0">
        <dgm:presLayoutVars>
          <dgm:bulletEnabled val="1"/>
        </dgm:presLayoutVars>
      </dgm:prSet>
      <dgm:spPr/>
    </dgm:pt>
    <dgm:pt modelId="{7C1E6B4A-59F7-4018-A403-E1CCAEE78BA1}" type="pres">
      <dgm:prSet presAssocID="{8BAB5E6F-A65E-41DB-A296-0818B0E49F7C}" presName="L1TextContainer" presStyleLbl="revTx" presStyleIdx="7" presStyleCnt="10">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5"/>
      <dgm:spPr>
        <a:noFill/>
        <a:ln w="12700" cap="flat" cmpd="sng" algn="ctr">
          <a:solidFill>
            <a:schemeClr val="accent1">
              <a:hueOff val="0"/>
              <a:satOff val="0"/>
              <a:lumOff val="0"/>
              <a:alphaOff val="0"/>
            </a:schemeClr>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5"/>
      <dgm:spPr>
        <a:solidFill>
          <a:schemeClr val="accent1"/>
        </a:solidFill>
        <a:ln>
          <a:solidFill>
            <a:schemeClr val="accent1"/>
          </a:solidFill>
        </a:ln>
      </dgm:spPr>
    </dgm:pt>
    <dgm:pt modelId="{A22B1C16-7FF0-4DBE-B32E-E43FEB1E2EAC}" type="pres">
      <dgm:prSet presAssocID="{8B9AF88A-E1F7-4D3A-905F-87228D6A8655}" presName="Ellipse" presStyleLbl="fgAcc1" presStyleIdx="5" presStyleCnt="6"/>
      <dgm:spPr>
        <a:solidFill>
          <a:srgbClr val="CCD8D6">
            <a:alpha val="90000"/>
          </a:srgbClr>
        </a:solidFill>
        <a:ln w="12700" cap="flat" cmpd="sng" algn="ctr">
          <a:noFill/>
          <a:prstDash val="solid"/>
          <a:miter lim="800000"/>
        </a:ln>
        <a:effectLst/>
      </dgm:spPr>
    </dgm:pt>
    <dgm:pt modelId="{1B55AA6D-649D-4145-93EB-08B866A4D4E5}" type="pres">
      <dgm:prSet presAssocID="{8B9AF88A-E1F7-4D3A-905F-87228D6A8655}" presName="L2TextContainer" presStyleLbl="revTx" presStyleIdx="8" presStyleCnt="10">
        <dgm:presLayoutVars>
          <dgm:bulletEnabled val="1"/>
        </dgm:presLayoutVars>
      </dgm:prSet>
      <dgm:spPr/>
    </dgm:pt>
    <dgm:pt modelId="{3FA5D5AE-9CAE-4D19-9765-BCEE62095312}" type="pres">
      <dgm:prSet presAssocID="{8B9AF88A-E1F7-4D3A-905F-87228D6A8655}" presName="L1TextContainer" presStyleLbl="revTx" presStyleIdx="9" presStyleCnt="10">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5"/>
      <dgm:spPr>
        <a:noFill/>
        <a:ln w="12700" cap="flat" cmpd="sng" algn="ctr">
          <a:solidFill>
            <a:schemeClr val="accent1">
              <a:hueOff val="0"/>
              <a:satOff val="0"/>
              <a:lumOff val="0"/>
              <a:alphaOff val="0"/>
            </a:schemeClr>
          </a:solidFill>
          <a:prstDash val="dash"/>
          <a:miter lim="800000"/>
        </a:ln>
        <a:effectLst/>
      </dgm:spPr>
    </dgm:pt>
    <dgm:pt modelId="{070CED43-982E-487C-9CC2-CFAEABD4D2D8}" type="pres">
      <dgm:prSet presAssocID="{8B9AF88A-E1F7-4D3A-905F-87228D6A8655}" presName="EmptyPlaceHolder" presStyleCnt="0"/>
      <dgm:spPr/>
    </dgm:pt>
  </dgm:ptLst>
  <dgm:cxnLst>
    <dgm:cxn modelId="{1E92940A-250B-4494-B40F-3DA807C7CB42}" type="presOf" srcId="{DF1ABFB3-B399-406F-91BD-DCDF9A38526B}" destId="{1B55AA6D-649D-4145-93EB-08B866A4D4E5}" srcOrd="0" destOrd="0" presId="urn:microsoft.com/office/officeart/2017/3/layout/DropPinTimeline"/>
    <dgm:cxn modelId="{C3A1C60D-63BB-4E34-AD47-96AABDB6084E}" type="presOf" srcId="{D05E1923-5021-40F7-B4EF-E582E23A699D}" destId="{223C5207-4FA2-4A6C-8F43-20BD55767C99}" srcOrd="0" destOrd="0" presId="urn:microsoft.com/office/officeart/2017/3/layout/DropPinTimeline"/>
    <dgm:cxn modelId="{5F3B0F1C-AD09-448C-A081-46D11DC987C6}" type="presOf" srcId="{8B9AF88A-E1F7-4D3A-905F-87228D6A8655}" destId="{3FA5D5AE-9CAE-4D19-9765-BCEE62095312}"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3" destOrd="0" parTransId="{886842C6-3EFC-4BE7-B417-415595758830}" sibTransId="{B407F4C3-8FC9-4E91-A0EC-6B33713CC9A5}"/>
    <dgm:cxn modelId="{15319551-A9EA-462E-845B-E5251E84291F}" srcId="{8B9AF88A-E1F7-4D3A-905F-87228D6A8655}" destId="{DF1ABFB3-B399-406F-91BD-DCDF9A38526B}" srcOrd="0" destOrd="0" parTransId="{78CB0E27-958C-4066-A189-8B36505E8204}" sibTransId="{70E4A1D3-514E-4327-991D-5CC9C6B41885}"/>
    <dgm:cxn modelId="{4876CF51-F110-4E25-8FD4-08D25B4B0AB8}" srcId="{D05E1923-5021-40F7-B4EF-E582E23A699D}" destId="{579089A8-5362-4BA4-9163-D19228C1808F}" srcOrd="0" destOrd="0" parTransId="{FB2DEB6E-B29F-4E51-960A-23ECC62EBF38}" sibTransId="{1C5328B1-AC18-4CF7-A034-BB0592F4A2A1}"/>
    <dgm:cxn modelId="{2617C475-F537-46A6-ADE1-4EB764853601}" srcId="{8BAB5E6F-A65E-41DB-A296-0818B0E49F7C}" destId="{332BC85C-1CF3-4F8F-ACB7-5B6D53744AE1}" srcOrd="0" destOrd="0" parTransId="{99F218FD-90FE-450E-A368-B3E3677E74E8}" sibTransId="{8D1CC686-B05C-4470-A959-236CC9C8BB70}"/>
    <dgm:cxn modelId="{B9F0B583-D02F-4EF4-83A8-DFD7B32B9433}" type="presOf" srcId="{9A875394-CA1E-4432-AEEB-9054FCFF5E0E}" destId="{D2143A46-815A-49BF-9455-C0385022444F}" srcOrd="0" destOrd="0" presId="urn:microsoft.com/office/officeart/2017/3/layout/DropPinTimeline"/>
    <dgm:cxn modelId="{DF6168D4-4FC3-42E4-8DAA-85BA8A678933}" type="presOf" srcId="{332BC85C-1CF3-4F8F-ACB7-5B6D53744AE1}" destId="{08CB2D5A-F46A-4E0E-9575-15F31D04AAC6}" srcOrd="0" destOrd="0"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C6A73EDB-89B0-4756-9ECD-83E9B8AB77E5}" type="presOf" srcId="{EFEB4D61-3A9C-4140-977F-3C3F5C9EE9D1}" destId="{96DDA0FE-83E2-423C-9F13-58A61EB68487}" srcOrd="0" destOrd="0" presId="urn:microsoft.com/office/officeart/2017/3/layout/DropPinTimeline"/>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007CF318-F68B-4FFC-ADA6-3D9D6A3AA152}" type="presParOf" srcId="{E6F74CED-5217-4282-85F1-1C12DC84731C}" destId="{05956D37-804F-419D-9E8C-30D41D06DC3E}" srcOrd="8"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8634" y="81501"/>
          <a:ext cx="2013350" cy="604005"/>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Baskerville Old Face" panose="02020602080505020303" pitchFamily="18" charset="77"/>
              <a:ea typeface="Baskerville" panose="02020502070401020303" pitchFamily="18" charset="0"/>
            </a:rPr>
            <a:t>Planning</a:t>
          </a:r>
        </a:p>
      </dsp:txBody>
      <dsp:txXfrm>
        <a:off x="8634" y="81501"/>
        <a:ext cx="2013350" cy="604005"/>
      </dsp:txXfrm>
    </dsp:sp>
    <dsp:sp modelId="{22359DD7-1BFB-4900-BAE6-6084F2F57988}">
      <dsp:nvSpPr>
        <dsp:cNvPr id="0" name=""/>
        <dsp:cNvSpPr/>
      </dsp:nvSpPr>
      <dsp:spPr>
        <a:xfrm>
          <a:off x="8634" y="677889"/>
          <a:ext cx="2013350" cy="2568297"/>
        </a:xfrm>
        <a:prstGeom prst="rect">
          <a:avLst/>
        </a:prstGeom>
        <a:solidFill>
          <a:schemeClr val="bg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Synergize scalable e-commerce</a:t>
          </a:r>
        </a:p>
      </dsp:txBody>
      <dsp:txXfrm>
        <a:off x="8634" y="677889"/>
        <a:ext cx="2013350" cy="2568297"/>
      </dsp:txXfrm>
    </dsp:sp>
    <dsp:sp modelId="{C4F84DEA-2002-4D32-8E80-70EEE05E345A}">
      <dsp:nvSpPr>
        <dsp:cNvPr id="0" name=""/>
        <dsp:cNvSpPr/>
      </dsp:nvSpPr>
      <dsp:spPr>
        <a:xfrm>
          <a:off x="2129879" y="81501"/>
          <a:ext cx="2013350" cy="604005"/>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Baskerville Old Face" panose="02020602080505020303" pitchFamily="18" charset="77"/>
              <a:ea typeface="Baskerville" panose="02020502070401020303" pitchFamily="18" charset="0"/>
            </a:rPr>
            <a:t>Marketing</a:t>
          </a:r>
        </a:p>
      </dsp:txBody>
      <dsp:txXfrm>
        <a:off x="2129879" y="81501"/>
        <a:ext cx="2013350" cy="604005"/>
      </dsp:txXfrm>
    </dsp:sp>
    <dsp:sp modelId="{4FEB85EB-D046-4CDB-8A62-BBCE260C4490}">
      <dsp:nvSpPr>
        <dsp:cNvPr id="0" name=""/>
        <dsp:cNvSpPr/>
      </dsp:nvSpPr>
      <dsp:spPr>
        <a:xfrm>
          <a:off x="2129879" y="677889"/>
          <a:ext cx="2013350" cy="2568297"/>
        </a:xfrm>
        <a:prstGeom prst="rect">
          <a:avLst/>
        </a:prstGeom>
        <a:solidFill>
          <a:schemeClr val="bg1">
            <a:lumMod val="95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Disseminate standardized metrics</a:t>
          </a:r>
        </a:p>
      </dsp:txBody>
      <dsp:txXfrm>
        <a:off x="2129879" y="677889"/>
        <a:ext cx="2013350" cy="2568297"/>
      </dsp:txXfrm>
    </dsp:sp>
    <dsp:sp modelId="{49B7F8FA-D256-41EF-9327-52A3551D9A60}">
      <dsp:nvSpPr>
        <dsp:cNvPr id="0" name=""/>
        <dsp:cNvSpPr/>
      </dsp:nvSpPr>
      <dsp:spPr>
        <a:xfrm>
          <a:off x="4251124" y="81501"/>
          <a:ext cx="2013350" cy="604005"/>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Baskerville Old Face" panose="02020602080505020303" pitchFamily="18" charset="77"/>
              <a:ea typeface="Baskerville" panose="02020502070401020303" pitchFamily="18" charset="0"/>
            </a:rPr>
            <a:t>Design</a:t>
          </a:r>
        </a:p>
      </dsp:txBody>
      <dsp:txXfrm>
        <a:off x="4251124" y="81501"/>
        <a:ext cx="2013350" cy="604005"/>
      </dsp:txXfrm>
    </dsp:sp>
    <dsp:sp modelId="{6B5FE59C-B471-448A-AA7A-B526DCC4D4CA}">
      <dsp:nvSpPr>
        <dsp:cNvPr id="0" name=""/>
        <dsp:cNvSpPr/>
      </dsp:nvSpPr>
      <dsp:spPr>
        <a:xfrm>
          <a:off x="4251124" y="677889"/>
          <a:ext cx="2013350" cy="2568297"/>
        </a:xfrm>
        <a:prstGeom prst="rect">
          <a:avLst/>
        </a:prstGeom>
        <a:solidFill>
          <a:schemeClr val="bg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Coordinate e-business applications</a:t>
          </a:r>
        </a:p>
      </dsp:txBody>
      <dsp:txXfrm>
        <a:off x="4251124" y="677889"/>
        <a:ext cx="2013350" cy="2568297"/>
      </dsp:txXfrm>
    </dsp:sp>
    <dsp:sp modelId="{4132ECB1-6BEF-4935-AFA3-B2EAA48FDE7E}">
      <dsp:nvSpPr>
        <dsp:cNvPr id="0" name=""/>
        <dsp:cNvSpPr/>
      </dsp:nvSpPr>
      <dsp:spPr>
        <a:xfrm>
          <a:off x="6372369" y="81501"/>
          <a:ext cx="2013350" cy="604005"/>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Baskerville Old Face" panose="02020602080505020303" pitchFamily="18" charset="77"/>
              <a:ea typeface="Baskerville" panose="02020502070401020303" pitchFamily="18" charset="0"/>
            </a:rPr>
            <a:t>Strategy</a:t>
          </a:r>
        </a:p>
      </dsp:txBody>
      <dsp:txXfrm>
        <a:off x="6372369" y="81501"/>
        <a:ext cx="2013350" cy="604005"/>
      </dsp:txXfrm>
    </dsp:sp>
    <dsp:sp modelId="{C42A8BDE-B838-475D-AFDE-17B60D744AB6}">
      <dsp:nvSpPr>
        <dsp:cNvPr id="0" name=""/>
        <dsp:cNvSpPr/>
      </dsp:nvSpPr>
      <dsp:spPr>
        <a:xfrm>
          <a:off x="6372369" y="677889"/>
          <a:ext cx="2013350" cy="2568297"/>
        </a:xfrm>
        <a:prstGeom prst="rect">
          <a:avLst/>
        </a:prstGeom>
        <a:solidFill>
          <a:schemeClr val="bg1">
            <a:lumMod val="95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711200" rtl="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Foster holistically superior methodologies</a:t>
          </a:r>
        </a:p>
      </dsp:txBody>
      <dsp:txXfrm>
        <a:off x="6372369" y="677889"/>
        <a:ext cx="2013350" cy="2568297"/>
      </dsp:txXfrm>
    </dsp:sp>
    <dsp:sp modelId="{59606EB9-9F10-4D12-A33F-A242FDCC0D0F}">
      <dsp:nvSpPr>
        <dsp:cNvPr id="0" name=""/>
        <dsp:cNvSpPr/>
      </dsp:nvSpPr>
      <dsp:spPr>
        <a:xfrm>
          <a:off x="8493615" y="82759"/>
          <a:ext cx="2013350" cy="604005"/>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Baskerville Old Face" panose="02020602080505020303" pitchFamily="18" charset="77"/>
              <a:ea typeface="Baskerville" panose="02020502070401020303" pitchFamily="18" charset="0"/>
            </a:rPr>
            <a:t>Launch</a:t>
          </a:r>
        </a:p>
      </dsp:txBody>
      <dsp:txXfrm>
        <a:off x="8493615" y="82759"/>
        <a:ext cx="2013350" cy="604005"/>
      </dsp:txXfrm>
    </dsp:sp>
    <dsp:sp modelId="{C8429E68-36DD-4F6A-A2F4-7CCDADCEFAD1}">
      <dsp:nvSpPr>
        <dsp:cNvPr id="0" name=""/>
        <dsp:cNvSpPr/>
      </dsp:nvSpPr>
      <dsp:spPr>
        <a:xfrm>
          <a:off x="8494450" y="681663"/>
          <a:ext cx="2011679" cy="2563264"/>
        </a:xfrm>
        <a:prstGeom prst="rect">
          <a:avLst/>
        </a:prstGeom>
        <a:solidFill>
          <a:schemeClr val="bg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711200" rtl="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Deploy strategic networks with compelling e-business needs</a:t>
          </a:r>
        </a:p>
      </dsp:txBody>
      <dsp:txXfrm>
        <a:off x="8494450" y="681663"/>
        <a:ext cx="2011679" cy="25632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1659731"/>
          <a:ext cx="10242550" cy="0"/>
        </a:xfrm>
        <a:prstGeom prst="line">
          <a:avLst/>
        </a:prstGeom>
        <a:solidFill>
          <a:schemeClr val="lt1">
            <a:alpha val="90000"/>
            <a:hueOff val="0"/>
            <a:satOff val="0"/>
            <a:lumOff val="0"/>
            <a:alphaOff val="0"/>
          </a:schemeClr>
        </a:solidFill>
        <a:ln w="19050" cap="flat" cmpd="sng" algn="ctr">
          <a:solidFill>
            <a:schemeClr val="accent1"/>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51490" y="382503"/>
          <a:ext cx="244110" cy="244110"/>
        </a:xfrm>
        <a:prstGeom prst="teardrop">
          <a:avLst>
            <a:gd name="adj" fmla="val 115000"/>
          </a:avLst>
        </a:prstGeom>
        <a:solidFill>
          <a:schemeClr val="accent1"/>
        </a:solidFill>
        <a:ln w="12700" cap="flat" cmpd="sng" algn="ctr">
          <a:solidFill>
            <a:srgbClr val="4F5945"/>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78608" y="409621"/>
          <a:ext cx="189873" cy="189873"/>
        </a:xfrm>
        <a:prstGeom prst="ellipse">
          <a:avLst/>
        </a:prstGeom>
        <a:solidFill>
          <a:schemeClr val="tx2">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346157" y="677170"/>
          <a:ext cx="2838997" cy="98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1600" rIns="101600" bIns="152400" numCol="1" spcCol="1270" anchor="t"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Synergize scalable e-commerce</a:t>
          </a:r>
        </a:p>
      </dsp:txBody>
      <dsp:txXfrm>
        <a:off x="346157" y="677170"/>
        <a:ext cx="2838997" cy="982560"/>
      </dsp:txXfrm>
    </dsp:sp>
    <dsp:sp modelId="{8E3FB235-DF38-476B-9A0E-B1E583D50944}">
      <dsp:nvSpPr>
        <dsp:cNvPr id="0" name=""/>
        <dsp:cNvSpPr/>
      </dsp:nvSpPr>
      <dsp:spPr>
        <a:xfrm>
          <a:off x="346157" y="331946"/>
          <a:ext cx="2838997" cy="34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0" kern="1200" dirty="0">
              <a:solidFill>
                <a:schemeClr val="accent3"/>
              </a:solidFill>
              <a:latin typeface="Baskerville Old Face" panose="02020602080505020303" pitchFamily="18" charset="77"/>
              <a:ea typeface="Baskerville" panose="02020502070401020303" pitchFamily="18" charset="0"/>
            </a:rPr>
            <a:t>Sep 20XX</a:t>
          </a:r>
        </a:p>
      </dsp:txBody>
      <dsp:txXfrm>
        <a:off x="346157" y="331946"/>
        <a:ext cx="2838997" cy="345224"/>
      </dsp:txXfrm>
    </dsp:sp>
    <dsp:sp modelId="{9AA05CE5-209F-4AD9-BE2C-2A69F76DA8F4}">
      <dsp:nvSpPr>
        <dsp:cNvPr id="0" name=""/>
        <dsp:cNvSpPr/>
      </dsp:nvSpPr>
      <dsp:spPr>
        <a:xfrm>
          <a:off x="173545" y="677170"/>
          <a:ext cx="0" cy="982560"/>
        </a:xfrm>
        <a:prstGeom prst="line">
          <a:avLst/>
        </a:prstGeom>
        <a:noFill/>
        <a:ln w="12700" cap="flat" cmpd="sng" algn="ctr">
          <a:solidFill>
            <a:schemeClr val="accent1"/>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41953" y="1628660"/>
          <a:ext cx="62140" cy="6214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1756541" y="2692848"/>
          <a:ext cx="244110" cy="244110"/>
        </a:xfrm>
        <a:prstGeom prst="teardrop">
          <a:avLst>
            <a:gd name="adj" fmla="val 115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1783659" y="2719967"/>
          <a:ext cx="189873" cy="189873"/>
        </a:xfrm>
        <a:prstGeom prst="ellipse">
          <a:avLst/>
        </a:prstGeom>
        <a:solidFill>
          <a:schemeClr val="tx2">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2051208" y="1659731"/>
          <a:ext cx="2838997" cy="98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0" bIns="101600" numCol="1" spcCol="1270" anchor="b"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Disseminate standardized metrics</a:t>
          </a:r>
        </a:p>
      </dsp:txBody>
      <dsp:txXfrm>
        <a:off x="2051208" y="1659731"/>
        <a:ext cx="2838997" cy="982560"/>
      </dsp:txXfrm>
    </dsp:sp>
    <dsp:sp modelId="{223C5207-4FA2-4A6C-8F43-20BD55767C99}">
      <dsp:nvSpPr>
        <dsp:cNvPr id="0" name=""/>
        <dsp:cNvSpPr/>
      </dsp:nvSpPr>
      <dsp:spPr>
        <a:xfrm>
          <a:off x="2051208" y="2642291"/>
          <a:ext cx="2838997" cy="34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0" kern="1200" dirty="0">
              <a:solidFill>
                <a:schemeClr val="accent3"/>
              </a:solidFill>
              <a:latin typeface="Baskerville Old Face" panose="02020602080505020303" pitchFamily="18" charset="77"/>
              <a:ea typeface="Baskerville" panose="02020502070401020303" pitchFamily="18" charset="0"/>
            </a:rPr>
            <a:t>Nov 20XX</a:t>
          </a:r>
        </a:p>
      </dsp:txBody>
      <dsp:txXfrm>
        <a:off x="2051208" y="2642291"/>
        <a:ext cx="2838997" cy="345224"/>
      </dsp:txXfrm>
    </dsp:sp>
    <dsp:sp modelId="{4FE5EB5D-4CEF-4D0D-9394-0534E61844BE}">
      <dsp:nvSpPr>
        <dsp:cNvPr id="0" name=""/>
        <dsp:cNvSpPr/>
      </dsp:nvSpPr>
      <dsp:spPr>
        <a:xfrm>
          <a:off x="1878596" y="1659731"/>
          <a:ext cx="0" cy="982560"/>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847004" y="1628660"/>
          <a:ext cx="62140" cy="6214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3461592" y="382503"/>
          <a:ext cx="244110" cy="244110"/>
        </a:xfrm>
        <a:prstGeom prst="teardrop">
          <a:avLst>
            <a:gd name="adj" fmla="val 115000"/>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3488711" y="409621"/>
          <a:ext cx="189873" cy="189873"/>
        </a:xfrm>
        <a:prstGeom prst="ellipse">
          <a:avLst/>
        </a:prstGeom>
        <a:solidFill>
          <a:srgbClr val="CCD8D6">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756259" y="677170"/>
          <a:ext cx="2838997" cy="98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1600" rIns="101600" bIns="152400" numCol="1" spcCol="1270" anchor="t"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Coordinate e-business applications</a:t>
          </a:r>
        </a:p>
      </dsp:txBody>
      <dsp:txXfrm>
        <a:off x="3756259" y="677170"/>
        <a:ext cx="2838997" cy="982560"/>
      </dsp:txXfrm>
    </dsp:sp>
    <dsp:sp modelId="{2D6C7916-1130-46A8-833B-A6278CBD2192}">
      <dsp:nvSpPr>
        <dsp:cNvPr id="0" name=""/>
        <dsp:cNvSpPr/>
      </dsp:nvSpPr>
      <dsp:spPr>
        <a:xfrm>
          <a:off x="3756259" y="331946"/>
          <a:ext cx="2838997" cy="34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0" kern="1200" dirty="0">
              <a:solidFill>
                <a:schemeClr val="accent3"/>
              </a:solidFill>
              <a:latin typeface="Baskerville Old Face" panose="02020602080505020303" pitchFamily="18" charset="77"/>
              <a:ea typeface="Baskerville" panose="02020502070401020303" pitchFamily="18" charset="0"/>
            </a:rPr>
            <a:t> Jan 20XX</a:t>
          </a:r>
        </a:p>
      </dsp:txBody>
      <dsp:txXfrm>
        <a:off x="3756259" y="331946"/>
        <a:ext cx="2838997" cy="345224"/>
      </dsp:txXfrm>
    </dsp:sp>
    <dsp:sp modelId="{4D953791-5C2F-4A75-A8F4-6ED7EAB5E015}">
      <dsp:nvSpPr>
        <dsp:cNvPr id="0" name=""/>
        <dsp:cNvSpPr/>
      </dsp:nvSpPr>
      <dsp:spPr>
        <a:xfrm>
          <a:off x="3583647" y="677170"/>
          <a:ext cx="0" cy="982560"/>
        </a:xfrm>
        <a:prstGeom prst="line">
          <a:avLst/>
        </a:prstGeom>
        <a:noFill/>
        <a:ln w="12700" cap="flat" cmpd="sng" algn="ctr">
          <a:solidFill>
            <a:schemeClr val="accent1"/>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3552055" y="1628660"/>
          <a:ext cx="62140" cy="6214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5166643" y="2692848"/>
          <a:ext cx="244110" cy="244110"/>
        </a:xfrm>
        <a:prstGeom prst="teardrop">
          <a:avLst>
            <a:gd name="adj" fmla="val 115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5193762" y="2719967"/>
          <a:ext cx="189873" cy="189873"/>
        </a:xfrm>
        <a:prstGeom prst="ellipse">
          <a:avLst/>
        </a:prstGeom>
        <a:solidFill>
          <a:schemeClr val="tx2">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5461311" y="1659731"/>
          <a:ext cx="2838997" cy="98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0" bIns="101600" numCol="1" spcCol="1270" anchor="b"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Foster holistically superior methodologies</a:t>
          </a:r>
        </a:p>
      </dsp:txBody>
      <dsp:txXfrm>
        <a:off x="5461311" y="1659731"/>
        <a:ext cx="2838997" cy="982560"/>
      </dsp:txXfrm>
    </dsp:sp>
    <dsp:sp modelId="{7C1E6B4A-59F7-4018-A403-E1CCAEE78BA1}">
      <dsp:nvSpPr>
        <dsp:cNvPr id="0" name=""/>
        <dsp:cNvSpPr/>
      </dsp:nvSpPr>
      <dsp:spPr>
        <a:xfrm>
          <a:off x="5461311" y="2642291"/>
          <a:ext cx="2838997" cy="34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0" kern="1200" dirty="0">
              <a:solidFill>
                <a:schemeClr val="accent3"/>
              </a:solidFill>
              <a:latin typeface="Baskerville Old Face" panose="02020602080505020303" pitchFamily="18" charset="77"/>
              <a:ea typeface="Baskerville" panose="02020502070401020303" pitchFamily="18" charset="0"/>
            </a:rPr>
            <a:t>Mar 20XX</a:t>
          </a:r>
        </a:p>
      </dsp:txBody>
      <dsp:txXfrm>
        <a:off x="5461311" y="2642291"/>
        <a:ext cx="2838997" cy="345224"/>
      </dsp:txXfrm>
    </dsp:sp>
    <dsp:sp modelId="{A03C5372-D306-43AC-B406-6F8183849431}">
      <dsp:nvSpPr>
        <dsp:cNvPr id="0" name=""/>
        <dsp:cNvSpPr/>
      </dsp:nvSpPr>
      <dsp:spPr>
        <a:xfrm>
          <a:off x="5288699" y="1659731"/>
          <a:ext cx="0" cy="982560"/>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5257106" y="1628660"/>
          <a:ext cx="62140" cy="6214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5439AF-6893-479D-8B57-31FBC13C553F}">
      <dsp:nvSpPr>
        <dsp:cNvPr id="0" name=""/>
        <dsp:cNvSpPr/>
      </dsp:nvSpPr>
      <dsp:spPr>
        <a:xfrm rot="8100000">
          <a:off x="6871695" y="382503"/>
          <a:ext cx="244110" cy="244110"/>
        </a:xfrm>
        <a:prstGeom prst="teardrop">
          <a:avLst>
            <a:gd name="adj" fmla="val 115000"/>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B1C16-7FF0-4DBE-B32E-E43FEB1E2EAC}">
      <dsp:nvSpPr>
        <dsp:cNvPr id="0" name=""/>
        <dsp:cNvSpPr/>
      </dsp:nvSpPr>
      <dsp:spPr>
        <a:xfrm>
          <a:off x="6898813" y="409621"/>
          <a:ext cx="189873" cy="189873"/>
        </a:xfrm>
        <a:prstGeom prst="ellipse">
          <a:avLst/>
        </a:prstGeom>
        <a:solidFill>
          <a:srgbClr val="CCD8D6">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7166362" y="677170"/>
          <a:ext cx="2838997" cy="98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1600" rIns="101600" bIns="152400" numCol="1" spcCol="1270" anchor="t"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Deploy strategic networks with compelling e-business needs</a:t>
          </a:r>
        </a:p>
      </dsp:txBody>
      <dsp:txXfrm>
        <a:off x="7166362" y="677170"/>
        <a:ext cx="2838997" cy="982560"/>
      </dsp:txXfrm>
    </dsp:sp>
    <dsp:sp modelId="{3FA5D5AE-9CAE-4D19-9765-BCEE62095312}">
      <dsp:nvSpPr>
        <dsp:cNvPr id="0" name=""/>
        <dsp:cNvSpPr/>
      </dsp:nvSpPr>
      <dsp:spPr>
        <a:xfrm>
          <a:off x="7166362" y="331946"/>
          <a:ext cx="2838997" cy="34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0" kern="1200" dirty="0">
              <a:solidFill>
                <a:schemeClr val="accent3"/>
              </a:solidFill>
              <a:latin typeface="Baskerville Old Face" panose="02020602080505020303" pitchFamily="18" charset="77"/>
              <a:ea typeface="Baskerville" panose="02020502070401020303" pitchFamily="18" charset="0"/>
            </a:rPr>
            <a:t>May 20XX</a:t>
          </a:r>
        </a:p>
      </dsp:txBody>
      <dsp:txXfrm>
        <a:off x="7166362" y="331946"/>
        <a:ext cx="2838997" cy="345224"/>
      </dsp:txXfrm>
    </dsp:sp>
    <dsp:sp modelId="{FE6CA7EB-68EC-4E76-9051-08C4CF370101}">
      <dsp:nvSpPr>
        <dsp:cNvPr id="0" name=""/>
        <dsp:cNvSpPr/>
      </dsp:nvSpPr>
      <dsp:spPr>
        <a:xfrm>
          <a:off x="6993750" y="677170"/>
          <a:ext cx="0" cy="982560"/>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6962158" y="1628660"/>
          <a:ext cx="62140" cy="6214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1/12/2023</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1/12/2023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4</a:t>
            </a:fld>
            <a:endParaRPr lang="en-US" dirty="0"/>
          </a:p>
        </p:txBody>
      </p:sp>
    </p:spTree>
    <p:extLst>
      <p:ext uri="{BB962C8B-B14F-4D97-AF65-F5344CB8AC3E}">
        <p14:creationId xmlns:p14="http://schemas.microsoft.com/office/powerpoint/2010/main" val="124288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9.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a:xfrm>
            <a:off x="2749296" y="2938811"/>
            <a:ext cx="6693408" cy="1088136"/>
          </a:xfrm>
        </p:spPr>
        <p:txBody>
          <a:bodyPr/>
          <a:lstStyle/>
          <a:p>
            <a:r>
              <a:rPr lang="en-US" dirty="0"/>
              <a:t>Presence of </a:t>
            </a:r>
            <a:br>
              <a:rPr lang="en-US" dirty="0"/>
            </a:br>
            <a:r>
              <a:rPr lang="en-US" dirty="0"/>
              <a:t>Heart Disease</a:t>
            </a:r>
          </a:p>
        </p:txBody>
      </p:sp>
      <p:sp>
        <p:nvSpPr>
          <p:cNvPr id="3" name="Subtitle 2">
            <a:extLst>
              <a:ext uri="{FF2B5EF4-FFF2-40B4-BE49-F238E27FC236}">
                <a16:creationId xmlns:a16="http://schemas.microsoft.com/office/drawing/2014/main" id="{626260E8-21BF-1371-4767-5E86248A7A7B}"/>
              </a:ext>
            </a:extLst>
          </p:cNvPr>
          <p:cNvSpPr>
            <a:spLocks noGrp="1"/>
          </p:cNvSpPr>
          <p:nvPr>
            <p:ph type="subTitle" idx="1"/>
          </p:nvPr>
        </p:nvSpPr>
        <p:spPr/>
        <p:txBody>
          <a:bodyPr/>
          <a:lstStyle/>
          <a:p>
            <a:r>
              <a:rPr lang="en-US" dirty="0"/>
              <a:t>Statistical Modeling of</a:t>
            </a:r>
          </a:p>
        </p:txBody>
      </p:sp>
      <p:sp>
        <p:nvSpPr>
          <p:cNvPr id="4" name="Subtitle 2">
            <a:extLst>
              <a:ext uri="{FF2B5EF4-FFF2-40B4-BE49-F238E27FC236}">
                <a16:creationId xmlns:a16="http://schemas.microsoft.com/office/drawing/2014/main" id="{B22EE652-AF03-5BF9-EE42-1B2255AB0BF1}"/>
              </a:ext>
            </a:extLst>
          </p:cNvPr>
          <p:cNvSpPr txBox="1">
            <a:spLocks/>
          </p:cNvSpPr>
          <p:nvPr/>
        </p:nvSpPr>
        <p:spPr>
          <a:xfrm>
            <a:off x="4596384" y="4571641"/>
            <a:ext cx="2999232" cy="438912"/>
          </a:xfrm>
          <a:prstGeom prst="rect">
            <a:avLst/>
          </a:prstGeom>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Clr>
                <a:srgbClr val="73292A"/>
              </a:buClr>
              <a:buFont typeface="Arial" panose="020B0604020202020204" pitchFamily="34" charset="0"/>
              <a:buNone/>
              <a:defRPr sz="2400" kern="1200">
                <a:solidFill>
                  <a:schemeClr val="accent3"/>
                </a:solidFill>
                <a:latin typeface="+mn-lt"/>
                <a:ea typeface="+mn-ea"/>
                <a:cs typeface="+mn-cs"/>
              </a:defRPr>
            </a:lvl1pPr>
            <a:lvl2pPr marL="457200" indent="0" algn="ctr" defTabSz="914400" rtl="0" eaLnBrk="1" latinLnBrk="0" hangingPunct="1">
              <a:lnSpc>
                <a:spcPct val="90000"/>
              </a:lnSpc>
              <a:spcBef>
                <a:spcPts val="500"/>
              </a:spcBef>
              <a:buClr>
                <a:srgbClr val="73292A"/>
              </a:buClr>
              <a:buFont typeface="Arial" panose="020B0604020202020204" pitchFamily="34" charset="0"/>
              <a:buNone/>
              <a:defRPr sz="2000" kern="1200">
                <a:solidFill>
                  <a:schemeClr val="accent3"/>
                </a:solidFill>
                <a:latin typeface="+mn-lt"/>
                <a:ea typeface="+mn-ea"/>
                <a:cs typeface="+mn-cs"/>
              </a:defRPr>
            </a:lvl2pPr>
            <a:lvl3pPr marL="914400" indent="0" algn="ctr" defTabSz="914400" rtl="0" eaLnBrk="1" latinLnBrk="0" hangingPunct="1">
              <a:lnSpc>
                <a:spcPct val="90000"/>
              </a:lnSpc>
              <a:spcBef>
                <a:spcPts val="500"/>
              </a:spcBef>
              <a:buClr>
                <a:srgbClr val="73292A"/>
              </a:buClr>
              <a:buFont typeface="Arial" panose="020B0604020202020204" pitchFamily="34" charset="0"/>
              <a:buNone/>
              <a:defRPr sz="1800" kern="1200">
                <a:solidFill>
                  <a:schemeClr val="accent3"/>
                </a:solidFill>
                <a:latin typeface="+mn-lt"/>
                <a:ea typeface="+mn-ea"/>
                <a:cs typeface="+mn-cs"/>
              </a:defRPr>
            </a:lvl3pPr>
            <a:lvl4pPr marL="1371600" indent="0" algn="ctr" defTabSz="914400" rtl="0" eaLnBrk="1" latinLnBrk="0" hangingPunct="1">
              <a:lnSpc>
                <a:spcPct val="90000"/>
              </a:lnSpc>
              <a:spcBef>
                <a:spcPts val="500"/>
              </a:spcBef>
              <a:buClr>
                <a:srgbClr val="73292A"/>
              </a:buClr>
              <a:buFont typeface="Arial" panose="020B0604020202020204" pitchFamily="34" charset="0"/>
              <a:buNone/>
              <a:defRPr sz="1600" kern="1200">
                <a:solidFill>
                  <a:schemeClr val="accent3"/>
                </a:solidFill>
                <a:latin typeface="+mn-lt"/>
                <a:ea typeface="+mn-ea"/>
                <a:cs typeface="+mn-cs"/>
              </a:defRPr>
            </a:lvl4pPr>
            <a:lvl5pPr marL="1828800" indent="0" algn="ctr" defTabSz="914400" rtl="0" eaLnBrk="1" latinLnBrk="0" hangingPunct="1">
              <a:lnSpc>
                <a:spcPct val="90000"/>
              </a:lnSpc>
              <a:spcBef>
                <a:spcPts val="500"/>
              </a:spcBef>
              <a:buClr>
                <a:srgbClr val="73292A"/>
              </a:buClr>
              <a:buFont typeface="Arial" panose="020B0604020202020204" pitchFamily="34" charset="0"/>
              <a:buNone/>
              <a:defRPr sz="1600" kern="1200">
                <a:solidFill>
                  <a:schemeClr val="accent3"/>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Frederick Michael Tantowi</a:t>
            </a:r>
          </a:p>
        </p:txBody>
      </p:sp>
    </p:spTree>
    <p:extLst>
      <p:ext uri="{BB962C8B-B14F-4D97-AF65-F5344CB8AC3E}">
        <p14:creationId xmlns:p14="http://schemas.microsoft.com/office/powerpoint/2010/main" val="31771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DC4AE-C2C4-A814-CC59-BD002AEF46FC}"/>
              </a:ext>
            </a:extLst>
          </p:cNvPr>
          <p:cNvSpPr>
            <a:spLocks noGrp="1"/>
          </p:cNvSpPr>
          <p:nvPr>
            <p:ph type="title"/>
          </p:nvPr>
        </p:nvSpPr>
        <p:spPr/>
        <p:txBody>
          <a:bodyPr/>
          <a:lstStyle/>
          <a:p>
            <a:r>
              <a:rPr lang="en-US" dirty="0">
                <a:solidFill>
                  <a:schemeClr val="accent3"/>
                </a:solidFill>
                <a:latin typeface="Baskerville Old Face" panose="02020602080505020303" pitchFamily="18" charset="77"/>
              </a:rPr>
              <a:t>Plan for product launch </a:t>
            </a:r>
            <a:endParaRPr lang="en-US" dirty="0"/>
          </a:p>
        </p:txBody>
      </p:sp>
      <p:sp>
        <p:nvSpPr>
          <p:cNvPr id="4" name="Footer Placeholder 3">
            <a:extLst>
              <a:ext uri="{FF2B5EF4-FFF2-40B4-BE49-F238E27FC236}">
                <a16:creationId xmlns:a16="http://schemas.microsoft.com/office/drawing/2014/main" id="{8C2F00B7-F64B-BD9F-339A-EE343262F312}"/>
              </a:ext>
            </a:extLst>
          </p:cNvPr>
          <p:cNvSpPr>
            <a:spLocks noGrp="1"/>
          </p:cNvSpPr>
          <p:nvPr>
            <p:ph type="ftr" sz="quarter" idx="10"/>
          </p:nvPr>
        </p:nvSpPr>
        <p:spPr>
          <a:xfrm>
            <a:off x="398664" y="6356350"/>
            <a:ext cx="4114800" cy="365125"/>
          </a:xfrm>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67CEE5A-421C-AB04-0186-6EC788070186}"/>
              </a:ext>
            </a:extLst>
          </p:cNvPr>
          <p:cNvSpPr>
            <a:spLocks noGrp="1"/>
          </p:cNvSpPr>
          <p:nvPr>
            <p:ph type="sldNum" sz="quarter" idx="11"/>
          </p:nvPr>
        </p:nvSpPr>
        <p:spPr>
          <a:xfrm>
            <a:off x="9067797" y="6356350"/>
            <a:ext cx="2743200" cy="365125"/>
          </a:xfrm>
        </p:spPr>
        <p:txBody>
          <a:bodyPr/>
          <a:lstStyle/>
          <a:p>
            <a:fld id="{294A09A9-5501-47C1-A89A-A340965A2BE2}" type="slidenum">
              <a:rPr lang="en-US" smtClean="0"/>
              <a:t>10</a:t>
            </a:fld>
            <a:endParaRPr lang="en-US" dirty="0"/>
          </a:p>
        </p:txBody>
      </p:sp>
      <p:graphicFrame>
        <p:nvGraphicFramePr>
          <p:cNvPr id="7" name="Content Placeholder 3" descr="Timeline Placeholder ">
            <a:extLst>
              <a:ext uri="{FF2B5EF4-FFF2-40B4-BE49-F238E27FC236}">
                <a16:creationId xmlns:a16="http://schemas.microsoft.com/office/drawing/2014/main" id="{C1D7FEFA-7A16-2FA3-C133-D72EC12F246F}"/>
              </a:ext>
            </a:extLst>
          </p:cNvPr>
          <p:cNvGraphicFramePr>
            <a:graphicFrameLocks noGrp="1"/>
          </p:cNvGraphicFramePr>
          <p:nvPr>
            <p:ph idx="1"/>
            <p:extLst>
              <p:ext uri="{D42A27DB-BD31-4B8C-83A1-F6EECF244321}">
                <p14:modId xmlns:p14="http://schemas.microsoft.com/office/powerpoint/2010/main" val="1764463222"/>
              </p:ext>
            </p:extLst>
          </p:nvPr>
        </p:nvGraphicFramePr>
        <p:xfrm>
          <a:off x="838200" y="2990850"/>
          <a:ext cx="10515600" cy="3473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9058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E6A01-1D8C-E82D-69CE-C1BEA5E0330D}"/>
              </a:ext>
            </a:extLst>
          </p:cNvPr>
          <p:cNvSpPr>
            <a:spLocks noGrp="1"/>
          </p:cNvSpPr>
          <p:nvPr>
            <p:ph type="title"/>
          </p:nvPr>
        </p:nvSpPr>
        <p:spPr/>
        <p:txBody>
          <a:bodyPr/>
          <a:lstStyle/>
          <a:p>
            <a:r>
              <a:rPr lang="en-US" dirty="0">
                <a:solidFill>
                  <a:schemeClr val="accent3"/>
                </a:solidFill>
                <a:latin typeface="Baskerville Old Face" panose="02020602080505020303" pitchFamily="18" charset="77"/>
                <a:ea typeface="Baskerville" panose="02020502070401020303" pitchFamily="18" charset="0"/>
              </a:rPr>
              <a:t>Timeline</a:t>
            </a:r>
            <a:r>
              <a:rPr lang="en-US" dirty="0">
                <a:solidFill>
                  <a:schemeClr val="accent3"/>
                </a:solidFill>
                <a:latin typeface="Baskerville Old Face" panose="02020602080505020303" pitchFamily="18" charset="77"/>
              </a:rPr>
              <a:t> </a:t>
            </a:r>
            <a:endParaRPr lang="en-US" dirty="0"/>
          </a:p>
        </p:txBody>
      </p:sp>
      <p:sp>
        <p:nvSpPr>
          <p:cNvPr id="3" name="Footer Placeholder 2">
            <a:extLst>
              <a:ext uri="{FF2B5EF4-FFF2-40B4-BE49-F238E27FC236}">
                <a16:creationId xmlns:a16="http://schemas.microsoft.com/office/drawing/2014/main" id="{21137959-7D1F-FBB7-5094-07715179487F}"/>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A6E8D6E8-969C-81F9-8B97-1B42ED901A78}"/>
              </a:ext>
            </a:extLst>
          </p:cNvPr>
          <p:cNvSpPr>
            <a:spLocks noGrp="1"/>
          </p:cNvSpPr>
          <p:nvPr>
            <p:ph type="sldNum" sz="quarter" idx="11"/>
          </p:nvPr>
        </p:nvSpPr>
        <p:spPr/>
        <p:txBody>
          <a:bodyPr/>
          <a:lstStyle/>
          <a:p>
            <a:fld id="{294A09A9-5501-47C1-A89A-A340965A2BE2}" type="slidenum">
              <a:rPr lang="en-US" smtClean="0"/>
              <a:pPr/>
              <a:t>11</a:t>
            </a:fld>
            <a:endParaRPr lang="en-US" dirty="0"/>
          </a:p>
        </p:txBody>
      </p:sp>
      <p:graphicFrame>
        <p:nvGraphicFramePr>
          <p:cNvPr id="7" name="Diagram 2" descr="Timeline">
            <a:extLst>
              <a:ext uri="{FF2B5EF4-FFF2-40B4-BE49-F238E27FC236}">
                <a16:creationId xmlns:a16="http://schemas.microsoft.com/office/drawing/2014/main" id="{1A75E301-F81B-604F-0C9B-A25BF04F0642}"/>
              </a:ext>
            </a:extLst>
          </p:cNvPr>
          <p:cNvGraphicFramePr>
            <a:graphicFrameLocks noGrp="1"/>
          </p:cNvGraphicFramePr>
          <p:nvPr>
            <p:ph sz="quarter" idx="12"/>
            <p:extLst>
              <p:ext uri="{D42A27DB-BD31-4B8C-83A1-F6EECF244321}">
                <p14:modId xmlns:p14="http://schemas.microsoft.com/office/powerpoint/2010/main" val="1588025317"/>
              </p:ext>
            </p:extLst>
          </p:nvPr>
        </p:nvGraphicFramePr>
        <p:xfrm>
          <a:off x="974725" y="2614613"/>
          <a:ext cx="10242550" cy="33194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893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p:txBody>
          <a:bodyPr/>
          <a:lstStyle/>
          <a:p>
            <a:r>
              <a:rPr lang="en-US" dirty="0"/>
              <a:t>Areas of focus</a:t>
            </a:r>
          </a:p>
        </p:txBody>
      </p:sp>
      <p:sp>
        <p:nvSpPr>
          <p:cNvPr id="26" name="Text Placeholder 25">
            <a:extLst>
              <a:ext uri="{FF2B5EF4-FFF2-40B4-BE49-F238E27FC236}">
                <a16:creationId xmlns:a16="http://schemas.microsoft.com/office/drawing/2014/main" id="{FAA80863-7DDD-E33E-7C2A-C806622CEF7D}"/>
              </a:ext>
            </a:extLst>
          </p:cNvPr>
          <p:cNvSpPr>
            <a:spLocks noGrp="1"/>
          </p:cNvSpPr>
          <p:nvPr>
            <p:ph type="body" sz="quarter" idx="13"/>
          </p:nvPr>
        </p:nvSpPr>
        <p:spPr/>
        <p:txBody>
          <a:bodyPr/>
          <a:lstStyle/>
          <a:p>
            <a:r>
              <a:rPr lang="en-US" dirty="0"/>
              <a:t>F</a:t>
            </a:r>
          </a:p>
        </p:txBody>
      </p:sp>
      <p:pic>
        <p:nvPicPr>
          <p:cNvPr id="10" name="Picture 9" descr="Floral leaf accent">
            <a:extLst>
              <a:ext uri="{FF2B5EF4-FFF2-40B4-BE49-F238E27FC236}">
                <a16:creationId xmlns:a16="http://schemas.microsoft.com/office/drawing/2014/main" id="{1CABBF9A-AC19-48D9-D218-D09928CE1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90394" y="3301247"/>
            <a:ext cx="1250823" cy="794641"/>
          </a:xfrm>
          <a:prstGeom prst="rect">
            <a:avLst/>
          </a:prstGeom>
        </p:spPr>
      </p:pic>
      <p:sp>
        <p:nvSpPr>
          <p:cNvPr id="3" name="Text Placeholder 2">
            <a:extLst>
              <a:ext uri="{FF2B5EF4-FFF2-40B4-BE49-F238E27FC236}">
                <a16:creationId xmlns:a16="http://schemas.microsoft.com/office/drawing/2014/main" id="{EFB90AB4-D228-4548-B072-726498212362}"/>
              </a:ext>
            </a:extLst>
          </p:cNvPr>
          <p:cNvSpPr>
            <a:spLocks noGrp="1"/>
          </p:cNvSpPr>
          <p:nvPr>
            <p:ph type="body" idx="1"/>
          </p:nvPr>
        </p:nvSpPr>
        <p:spPr/>
        <p:txBody>
          <a:bodyPr/>
          <a:lstStyle/>
          <a:p>
            <a:r>
              <a:rPr lang="en-US" dirty="0"/>
              <a:t>B2B market scenarios</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sz="half" idx="2"/>
          </p:nvPr>
        </p:nvSpPr>
        <p:spPr/>
        <p:txBody>
          <a:bodyPr/>
          <a:lstStyle/>
          <a:p>
            <a:r>
              <a:rPr lang="en-US" dirty="0"/>
              <a:t>Develop winning strategies to keep ahead of the competition</a:t>
            </a:r>
          </a:p>
          <a:p>
            <a:r>
              <a:rPr lang="en-US" dirty="0"/>
              <a:t>Capitalize </a:t>
            </a:r>
            <a:r>
              <a:rPr lang="en-US"/>
              <a:t>on low-hanging </a:t>
            </a:r>
            <a:r>
              <a:rPr lang="en-US" dirty="0"/>
              <a:t>fruit to identify a ballpark value</a:t>
            </a:r>
          </a:p>
          <a:p>
            <a:r>
              <a:rPr lang="en-US" dirty="0"/>
              <a:t>Visualize customer directed convergence</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type="body" sz="quarter" idx="3"/>
          </p:nvPr>
        </p:nvSpPr>
        <p:spPr/>
        <p:txBody>
          <a:bodyPr/>
          <a:lstStyle/>
          <a:p>
            <a:r>
              <a:rPr lang="en-US" dirty="0"/>
              <a:t>Cloud-based opportunities</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sz="quarter" idx="4"/>
          </p:nvPr>
        </p:nvSpPr>
        <p:spPr/>
        <p:txBody>
          <a:bodyPr/>
          <a:lstStyle/>
          <a:p>
            <a:r>
              <a:rPr lang="en-US" dirty="0"/>
              <a:t>Iterative approaches to corporate strategy</a:t>
            </a:r>
          </a:p>
          <a:p>
            <a:r>
              <a:rPr lang="en-US" dirty="0"/>
              <a:t>Establish a management framework from the inside</a:t>
            </a:r>
          </a:p>
        </p:txBody>
      </p:sp>
      <p:sp>
        <p:nvSpPr>
          <p:cNvPr id="7" name="Footer Placeholder 6">
            <a:extLst>
              <a:ext uri="{FF2B5EF4-FFF2-40B4-BE49-F238E27FC236}">
                <a16:creationId xmlns:a16="http://schemas.microsoft.com/office/drawing/2014/main" id="{486CE65B-C283-8A90-DF86-161AC356BEA0}"/>
              </a:ext>
            </a:extLst>
          </p:cNvPr>
          <p:cNvSpPr>
            <a:spLocks noGrp="1"/>
          </p:cNvSpPr>
          <p:nvPr>
            <p:ph type="ftr" sz="quarter" idx="11"/>
          </p:nvPr>
        </p:nvSpPr>
        <p:spPr/>
        <p:txBody>
          <a:bodyPr/>
          <a:lstStyle/>
          <a:p>
            <a:r>
              <a:rPr lang="en-US" dirty="0"/>
              <a:t>Presentation title</a:t>
            </a:r>
          </a:p>
        </p:txBody>
      </p:sp>
      <p:sp>
        <p:nvSpPr>
          <p:cNvPr id="9" name="Slide Number Placeholder 7">
            <a:extLst>
              <a:ext uri="{FF2B5EF4-FFF2-40B4-BE49-F238E27FC236}">
                <a16:creationId xmlns:a16="http://schemas.microsoft.com/office/drawing/2014/main" id="{FEDDE84F-33A7-1FC6-0912-6F42974F3C31}"/>
              </a:ext>
            </a:extLst>
          </p:cNvPr>
          <p:cNvSpPr>
            <a:spLocks noGrp="1"/>
          </p:cNvSpPr>
          <p:nvPr>
            <p:ph type="sldNum" sz="quarter" idx="12"/>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2985610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F4D5B-3E14-1349-3E16-232AA74EEBAF}"/>
              </a:ext>
            </a:extLst>
          </p:cNvPr>
          <p:cNvSpPr>
            <a:spLocks noGrp="1"/>
          </p:cNvSpPr>
          <p:nvPr>
            <p:ph type="title"/>
          </p:nvPr>
        </p:nvSpPr>
        <p:spPr/>
        <p:txBody>
          <a:bodyPr/>
          <a:lstStyle/>
          <a:p>
            <a:r>
              <a:rPr lang="en-US" dirty="0">
                <a:solidFill>
                  <a:schemeClr val="accent3"/>
                </a:solidFill>
                <a:latin typeface="Baskerville Old Face" panose="02020602080505020303" pitchFamily="18" charset="77"/>
                <a:ea typeface="Baskerville" panose="02020502070401020303" pitchFamily="18" charset="0"/>
              </a:rPr>
              <a:t>How we get there</a:t>
            </a:r>
            <a:endParaRPr lang="en-US" dirty="0"/>
          </a:p>
        </p:txBody>
      </p:sp>
      <p:sp>
        <p:nvSpPr>
          <p:cNvPr id="3" name="Text Placeholder 2">
            <a:extLst>
              <a:ext uri="{FF2B5EF4-FFF2-40B4-BE49-F238E27FC236}">
                <a16:creationId xmlns:a16="http://schemas.microsoft.com/office/drawing/2014/main" id="{E698CE0E-745C-A7EE-B0DE-4912A73B00D8}"/>
              </a:ext>
            </a:extLst>
          </p:cNvPr>
          <p:cNvSpPr>
            <a:spLocks noGrp="1"/>
          </p:cNvSpPr>
          <p:nvPr>
            <p:ph type="body" idx="1"/>
          </p:nvPr>
        </p:nvSpPr>
        <p:spPr/>
        <p:txBody>
          <a:bodyPr/>
          <a:lstStyle/>
          <a:p>
            <a:r>
              <a:rPr lang="en-US" sz="2000" dirty="0">
                <a:solidFill>
                  <a:schemeClr val="accent3"/>
                </a:solidFill>
                <a:latin typeface="Baskerville Old Face" panose="02020602080505020303" pitchFamily="18" charset="77"/>
                <a:ea typeface="Baskerville" panose="02020502070401020303" pitchFamily="18" charset="0"/>
                <a:cs typeface="+mn-lt"/>
              </a:rPr>
              <a:t>ROI</a:t>
            </a:r>
            <a:endParaRPr lang="en-US" dirty="0"/>
          </a:p>
        </p:txBody>
      </p:sp>
      <p:sp>
        <p:nvSpPr>
          <p:cNvPr id="4" name="Content Placeholder 3">
            <a:extLst>
              <a:ext uri="{FF2B5EF4-FFF2-40B4-BE49-F238E27FC236}">
                <a16:creationId xmlns:a16="http://schemas.microsoft.com/office/drawing/2014/main" id="{E336DC79-3EA6-7325-3D0B-C041B850142A}"/>
              </a:ext>
            </a:extLst>
          </p:cNvPr>
          <p:cNvSpPr>
            <a:spLocks noGrp="1"/>
          </p:cNvSpPr>
          <p:nvPr>
            <p:ph sz="half" idx="2"/>
          </p:nvPr>
        </p:nvSpPr>
        <p:spPr/>
        <p:txBody>
          <a:bodyPr/>
          <a:lstStyle/>
          <a:p>
            <a:r>
              <a:rPr lang="en-US" sz="1600" dirty="0">
                <a:solidFill>
                  <a:schemeClr val="accent3"/>
                </a:solidFill>
                <a:latin typeface="Gill Sans Nova Light" panose="020B0302020104020203" pitchFamily="34" charset="0"/>
                <a:ea typeface="+mn-lt"/>
                <a:cs typeface="Gill Sans Light" panose="020B0302020104020203" pitchFamily="34" charset="-79"/>
              </a:rPr>
              <a:t>Envision multimedia-based expertise and cross-media growth strategies</a:t>
            </a:r>
          </a:p>
          <a:p>
            <a:r>
              <a:rPr lang="en-US" sz="1600" dirty="0">
                <a:solidFill>
                  <a:schemeClr val="accent3"/>
                </a:solidFill>
                <a:latin typeface="Gill Sans Nova Light" panose="020B0302020104020203" pitchFamily="34" charset="0"/>
                <a:ea typeface="+mn-lt"/>
                <a:cs typeface="Gill Sans Light" panose="020B0302020104020203" pitchFamily="34" charset="-79"/>
              </a:rPr>
              <a:t>Visualize quality intellectual capital</a:t>
            </a:r>
          </a:p>
          <a:p>
            <a:r>
              <a:rPr lang="en-US" sz="1600" dirty="0">
                <a:solidFill>
                  <a:schemeClr val="accent3"/>
                </a:solidFill>
                <a:latin typeface="Gill Sans Nova Light" panose="020B0302020104020203" pitchFamily="34" charset="0"/>
                <a:ea typeface="+mn-lt"/>
                <a:cs typeface="Gill Sans Light" panose="020B0302020104020203" pitchFamily="34" charset="-79"/>
              </a:rPr>
              <a:t>Engage worldwide methodologies with web-enabled technologies</a:t>
            </a:r>
          </a:p>
        </p:txBody>
      </p:sp>
      <p:sp>
        <p:nvSpPr>
          <p:cNvPr id="5" name="Text Placeholder 4">
            <a:extLst>
              <a:ext uri="{FF2B5EF4-FFF2-40B4-BE49-F238E27FC236}">
                <a16:creationId xmlns:a16="http://schemas.microsoft.com/office/drawing/2014/main" id="{8FD645B0-0A7B-7091-C8D6-E7D27FA25E51}"/>
              </a:ext>
            </a:extLst>
          </p:cNvPr>
          <p:cNvSpPr>
            <a:spLocks noGrp="1"/>
          </p:cNvSpPr>
          <p:nvPr>
            <p:ph type="body" sz="quarter" idx="3"/>
          </p:nvPr>
        </p:nvSpPr>
        <p:spPr/>
        <p:txBody>
          <a:bodyPr/>
          <a:lstStyle/>
          <a:p>
            <a:pPr marL="0" indent="0">
              <a:buFont typeface="Arial" panose="020B0604020202020204" pitchFamily="34" charset="0"/>
              <a:buNone/>
            </a:pPr>
            <a:r>
              <a:rPr lang="en-US" sz="2000" dirty="0">
                <a:solidFill>
                  <a:schemeClr val="accent3"/>
                </a:solidFill>
                <a:latin typeface="Baskerville Old Face" panose="02020602080505020303" pitchFamily="18" charset="77"/>
                <a:ea typeface="Baskerville" panose="02020502070401020303" pitchFamily="18" charset="0"/>
              </a:rPr>
              <a:t>Niche</a:t>
            </a:r>
            <a:r>
              <a:rPr lang="en-US" sz="2000" dirty="0">
                <a:solidFill>
                  <a:schemeClr val="accent3"/>
                </a:solidFill>
                <a:latin typeface="Baskerville Old Face" panose="02020602080505020303" pitchFamily="18" charset="77"/>
                <a:ea typeface="Baskerville" panose="02020502070401020303" pitchFamily="18" charset="0"/>
                <a:cs typeface="+mn-lt"/>
              </a:rPr>
              <a:t> markets</a:t>
            </a:r>
            <a:endParaRPr lang="en-US" sz="2000" dirty="0">
              <a:solidFill>
                <a:schemeClr val="accent3"/>
              </a:solidFill>
              <a:latin typeface="Baskerville Old Face" panose="02020602080505020303" pitchFamily="18" charset="77"/>
              <a:ea typeface="Baskerville" panose="02020502070401020303" pitchFamily="18" charset="0"/>
            </a:endParaRPr>
          </a:p>
        </p:txBody>
      </p:sp>
      <p:sp>
        <p:nvSpPr>
          <p:cNvPr id="6" name="Content Placeholder 5">
            <a:extLst>
              <a:ext uri="{FF2B5EF4-FFF2-40B4-BE49-F238E27FC236}">
                <a16:creationId xmlns:a16="http://schemas.microsoft.com/office/drawing/2014/main" id="{3C7B8494-23AF-BB4F-382C-D2B07675EBB6}"/>
              </a:ext>
            </a:extLst>
          </p:cNvPr>
          <p:cNvSpPr>
            <a:spLocks noGrp="1"/>
          </p:cNvSpPr>
          <p:nvPr>
            <p:ph sz="quarter" idx="4"/>
          </p:nvPr>
        </p:nvSpPr>
        <p:spPr/>
        <p:txBody>
          <a:bodyPr/>
          <a:lstStyle/>
          <a:p>
            <a:r>
              <a:rPr lang="en-US" sz="1600" dirty="0">
                <a:solidFill>
                  <a:schemeClr val="accent3"/>
                </a:solidFill>
                <a:latin typeface="Gill Sans Nova Light" panose="020B0302020104020203" pitchFamily="34" charset="0"/>
                <a:ea typeface="+mn-lt"/>
                <a:cs typeface="Gill Sans Light" panose="020B0302020104020203" pitchFamily="34" charset="-79"/>
              </a:rPr>
              <a:t>Pursue scalable customer service through sustainable strategies</a:t>
            </a:r>
          </a:p>
          <a:p>
            <a:r>
              <a:rPr lang="en-US" sz="1600" dirty="0">
                <a:solidFill>
                  <a:schemeClr val="accent3"/>
                </a:solidFill>
                <a:latin typeface="Gill Sans Nova Light" panose="020B0302020104020203" pitchFamily="34" charset="0"/>
                <a:ea typeface="+mn-lt"/>
                <a:cs typeface="Gill Sans Light" panose="020B0302020104020203" pitchFamily="34" charset="-79"/>
              </a:rPr>
              <a:t>Engage top-line web services with cutting-edge deliverables</a:t>
            </a:r>
            <a:endParaRPr lang="en-US" sz="1600" dirty="0">
              <a:solidFill>
                <a:schemeClr val="accent3"/>
              </a:solidFill>
              <a:latin typeface="Gill Sans Nova Light" panose="020B0302020104020203" pitchFamily="34" charset="0"/>
              <a:cs typeface="Gill Sans Light" panose="020B0302020104020203" pitchFamily="34" charset="-79"/>
            </a:endParaRPr>
          </a:p>
        </p:txBody>
      </p:sp>
      <p:sp>
        <p:nvSpPr>
          <p:cNvPr id="9" name="Text Placeholder 8">
            <a:extLst>
              <a:ext uri="{FF2B5EF4-FFF2-40B4-BE49-F238E27FC236}">
                <a16:creationId xmlns:a16="http://schemas.microsoft.com/office/drawing/2014/main" id="{F0CC0C3B-96FD-06F4-C3EC-91658544150B}"/>
              </a:ext>
            </a:extLst>
          </p:cNvPr>
          <p:cNvSpPr>
            <a:spLocks noGrp="1"/>
          </p:cNvSpPr>
          <p:nvPr>
            <p:ph type="body" sz="quarter" idx="13"/>
          </p:nvPr>
        </p:nvSpPr>
        <p:spPr/>
        <p:txBody>
          <a:bodyPr/>
          <a:lstStyle/>
          <a:p>
            <a:pPr marL="0" indent="0">
              <a:buNone/>
            </a:pPr>
            <a:r>
              <a:rPr lang="en-US" sz="2000" dirty="0">
                <a:solidFill>
                  <a:schemeClr val="accent3"/>
                </a:solidFill>
                <a:latin typeface="Baskerville Old Face" panose="02020602080505020303" pitchFamily="18" charset="77"/>
                <a:ea typeface="Baskerville" panose="02020502070401020303" pitchFamily="18" charset="0"/>
              </a:rPr>
              <a:t>Supply chains</a:t>
            </a:r>
          </a:p>
        </p:txBody>
      </p:sp>
      <p:sp>
        <p:nvSpPr>
          <p:cNvPr id="10" name="Content Placeholder 9">
            <a:extLst>
              <a:ext uri="{FF2B5EF4-FFF2-40B4-BE49-F238E27FC236}">
                <a16:creationId xmlns:a16="http://schemas.microsoft.com/office/drawing/2014/main" id="{6E802B29-40B6-000C-8EDD-903910D08A61}"/>
              </a:ext>
            </a:extLst>
          </p:cNvPr>
          <p:cNvSpPr>
            <a:spLocks noGrp="1"/>
          </p:cNvSpPr>
          <p:nvPr>
            <p:ph sz="quarter" idx="14"/>
          </p:nvPr>
        </p:nvSpPr>
        <p:spPr/>
        <p:txBody>
          <a:bodyPr/>
          <a:lstStyle/>
          <a:p>
            <a:r>
              <a:rPr lang="en-US" sz="1600" dirty="0">
                <a:solidFill>
                  <a:schemeClr val="accent3"/>
                </a:solidFill>
                <a:latin typeface="Gill Sans Nova Light" panose="020B0302020104020203" pitchFamily="34" charset="0"/>
                <a:ea typeface="+mn-lt"/>
                <a:cs typeface="Gill Sans Light" panose="020B0302020104020203" pitchFamily="34" charset="-79"/>
              </a:rPr>
              <a:t>Cultivate one-to-one customer service with robust ideas</a:t>
            </a:r>
            <a:endParaRPr lang="en-US" sz="1600" dirty="0">
              <a:solidFill>
                <a:schemeClr val="accent3"/>
              </a:solidFill>
              <a:latin typeface="Gill Sans Nova Light" panose="020B0302020104020203" pitchFamily="34" charset="0"/>
              <a:cs typeface="Gill Sans Light" panose="020B0302020104020203" pitchFamily="34" charset="-79"/>
            </a:endParaRPr>
          </a:p>
          <a:p>
            <a:r>
              <a:rPr lang="en-US" sz="1600" dirty="0">
                <a:solidFill>
                  <a:schemeClr val="accent3"/>
                </a:solidFill>
                <a:latin typeface="Gill Sans Nova Light" panose="020B0302020104020203" pitchFamily="34" charset="0"/>
                <a:ea typeface="+mn-lt"/>
                <a:cs typeface="Gill Sans Light" panose="020B0302020104020203" pitchFamily="34" charset="-79"/>
              </a:rPr>
              <a:t>Maximize timely deliverables for real-time schemas</a:t>
            </a:r>
            <a:endParaRPr lang="en-US" sz="1600" dirty="0">
              <a:solidFill>
                <a:schemeClr val="accent3"/>
              </a:solidFill>
              <a:latin typeface="Gill Sans Nova Light" panose="020B0302020104020203" pitchFamily="34" charset="0"/>
              <a:cs typeface="Gill Sans Light" panose="020B0302020104020203" pitchFamily="34" charset="-79"/>
            </a:endParaRPr>
          </a:p>
        </p:txBody>
      </p:sp>
      <p:sp>
        <p:nvSpPr>
          <p:cNvPr id="7" name="Footer Placeholder 6">
            <a:extLst>
              <a:ext uri="{FF2B5EF4-FFF2-40B4-BE49-F238E27FC236}">
                <a16:creationId xmlns:a16="http://schemas.microsoft.com/office/drawing/2014/main" id="{69D875C8-4D19-8AF8-6F98-F151E309145E}"/>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7130094C-EC6A-E6F3-2E57-202E962AAC87}"/>
              </a:ext>
            </a:extLst>
          </p:cNvPr>
          <p:cNvSpPr>
            <a:spLocks noGrp="1"/>
          </p:cNvSpPr>
          <p:nvPr>
            <p:ph type="sldNum" sz="quarter" idx="12"/>
          </p:nvPr>
        </p:nvSpPr>
        <p:spPr/>
        <p:txBody>
          <a:bodyPr/>
          <a:lstStyle/>
          <a:p>
            <a:fld id="{294A09A9-5501-47C1-A89A-A340965A2BE2}" type="slidenum">
              <a:rPr lang="en-US" smtClean="0"/>
              <a:t>13</a:t>
            </a:fld>
            <a:endParaRPr lang="en-US" dirty="0"/>
          </a:p>
        </p:txBody>
      </p:sp>
    </p:spTree>
    <p:extLst>
      <p:ext uri="{BB962C8B-B14F-4D97-AF65-F5344CB8AC3E}">
        <p14:creationId xmlns:p14="http://schemas.microsoft.com/office/powerpoint/2010/main" val="2068121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4157-869F-9BBE-CFCF-717129CA6907}"/>
              </a:ext>
            </a:extLst>
          </p:cNvPr>
          <p:cNvSpPr>
            <a:spLocks noGrp="1"/>
          </p:cNvSpPr>
          <p:nvPr>
            <p:ph type="title"/>
          </p:nvPr>
        </p:nvSpPr>
        <p:spPr>
          <a:xfrm>
            <a:off x="1748028" y="1389888"/>
            <a:ext cx="8695944" cy="1325880"/>
          </a:xfrm>
        </p:spPr>
        <p:txBody>
          <a:bodyPr/>
          <a:lstStyle/>
          <a:p>
            <a:r>
              <a:rPr lang="en-US" dirty="0">
                <a:solidFill>
                  <a:schemeClr val="accent3"/>
                </a:solidFill>
                <a:latin typeface="Baskerville Old Face" panose="02020602080505020303" pitchFamily="18" charset="77"/>
              </a:rPr>
              <a:t>Summary</a:t>
            </a:r>
            <a:r>
              <a:rPr lang="en-US" dirty="0">
                <a:solidFill>
                  <a:schemeClr val="accent3"/>
                </a:solidFill>
              </a:rPr>
              <a:t> </a:t>
            </a:r>
            <a:endParaRPr lang="en-US" dirty="0"/>
          </a:p>
        </p:txBody>
      </p:sp>
      <p:sp>
        <p:nvSpPr>
          <p:cNvPr id="3" name="Content Placeholder 2">
            <a:extLst>
              <a:ext uri="{FF2B5EF4-FFF2-40B4-BE49-F238E27FC236}">
                <a16:creationId xmlns:a16="http://schemas.microsoft.com/office/drawing/2014/main" id="{DC9AC05D-560D-1665-8879-549C0B4EDE5C}"/>
              </a:ext>
            </a:extLst>
          </p:cNvPr>
          <p:cNvSpPr>
            <a:spLocks noGrp="1"/>
          </p:cNvSpPr>
          <p:nvPr>
            <p:ph idx="1"/>
          </p:nvPr>
        </p:nvSpPr>
        <p:spPr/>
        <p:txBody>
          <a:bodyPr/>
          <a:lstStyle/>
          <a:p>
            <a:pPr marL="0" indent="0" algn="ctr">
              <a:lnSpc>
                <a:spcPct val="100000"/>
              </a:lnSpc>
              <a:buNone/>
            </a:pPr>
            <a:r>
              <a:rPr lang="en-US" sz="2000" dirty="0">
                <a:solidFill>
                  <a:schemeClr val="accent3"/>
                </a:solidFill>
                <a:latin typeface="Gill Sans Nova Light" panose="020B0302020104020203" pitchFamily="34" charset="0"/>
                <a:ea typeface="+mn-lt"/>
                <a:cs typeface="Gill Sans Light" panose="020B0302020104020203" pitchFamily="34" charset="-79"/>
              </a:rPr>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pPr marL="0" indent="0">
              <a:lnSpc>
                <a:spcPct val="100000"/>
              </a:lnSpc>
              <a:buNone/>
            </a:pPr>
            <a:endParaRPr lang="en-US" dirty="0">
              <a:solidFill>
                <a:schemeClr val="accent3"/>
              </a:solidFill>
              <a:cs typeface="Calibri"/>
            </a:endParaRPr>
          </a:p>
        </p:txBody>
      </p:sp>
      <p:sp>
        <p:nvSpPr>
          <p:cNvPr id="4" name="Footer Placeholder 3">
            <a:extLst>
              <a:ext uri="{FF2B5EF4-FFF2-40B4-BE49-F238E27FC236}">
                <a16:creationId xmlns:a16="http://schemas.microsoft.com/office/drawing/2014/main" id="{8EF088D1-E89A-FD55-EB44-49411774536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4026A48-6EF8-D4D0-2C6E-1F96935EA501}"/>
              </a:ext>
            </a:extLst>
          </p:cNvPr>
          <p:cNvSpPr>
            <a:spLocks noGrp="1"/>
          </p:cNvSpPr>
          <p:nvPr>
            <p:ph type="sldNum" sz="quarter" idx="11"/>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520700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p:txBody>
          <a:bodyPr/>
          <a:lstStyle/>
          <a:p>
            <a:r>
              <a:rPr lang="en-US" dirty="0"/>
              <a:t>Thank you</a:t>
            </a:r>
          </a:p>
        </p:txBody>
      </p:sp>
      <p:sp>
        <p:nvSpPr>
          <p:cNvPr id="5" name="Content Placeholder 4">
            <a:extLst>
              <a:ext uri="{FF2B5EF4-FFF2-40B4-BE49-F238E27FC236}">
                <a16:creationId xmlns:a16="http://schemas.microsoft.com/office/drawing/2014/main" id="{AAF5CF3F-E5EF-5769-3F83-24ADB4412BBF}"/>
              </a:ext>
            </a:extLst>
          </p:cNvPr>
          <p:cNvSpPr>
            <a:spLocks noGrp="1"/>
          </p:cNvSpPr>
          <p:nvPr>
            <p:ph idx="1"/>
          </p:nvPr>
        </p:nvSpPr>
        <p:spPr/>
        <p:txBody>
          <a:bodyPr/>
          <a:lstStyle/>
          <a:p>
            <a:r>
              <a:rPr lang="en-US" dirty="0"/>
              <a:t>Mirjam Nilsson​</a:t>
            </a:r>
          </a:p>
          <a:p>
            <a:r>
              <a:rPr lang="en-US" dirty="0"/>
              <a:t>mirjam@contoso.com</a:t>
            </a:r>
          </a:p>
          <a:p>
            <a:r>
              <a:rPr lang="en-US" dirty="0"/>
              <a:t>www.contoso.com</a:t>
            </a:r>
          </a:p>
        </p:txBody>
      </p:sp>
    </p:spTree>
    <p:extLst>
      <p:ext uri="{BB962C8B-B14F-4D97-AF65-F5344CB8AC3E}">
        <p14:creationId xmlns:p14="http://schemas.microsoft.com/office/powerpoint/2010/main" val="2790251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normAutofit/>
          </a:bodyPr>
          <a:lstStyle/>
          <a:p>
            <a:r>
              <a:rPr lang="en-US" dirty="0">
                <a:solidFill>
                  <a:schemeClr val="accent3"/>
                </a:solidFill>
                <a:latin typeface="Baskerville Old Face" panose="02020602080505020303" pitchFamily="18" charset="77"/>
                <a:cs typeface="Calibri Light"/>
              </a:rPr>
              <a:t>Agenda</a:t>
            </a:r>
            <a:endParaRPr lang="en-US" dirty="0">
              <a:solidFill>
                <a:schemeClr val="accent3"/>
              </a:solidFill>
              <a:latin typeface="Baskerville Old Face" panose="02020602080505020303" pitchFamily="18" charset="77"/>
            </a:endParaRP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304687" y="3028460"/>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87755" y="2312475"/>
            <a:ext cx="1791038" cy="2033695"/>
          </a:xfrm>
          <a:prstGeom prst="rect">
            <a:avLst/>
          </a:pr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p:txBody>
          <a:bodyPr vert="horz" lIns="91440" tIns="45720" rIns="91440" bIns="45720" rtlCol="0" anchor="t">
            <a:normAutofit/>
          </a:bodyPr>
          <a:lstStyle/>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Dataset</a:t>
            </a: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Logistic Regression with R</a:t>
            </a: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Decision Tree with R</a:t>
            </a: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Random Forest with R</a:t>
            </a: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KNN with Python</a:t>
            </a:r>
          </a:p>
          <a:p>
            <a:endParaRPr lang="en-US" dirty="0">
              <a:solidFill>
                <a:schemeClr val="accent3"/>
              </a:solidFill>
              <a:latin typeface="Gill Sans Nova Light" panose="020B0302020104020203" pitchFamily="34" charset="0"/>
              <a:cs typeface="Calibri"/>
            </a:endParaRPr>
          </a:p>
        </p:txBody>
      </p:sp>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2</a:t>
            </a:fld>
            <a:endParaRPr lang="en-US" dirty="0"/>
          </a:p>
        </p:txBody>
      </p:sp>
      <p:pic>
        <p:nvPicPr>
          <p:cNvPr id="7" name="Picture 6" descr="Floral leaf accent">
            <a:extLst>
              <a:ext uri="{FF2B5EF4-FFF2-40B4-BE49-F238E27FC236}">
                <a16:creationId xmlns:a16="http://schemas.microsoft.com/office/drawing/2014/main" id="{BD98DCD9-4BF4-8068-B0B7-52A4DBC649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1915" y="3300645"/>
            <a:ext cx="1791038" cy="2033695"/>
          </a:xfrm>
          <a:prstGeom prst="rect">
            <a:avLst/>
          </a:prstGeom>
        </p:spPr>
      </p:pic>
      <p:pic>
        <p:nvPicPr>
          <p:cNvPr id="8" name="Picture 7" descr="Floral leaf accent">
            <a:extLst>
              <a:ext uri="{FF2B5EF4-FFF2-40B4-BE49-F238E27FC236}">
                <a16:creationId xmlns:a16="http://schemas.microsoft.com/office/drawing/2014/main" id="{450FF7D1-EFE7-67BB-3D70-2EB0295894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2513117" y="2427286"/>
            <a:ext cx="1243661" cy="790090"/>
          </a:xfrm>
          <a:prstGeom prst="rect">
            <a:avLst/>
          </a:prstGeom>
        </p:spPr>
      </p:pic>
      <p:pic>
        <p:nvPicPr>
          <p:cNvPr id="9" name="Picture 8" descr="Floral leaf accent">
            <a:extLst>
              <a:ext uri="{FF2B5EF4-FFF2-40B4-BE49-F238E27FC236}">
                <a16:creationId xmlns:a16="http://schemas.microsoft.com/office/drawing/2014/main" id="{98501B76-B7C6-19EE-DCB0-A029244F10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22015" y="3524330"/>
            <a:ext cx="1243661" cy="790090"/>
          </a:xfrm>
          <a:prstGeom prst="rect">
            <a:avLst/>
          </a:prstGeom>
        </p:spPr>
      </p:pic>
      <p:pic>
        <p:nvPicPr>
          <p:cNvPr id="11" name="Picture 10" descr="Floral leaf accent">
            <a:extLst>
              <a:ext uri="{FF2B5EF4-FFF2-40B4-BE49-F238E27FC236}">
                <a16:creationId xmlns:a16="http://schemas.microsoft.com/office/drawing/2014/main" id="{705C0A5E-F5BA-9CC6-91F5-1ADE02CEE0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3952485" flipH="1">
            <a:off x="1856761" y="2843116"/>
            <a:ext cx="1243661" cy="790090"/>
          </a:xfrm>
          <a:prstGeom prst="rect">
            <a:avLst/>
          </a:prstGeom>
        </p:spPr>
      </p:pic>
      <p:pic>
        <p:nvPicPr>
          <p:cNvPr id="12" name="Picture 11" descr="Floral leaf accent">
            <a:extLst>
              <a:ext uri="{FF2B5EF4-FFF2-40B4-BE49-F238E27FC236}">
                <a16:creationId xmlns:a16="http://schemas.microsoft.com/office/drawing/2014/main" id="{0D2BA73A-E4C9-65EB-2754-C2FE3BCF9A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3010852">
            <a:off x="3245105" y="2025531"/>
            <a:ext cx="1791038" cy="2033695"/>
          </a:xfrm>
          <a:prstGeom prst="rect">
            <a:avLst/>
          </a:prstGeom>
        </p:spPr>
      </p:pic>
      <p:pic>
        <p:nvPicPr>
          <p:cNvPr id="13" name="Picture 12" descr="Floral leaf accent">
            <a:extLst>
              <a:ext uri="{FF2B5EF4-FFF2-40B4-BE49-F238E27FC236}">
                <a16:creationId xmlns:a16="http://schemas.microsoft.com/office/drawing/2014/main" id="{69342763-CE6F-621F-F909-EF60B82D72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3010852">
            <a:off x="2133989" y="3115301"/>
            <a:ext cx="1791038" cy="2033695"/>
          </a:xfrm>
          <a:prstGeom prst="rect">
            <a:avLst/>
          </a:prstGeom>
        </p:spPr>
      </p:pic>
      <p:pic>
        <p:nvPicPr>
          <p:cNvPr id="14" name="Picture 13" descr="Floral leaf accent">
            <a:extLst>
              <a:ext uri="{FF2B5EF4-FFF2-40B4-BE49-F238E27FC236}">
                <a16:creationId xmlns:a16="http://schemas.microsoft.com/office/drawing/2014/main" id="{B5254E12-2E13-2BA3-1F30-A5DE88D69B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3952485" flipH="1">
            <a:off x="3065191" y="2241942"/>
            <a:ext cx="1243661" cy="790090"/>
          </a:xfrm>
          <a:prstGeom prst="rect">
            <a:avLst/>
          </a:prstGeom>
        </p:spPr>
      </p:pic>
      <p:pic>
        <p:nvPicPr>
          <p:cNvPr id="15" name="Picture 14" descr="Floral leaf accent">
            <a:extLst>
              <a:ext uri="{FF2B5EF4-FFF2-40B4-BE49-F238E27FC236}">
                <a16:creationId xmlns:a16="http://schemas.microsoft.com/office/drawing/2014/main" id="{8205B4BF-03FA-4E0E-F137-61ECCD2ABD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3952485" flipH="1">
            <a:off x="2174089" y="3338986"/>
            <a:ext cx="1243661" cy="790090"/>
          </a:xfrm>
          <a:prstGeom prst="rect">
            <a:avLst/>
          </a:prstGeom>
        </p:spPr>
      </p:pic>
    </p:spTree>
    <p:extLst>
      <p:ext uri="{BB962C8B-B14F-4D97-AF65-F5344CB8AC3E}">
        <p14:creationId xmlns:p14="http://schemas.microsoft.com/office/powerpoint/2010/main" val="1859527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1515124" y="136525"/>
            <a:ext cx="8695944" cy="1325880"/>
          </a:xfrm>
        </p:spPr>
        <p:txBody>
          <a:bodyPr/>
          <a:lstStyle/>
          <a:p>
            <a:r>
              <a:rPr lang="en-US" dirty="0"/>
              <a:t>Dataset</a:t>
            </a:r>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a:xfrm>
            <a:off x="228600" y="6356350"/>
            <a:ext cx="7533640" cy="365125"/>
          </a:xfrm>
        </p:spPr>
        <p:txBody>
          <a:bodyPr/>
          <a:lstStyle/>
          <a:p>
            <a:r>
              <a:rPr lang="en-US" dirty="0"/>
              <a:t>Dataset Source: https://www.kaggle.com/datasets/fedesoriano/heart-failure-prediction?datasetId=1582403&amp;searchQuery=R</a:t>
            </a:r>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
        <p:nvSpPr>
          <p:cNvPr id="6" name="Rectangle 1">
            <a:extLst>
              <a:ext uri="{FF2B5EF4-FFF2-40B4-BE49-F238E27FC236}">
                <a16:creationId xmlns:a16="http://schemas.microsoft.com/office/drawing/2014/main" id="{62FA4C05-2797-1117-BA9C-C4B2C5A05B4C}"/>
              </a:ext>
            </a:extLst>
          </p:cNvPr>
          <p:cNvSpPr>
            <a:spLocks noGrp="1" noChangeArrowheads="1"/>
          </p:cNvSpPr>
          <p:nvPr>
            <p:ph idx="1"/>
          </p:nvPr>
        </p:nvSpPr>
        <p:spPr bwMode="auto">
          <a:xfrm>
            <a:off x="1627124" y="1462405"/>
            <a:ext cx="8952484"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eaLnBrk="0" fontAlgn="base" hangingPunct="0">
              <a:spcBef>
                <a:spcPct val="0"/>
              </a:spcBef>
              <a:spcAft>
                <a:spcPct val="0"/>
              </a:spcAft>
              <a:buClrTx/>
            </a:pPr>
            <a:r>
              <a:rPr lang="en-US" altLang="en-US" sz="1800" dirty="0">
                <a:solidFill>
                  <a:schemeClr val="tx1"/>
                </a:solidFill>
                <a:latin typeface="Baskerville" panose="02020502070401020303"/>
              </a:rPr>
              <a:t>This dataset was created by combining different datasets already available independently but not combined before. In this dataset, 5 heart datasets are combined over 11 common features which makes it the largest heart disease dataset available so far for research purposes. The five datasets used for its curation are:</a:t>
            </a:r>
          </a:p>
          <a:p>
            <a:pPr algn="l" eaLnBrk="0" fontAlgn="base" hangingPunct="0">
              <a:spcBef>
                <a:spcPct val="0"/>
              </a:spcBef>
              <a:spcAft>
                <a:spcPct val="0"/>
              </a:spcAft>
              <a:buClrTx/>
            </a:pPr>
            <a:endParaRPr lang="en-US" altLang="en-US" sz="1800" dirty="0">
              <a:solidFill>
                <a:schemeClr val="tx1"/>
              </a:solidFill>
              <a:latin typeface="Baskerville" panose="02020502070401020303"/>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Baskerville" panose="02020502070401020303"/>
              </a:rPr>
              <a:t>Cleveland: 303 observations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Baskerville" panose="02020502070401020303"/>
              </a:rPr>
              <a:t>Hungarian: 294 observations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Baskerville" panose="02020502070401020303"/>
              </a:rPr>
              <a:t>Switzerland: 123 observations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Baskerville" panose="02020502070401020303"/>
              </a:rPr>
              <a:t>Long Beach VA: 200 observations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Baskerville" panose="02020502070401020303"/>
              </a:rPr>
              <a:t>Stalog</a:t>
            </a:r>
            <a:r>
              <a:rPr kumimoji="0" lang="en-US" altLang="en-US" sz="1800" b="0" i="0" u="none" strike="noStrike" cap="none" normalizeH="0" baseline="0" dirty="0">
                <a:ln>
                  <a:noFill/>
                </a:ln>
                <a:solidFill>
                  <a:schemeClr val="tx1"/>
                </a:solidFill>
                <a:effectLst/>
                <a:latin typeface="Baskerville" panose="02020502070401020303"/>
              </a:rPr>
              <a:t> (Heart) Data Set: 270 observations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Baskerville" panose="02020502070401020303"/>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Baskerville" panose="02020502070401020303"/>
              </a:rPr>
              <a:t>Total: 1190 observations</a:t>
            </a:r>
            <a:endParaRPr lang="en-US" altLang="en-US" sz="1800" dirty="0">
              <a:solidFill>
                <a:schemeClr val="tx1"/>
              </a:solidFill>
              <a:latin typeface="Baskerville" panose="02020502070401020303"/>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Baskerville" panose="02020502070401020303"/>
              </a:rPr>
              <a:t>Final dataset after removing duplicates: 918 observations</a:t>
            </a:r>
          </a:p>
        </p:txBody>
      </p:sp>
    </p:spTree>
    <p:extLst>
      <p:ext uri="{BB962C8B-B14F-4D97-AF65-F5344CB8AC3E}">
        <p14:creationId xmlns:p14="http://schemas.microsoft.com/office/powerpoint/2010/main" val="173299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p:txBody>
          <a:bodyPr/>
          <a:lstStyle/>
          <a:p>
            <a:r>
              <a:rPr lang="en-US" dirty="0"/>
              <a:t>Logistic Regression</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
          </p:nvPr>
        </p:nvSpPr>
        <p:spPr/>
        <p:txBody>
          <a:bodyPr/>
          <a:lstStyle/>
          <a:p>
            <a:r>
              <a:rPr lang="en-US" dirty="0"/>
              <a:t>Annual revenue growth</a:t>
            </a:r>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4516-A78C-D69C-2051-684BD2AB4940}"/>
              </a:ext>
            </a:extLst>
          </p:cNvPr>
          <p:cNvSpPr>
            <a:spLocks noGrp="1"/>
          </p:cNvSpPr>
          <p:nvPr>
            <p:ph type="title"/>
          </p:nvPr>
        </p:nvSpPr>
        <p:spPr/>
        <p:txBody>
          <a:bodyPr/>
          <a:lstStyle/>
          <a:p>
            <a:r>
              <a:rPr lang="en-US" dirty="0"/>
              <a:t>Quarterly performance</a:t>
            </a:r>
          </a:p>
        </p:txBody>
      </p:sp>
      <p:graphicFrame>
        <p:nvGraphicFramePr>
          <p:cNvPr id="6" name="Content Placeholder 5" descr="Bar chart">
            <a:extLst>
              <a:ext uri="{FF2B5EF4-FFF2-40B4-BE49-F238E27FC236}">
                <a16:creationId xmlns:a16="http://schemas.microsoft.com/office/drawing/2014/main" id="{04E3C183-7D16-18CC-89F3-EFCB21A47EDD}"/>
              </a:ext>
            </a:extLst>
          </p:cNvPr>
          <p:cNvGraphicFramePr>
            <a:graphicFrameLocks noGrp="1"/>
          </p:cNvGraphicFramePr>
          <p:nvPr>
            <p:ph idx="1"/>
            <p:extLst>
              <p:ext uri="{D42A27DB-BD31-4B8C-83A1-F6EECF244321}">
                <p14:modId xmlns:p14="http://schemas.microsoft.com/office/powerpoint/2010/main" val="1356425832"/>
              </p:ext>
            </p:extLst>
          </p:nvPr>
        </p:nvGraphicFramePr>
        <p:xfrm>
          <a:off x="838200" y="1825625"/>
          <a:ext cx="10515600" cy="4370388"/>
        </p:xfrm>
        <a:graphic>
          <a:graphicData uri="http://schemas.openxmlformats.org/drawingml/2006/chart">
            <c:chart xmlns:c="http://schemas.openxmlformats.org/drawingml/2006/chart" xmlns:r="http://schemas.openxmlformats.org/officeDocument/2006/relationships" r:id="rId2"/>
          </a:graphicData>
        </a:graphic>
      </p:graphicFrame>
      <p:sp>
        <p:nvSpPr>
          <p:cNvPr id="4" name="Footer Placeholder 3">
            <a:extLst>
              <a:ext uri="{FF2B5EF4-FFF2-40B4-BE49-F238E27FC236}">
                <a16:creationId xmlns:a16="http://schemas.microsoft.com/office/drawing/2014/main" id="{21D9DF05-D04B-F9CE-FC13-DEDFBD7A950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D56BD15-0727-BBF1-FBD8-0228EA23C767}"/>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941015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0712D-83C9-7B91-F708-5D07E4C2815D}"/>
              </a:ext>
            </a:extLst>
          </p:cNvPr>
          <p:cNvSpPr>
            <a:spLocks noGrp="1"/>
          </p:cNvSpPr>
          <p:nvPr>
            <p:ph type="title"/>
          </p:nvPr>
        </p:nvSpPr>
        <p:spPr/>
        <p:txBody>
          <a:bodyPr/>
          <a:lstStyle/>
          <a:p>
            <a:r>
              <a:rPr lang="en-US" dirty="0"/>
              <a:t>Areas of growth</a:t>
            </a:r>
          </a:p>
        </p:txBody>
      </p:sp>
      <p:graphicFrame>
        <p:nvGraphicFramePr>
          <p:cNvPr id="6" name="Table 4">
            <a:extLst>
              <a:ext uri="{FF2B5EF4-FFF2-40B4-BE49-F238E27FC236}">
                <a16:creationId xmlns:a16="http://schemas.microsoft.com/office/drawing/2014/main" id="{3B4F3B47-5D90-6680-2EE4-D15F8C55D228}"/>
              </a:ext>
            </a:extLst>
          </p:cNvPr>
          <p:cNvGraphicFramePr>
            <a:graphicFrameLocks noGrp="1"/>
          </p:cNvGraphicFramePr>
          <p:nvPr>
            <p:ph idx="1"/>
            <p:extLst>
              <p:ext uri="{D42A27DB-BD31-4B8C-83A1-F6EECF244321}">
                <p14:modId xmlns:p14="http://schemas.microsoft.com/office/powerpoint/2010/main" val="781193736"/>
              </p:ext>
            </p:extLst>
          </p:nvPr>
        </p:nvGraphicFramePr>
        <p:xfrm>
          <a:off x="609600" y="1600200"/>
          <a:ext cx="10995948" cy="4632804"/>
        </p:xfrm>
        <a:graphic>
          <a:graphicData uri="http://schemas.openxmlformats.org/drawingml/2006/table">
            <a:tbl>
              <a:tblPr firstRow="1" bandRow="1">
                <a:tableStyleId>{5C22544A-7EE6-4342-B048-85BDC9FD1C3A}</a:tableStyleId>
              </a:tblPr>
              <a:tblGrid>
                <a:gridCol w="1532443">
                  <a:extLst>
                    <a:ext uri="{9D8B030D-6E8A-4147-A177-3AD203B41FA5}">
                      <a16:colId xmlns:a16="http://schemas.microsoft.com/office/drawing/2014/main" val="1689330750"/>
                    </a:ext>
                  </a:extLst>
                </a:gridCol>
                <a:gridCol w="2352434">
                  <a:extLst>
                    <a:ext uri="{9D8B030D-6E8A-4147-A177-3AD203B41FA5}">
                      <a16:colId xmlns:a16="http://schemas.microsoft.com/office/drawing/2014/main" val="2660631934"/>
                    </a:ext>
                  </a:extLst>
                </a:gridCol>
                <a:gridCol w="2298664">
                  <a:extLst>
                    <a:ext uri="{9D8B030D-6E8A-4147-A177-3AD203B41FA5}">
                      <a16:colId xmlns:a16="http://schemas.microsoft.com/office/drawing/2014/main" val="3909717689"/>
                    </a:ext>
                  </a:extLst>
                </a:gridCol>
                <a:gridCol w="2613217">
                  <a:extLst>
                    <a:ext uri="{9D8B030D-6E8A-4147-A177-3AD203B41FA5}">
                      <a16:colId xmlns:a16="http://schemas.microsoft.com/office/drawing/2014/main" val="1603189107"/>
                    </a:ext>
                  </a:extLst>
                </a:gridCol>
                <a:gridCol w="2199190">
                  <a:extLst>
                    <a:ext uri="{9D8B030D-6E8A-4147-A177-3AD203B41FA5}">
                      <a16:colId xmlns:a16="http://schemas.microsoft.com/office/drawing/2014/main" val="2755691855"/>
                    </a:ext>
                  </a:extLst>
                </a:gridCol>
              </a:tblGrid>
              <a:tr h="602424">
                <a:tc>
                  <a:txBody>
                    <a:bodyPr/>
                    <a:lstStyle/>
                    <a:p>
                      <a:pPr algn="ctr"/>
                      <a:endParaRPr lang="en-US" dirty="0"/>
                    </a:p>
                  </a:txBody>
                  <a:tcPr anchor="ctr">
                    <a:solidFill>
                      <a:schemeClr val="accent2"/>
                    </a:solidFill>
                  </a:tcPr>
                </a:tc>
                <a:tc>
                  <a:txBody>
                    <a:bodyPr/>
                    <a:lstStyle/>
                    <a:p>
                      <a:pPr algn="ctr"/>
                      <a:r>
                        <a:rPr lang="en-US" sz="2000" b="0" dirty="0">
                          <a:latin typeface="Baskerville Old Face" panose="02020602080505020303" pitchFamily="18" charset="77"/>
                          <a:ea typeface="Baskerville" panose="02020502070401020303" pitchFamily="18" charset="0"/>
                          <a:cs typeface="Gill Sans Nova Light" panose="020F0302020204030204" pitchFamily="34" charset="0"/>
                        </a:rPr>
                        <a:t>B2B</a:t>
                      </a:r>
                    </a:p>
                  </a:txBody>
                  <a:tcPr anchor="ctr">
                    <a:solidFill>
                      <a:schemeClr val="accent2"/>
                    </a:solidFill>
                  </a:tcPr>
                </a:tc>
                <a:tc>
                  <a:txBody>
                    <a:bodyPr/>
                    <a:lstStyle/>
                    <a:p>
                      <a:pPr algn="ctr"/>
                      <a:r>
                        <a:rPr lang="en-US" sz="2000" b="0" dirty="0">
                          <a:latin typeface="Baskerville Old Face" panose="02020602080505020303" pitchFamily="18" charset="77"/>
                          <a:ea typeface="Baskerville" panose="02020502070401020303" pitchFamily="18" charset="0"/>
                          <a:cs typeface="Gill Sans Nova Light" panose="020F0302020204030204" pitchFamily="34" charset="0"/>
                        </a:rPr>
                        <a:t>Supply chain</a:t>
                      </a:r>
                    </a:p>
                  </a:txBody>
                  <a:tcPr anchor="ctr">
                    <a:solidFill>
                      <a:schemeClr val="accent2"/>
                    </a:solidFill>
                  </a:tcPr>
                </a:tc>
                <a:tc>
                  <a:txBody>
                    <a:bodyPr/>
                    <a:lstStyle/>
                    <a:p>
                      <a:pPr algn="ctr"/>
                      <a:r>
                        <a:rPr lang="en-US" sz="2000" b="0" dirty="0">
                          <a:latin typeface="Baskerville Old Face" panose="02020602080505020303" pitchFamily="18" charset="77"/>
                          <a:ea typeface="Baskerville" panose="02020502070401020303" pitchFamily="18" charset="0"/>
                          <a:cs typeface="Gill Sans Nova Light" panose="020F0302020204030204" pitchFamily="34" charset="0"/>
                        </a:rPr>
                        <a:t>ROI</a:t>
                      </a:r>
                    </a:p>
                  </a:txBody>
                  <a:tcPr anchor="ctr">
                    <a:solidFill>
                      <a:schemeClr val="accent2"/>
                    </a:solidFill>
                  </a:tcPr>
                </a:tc>
                <a:tc>
                  <a:txBody>
                    <a:bodyPr/>
                    <a:lstStyle/>
                    <a:p>
                      <a:pPr algn="ctr"/>
                      <a:r>
                        <a:rPr lang="en-US" sz="2000" b="0" dirty="0">
                          <a:latin typeface="Baskerville Old Face" panose="02020602080505020303" pitchFamily="18" charset="77"/>
                          <a:ea typeface="Baskerville" panose="02020502070401020303" pitchFamily="18" charset="0"/>
                          <a:cs typeface="Gill Sans Nova Light" panose="020F0302020204030204" pitchFamily="34" charset="0"/>
                        </a:rPr>
                        <a:t>E-commerce</a:t>
                      </a:r>
                    </a:p>
                  </a:txBody>
                  <a:tcPr anchor="ctr">
                    <a:solidFill>
                      <a:schemeClr val="accent2"/>
                    </a:solidFill>
                  </a:tcPr>
                </a:tc>
                <a:extLst>
                  <a:ext uri="{0D108BD9-81ED-4DB2-BD59-A6C34878D82A}">
                    <a16:rowId xmlns:a16="http://schemas.microsoft.com/office/drawing/2014/main" val="479928716"/>
                  </a:ext>
                </a:extLst>
              </a:tr>
              <a:tr h="1007595">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Q1</a:t>
                      </a:r>
                    </a:p>
                  </a:txBody>
                  <a:tcPr anchor="ctr">
                    <a:solidFill>
                      <a:schemeClr val="tx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4.5</a:t>
                      </a:r>
                    </a:p>
                  </a:txBody>
                  <a:tcPr anchor="ctr">
                    <a:solidFill>
                      <a:schemeClr val="tx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2.3</a:t>
                      </a:r>
                    </a:p>
                  </a:txBody>
                  <a:tcPr anchor="ctr">
                    <a:solidFill>
                      <a:schemeClr val="tx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1.7</a:t>
                      </a:r>
                    </a:p>
                  </a:txBody>
                  <a:tcPr anchor="ctr">
                    <a:solidFill>
                      <a:schemeClr val="tx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5.0</a:t>
                      </a:r>
                    </a:p>
                  </a:txBody>
                  <a:tcPr anchor="ctr">
                    <a:solidFill>
                      <a:schemeClr val="tx2"/>
                    </a:solidFill>
                  </a:tcPr>
                </a:tc>
                <a:extLst>
                  <a:ext uri="{0D108BD9-81ED-4DB2-BD59-A6C34878D82A}">
                    <a16:rowId xmlns:a16="http://schemas.microsoft.com/office/drawing/2014/main" val="1760208656"/>
                  </a:ext>
                </a:extLst>
              </a:tr>
              <a:tr h="1007595">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Q2</a:t>
                      </a:r>
                    </a:p>
                  </a:txBody>
                  <a:tcPr anchor="ctr">
                    <a:solidFill>
                      <a:schemeClr val="bg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3.2</a:t>
                      </a:r>
                    </a:p>
                  </a:txBody>
                  <a:tcPr anchor="ctr">
                    <a:solidFill>
                      <a:schemeClr val="bg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5.1</a:t>
                      </a:r>
                    </a:p>
                  </a:txBody>
                  <a:tcPr anchor="ctr">
                    <a:solidFill>
                      <a:schemeClr val="bg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4.4</a:t>
                      </a:r>
                    </a:p>
                  </a:txBody>
                  <a:tcPr anchor="ctr">
                    <a:solidFill>
                      <a:schemeClr val="bg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3.0</a:t>
                      </a:r>
                    </a:p>
                  </a:txBody>
                  <a:tcPr anchor="ctr">
                    <a:solidFill>
                      <a:schemeClr val="bg2"/>
                    </a:solidFill>
                  </a:tcPr>
                </a:tc>
                <a:extLst>
                  <a:ext uri="{0D108BD9-81ED-4DB2-BD59-A6C34878D82A}">
                    <a16:rowId xmlns:a16="http://schemas.microsoft.com/office/drawing/2014/main" val="3634243071"/>
                  </a:ext>
                </a:extLst>
              </a:tr>
              <a:tr h="1007595">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Q3</a:t>
                      </a:r>
                    </a:p>
                  </a:txBody>
                  <a:tcPr anchor="ctr">
                    <a:solidFill>
                      <a:schemeClr val="tx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2.1</a:t>
                      </a:r>
                    </a:p>
                  </a:txBody>
                  <a:tcPr anchor="ctr">
                    <a:solidFill>
                      <a:schemeClr val="tx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1.7</a:t>
                      </a:r>
                    </a:p>
                  </a:txBody>
                  <a:tcPr anchor="ctr">
                    <a:solidFill>
                      <a:schemeClr val="tx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2.5</a:t>
                      </a:r>
                    </a:p>
                  </a:txBody>
                  <a:tcPr anchor="ctr">
                    <a:solidFill>
                      <a:schemeClr val="tx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2.8</a:t>
                      </a:r>
                    </a:p>
                  </a:txBody>
                  <a:tcPr anchor="ctr">
                    <a:solidFill>
                      <a:schemeClr val="tx2"/>
                    </a:solidFill>
                  </a:tcPr>
                </a:tc>
                <a:extLst>
                  <a:ext uri="{0D108BD9-81ED-4DB2-BD59-A6C34878D82A}">
                    <a16:rowId xmlns:a16="http://schemas.microsoft.com/office/drawing/2014/main" val="415808797"/>
                  </a:ext>
                </a:extLst>
              </a:tr>
              <a:tr h="1007595">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Q4</a:t>
                      </a:r>
                    </a:p>
                  </a:txBody>
                  <a:tcPr anchor="ctr">
                    <a:solidFill>
                      <a:schemeClr val="bg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4.5</a:t>
                      </a:r>
                    </a:p>
                  </a:txBody>
                  <a:tcPr anchor="ctr">
                    <a:solidFill>
                      <a:schemeClr val="bg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2.2</a:t>
                      </a:r>
                    </a:p>
                  </a:txBody>
                  <a:tcPr anchor="ctr">
                    <a:solidFill>
                      <a:schemeClr val="bg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1.7</a:t>
                      </a:r>
                    </a:p>
                  </a:txBody>
                  <a:tcPr anchor="ctr">
                    <a:solidFill>
                      <a:schemeClr val="bg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7.0</a:t>
                      </a:r>
                    </a:p>
                  </a:txBody>
                  <a:tcPr anchor="ctr">
                    <a:solidFill>
                      <a:schemeClr val="bg2"/>
                    </a:solidFill>
                  </a:tcPr>
                </a:tc>
                <a:extLst>
                  <a:ext uri="{0D108BD9-81ED-4DB2-BD59-A6C34878D82A}">
                    <a16:rowId xmlns:a16="http://schemas.microsoft.com/office/drawing/2014/main" val="380950325"/>
                  </a:ext>
                </a:extLst>
              </a:tr>
            </a:tbl>
          </a:graphicData>
        </a:graphic>
      </p:graphicFrame>
      <p:sp>
        <p:nvSpPr>
          <p:cNvPr id="4" name="Footer Placeholder 3">
            <a:extLst>
              <a:ext uri="{FF2B5EF4-FFF2-40B4-BE49-F238E27FC236}">
                <a16:creationId xmlns:a16="http://schemas.microsoft.com/office/drawing/2014/main" id="{00F8B86A-A576-98F0-BAD4-3F0C0919C5C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9143C50-6937-DD3E-B402-4ABB2469E63E}"/>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871201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7E564-4283-8AE2-ADD2-7B3FFCFA26C7}"/>
              </a:ext>
            </a:extLst>
          </p:cNvPr>
          <p:cNvSpPr>
            <a:spLocks noGrp="1"/>
          </p:cNvSpPr>
          <p:nvPr>
            <p:ph type="title"/>
          </p:nvPr>
        </p:nvSpPr>
        <p:spPr/>
        <p:txBody>
          <a:bodyPr/>
          <a:lstStyle/>
          <a:p>
            <a:r>
              <a:rPr lang="en-US" dirty="0"/>
              <a:t>Business opportunities are like buses. There's always another one coming.</a:t>
            </a:r>
          </a:p>
        </p:txBody>
      </p:sp>
      <p:sp>
        <p:nvSpPr>
          <p:cNvPr id="10" name="Text Placeholder 9">
            <a:extLst>
              <a:ext uri="{FF2B5EF4-FFF2-40B4-BE49-F238E27FC236}">
                <a16:creationId xmlns:a16="http://schemas.microsoft.com/office/drawing/2014/main" id="{FA47ED29-D9DA-9DC6-8B43-80EC2A2E5B50}"/>
              </a:ext>
            </a:extLst>
          </p:cNvPr>
          <p:cNvSpPr>
            <a:spLocks noGrp="1"/>
          </p:cNvSpPr>
          <p:nvPr>
            <p:ph type="body" sz="quarter" idx="10"/>
          </p:nvPr>
        </p:nvSpPr>
        <p:spPr/>
        <p:txBody>
          <a:bodyPr/>
          <a:lstStyle/>
          <a:p>
            <a:r>
              <a:rPr lang="en-US" dirty="0"/>
              <a:t>“</a:t>
            </a:r>
          </a:p>
        </p:txBody>
      </p:sp>
      <p:sp>
        <p:nvSpPr>
          <p:cNvPr id="3" name="Text Placeholder 2">
            <a:extLst>
              <a:ext uri="{FF2B5EF4-FFF2-40B4-BE49-F238E27FC236}">
                <a16:creationId xmlns:a16="http://schemas.microsoft.com/office/drawing/2014/main" id="{C9CFA000-38C2-F344-E543-42483390408A}"/>
              </a:ext>
            </a:extLst>
          </p:cNvPr>
          <p:cNvSpPr>
            <a:spLocks noGrp="1"/>
          </p:cNvSpPr>
          <p:nvPr>
            <p:ph type="body" idx="1"/>
          </p:nvPr>
        </p:nvSpPr>
        <p:spPr/>
        <p:txBody>
          <a:bodyPr/>
          <a:lstStyle/>
          <a:p>
            <a:r>
              <a:rPr lang="en-US" dirty="0"/>
              <a:t>Richard Branson</a:t>
            </a:r>
          </a:p>
        </p:txBody>
      </p:sp>
      <p:sp>
        <p:nvSpPr>
          <p:cNvPr id="11" name="Text Placeholder 10">
            <a:extLst>
              <a:ext uri="{FF2B5EF4-FFF2-40B4-BE49-F238E27FC236}">
                <a16:creationId xmlns:a16="http://schemas.microsoft.com/office/drawing/2014/main" id="{CB634FAD-36DD-9FB0-7030-266A29178C42}"/>
              </a:ext>
            </a:extLst>
          </p:cNvPr>
          <p:cNvSpPr>
            <a:spLocks noGrp="1"/>
          </p:cNvSpPr>
          <p:nvPr>
            <p:ph type="body" sz="quarter" idx="11"/>
          </p:nvPr>
        </p:nvSpPr>
        <p:spPr/>
        <p:txBody>
          <a:bodyPr/>
          <a:lstStyle/>
          <a:p>
            <a:r>
              <a:rPr lang="en-US" dirty="0"/>
              <a:t>”</a:t>
            </a:r>
          </a:p>
        </p:txBody>
      </p:sp>
    </p:spTree>
    <p:extLst>
      <p:ext uri="{BB962C8B-B14F-4D97-AF65-F5344CB8AC3E}">
        <p14:creationId xmlns:p14="http://schemas.microsoft.com/office/powerpoint/2010/main" val="1563980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itle 76">
            <a:extLst>
              <a:ext uri="{FF2B5EF4-FFF2-40B4-BE49-F238E27FC236}">
                <a16:creationId xmlns:a16="http://schemas.microsoft.com/office/drawing/2014/main" id="{D9A0AA8E-BE3B-E949-89DB-0208EE4A67DD}"/>
              </a:ext>
            </a:extLst>
          </p:cNvPr>
          <p:cNvSpPr>
            <a:spLocks noGrp="1"/>
          </p:cNvSpPr>
          <p:nvPr>
            <p:ph type="title"/>
          </p:nvPr>
        </p:nvSpPr>
        <p:spPr/>
        <p:txBody>
          <a:bodyPr/>
          <a:lstStyle/>
          <a:p>
            <a:r>
              <a:rPr lang="en-US" dirty="0">
                <a:solidFill>
                  <a:schemeClr val="accent3"/>
                </a:solidFill>
                <a:latin typeface="Baskerville Old Face" panose="02020602080505020303" pitchFamily="18" charset="77"/>
                <a:ea typeface="Baskerville" panose="02020502070401020303" pitchFamily="18" charset="0"/>
                <a:cs typeface="Calibri Light"/>
              </a:rPr>
              <a:t>Meet our team</a:t>
            </a:r>
            <a:endParaRPr lang="en-US" dirty="0"/>
          </a:p>
        </p:txBody>
      </p:sp>
      <p:pic>
        <p:nvPicPr>
          <p:cNvPr id="41" name="Picture Placeholder 40" descr="Team member headshot">
            <a:extLst>
              <a:ext uri="{FF2B5EF4-FFF2-40B4-BE49-F238E27FC236}">
                <a16:creationId xmlns:a16="http://schemas.microsoft.com/office/drawing/2014/main" id="{4F9E84D0-E7B3-63FA-BFFC-45B52AE85894}"/>
              </a:ext>
            </a:extLst>
          </p:cNvPr>
          <p:cNvPicPr>
            <a:picLocks noGrp="1" noChangeAspect="1"/>
          </p:cNvPicPr>
          <p:nvPr>
            <p:ph type="pic" sz="quarter" idx="12"/>
          </p:nvPr>
        </p:nvPicPr>
        <p:blipFill rotWithShape="1">
          <a:blip r:embed="rId2"/>
          <a:srcRect l="39" r="39"/>
          <a:stretch/>
        </p:blipFill>
        <p:spPr/>
      </p:pic>
      <p:sp>
        <p:nvSpPr>
          <p:cNvPr id="21" name="Text Placeholder 20">
            <a:extLst>
              <a:ext uri="{FF2B5EF4-FFF2-40B4-BE49-F238E27FC236}">
                <a16:creationId xmlns:a16="http://schemas.microsoft.com/office/drawing/2014/main" id="{126B3CE3-4128-8F8E-0760-8B64348682F5}"/>
              </a:ext>
            </a:extLst>
          </p:cNvPr>
          <p:cNvSpPr>
            <a:spLocks noGrp="1"/>
          </p:cNvSpPr>
          <p:nvPr>
            <p:ph type="body" sz="quarter" idx="13"/>
          </p:nvPr>
        </p:nvSpPr>
        <p:spPr/>
        <p:txBody>
          <a:bodyPr/>
          <a:lstStyle/>
          <a:p>
            <a:r>
              <a:rPr lang="en-US" dirty="0"/>
              <a:t>Takuma Hayashi​</a:t>
            </a:r>
          </a:p>
        </p:txBody>
      </p:sp>
      <p:sp>
        <p:nvSpPr>
          <p:cNvPr id="22" name="Text Placeholder 21">
            <a:extLst>
              <a:ext uri="{FF2B5EF4-FFF2-40B4-BE49-F238E27FC236}">
                <a16:creationId xmlns:a16="http://schemas.microsoft.com/office/drawing/2014/main" id="{B8A775F3-D483-728E-181B-869ED9CBDF2F}"/>
              </a:ext>
            </a:extLst>
          </p:cNvPr>
          <p:cNvSpPr>
            <a:spLocks noGrp="1"/>
          </p:cNvSpPr>
          <p:nvPr>
            <p:ph type="body" sz="quarter" idx="14"/>
          </p:nvPr>
        </p:nvSpPr>
        <p:spPr/>
        <p:txBody>
          <a:bodyPr/>
          <a:lstStyle/>
          <a:p>
            <a:r>
              <a:rPr lang="en-US" dirty="0"/>
              <a:t>President</a:t>
            </a:r>
          </a:p>
        </p:txBody>
      </p:sp>
      <p:pic>
        <p:nvPicPr>
          <p:cNvPr id="43" name="Picture Placeholder 42" descr="Team member headshot">
            <a:extLst>
              <a:ext uri="{FF2B5EF4-FFF2-40B4-BE49-F238E27FC236}">
                <a16:creationId xmlns:a16="http://schemas.microsoft.com/office/drawing/2014/main" id="{20485BBC-3BEC-5430-3677-301E7A3D19F4}"/>
              </a:ext>
            </a:extLst>
          </p:cNvPr>
          <p:cNvPicPr>
            <a:picLocks noGrp="1" noChangeAspect="1"/>
          </p:cNvPicPr>
          <p:nvPr>
            <p:ph type="pic" sz="quarter" idx="17"/>
          </p:nvPr>
        </p:nvPicPr>
        <p:blipFill rotWithShape="1">
          <a:blip r:embed="rId3"/>
          <a:srcRect l="39" r="39"/>
          <a:stretch/>
        </p:blipFill>
        <p:spPr/>
      </p:pic>
      <p:sp>
        <p:nvSpPr>
          <p:cNvPr id="27" name="Text Placeholder 26">
            <a:extLst>
              <a:ext uri="{FF2B5EF4-FFF2-40B4-BE49-F238E27FC236}">
                <a16:creationId xmlns:a16="http://schemas.microsoft.com/office/drawing/2014/main" id="{AD3E159C-8F18-6271-D733-C11E52BA168F}"/>
              </a:ext>
            </a:extLst>
          </p:cNvPr>
          <p:cNvSpPr>
            <a:spLocks noGrp="1"/>
          </p:cNvSpPr>
          <p:nvPr>
            <p:ph type="body" sz="quarter" idx="19"/>
          </p:nvPr>
        </p:nvSpPr>
        <p:spPr/>
        <p:txBody>
          <a:bodyPr/>
          <a:lstStyle/>
          <a:p>
            <a:r>
              <a:rPr lang="en-US" dirty="0"/>
              <a:t>Mirjam Nilsson​</a:t>
            </a:r>
          </a:p>
        </p:txBody>
      </p:sp>
      <p:sp>
        <p:nvSpPr>
          <p:cNvPr id="26" name="Text Placeholder 25">
            <a:extLst>
              <a:ext uri="{FF2B5EF4-FFF2-40B4-BE49-F238E27FC236}">
                <a16:creationId xmlns:a16="http://schemas.microsoft.com/office/drawing/2014/main" id="{3B78A704-3F4C-BA60-E2A0-78C04422CC59}"/>
              </a:ext>
            </a:extLst>
          </p:cNvPr>
          <p:cNvSpPr>
            <a:spLocks noGrp="1"/>
          </p:cNvSpPr>
          <p:nvPr>
            <p:ph type="body" sz="quarter" idx="18"/>
          </p:nvPr>
        </p:nvSpPr>
        <p:spPr/>
        <p:txBody>
          <a:bodyPr/>
          <a:lstStyle/>
          <a:p>
            <a:r>
              <a:rPr lang="en-US" dirty="0"/>
              <a:t>Chief Executive Officer</a:t>
            </a:r>
          </a:p>
        </p:txBody>
      </p:sp>
      <p:pic>
        <p:nvPicPr>
          <p:cNvPr id="45" name="Picture Placeholder 44" descr="Team member headshot">
            <a:extLst>
              <a:ext uri="{FF2B5EF4-FFF2-40B4-BE49-F238E27FC236}">
                <a16:creationId xmlns:a16="http://schemas.microsoft.com/office/drawing/2014/main" id="{62DE0294-702E-6C2F-FFA6-33EA99E75BB5}"/>
              </a:ext>
            </a:extLst>
          </p:cNvPr>
          <p:cNvPicPr>
            <a:picLocks noGrp="1" noChangeAspect="1"/>
          </p:cNvPicPr>
          <p:nvPr>
            <p:ph type="pic" sz="quarter" idx="16"/>
          </p:nvPr>
        </p:nvPicPr>
        <p:blipFill rotWithShape="1">
          <a:blip r:embed="rId4"/>
          <a:srcRect t="260" b="260"/>
          <a:stretch/>
        </p:blipFill>
        <p:spPr/>
      </p:pic>
      <p:sp>
        <p:nvSpPr>
          <p:cNvPr id="29" name="Text Placeholder 28">
            <a:extLst>
              <a:ext uri="{FF2B5EF4-FFF2-40B4-BE49-F238E27FC236}">
                <a16:creationId xmlns:a16="http://schemas.microsoft.com/office/drawing/2014/main" id="{56569593-FAD4-3D3C-5FB2-6E9C7B4A0654}"/>
              </a:ext>
            </a:extLst>
          </p:cNvPr>
          <p:cNvSpPr>
            <a:spLocks noGrp="1"/>
          </p:cNvSpPr>
          <p:nvPr>
            <p:ph type="body" sz="quarter" idx="21"/>
          </p:nvPr>
        </p:nvSpPr>
        <p:spPr/>
        <p:txBody>
          <a:bodyPr/>
          <a:lstStyle/>
          <a:p>
            <a:r>
              <a:rPr lang="en-US" dirty="0"/>
              <a:t>Flora Berggren​</a:t>
            </a:r>
          </a:p>
        </p:txBody>
      </p:sp>
      <p:sp>
        <p:nvSpPr>
          <p:cNvPr id="28" name="Text Placeholder 27">
            <a:extLst>
              <a:ext uri="{FF2B5EF4-FFF2-40B4-BE49-F238E27FC236}">
                <a16:creationId xmlns:a16="http://schemas.microsoft.com/office/drawing/2014/main" id="{B7455CD5-CB03-E684-FC3F-FE70DF6C472F}"/>
              </a:ext>
            </a:extLst>
          </p:cNvPr>
          <p:cNvSpPr>
            <a:spLocks noGrp="1"/>
          </p:cNvSpPr>
          <p:nvPr>
            <p:ph type="body" sz="quarter" idx="20"/>
          </p:nvPr>
        </p:nvSpPr>
        <p:spPr/>
        <p:txBody>
          <a:bodyPr/>
          <a:lstStyle/>
          <a:p>
            <a:r>
              <a:rPr lang="en-US" dirty="0"/>
              <a:t>Chief Operations Officer</a:t>
            </a:r>
          </a:p>
        </p:txBody>
      </p:sp>
      <p:pic>
        <p:nvPicPr>
          <p:cNvPr id="47" name="Picture Placeholder 46" descr="Team member headshot">
            <a:extLst>
              <a:ext uri="{FF2B5EF4-FFF2-40B4-BE49-F238E27FC236}">
                <a16:creationId xmlns:a16="http://schemas.microsoft.com/office/drawing/2014/main" id="{7A487797-34AF-E5DF-3477-6F12967EFB33}"/>
              </a:ext>
            </a:extLst>
          </p:cNvPr>
          <p:cNvPicPr>
            <a:picLocks noGrp="1" noChangeAspect="1"/>
          </p:cNvPicPr>
          <p:nvPr>
            <p:ph type="pic" sz="quarter" idx="15"/>
          </p:nvPr>
        </p:nvPicPr>
        <p:blipFill rotWithShape="1">
          <a:blip r:embed="rId5"/>
          <a:srcRect l="39" r="39"/>
          <a:stretch/>
        </p:blipFill>
        <p:spPr/>
      </p:pic>
      <p:sp>
        <p:nvSpPr>
          <p:cNvPr id="31" name="Text Placeholder 30">
            <a:extLst>
              <a:ext uri="{FF2B5EF4-FFF2-40B4-BE49-F238E27FC236}">
                <a16:creationId xmlns:a16="http://schemas.microsoft.com/office/drawing/2014/main" id="{53D0BAA8-6F92-D5A9-9FA2-9533E81A8105}"/>
              </a:ext>
            </a:extLst>
          </p:cNvPr>
          <p:cNvSpPr>
            <a:spLocks noGrp="1"/>
          </p:cNvSpPr>
          <p:nvPr>
            <p:ph type="body" sz="quarter" idx="23"/>
          </p:nvPr>
        </p:nvSpPr>
        <p:spPr/>
        <p:txBody>
          <a:bodyPr/>
          <a:lstStyle/>
          <a:p>
            <a:r>
              <a:rPr lang="en-US" dirty="0"/>
              <a:t>Rajesh Santoshi​</a:t>
            </a:r>
          </a:p>
        </p:txBody>
      </p:sp>
      <p:sp>
        <p:nvSpPr>
          <p:cNvPr id="30" name="Text Placeholder 29">
            <a:extLst>
              <a:ext uri="{FF2B5EF4-FFF2-40B4-BE49-F238E27FC236}">
                <a16:creationId xmlns:a16="http://schemas.microsoft.com/office/drawing/2014/main" id="{CB833035-7F55-7728-8060-8204B10C959B}"/>
              </a:ext>
            </a:extLst>
          </p:cNvPr>
          <p:cNvSpPr>
            <a:spLocks noGrp="1"/>
          </p:cNvSpPr>
          <p:nvPr>
            <p:ph type="body" sz="quarter" idx="22"/>
          </p:nvPr>
        </p:nvSpPr>
        <p:spPr/>
        <p:txBody>
          <a:bodyPr/>
          <a:lstStyle/>
          <a:p>
            <a:r>
              <a:rPr lang="en-US" dirty="0"/>
              <a:t>VP Marketing</a:t>
            </a:r>
          </a:p>
        </p:txBody>
      </p:sp>
      <p:sp>
        <p:nvSpPr>
          <p:cNvPr id="4" name="Footer Placeholder 3">
            <a:extLst>
              <a:ext uri="{FF2B5EF4-FFF2-40B4-BE49-F238E27FC236}">
                <a16:creationId xmlns:a16="http://schemas.microsoft.com/office/drawing/2014/main" id="{F81227D3-F964-8FCA-9C7D-F5B249A2AAA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C753343-82B8-838D-9717-1489C689634C}"/>
              </a:ext>
            </a:extLst>
          </p:cNvPr>
          <p:cNvSpPr>
            <a:spLocks noGrp="1"/>
          </p:cNvSpPr>
          <p:nvPr>
            <p:ph type="sldNum" sz="quarter" idx="11"/>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2276839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itle 76">
            <a:extLst>
              <a:ext uri="{FF2B5EF4-FFF2-40B4-BE49-F238E27FC236}">
                <a16:creationId xmlns:a16="http://schemas.microsoft.com/office/drawing/2014/main" id="{D9A0AA8E-BE3B-E949-89DB-0208EE4A67DD}"/>
              </a:ext>
            </a:extLst>
          </p:cNvPr>
          <p:cNvSpPr>
            <a:spLocks noGrp="1"/>
          </p:cNvSpPr>
          <p:nvPr>
            <p:ph type="title"/>
          </p:nvPr>
        </p:nvSpPr>
        <p:spPr/>
        <p:txBody>
          <a:bodyPr/>
          <a:lstStyle/>
          <a:p>
            <a:r>
              <a:rPr lang="en-US" dirty="0"/>
              <a:t>Meet our extended team</a:t>
            </a:r>
          </a:p>
        </p:txBody>
      </p:sp>
      <p:pic>
        <p:nvPicPr>
          <p:cNvPr id="53" name="Picture Placeholder 52" descr="Team member headshot">
            <a:extLst>
              <a:ext uri="{FF2B5EF4-FFF2-40B4-BE49-F238E27FC236}">
                <a16:creationId xmlns:a16="http://schemas.microsoft.com/office/drawing/2014/main" id="{3BEA71D8-370E-DE64-E87D-942444FFBC9B}"/>
              </a:ext>
            </a:extLst>
          </p:cNvPr>
          <p:cNvPicPr>
            <a:picLocks noGrp="1" noChangeAspect="1"/>
          </p:cNvPicPr>
          <p:nvPr>
            <p:ph type="pic" sz="quarter" idx="12"/>
          </p:nvPr>
        </p:nvPicPr>
        <p:blipFill rotWithShape="1">
          <a:blip r:embed="rId2"/>
          <a:srcRect l="68" r="68"/>
          <a:stretch/>
        </p:blipFill>
        <p:spPr/>
      </p:pic>
      <p:sp>
        <p:nvSpPr>
          <p:cNvPr id="21" name="Text Placeholder 20">
            <a:extLst>
              <a:ext uri="{FF2B5EF4-FFF2-40B4-BE49-F238E27FC236}">
                <a16:creationId xmlns:a16="http://schemas.microsoft.com/office/drawing/2014/main" id="{126B3CE3-4128-8F8E-0760-8B64348682F5}"/>
              </a:ext>
            </a:extLst>
          </p:cNvPr>
          <p:cNvSpPr>
            <a:spLocks noGrp="1"/>
          </p:cNvSpPr>
          <p:nvPr>
            <p:ph type="body" sz="quarter" idx="13"/>
          </p:nvPr>
        </p:nvSpPr>
        <p:spPr/>
        <p:txBody>
          <a:bodyPr/>
          <a:lstStyle/>
          <a:p>
            <a:r>
              <a:rPr lang="en-US" dirty="0"/>
              <a:t>Takuma Hayashi​</a:t>
            </a:r>
          </a:p>
        </p:txBody>
      </p:sp>
      <p:sp>
        <p:nvSpPr>
          <p:cNvPr id="22" name="Text Placeholder 21">
            <a:extLst>
              <a:ext uri="{FF2B5EF4-FFF2-40B4-BE49-F238E27FC236}">
                <a16:creationId xmlns:a16="http://schemas.microsoft.com/office/drawing/2014/main" id="{B8A775F3-D483-728E-181B-869ED9CBDF2F}"/>
              </a:ext>
            </a:extLst>
          </p:cNvPr>
          <p:cNvSpPr>
            <a:spLocks noGrp="1"/>
          </p:cNvSpPr>
          <p:nvPr>
            <p:ph type="body" sz="quarter" idx="14"/>
          </p:nvPr>
        </p:nvSpPr>
        <p:spPr/>
        <p:txBody>
          <a:bodyPr/>
          <a:lstStyle/>
          <a:p>
            <a:r>
              <a:rPr lang="en-US" dirty="0"/>
              <a:t>President</a:t>
            </a:r>
          </a:p>
        </p:txBody>
      </p:sp>
      <p:pic>
        <p:nvPicPr>
          <p:cNvPr id="55" name="Picture Placeholder 54" descr="Team member headshot">
            <a:extLst>
              <a:ext uri="{FF2B5EF4-FFF2-40B4-BE49-F238E27FC236}">
                <a16:creationId xmlns:a16="http://schemas.microsoft.com/office/drawing/2014/main" id="{573BD657-1FD7-F7DE-47ED-2932A5FD1ED8}"/>
              </a:ext>
            </a:extLst>
          </p:cNvPr>
          <p:cNvPicPr>
            <a:picLocks noGrp="1" noChangeAspect="1"/>
          </p:cNvPicPr>
          <p:nvPr>
            <p:ph type="pic" sz="quarter" idx="26"/>
          </p:nvPr>
        </p:nvPicPr>
        <p:blipFill rotWithShape="1">
          <a:blip r:embed="rId3"/>
          <a:srcRect l="68" r="68"/>
          <a:stretch/>
        </p:blipFill>
        <p:spPr/>
      </p:pic>
      <p:sp>
        <p:nvSpPr>
          <p:cNvPr id="3" name="Text Placeholder 2">
            <a:extLst>
              <a:ext uri="{FF2B5EF4-FFF2-40B4-BE49-F238E27FC236}">
                <a16:creationId xmlns:a16="http://schemas.microsoft.com/office/drawing/2014/main" id="{F4211D47-F384-6FA6-74CC-9C42CAC2FD22}"/>
              </a:ext>
            </a:extLst>
          </p:cNvPr>
          <p:cNvSpPr>
            <a:spLocks noGrp="1"/>
          </p:cNvSpPr>
          <p:nvPr>
            <p:ph type="body" sz="quarter" idx="25"/>
          </p:nvPr>
        </p:nvSpPr>
        <p:spPr/>
        <p:txBody>
          <a:bodyPr/>
          <a:lstStyle/>
          <a:p>
            <a:r>
              <a:rPr lang="en-US" dirty="0"/>
              <a:t>Graham Barnes</a:t>
            </a:r>
          </a:p>
        </p:txBody>
      </p:sp>
      <p:sp>
        <p:nvSpPr>
          <p:cNvPr id="2" name="Text Placeholder 1">
            <a:extLst>
              <a:ext uri="{FF2B5EF4-FFF2-40B4-BE49-F238E27FC236}">
                <a16:creationId xmlns:a16="http://schemas.microsoft.com/office/drawing/2014/main" id="{4492780A-B8DC-E841-9E8B-A14FF1779946}"/>
              </a:ext>
            </a:extLst>
          </p:cNvPr>
          <p:cNvSpPr>
            <a:spLocks noGrp="1"/>
          </p:cNvSpPr>
          <p:nvPr>
            <p:ph type="body" sz="quarter" idx="24"/>
          </p:nvPr>
        </p:nvSpPr>
        <p:spPr/>
        <p:txBody>
          <a:bodyPr/>
          <a:lstStyle/>
          <a:p>
            <a:r>
              <a:rPr lang="en-US" dirty="0"/>
              <a:t>VP Product</a:t>
            </a:r>
          </a:p>
        </p:txBody>
      </p:sp>
      <p:pic>
        <p:nvPicPr>
          <p:cNvPr id="57" name="Picture Placeholder 56" descr="Team member headshot">
            <a:extLst>
              <a:ext uri="{FF2B5EF4-FFF2-40B4-BE49-F238E27FC236}">
                <a16:creationId xmlns:a16="http://schemas.microsoft.com/office/drawing/2014/main" id="{5537191C-6B05-661B-509C-BF71751D1711}"/>
              </a:ext>
            </a:extLst>
          </p:cNvPr>
          <p:cNvPicPr>
            <a:picLocks noGrp="1" noChangeAspect="1"/>
          </p:cNvPicPr>
          <p:nvPr>
            <p:ph type="pic" sz="quarter" idx="17"/>
          </p:nvPr>
        </p:nvPicPr>
        <p:blipFill rotWithShape="1">
          <a:blip r:embed="rId4"/>
          <a:srcRect l="398" r="398"/>
          <a:stretch/>
        </p:blipFill>
        <p:spPr/>
      </p:pic>
      <p:sp>
        <p:nvSpPr>
          <p:cNvPr id="27" name="Text Placeholder 26">
            <a:extLst>
              <a:ext uri="{FF2B5EF4-FFF2-40B4-BE49-F238E27FC236}">
                <a16:creationId xmlns:a16="http://schemas.microsoft.com/office/drawing/2014/main" id="{AD3E159C-8F18-6271-D733-C11E52BA168F}"/>
              </a:ext>
            </a:extLst>
          </p:cNvPr>
          <p:cNvSpPr>
            <a:spLocks noGrp="1"/>
          </p:cNvSpPr>
          <p:nvPr>
            <p:ph type="body" sz="quarter" idx="19"/>
          </p:nvPr>
        </p:nvSpPr>
        <p:spPr/>
        <p:txBody>
          <a:bodyPr/>
          <a:lstStyle/>
          <a:p>
            <a:r>
              <a:rPr lang="en-US" dirty="0"/>
              <a:t>Mirjam Nilsson​</a:t>
            </a:r>
          </a:p>
        </p:txBody>
      </p:sp>
      <p:sp>
        <p:nvSpPr>
          <p:cNvPr id="26" name="Text Placeholder 25">
            <a:extLst>
              <a:ext uri="{FF2B5EF4-FFF2-40B4-BE49-F238E27FC236}">
                <a16:creationId xmlns:a16="http://schemas.microsoft.com/office/drawing/2014/main" id="{3B78A704-3F4C-BA60-E2A0-78C04422CC59}"/>
              </a:ext>
            </a:extLst>
          </p:cNvPr>
          <p:cNvSpPr>
            <a:spLocks noGrp="1"/>
          </p:cNvSpPr>
          <p:nvPr>
            <p:ph type="body" sz="quarter" idx="18"/>
          </p:nvPr>
        </p:nvSpPr>
        <p:spPr/>
        <p:txBody>
          <a:bodyPr/>
          <a:lstStyle/>
          <a:p>
            <a:r>
              <a:rPr lang="en-US" dirty="0"/>
              <a:t>Chief Executive Officer</a:t>
            </a:r>
          </a:p>
        </p:txBody>
      </p:sp>
      <p:pic>
        <p:nvPicPr>
          <p:cNvPr id="59" name="Picture Placeholder 58" descr="Team member headshot">
            <a:extLst>
              <a:ext uri="{FF2B5EF4-FFF2-40B4-BE49-F238E27FC236}">
                <a16:creationId xmlns:a16="http://schemas.microsoft.com/office/drawing/2014/main" id="{C8693117-B77E-25DF-B95D-DE556C542E7B}"/>
              </a:ext>
            </a:extLst>
          </p:cNvPr>
          <p:cNvPicPr>
            <a:picLocks noGrp="1" noChangeAspect="1"/>
          </p:cNvPicPr>
          <p:nvPr>
            <p:ph type="pic" sz="quarter" idx="29"/>
          </p:nvPr>
        </p:nvPicPr>
        <p:blipFill rotWithShape="1">
          <a:blip r:embed="rId5"/>
          <a:srcRect l="398" r="398"/>
          <a:stretch/>
        </p:blipFill>
        <p:spPr/>
      </p:pic>
      <p:sp>
        <p:nvSpPr>
          <p:cNvPr id="11" name="Text Placeholder 10">
            <a:extLst>
              <a:ext uri="{FF2B5EF4-FFF2-40B4-BE49-F238E27FC236}">
                <a16:creationId xmlns:a16="http://schemas.microsoft.com/office/drawing/2014/main" id="{D188C844-5F45-EB9F-D5DA-4584E17B1774}"/>
              </a:ext>
            </a:extLst>
          </p:cNvPr>
          <p:cNvSpPr>
            <a:spLocks noGrp="1"/>
          </p:cNvSpPr>
          <p:nvPr>
            <p:ph type="body" sz="quarter" idx="31"/>
          </p:nvPr>
        </p:nvSpPr>
        <p:spPr/>
        <p:txBody>
          <a:bodyPr/>
          <a:lstStyle/>
          <a:p>
            <a:r>
              <a:rPr lang="en-US" dirty="0"/>
              <a:t>Rowan Murphy</a:t>
            </a:r>
          </a:p>
        </p:txBody>
      </p:sp>
      <p:sp>
        <p:nvSpPr>
          <p:cNvPr id="10" name="Text Placeholder 9">
            <a:extLst>
              <a:ext uri="{FF2B5EF4-FFF2-40B4-BE49-F238E27FC236}">
                <a16:creationId xmlns:a16="http://schemas.microsoft.com/office/drawing/2014/main" id="{8A6F23DD-7C5D-ED60-22BD-5A8690CD301B}"/>
              </a:ext>
            </a:extLst>
          </p:cNvPr>
          <p:cNvSpPr>
            <a:spLocks noGrp="1"/>
          </p:cNvSpPr>
          <p:nvPr>
            <p:ph type="body" sz="quarter" idx="30"/>
          </p:nvPr>
        </p:nvSpPr>
        <p:spPr/>
        <p:txBody>
          <a:bodyPr/>
          <a:lstStyle/>
          <a:p>
            <a:r>
              <a:rPr lang="en-US" dirty="0"/>
              <a:t>SEO Strategist</a:t>
            </a:r>
          </a:p>
        </p:txBody>
      </p:sp>
      <p:pic>
        <p:nvPicPr>
          <p:cNvPr id="61" name="Picture Placeholder 60" descr="Team member headshot">
            <a:extLst>
              <a:ext uri="{FF2B5EF4-FFF2-40B4-BE49-F238E27FC236}">
                <a16:creationId xmlns:a16="http://schemas.microsoft.com/office/drawing/2014/main" id="{79C9E55F-F6EF-94D9-06CE-C6DD5072004B}"/>
              </a:ext>
            </a:extLst>
          </p:cNvPr>
          <p:cNvPicPr>
            <a:picLocks noGrp="1" noChangeAspect="1"/>
          </p:cNvPicPr>
          <p:nvPr>
            <p:ph type="pic" sz="quarter" idx="16"/>
          </p:nvPr>
        </p:nvPicPr>
        <p:blipFill rotWithShape="1">
          <a:blip r:embed="rId6"/>
          <a:srcRect l="330" r="330"/>
          <a:stretch/>
        </p:blipFill>
        <p:spPr/>
      </p:pic>
      <p:sp>
        <p:nvSpPr>
          <p:cNvPr id="29" name="Text Placeholder 28">
            <a:extLst>
              <a:ext uri="{FF2B5EF4-FFF2-40B4-BE49-F238E27FC236}">
                <a16:creationId xmlns:a16="http://schemas.microsoft.com/office/drawing/2014/main" id="{56569593-FAD4-3D3C-5FB2-6E9C7B4A0654}"/>
              </a:ext>
            </a:extLst>
          </p:cNvPr>
          <p:cNvSpPr>
            <a:spLocks noGrp="1"/>
          </p:cNvSpPr>
          <p:nvPr>
            <p:ph type="body" sz="quarter" idx="21"/>
          </p:nvPr>
        </p:nvSpPr>
        <p:spPr/>
        <p:txBody>
          <a:bodyPr/>
          <a:lstStyle/>
          <a:p>
            <a:r>
              <a:rPr lang="en-US" dirty="0"/>
              <a:t>Flora Berggren​</a:t>
            </a:r>
          </a:p>
        </p:txBody>
      </p:sp>
      <p:sp>
        <p:nvSpPr>
          <p:cNvPr id="28" name="Text Placeholder 27">
            <a:extLst>
              <a:ext uri="{FF2B5EF4-FFF2-40B4-BE49-F238E27FC236}">
                <a16:creationId xmlns:a16="http://schemas.microsoft.com/office/drawing/2014/main" id="{B7455CD5-CB03-E684-FC3F-FE70DF6C472F}"/>
              </a:ext>
            </a:extLst>
          </p:cNvPr>
          <p:cNvSpPr>
            <a:spLocks noGrp="1"/>
          </p:cNvSpPr>
          <p:nvPr>
            <p:ph type="body" sz="quarter" idx="20"/>
          </p:nvPr>
        </p:nvSpPr>
        <p:spPr/>
        <p:txBody>
          <a:bodyPr/>
          <a:lstStyle/>
          <a:p>
            <a:r>
              <a:rPr lang="en-US" dirty="0"/>
              <a:t>Chief Operations Officer</a:t>
            </a:r>
          </a:p>
        </p:txBody>
      </p:sp>
      <p:pic>
        <p:nvPicPr>
          <p:cNvPr id="63" name="Picture Placeholder 62" descr="Team member headshot">
            <a:extLst>
              <a:ext uri="{FF2B5EF4-FFF2-40B4-BE49-F238E27FC236}">
                <a16:creationId xmlns:a16="http://schemas.microsoft.com/office/drawing/2014/main" id="{77185421-9478-DA6C-6E84-F1CE48E7C362}"/>
              </a:ext>
            </a:extLst>
          </p:cNvPr>
          <p:cNvPicPr>
            <a:picLocks noGrp="1" noChangeAspect="1"/>
          </p:cNvPicPr>
          <p:nvPr>
            <p:ph type="pic" sz="quarter" idx="28"/>
          </p:nvPr>
        </p:nvPicPr>
        <p:blipFill rotWithShape="1">
          <a:blip r:embed="rId7"/>
          <a:srcRect l="330" r="330"/>
          <a:stretch/>
        </p:blipFill>
        <p:spPr/>
      </p:pic>
      <p:sp>
        <p:nvSpPr>
          <p:cNvPr id="13" name="Text Placeholder 12">
            <a:extLst>
              <a:ext uri="{FF2B5EF4-FFF2-40B4-BE49-F238E27FC236}">
                <a16:creationId xmlns:a16="http://schemas.microsoft.com/office/drawing/2014/main" id="{E9D54E7A-7DF8-223A-8EE3-B26E84499FC0}"/>
              </a:ext>
            </a:extLst>
          </p:cNvPr>
          <p:cNvSpPr>
            <a:spLocks noGrp="1"/>
          </p:cNvSpPr>
          <p:nvPr>
            <p:ph type="body" sz="quarter" idx="33"/>
          </p:nvPr>
        </p:nvSpPr>
        <p:spPr/>
        <p:txBody>
          <a:bodyPr/>
          <a:lstStyle/>
          <a:p>
            <a:r>
              <a:rPr lang="en-US" dirty="0"/>
              <a:t>Elizabeth Moore</a:t>
            </a:r>
          </a:p>
        </p:txBody>
      </p:sp>
      <p:sp>
        <p:nvSpPr>
          <p:cNvPr id="12" name="Text Placeholder 11">
            <a:extLst>
              <a:ext uri="{FF2B5EF4-FFF2-40B4-BE49-F238E27FC236}">
                <a16:creationId xmlns:a16="http://schemas.microsoft.com/office/drawing/2014/main" id="{854E9C9A-95CA-ECE7-D282-67D6BF69ACA8}"/>
              </a:ext>
            </a:extLst>
          </p:cNvPr>
          <p:cNvSpPr>
            <a:spLocks noGrp="1"/>
          </p:cNvSpPr>
          <p:nvPr>
            <p:ph type="body" sz="quarter" idx="32"/>
          </p:nvPr>
        </p:nvSpPr>
        <p:spPr/>
        <p:txBody>
          <a:bodyPr/>
          <a:lstStyle/>
          <a:p>
            <a:r>
              <a:rPr lang="en-US" dirty="0"/>
              <a:t>Product Designer</a:t>
            </a:r>
          </a:p>
        </p:txBody>
      </p:sp>
      <p:pic>
        <p:nvPicPr>
          <p:cNvPr id="65" name="Picture Placeholder 64" descr="Team member headshot">
            <a:extLst>
              <a:ext uri="{FF2B5EF4-FFF2-40B4-BE49-F238E27FC236}">
                <a16:creationId xmlns:a16="http://schemas.microsoft.com/office/drawing/2014/main" id="{CAF68524-6EBE-A993-1AD3-20214DAF4FE9}"/>
              </a:ext>
            </a:extLst>
          </p:cNvPr>
          <p:cNvPicPr>
            <a:picLocks noGrp="1" noChangeAspect="1"/>
          </p:cNvPicPr>
          <p:nvPr>
            <p:ph type="pic" sz="quarter" idx="15"/>
          </p:nvPr>
        </p:nvPicPr>
        <p:blipFill rotWithShape="1">
          <a:blip r:embed="rId8"/>
          <a:srcRect l="330" r="330"/>
          <a:stretch/>
        </p:blipFill>
        <p:spPr/>
      </p:pic>
      <p:sp>
        <p:nvSpPr>
          <p:cNvPr id="31" name="Text Placeholder 30">
            <a:extLst>
              <a:ext uri="{FF2B5EF4-FFF2-40B4-BE49-F238E27FC236}">
                <a16:creationId xmlns:a16="http://schemas.microsoft.com/office/drawing/2014/main" id="{53D0BAA8-6F92-D5A9-9FA2-9533E81A8105}"/>
              </a:ext>
            </a:extLst>
          </p:cNvPr>
          <p:cNvSpPr>
            <a:spLocks noGrp="1"/>
          </p:cNvSpPr>
          <p:nvPr>
            <p:ph type="body" sz="quarter" idx="23"/>
          </p:nvPr>
        </p:nvSpPr>
        <p:spPr/>
        <p:txBody>
          <a:bodyPr/>
          <a:lstStyle/>
          <a:p>
            <a:r>
              <a:rPr lang="en-US" dirty="0"/>
              <a:t>Rajesh Santoshi​</a:t>
            </a:r>
          </a:p>
        </p:txBody>
      </p:sp>
      <p:sp>
        <p:nvSpPr>
          <p:cNvPr id="30" name="Text Placeholder 29">
            <a:extLst>
              <a:ext uri="{FF2B5EF4-FFF2-40B4-BE49-F238E27FC236}">
                <a16:creationId xmlns:a16="http://schemas.microsoft.com/office/drawing/2014/main" id="{CB833035-7F55-7728-8060-8204B10C959B}"/>
              </a:ext>
            </a:extLst>
          </p:cNvPr>
          <p:cNvSpPr>
            <a:spLocks noGrp="1"/>
          </p:cNvSpPr>
          <p:nvPr>
            <p:ph type="body" sz="quarter" idx="22"/>
          </p:nvPr>
        </p:nvSpPr>
        <p:spPr/>
        <p:txBody>
          <a:bodyPr/>
          <a:lstStyle/>
          <a:p>
            <a:r>
              <a:rPr lang="en-US" dirty="0"/>
              <a:t>VP Marketing</a:t>
            </a:r>
          </a:p>
        </p:txBody>
      </p:sp>
      <p:pic>
        <p:nvPicPr>
          <p:cNvPr id="67" name="Picture Placeholder 66" descr="Team member headshot">
            <a:extLst>
              <a:ext uri="{FF2B5EF4-FFF2-40B4-BE49-F238E27FC236}">
                <a16:creationId xmlns:a16="http://schemas.microsoft.com/office/drawing/2014/main" id="{9EAC3E97-8B44-239C-876D-05600F686C76}"/>
              </a:ext>
            </a:extLst>
          </p:cNvPr>
          <p:cNvPicPr>
            <a:picLocks noGrp="1" noChangeAspect="1"/>
          </p:cNvPicPr>
          <p:nvPr>
            <p:ph type="pic" sz="quarter" idx="27"/>
          </p:nvPr>
        </p:nvPicPr>
        <p:blipFill rotWithShape="1">
          <a:blip r:embed="rId9"/>
          <a:srcRect l="330" r="330"/>
          <a:stretch/>
        </p:blipFill>
        <p:spPr/>
      </p:pic>
      <p:sp>
        <p:nvSpPr>
          <p:cNvPr id="15" name="Text Placeholder 14">
            <a:extLst>
              <a:ext uri="{FF2B5EF4-FFF2-40B4-BE49-F238E27FC236}">
                <a16:creationId xmlns:a16="http://schemas.microsoft.com/office/drawing/2014/main" id="{6528BADF-56AA-6896-4CB1-89AC4CEC3E8B}"/>
              </a:ext>
            </a:extLst>
          </p:cNvPr>
          <p:cNvSpPr>
            <a:spLocks noGrp="1"/>
          </p:cNvSpPr>
          <p:nvPr>
            <p:ph type="body" sz="quarter" idx="35"/>
          </p:nvPr>
        </p:nvSpPr>
        <p:spPr/>
        <p:txBody>
          <a:bodyPr/>
          <a:lstStyle/>
          <a:p>
            <a:r>
              <a:rPr lang="en-US" dirty="0"/>
              <a:t>Robin Kline</a:t>
            </a:r>
          </a:p>
        </p:txBody>
      </p:sp>
      <p:sp>
        <p:nvSpPr>
          <p:cNvPr id="14" name="Text Placeholder 13">
            <a:extLst>
              <a:ext uri="{FF2B5EF4-FFF2-40B4-BE49-F238E27FC236}">
                <a16:creationId xmlns:a16="http://schemas.microsoft.com/office/drawing/2014/main" id="{70938DEE-1BD1-2EEF-BB61-E47123F2C50B}"/>
              </a:ext>
            </a:extLst>
          </p:cNvPr>
          <p:cNvSpPr>
            <a:spLocks noGrp="1"/>
          </p:cNvSpPr>
          <p:nvPr>
            <p:ph type="body" sz="quarter" idx="34"/>
          </p:nvPr>
        </p:nvSpPr>
        <p:spPr/>
        <p:txBody>
          <a:bodyPr/>
          <a:lstStyle/>
          <a:p>
            <a:r>
              <a:rPr lang="en-US" dirty="0"/>
              <a:t>Content Developer</a:t>
            </a:r>
          </a:p>
        </p:txBody>
      </p:sp>
      <p:sp>
        <p:nvSpPr>
          <p:cNvPr id="4" name="Footer Placeholder 3">
            <a:extLst>
              <a:ext uri="{FF2B5EF4-FFF2-40B4-BE49-F238E27FC236}">
                <a16:creationId xmlns:a16="http://schemas.microsoft.com/office/drawing/2014/main" id="{F81227D3-F964-8FCA-9C7D-F5B249A2AAA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C753343-82B8-838D-9717-1489C689634C}"/>
              </a:ext>
            </a:extLst>
          </p:cNvPr>
          <p:cNvSpPr>
            <a:spLocks noGrp="1"/>
          </p:cNvSpPr>
          <p:nvPr>
            <p:ph type="sldNum" sz="quarter" idx="11"/>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971989334"/>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ACE2AAA-C718-435C-B4E6-95A08ACAC441}">
  <ds:schemaRefs>
    <ds:schemaRef ds:uri="http://schemas.microsoft.com/sharepoint/v3/contenttype/forms"/>
  </ds:schemaRefs>
</ds:datastoreItem>
</file>

<file path=customXml/itemProps3.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{A23313E9-2E1A-480D-BB8F-DD639DC4C1B7}tf56410444_win32</Template>
  <TotalTime>198</TotalTime>
  <Words>522</Words>
  <Application>Microsoft Office PowerPoint</Application>
  <PresentationFormat>Widescreen</PresentationFormat>
  <Paragraphs>150</Paragraphs>
  <Slides>15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Baskerville</vt:lpstr>
      <vt:lpstr>Gill Sans Light</vt:lpstr>
      <vt:lpstr>Arial</vt:lpstr>
      <vt:lpstr>Baskerville Old Face</vt:lpstr>
      <vt:lpstr>Calibri</vt:lpstr>
      <vt:lpstr>Gill Sans Nova</vt:lpstr>
      <vt:lpstr>Gill Sans Nova Light</vt:lpstr>
      <vt:lpstr>Office Theme</vt:lpstr>
      <vt:lpstr>Presence of  Heart Disease</vt:lpstr>
      <vt:lpstr>Agenda</vt:lpstr>
      <vt:lpstr>Dataset</vt:lpstr>
      <vt:lpstr>Logistic Regression</vt:lpstr>
      <vt:lpstr>Quarterly performance</vt:lpstr>
      <vt:lpstr>Areas of growth</vt:lpstr>
      <vt:lpstr>Business opportunities are like buses. There's always another one coming.</vt:lpstr>
      <vt:lpstr>Meet our team</vt:lpstr>
      <vt:lpstr>Meet our extended team</vt:lpstr>
      <vt:lpstr>Plan for product launch </vt:lpstr>
      <vt:lpstr>Timeline </vt:lpstr>
      <vt:lpstr>Areas of focus</vt:lpstr>
      <vt:lpstr>How we get there</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Presence of  Heart Disease</dc:title>
  <dc:creator>Michael Tantowi</dc:creator>
  <cp:lastModifiedBy>Michael Tantowi</cp:lastModifiedBy>
  <cp:revision>1</cp:revision>
  <dcterms:created xsi:type="dcterms:W3CDTF">2023-01-12T19:26:08Z</dcterms:created>
  <dcterms:modified xsi:type="dcterms:W3CDTF">2023-01-12T22:44:37Z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