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BD6D-B425-4B0B-90C8-A77A0705B3F4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B24CB30-5069-4188-832B-E94CCF5E3CC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31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BD6D-B425-4B0B-90C8-A77A0705B3F4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CB30-5069-4188-832B-E94CCF5E3CC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31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BD6D-B425-4B0B-90C8-A77A0705B3F4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CB30-5069-4188-832B-E94CCF5E3CC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31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BD6D-B425-4B0B-90C8-A77A0705B3F4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CB30-5069-4188-832B-E94CCF5E3CC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50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BD6D-B425-4B0B-90C8-A77A0705B3F4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CB30-5069-4188-832B-E94CCF5E3CC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56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BD6D-B425-4B0B-90C8-A77A0705B3F4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CB30-5069-4188-832B-E94CCF5E3CC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63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BD6D-B425-4B0B-90C8-A77A0705B3F4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CB30-5069-4188-832B-E94CCF5E3CC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52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BD6D-B425-4B0B-90C8-A77A0705B3F4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CB30-5069-4188-832B-E94CCF5E3CC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39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BD6D-B425-4B0B-90C8-A77A0705B3F4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CB30-5069-4188-832B-E94CCF5E3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04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BD6D-B425-4B0B-90C8-A77A0705B3F4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CB30-5069-4188-832B-E94CCF5E3CC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78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B5BBD6D-B425-4B0B-90C8-A77A0705B3F4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CB30-5069-4188-832B-E94CCF5E3CC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01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BBD6D-B425-4B0B-90C8-A77A0705B3F4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B24CB30-5069-4188-832B-E94CCF5E3CC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3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8016E-C912-4CE0-8C88-674B9A55E1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rPr>
              <a:t>2017HYAP01</a:t>
            </a:r>
            <a:br>
              <a:rPr lang="en-US" altLang="zh-CN" b="1"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rPr>
            </a:br>
            <a:r>
              <a:rPr lang="zh-CN" altLang="en-US" b="1"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rPr>
              <a:t>第二次迭代报告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1CA6BC-3182-418F-8BE6-7DCB3865F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rPr>
              <a:t>汇报人：莫会民</a:t>
            </a:r>
          </a:p>
          <a:p>
            <a:r>
              <a:rPr lang="zh-CN" altLang="en-US"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rPr>
              <a:t>小组成员：</a:t>
            </a:r>
            <a:r>
              <a:rPr lang="en-US" altLang="zh-CN"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rPr>
              <a:t> </a:t>
            </a:r>
            <a:r>
              <a:rPr lang="zh-CN" altLang="en-US"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rPr>
              <a:t>章博文 金千千 李泽雨 罗溥晗 毛文月 杨佳乐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548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2BD0E-F393-4005-8719-EABD984B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/>
              <a:t>二、 迭代成果（测试）</a:t>
            </a:r>
            <a:endParaRPr lang="zh-CN" altLang="en-US" sz="48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F52ED65-2169-49D6-B1ED-C112555BC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4763" y="2241784"/>
            <a:ext cx="8022473" cy="362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69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2BD0E-F393-4005-8719-EABD984B8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918" y="207214"/>
            <a:ext cx="9603275" cy="1049235"/>
          </a:xfrm>
        </p:spPr>
        <p:txBody>
          <a:bodyPr>
            <a:normAutofit/>
          </a:bodyPr>
          <a:lstStyle/>
          <a:p>
            <a:r>
              <a:rPr lang="zh-CN" altLang="en-US" sz="4800" b="1" dirty="0"/>
              <a:t>二、 迭代成果（测试）</a:t>
            </a:r>
            <a:endParaRPr lang="zh-CN" altLang="en-US" sz="4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70994A-EC92-443C-B287-B3132B747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39" y="974074"/>
            <a:ext cx="3916989" cy="58839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A472E2-B083-45E0-8F7E-92524EFF4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724" y="974074"/>
            <a:ext cx="4446542" cy="592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7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960B1-793C-4BCD-8109-FD16C7910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/>
              <a:t>三、总结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7D09C55-D387-46D0-8C00-9725AEF34AB2}"/>
              </a:ext>
            </a:extLst>
          </p:cNvPr>
          <p:cNvSpPr txBox="1"/>
          <p:nvPr/>
        </p:nvSpPr>
        <p:spPr>
          <a:xfrm>
            <a:off x="1451579" y="2130458"/>
            <a:ext cx="94458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n-ea"/>
              </a:rPr>
              <a:t>1</a:t>
            </a:r>
            <a:r>
              <a:rPr lang="zh-CN" altLang="en-US" sz="3200" dirty="0">
                <a:latin typeface="+mn-ea"/>
              </a:rPr>
              <a:t>、游戏逻辑：发牌、下注、比大小、决定胜负</a:t>
            </a:r>
            <a:endParaRPr lang="en-US" altLang="zh-CN" sz="3200" dirty="0">
              <a:latin typeface="+mn-ea"/>
            </a:endParaRPr>
          </a:p>
          <a:p>
            <a:endParaRPr lang="en-US" altLang="zh-CN" sz="3200" dirty="0">
              <a:latin typeface="+mn-ea"/>
            </a:endParaRPr>
          </a:p>
          <a:p>
            <a:r>
              <a:rPr lang="en-US" altLang="zh-CN" sz="3200" dirty="0">
                <a:latin typeface="+mn-ea"/>
              </a:rPr>
              <a:t>2</a:t>
            </a:r>
            <a:r>
              <a:rPr lang="zh-CN" altLang="en-US" sz="3200" dirty="0">
                <a:latin typeface="+mn-ea"/>
              </a:rPr>
              <a:t>、平台逻辑：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rPr>
              <a:t>牌桌管理功能、登录、注册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Arial" panose="020B0604020202020204" pitchFamily="34" charset="0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Arial" panose="020B0604020202020204" pitchFamily="34" charset="0"/>
            </a:endParaRPr>
          </a:p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rPr>
              <a:t>3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rPr>
              <a:t>、图形界面：牌桌界面抽象稿、登录注册界面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Arial" panose="020B0604020202020204" pitchFamily="34" charset="0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Arial" panose="020B0604020202020204" pitchFamily="34" charset="0"/>
            </a:endParaRPr>
          </a:p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rPr>
              <a:t>4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rPr>
              <a:t>、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rPr>
              <a:t>AI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rPr>
              <a:t>策略：中等模式（尚未接入游戏）</a:t>
            </a: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93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12612-549A-45C3-8F85-7C59991D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717364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b="1" dirty="0"/>
              <a:t>四、展示</a:t>
            </a:r>
          </a:p>
        </p:txBody>
      </p:sp>
    </p:spTree>
    <p:extLst>
      <p:ext uri="{BB962C8B-B14F-4D97-AF65-F5344CB8AC3E}">
        <p14:creationId xmlns:p14="http://schemas.microsoft.com/office/powerpoint/2010/main" val="354403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D03C2-D2B7-48BB-9AC4-0A8DEA3A0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/>
              <a:t>汇报内容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6C9EAE-9438-4D85-AF4E-1271A2365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73951"/>
            <a:ext cx="9603275" cy="345061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一、迭代计划</a:t>
            </a:r>
            <a:endParaRPr lang="en-US" altLang="zh-CN" sz="4000" dirty="0"/>
          </a:p>
          <a:p>
            <a:r>
              <a:rPr lang="zh-CN" altLang="en-US" sz="4000" dirty="0"/>
              <a:t>二、 迭代成果</a:t>
            </a:r>
            <a:endParaRPr lang="en-US" altLang="zh-CN" sz="4000" dirty="0"/>
          </a:p>
          <a:p>
            <a:r>
              <a:rPr lang="zh-CN" altLang="en-US" sz="4000" dirty="0"/>
              <a:t>三、总结</a:t>
            </a:r>
            <a:endParaRPr lang="en-US" altLang="zh-CN" sz="4000" dirty="0"/>
          </a:p>
          <a:p>
            <a:r>
              <a:rPr lang="zh-CN" altLang="en-US" sz="4000" dirty="0"/>
              <a:t>四、展示</a:t>
            </a:r>
            <a:endParaRPr lang="en-US" altLang="zh-CN" sz="4000" dirty="0"/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0354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2D5F3-B983-47A4-A73A-B6A5CD80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/>
              <a:t>一、迭代计划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9C60AF9-0C96-470C-A6FF-34E90801A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213504"/>
            <a:ext cx="9721052" cy="296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1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2D5F3-B983-47A4-A73A-B6A5CD80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/>
              <a:t>一、迭代计划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EB04758-101F-408D-9318-C74F9286C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154" y="1853754"/>
            <a:ext cx="7013691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92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2D5F3-B983-47A4-A73A-B6A5CD806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725" y="974201"/>
            <a:ext cx="9603275" cy="1049235"/>
          </a:xfrm>
        </p:spPr>
        <p:txBody>
          <a:bodyPr>
            <a:normAutofit/>
          </a:bodyPr>
          <a:lstStyle/>
          <a:p>
            <a:r>
              <a:rPr lang="zh-CN" altLang="en-US" sz="5400" b="1" dirty="0"/>
              <a:t>一、迭代计划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24EF5F-8ECE-4DD1-A7D1-43C325820BF1}"/>
              </a:ext>
            </a:extLst>
          </p:cNvPr>
          <p:cNvSpPr txBox="1"/>
          <p:nvPr/>
        </p:nvSpPr>
        <p:spPr>
          <a:xfrm>
            <a:off x="7616858" y="2611225"/>
            <a:ext cx="43269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新增内容（红框部分）：</a:t>
            </a:r>
            <a:endParaRPr lang="en-US" altLang="zh-CN" sz="3200" dirty="0"/>
          </a:p>
          <a:p>
            <a:r>
              <a:rPr lang="en-US" altLang="zh-CN" sz="3200" dirty="0"/>
              <a:t>1</a:t>
            </a:r>
            <a:r>
              <a:rPr lang="zh-CN" altLang="en-US" sz="3200" dirty="0"/>
              <a:t>、判断玩家拥有的最大牌型</a:t>
            </a:r>
            <a:endParaRPr lang="en-US" altLang="zh-CN" sz="3200" dirty="0"/>
          </a:p>
          <a:p>
            <a:r>
              <a:rPr lang="en-US" altLang="zh-CN" sz="3200" dirty="0"/>
              <a:t>2</a:t>
            </a:r>
            <a:r>
              <a:rPr lang="zh-CN" altLang="en-US" sz="3200" dirty="0"/>
              <a:t>、比较各玩家之间的牌型大小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2F829F-FD4E-47BA-B1F9-8B708BE1D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360" y="1863049"/>
            <a:ext cx="3052633" cy="515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25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5CD753F-2995-4F4C-A90A-2EE01498B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88" y="0"/>
            <a:ext cx="10303497" cy="68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05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98972-25AB-448C-A538-328DC9F9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/>
              <a:t>二、 迭代成果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0BCAA27-C356-4F2A-AFBE-9AB27B006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828" y="2100376"/>
            <a:ext cx="4433889" cy="43946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8EDDD8-2921-42A9-B283-E1BC2C439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083" y="2195832"/>
            <a:ext cx="4533649" cy="439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0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98972-25AB-448C-A538-328DC9F9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/>
              <a:t>二、 迭代成果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C4BC293-7960-4A9D-A648-D7C69D4C0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543" y="1853754"/>
            <a:ext cx="4762913" cy="515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34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8E9105A-99F3-43E9-84B2-A3183DE5F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41" y="0"/>
            <a:ext cx="2997918" cy="692042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253045A-99F9-4C26-B009-6723990A7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041" y="352448"/>
            <a:ext cx="2997918" cy="615310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1EC1AFB-D481-4A87-992B-2B3DFD572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721" y="0"/>
            <a:ext cx="2282702" cy="686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13921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948</TotalTime>
  <Words>167</Words>
  <Application>Microsoft Office PowerPoint</Application>
  <PresentationFormat>宽屏</PresentationFormat>
  <Paragraphs>27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字魂35号-经典雅黑</vt:lpstr>
      <vt:lpstr>Arial</vt:lpstr>
      <vt:lpstr>Gill Sans MT</vt:lpstr>
      <vt:lpstr>画廊</vt:lpstr>
      <vt:lpstr>2017HYAP01 第二次迭代报告</vt:lpstr>
      <vt:lpstr>汇报内容</vt:lpstr>
      <vt:lpstr>一、迭代计划</vt:lpstr>
      <vt:lpstr>一、迭代计划</vt:lpstr>
      <vt:lpstr>一、迭代计划</vt:lpstr>
      <vt:lpstr>PowerPoint 演示文稿</vt:lpstr>
      <vt:lpstr>二、 迭代成果</vt:lpstr>
      <vt:lpstr>二、 迭代成果</vt:lpstr>
      <vt:lpstr>PowerPoint 演示文稿</vt:lpstr>
      <vt:lpstr>二、 迭代成果（测试）</vt:lpstr>
      <vt:lpstr>二、 迭代成果（测试）</vt:lpstr>
      <vt:lpstr>三、总结</vt:lpstr>
      <vt:lpstr>四、展示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2017HYAP01</dc:title>
  <dc:creator>会民 莫</dc:creator>
  <cp:lastModifiedBy>会民 莫</cp:lastModifiedBy>
  <cp:revision>15</cp:revision>
  <dcterms:created xsi:type="dcterms:W3CDTF">2020-05-06T09:45:36Z</dcterms:created>
  <dcterms:modified xsi:type="dcterms:W3CDTF">2020-05-07T01:40:46Z</dcterms:modified>
</cp:coreProperties>
</file>