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1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306" r:id="rId3"/>
    <p:sldId id="259" r:id="rId4"/>
    <p:sldId id="266" r:id="rId5"/>
    <p:sldId id="260" r:id="rId6"/>
    <p:sldId id="258" r:id="rId7"/>
    <p:sldId id="311" r:id="rId8"/>
    <p:sldId id="269" r:id="rId9"/>
    <p:sldId id="312" r:id="rId10"/>
    <p:sldId id="307" r:id="rId11"/>
    <p:sldId id="310" r:id="rId12"/>
    <p:sldId id="313" r:id="rId13"/>
    <p:sldId id="314" r:id="rId14"/>
    <p:sldId id="270" r:id="rId15"/>
    <p:sldId id="308" r:id="rId16"/>
    <p:sldId id="267" r:id="rId17"/>
    <p:sldId id="277" r:id="rId18"/>
    <p:sldId id="268" r:id="rId19"/>
    <p:sldId id="276" r:id="rId20"/>
    <p:sldId id="31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776"/>
    <a:srgbClr val="4472C4"/>
    <a:srgbClr val="ECB260"/>
    <a:srgbClr val="FBEDD9"/>
    <a:srgbClr val="B8AFAA"/>
    <a:srgbClr val="FFFEFC"/>
    <a:srgbClr val="4F4F4F"/>
    <a:srgbClr val="F1C056"/>
    <a:srgbClr val="31ADA5"/>
    <a:srgbClr val="41B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7E238-6554-434C-9E41-CC513AE5B74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4FA7-7428-46D5-B31C-DBC5E2C8C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7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3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5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9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9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9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3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03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22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7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5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4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1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2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2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5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6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EB5C7-8E52-4F5C-B2DD-520A51221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EB1A8-3A64-43D0-8675-576C798E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F8979-5793-468E-92F2-3AC3F3E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2BE-D9FB-4622-B207-6ED1EC40AA2A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DD10E-FBE5-4CB1-82BE-9A5AA62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BE4FB-46AB-42FE-BE36-846CBD3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923-199A-4DB2-BFD5-CFD57440C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CCF3-E2B2-48BA-A103-E83D194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E870-B6D9-410A-8E31-B754F981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2C6C-648A-4B25-B1AA-AA1BA64B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2BE-D9FB-4622-B207-6ED1EC40AA2A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18458-6FB4-42D7-923F-2EA96B2C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47AD-2C20-4242-9707-30D4EE9A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923-199A-4DB2-BFD5-CFD57440C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C78F-B988-49BE-833F-842B2E5E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2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C657A9A-A3E5-4C44-93CB-1AB19DEBD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9" b="65047"/>
          <a:stretch/>
        </p:blipFill>
        <p:spPr>
          <a:xfrm flipH="1">
            <a:off x="-1" y="0"/>
            <a:ext cx="2051925" cy="7359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8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hyperlink" Target="&#22270;&#24418;&#30028;&#38754;&#22522;&#26412;&#32447;&#26694;&#35774;&#35745;.doc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A8213C-D375-43CB-845B-838B13BDC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0A144BA-548B-4090-9636-F7A31BD6A643}"/>
              </a:ext>
            </a:extLst>
          </p:cNvPr>
          <p:cNvGrpSpPr/>
          <p:nvPr/>
        </p:nvGrpSpPr>
        <p:grpSpPr>
          <a:xfrm>
            <a:off x="1895911" y="2302159"/>
            <a:ext cx="8137089" cy="1347993"/>
            <a:chOff x="-346909" y="1856271"/>
            <a:chExt cx="8137089" cy="134799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F5C689-1CBC-417D-B5BB-2EDDC35A133D}"/>
                </a:ext>
              </a:extLst>
            </p:cNvPr>
            <p:cNvSpPr txBox="1"/>
            <p:nvPr/>
          </p:nvSpPr>
          <p:spPr>
            <a:xfrm>
              <a:off x="-346909" y="1856271"/>
              <a:ext cx="81370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spc="300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第一次迭代汇报</a:t>
              </a:r>
              <a:endParaRPr lang="zh-CN" altLang="en-US" sz="6000" spc="3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8E9F772-9ABE-485C-A508-2A4B60CB722E}"/>
                </a:ext>
              </a:extLst>
            </p:cNvPr>
            <p:cNvSpPr txBox="1"/>
            <p:nvPr/>
          </p:nvSpPr>
          <p:spPr>
            <a:xfrm>
              <a:off x="1020183" y="2834932"/>
              <a:ext cx="4877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  <a:cs typeface="Segoe UI Light" panose="020B0502040204020203" pitchFamily="34" charset="0"/>
                <a:sym typeface="字魂35号-经典雅黑" panose="02000000000000000000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37AFC7B-7D09-4F8C-BFD5-59D3BC2B8C8A}"/>
              </a:ext>
            </a:extLst>
          </p:cNvPr>
          <p:cNvGrpSpPr/>
          <p:nvPr/>
        </p:nvGrpSpPr>
        <p:grpSpPr>
          <a:xfrm>
            <a:off x="3254300" y="3650152"/>
            <a:ext cx="2807356" cy="421172"/>
            <a:chOff x="1311741" y="3720986"/>
            <a:chExt cx="2807356" cy="4211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8F5AF9-1F1B-4AAF-BF39-AA0F2ACD77C5}"/>
                </a:ext>
              </a:extLst>
            </p:cNvPr>
            <p:cNvSpPr txBox="1"/>
            <p:nvPr/>
          </p:nvSpPr>
          <p:spPr>
            <a:xfrm>
              <a:off x="1812967" y="3738800"/>
              <a:ext cx="230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汇报人</a:t>
              </a:r>
              <a:r>
                <a:rPr lang="zh-CN" altLang="en-US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毛文月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AFED172-0198-42D1-92C6-9EDEC8F80192}"/>
                </a:ext>
              </a:extLst>
            </p:cNvPr>
            <p:cNvSpPr/>
            <p:nvPr/>
          </p:nvSpPr>
          <p:spPr>
            <a:xfrm>
              <a:off x="1311741" y="3720986"/>
              <a:ext cx="421172" cy="421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F47104C-60D7-4799-8DF2-01312298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913" y="3804813"/>
              <a:ext cx="237306" cy="237306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838B467-695A-4928-A478-EAAF27870092}"/>
              </a:ext>
            </a:extLst>
          </p:cNvPr>
          <p:cNvGrpSpPr/>
          <p:nvPr/>
        </p:nvGrpSpPr>
        <p:grpSpPr>
          <a:xfrm>
            <a:off x="3254300" y="4149676"/>
            <a:ext cx="6778700" cy="426647"/>
            <a:chOff x="1311741" y="4446887"/>
            <a:chExt cx="6778700" cy="42664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1625310-BF71-4CB9-BD1F-CFB1B71FAE1A}"/>
                </a:ext>
              </a:extLst>
            </p:cNvPr>
            <p:cNvSpPr/>
            <p:nvPr/>
          </p:nvSpPr>
          <p:spPr>
            <a:xfrm>
              <a:off x="1311741" y="4452362"/>
              <a:ext cx="421172" cy="421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D143DC-A2F2-4F4E-A9BE-65C148E4FB12}"/>
                </a:ext>
              </a:extLst>
            </p:cNvPr>
            <p:cNvSpPr txBox="1"/>
            <p:nvPr/>
          </p:nvSpPr>
          <p:spPr>
            <a:xfrm>
              <a:off x="1812966" y="4446887"/>
              <a:ext cx="627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小组成员：</a:t>
              </a:r>
              <a:r>
                <a:rPr lang="en-US" altLang="zh-CN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章博文 金千千 李泽雨 罗溥晗 莫会民 杨佳乐 </a:t>
              </a:r>
              <a:endPara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B391659-FCE8-4629-B882-75E55E569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932" y="4546796"/>
              <a:ext cx="237136" cy="237136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77BF825-622E-4511-A25C-F37EB25359DA}"/>
              </a:ext>
            </a:extLst>
          </p:cNvPr>
          <p:cNvSpPr txBox="1"/>
          <p:nvPr/>
        </p:nvSpPr>
        <p:spPr>
          <a:xfrm>
            <a:off x="4538631" y="854276"/>
            <a:ext cx="5131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2017HYAP01</a:t>
            </a:r>
            <a:endParaRPr lang="zh-CN" altLang="en-US" sz="6000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BD78EA4-EC7F-42D3-8678-B3402E8AFD50}"/>
              </a:ext>
            </a:extLst>
          </p:cNvPr>
          <p:cNvSpPr/>
          <p:nvPr/>
        </p:nvSpPr>
        <p:spPr>
          <a:xfrm>
            <a:off x="2362303" y="893186"/>
            <a:ext cx="812800" cy="812800"/>
          </a:xfrm>
          <a:prstGeom prst="ellipse">
            <a:avLst/>
          </a:prstGeom>
          <a:solidFill>
            <a:srgbClr val="FBE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2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502782-85EC-4550-BD4A-DF713F7D7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8" t="25039" r="24403" b="286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CB6513-3B3C-4A9F-9436-F0939CB22A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4F73F3-0E4B-425A-9121-5E93320C7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3200" r="15373" b="28895"/>
          <a:stretch/>
        </p:blipFill>
        <p:spPr>
          <a:xfrm>
            <a:off x="-23882" y="0"/>
            <a:ext cx="12192000" cy="68580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83DBE8-57E4-40F7-8CA8-C513B40A1092}"/>
              </a:ext>
            </a:extLst>
          </p:cNvPr>
          <p:cNvSpPr/>
          <p:nvPr/>
        </p:nvSpPr>
        <p:spPr>
          <a:xfrm>
            <a:off x="0" y="3947050"/>
            <a:ext cx="12191999" cy="2910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F74B7B-2B26-4252-96E9-88B2175B1981}"/>
              </a:ext>
            </a:extLst>
          </p:cNvPr>
          <p:cNvSpPr/>
          <p:nvPr/>
        </p:nvSpPr>
        <p:spPr>
          <a:xfrm>
            <a:off x="-108801" y="4168762"/>
            <a:ext cx="12014015" cy="23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C6EE2-AD3D-499B-9290-D2D4B75A8598}"/>
              </a:ext>
            </a:extLst>
          </p:cNvPr>
          <p:cNvSpPr/>
          <p:nvPr/>
        </p:nvSpPr>
        <p:spPr>
          <a:xfrm>
            <a:off x="1531577" y="4521432"/>
            <a:ext cx="2954655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spc="600" dirty="0" smtClean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实现成果</a:t>
            </a:r>
            <a:endParaRPr lang="zh-CN" altLang="en-US" sz="4800" spc="600" dirty="0">
              <a:solidFill>
                <a:schemeClr val="bg2">
                  <a:lumMod val="1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89DFB081-FDFD-45C9-9C5A-6DCEAEB01888}"/>
              </a:ext>
            </a:extLst>
          </p:cNvPr>
          <p:cNvSpPr/>
          <p:nvPr/>
        </p:nvSpPr>
        <p:spPr>
          <a:xfrm>
            <a:off x="10098317" y="5760666"/>
            <a:ext cx="1915698" cy="411837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ṥḷiďè">
            <a:extLst>
              <a:ext uri="{FF2B5EF4-FFF2-40B4-BE49-F238E27FC236}">
                <a16:creationId xmlns:a16="http://schemas.microsoft.com/office/drawing/2014/main" id="{19CA5967-2E63-465F-AD36-4E68FC7453C2}"/>
              </a:ext>
            </a:extLst>
          </p:cNvPr>
          <p:cNvSpPr/>
          <p:nvPr/>
        </p:nvSpPr>
        <p:spPr>
          <a:xfrm>
            <a:off x="0" y="4051006"/>
            <a:ext cx="12192000" cy="2063770"/>
          </a:xfrm>
          <a:prstGeom prst="rect">
            <a:avLst/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</a:defRPr>
            </a:lvl9pPr>
          </a:lstStyle>
          <a:p>
            <a:pPr algn="ctr"/>
            <a:endParaRPr lang="ru-RU" sz="4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îṡlïḑè">
            <a:extLst>
              <a:ext uri="{FF2B5EF4-FFF2-40B4-BE49-F238E27FC236}">
                <a16:creationId xmlns:a16="http://schemas.microsoft.com/office/drawing/2014/main" id="{7E884B16-CFBA-427A-8C3B-27CF92E796A5}"/>
              </a:ext>
            </a:extLst>
          </p:cNvPr>
          <p:cNvSpPr txBox="1"/>
          <p:nvPr/>
        </p:nvSpPr>
        <p:spPr>
          <a:xfrm>
            <a:off x="1137387" y="1809378"/>
            <a:ext cx="3535532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 smtClean="0">
                <a:solidFill>
                  <a:srgbClr val="485776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分组方式</a:t>
            </a:r>
            <a:endParaRPr lang="zh-CN" altLang="en-US" sz="2400" b="1" dirty="0">
              <a:solidFill>
                <a:srgbClr val="485776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îs1îďê">
            <a:extLst>
              <a:ext uri="{FF2B5EF4-FFF2-40B4-BE49-F238E27FC236}">
                <a16:creationId xmlns:a16="http://schemas.microsoft.com/office/drawing/2014/main" id="{F5B28E25-1662-4911-9A64-243B4D2998C7}"/>
              </a:ext>
            </a:extLst>
          </p:cNvPr>
          <p:cNvSpPr txBox="1"/>
          <p:nvPr/>
        </p:nvSpPr>
        <p:spPr>
          <a:xfrm>
            <a:off x="1137387" y="2352757"/>
            <a:ext cx="5791496" cy="37620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lvl="0" defTabSz="913765">
              <a:lnSpc>
                <a:spcPct val="300000"/>
              </a:lnSpc>
              <a:buSzPct val="25000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平台逻辑类：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  <a:p>
            <a:pPr lvl="0" defTabSz="913765">
              <a:lnSpc>
                <a:spcPct val="300000"/>
              </a:lnSpc>
              <a:buSzPct val="25000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游戏逻辑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类：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  <a:p>
            <a:pPr lvl="0" defTabSz="913765">
              <a:lnSpc>
                <a:spcPct val="300000"/>
              </a:lnSpc>
              <a:buSzPct val="25000"/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图形界面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类：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人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B784FB-672E-470C-86FC-20CC1DADA44A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8577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实现成果</a:t>
            </a:r>
            <a:endParaRPr lang="zh-CN" altLang="en-US" sz="3200" b="1" dirty="0">
              <a:solidFill>
                <a:srgbClr val="48577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55" y="868519"/>
            <a:ext cx="1954368" cy="52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370783-7A89-48CC-BC99-0FC04DAF0F74}"/>
              </a:ext>
            </a:extLst>
          </p:cNvPr>
          <p:cNvGrpSpPr/>
          <p:nvPr/>
        </p:nvGrpSpPr>
        <p:grpSpPr>
          <a:xfrm>
            <a:off x="1765005" y="1671042"/>
            <a:ext cx="3559144" cy="4401868"/>
            <a:chOff x="1765005" y="1671042"/>
            <a:chExt cx="3559144" cy="4401868"/>
          </a:xfrm>
        </p:grpSpPr>
        <p:sp>
          <p:nvSpPr>
            <p:cNvPr id="3" name="gears_192633">
              <a:extLst>
                <a:ext uri="{FF2B5EF4-FFF2-40B4-BE49-F238E27FC236}">
                  <a16:creationId xmlns:a16="http://schemas.microsoft.com/office/drawing/2014/main" id="{A94B943B-D899-441A-906F-0DEF29FF88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005" y="4424349"/>
              <a:ext cx="1646065" cy="1648561"/>
            </a:xfrm>
            <a:custGeom>
              <a:avLst/>
              <a:gdLst>
                <a:gd name="connsiteX0" fmla="*/ 302867 w 605804"/>
                <a:gd name="connsiteY0" fmla="*/ 180083 h 606722"/>
                <a:gd name="connsiteX1" fmla="*/ 424310 w 605804"/>
                <a:gd name="connsiteY1" fmla="*/ 301385 h 606722"/>
                <a:gd name="connsiteX2" fmla="*/ 302867 w 605804"/>
                <a:gd name="connsiteY2" fmla="*/ 422687 h 606722"/>
                <a:gd name="connsiteX3" fmla="*/ 181424 w 605804"/>
                <a:gd name="connsiteY3" fmla="*/ 301385 h 606722"/>
                <a:gd name="connsiteX4" fmla="*/ 302867 w 605804"/>
                <a:gd name="connsiteY4" fmla="*/ 180083 h 606722"/>
                <a:gd name="connsiteX5" fmla="*/ 302858 w 605804"/>
                <a:gd name="connsiteY5" fmla="*/ 135617 h 606722"/>
                <a:gd name="connsiteX6" fmla="*/ 136878 w 605804"/>
                <a:gd name="connsiteY6" fmla="*/ 301361 h 606722"/>
                <a:gd name="connsiteX7" fmla="*/ 302858 w 605804"/>
                <a:gd name="connsiteY7" fmla="*/ 467106 h 606722"/>
                <a:gd name="connsiteX8" fmla="*/ 468837 w 605804"/>
                <a:gd name="connsiteY8" fmla="*/ 301361 h 606722"/>
                <a:gd name="connsiteX9" fmla="*/ 302858 w 605804"/>
                <a:gd name="connsiteY9" fmla="*/ 135617 h 606722"/>
                <a:gd name="connsiteX10" fmla="*/ 253019 w 605804"/>
                <a:gd name="connsiteY10" fmla="*/ 0 h 606722"/>
                <a:gd name="connsiteX11" fmla="*/ 352785 w 605804"/>
                <a:gd name="connsiteY11" fmla="*/ 0 h 606722"/>
                <a:gd name="connsiteX12" fmla="*/ 379484 w 605804"/>
                <a:gd name="connsiteY12" fmla="*/ 26661 h 606722"/>
                <a:gd name="connsiteX13" fmla="*/ 379484 w 605804"/>
                <a:gd name="connsiteY13" fmla="*/ 43636 h 606722"/>
                <a:gd name="connsiteX14" fmla="*/ 433060 w 605804"/>
                <a:gd name="connsiteY14" fmla="*/ 65942 h 606722"/>
                <a:gd name="connsiteX15" fmla="*/ 445342 w 605804"/>
                <a:gd name="connsiteY15" fmla="*/ 52967 h 606722"/>
                <a:gd name="connsiteX16" fmla="*/ 464388 w 605804"/>
                <a:gd name="connsiteY16" fmla="*/ 44435 h 606722"/>
                <a:gd name="connsiteX17" fmla="*/ 464477 w 605804"/>
                <a:gd name="connsiteY17" fmla="*/ 44435 h 606722"/>
                <a:gd name="connsiteX18" fmla="*/ 483433 w 605804"/>
                <a:gd name="connsiteY18" fmla="*/ 52700 h 606722"/>
                <a:gd name="connsiteX19" fmla="*/ 551783 w 605804"/>
                <a:gd name="connsiteY19" fmla="*/ 121309 h 606722"/>
                <a:gd name="connsiteX20" fmla="*/ 551872 w 605804"/>
                <a:gd name="connsiteY20" fmla="*/ 159079 h 606722"/>
                <a:gd name="connsiteX21" fmla="*/ 538522 w 605804"/>
                <a:gd name="connsiteY21" fmla="*/ 172499 h 606722"/>
                <a:gd name="connsiteX22" fmla="*/ 561127 w 605804"/>
                <a:gd name="connsiteY22" fmla="*/ 227776 h 606722"/>
                <a:gd name="connsiteX23" fmla="*/ 579016 w 605804"/>
                <a:gd name="connsiteY23" fmla="*/ 227776 h 606722"/>
                <a:gd name="connsiteX24" fmla="*/ 605804 w 605804"/>
                <a:gd name="connsiteY24" fmla="*/ 254438 h 606722"/>
                <a:gd name="connsiteX25" fmla="*/ 605804 w 605804"/>
                <a:gd name="connsiteY25" fmla="*/ 352284 h 606722"/>
                <a:gd name="connsiteX26" fmla="*/ 579016 w 605804"/>
                <a:gd name="connsiteY26" fmla="*/ 378946 h 606722"/>
                <a:gd name="connsiteX27" fmla="*/ 561038 w 605804"/>
                <a:gd name="connsiteY27" fmla="*/ 378946 h 606722"/>
                <a:gd name="connsiteX28" fmla="*/ 539056 w 605804"/>
                <a:gd name="connsiteY28" fmla="*/ 431735 h 606722"/>
                <a:gd name="connsiteX29" fmla="*/ 551427 w 605804"/>
                <a:gd name="connsiteY29" fmla="*/ 443555 h 606722"/>
                <a:gd name="connsiteX30" fmla="*/ 559793 w 605804"/>
                <a:gd name="connsiteY30" fmla="*/ 462484 h 606722"/>
                <a:gd name="connsiteX31" fmla="*/ 551961 w 605804"/>
                <a:gd name="connsiteY31" fmla="*/ 481681 h 606722"/>
                <a:gd name="connsiteX32" fmla="*/ 483789 w 605804"/>
                <a:gd name="connsiteY32" fmla="*/ 550378 h 606722"/>
                <a:gd name="connsiteX33" fmla="*/ 464921 w 605804"/>
                <a:gd name="connsiteY33" fmla="*/ 558643 h 606722"/>
                <a:gd name="connsiteX34" fmla="*/ 464832 w 605804"/>
                <a:gd name="connsiteY34" fmla="*/ 558643 h 606722"/>
                <a:gd name="connsiteX35" fmla="*/ 445876 w 605804"/>
                <a:gd name="connsiteY35" fmla="*/ 550289 h 606722"/>
                <a:gd name="connsiteX36" fmla="*/ 433149 w 605804"/>
                <a:gd name="connsiteY36" fmla="*/ 537225 h 606722"/>
                <a:gd name="connsiteX37" fmla="*/ 379484 w 605804"/>
                <a:gd name="connsiteY37" fmla="*/ 559354 h 606722"/>
                <a:gd name="connsiteX38" fmla="*/ 379484 w 605804"/>
                <a:gd name="connsiteY38" fmla="*/ 579972 h 606722"/>
                <a:gd name="connsiteX39" fmla="*/ 352785 w 605804"/>
                <a:gd name="connsiteY39" fmla="*/ 606722 h 606722"/>
                <a:gd name="connsiteX40" fmla="*/ 253019 w 605804"/>
                <a:gd name="connsiteY40" fmla="*/ 606722 h 606722"/>
                <a:gd name="connsiteX41" fmla="*/ 226231 w 605804"/>
                <a:gd name="connsiteY41" fmla="*/ 579972 h 606722"/>
                <a:gd name="connsiteX42" fmla="*/ 226231 w 605804"/>
                <a:gd name="connsiteY42" fmla="*/ 559354 h 606722"/>
                <a:gd name="connsiteX43" fmla="*/ 172833 w 605804"/>
                <a:gd name="connsiteY43" fmla="*/ 537225 h 606722"/>
                <a:gd name="connsiteX44" fmla="*/ 160462 w 605804"/>
                <a:gd name="connsiteY44" fmla="*/ 550022 h 606722"/>
                <a:gd name="connsiteX45" fmla="*/ 141506 w 605804"/>
                <a:gd name="connsiteY45" fmla="*/ 558110 h 606722"/>
                <a:gd name="connsiteX46" fmla="*/ 122371 w 605804"/>
                <a:gd name="connsiteY46" fmla="*/ 550378 h 606722"/>
                <a:gd name="connsiteX47" fmla="*/ 54021 w 605804"/>
                <a:gd name="connsiteY47" fmla="*/ 482392 h 606722"/>
                <a:gd name="connsiteX48" fmla="*/ 46190 w 605804"/>
                <a:gd name="connsiteY48" fmla="*/ 463373 h 606722"/>
                <a:gd name="connsiteX49" fmla="*/ 54199 w 605804"/>
                <a:gd name="connsiteY49" fmla="*/ 444444 h 606722"/>
                <a:gd name="connsiteX50" fmla="*/ 66926 w 605804"/>
                <a:gd name="connsiteY50" fmla="*/ 432002 h 606722"/>
                <a:gd name="connsiteX51" fmla="*/ 44677 w 605804"/>
                <a:gd name="connsiteY51" fmla="*/ 378946 h 606722"/>
                <a:gd name="connsiteX52" fmla="*/ 26699 w 605804"/>
                <a:gd name="connsiteY52" fmla="*/ 378946 h 606722"/>
                <a:gd name="connsiteX53" fmla="*/ 0 w 605804"/>
                <a:gd name="connsiteY53" fmla="*/ 352284 h 606722"/>
                <a:gd name="connsiteX54" fmla="*/ 0 w 605804"/>
                <a:gd name="connsiteY54" fmla="*/ 254438 h 606722"/>
                <a:gd name="connsiteX55" fmla="*/ 26699 w 605804"/>
                <a:gd name="connsiteY55" fmla="*/ 227776 h 606722"/>
                <a:gd name="connsiteX56" fmla="*/ 44588 w 605804"/>
                <a:gd name="connsiteY56" fmla="*/ 227776 h 606722"/>
                <a:gd name="connsiteX57" fmla="*/ 67193 w 605804"/>
                <a:gd name="connsiteY57" fmla="*/ 172499 h 606722"/>
                <a:gd name="connsiteX58" fmla="*/ 53665 w 605804"/>
                <a:gd name="connsiteY58" fmla="*/ 158812 h 606722"/>
                <a:gd name="connsiteX59" fmla="*/ 53754 w 605804"/>
                <a:gd name="connsiteY59" fmla="*/ 121220 h 606722"/>
                <a:gd name="connsiteX60" fmla="*/ 121926 w 605804"/>
                <a:gd name="connsiteY60" fmla="*/ 52700 h 606722"/>
                <a:gd name="connsiteX61" fmla="*/ 140883 w 605804"/>
                <a:gd name="connsiteY61" fmla="*/ 44435 h 606722"/>
                <a:gd name="connsiteX62" fmla="*/ 140972 w 605804"/>
                <a:gd name="connsiteY62" fmla="*/ 44435 h 606722"/>
                <a:gd name="connsiteX63" fmla="*/ 159928 w 605804"/>
                <a:gd name="connsiteY63" fmla="*/ 52789 h 606722"/>
                <a:gd name="connsiteX64" fmla="*/ 172566 w 605804"/>
                <a:gd name="connsiteY64" fmla="*/ 65765 h 606722"/>
                <a:gd name="connsiteX65" fmla="*/ 226231 w 605804"/>
                <a:gd name="connsiteY65" fmla="*/ 43636 h 606722"/>
                <a:gd name="connsiteX66" fmla="*/ 226231 w 605804"/>
                <a:gd name="connsiteY66" fmla="*/ 26661 h 606722"/>
                <a:gd name="connsiteX67" fmla="*/ 253019 w 605804"/>
                <a:gd name="connsiteY6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5804" h="606722">
                  <a:moveTo>
                    <a:pt x="302867" y="180083"/>
                  </a:moveTo>
                  <a:cubicBezTo>
                    <a:pt x="369938" y="180083"/>
                    <a:pt x="424310" y="234392"/>
                    <a:pt x="424310" y="301385"/>
                  </a:cubicBezTo>
                  <a:cubicBezTo>
                    <a:pt x="424310" y="368378"/>
                    <a:pt x="369938" y="422687"/>
                    <a:pt x="302867" y="422687"/>
                  </a:cubicBezTo>
                  <a:cubicBezTo>
                    <a:pt x="235796" y="422687"/>
                    <a:pt x="181424" y="368378"/>
                    <a:pt x="181424" y="301385"/>
                  </a:cubicBezTo>
                  <a:cubicBezTo>
                    <a:pt x="181424" y="234392"/>
                    <a:pt x="235796" y="180083"/>
                    <a:pt x="302867" y="180083"/>
                  </a:cubicBezTo>
                  <a:close/>
                  <a:moveTo>
                    <a:pt x="302858" y="135617"/>
                  </a:moveTo>
                  <a:cubicBezTo>
                    <a:pt x="211368" y="135617"/>
                    <a:pt x="136878" y="210002"/>
                    <a:pt x="136878" y="301361"/>
                  </a:cubicBezTo>
                  <a:cubicBezTo>
                    <a:pt x="136878" y="392721"/>
                    <a:pt x="211368" y="467106"/>
                    <a:pt x="302858" y="467106"/>
                  </a:cubicBezTo>
                  <a:cubicBezTo>
                    <a:pt x="394436" y="467106"/>
                    <a:pt x="468837" y="392721"/>
                    <a:pt x="468837" y="301361"/>
                  </a:cubicBezTo>
                  <a:cubicBezTo>
                    <a:pt x="468837" y="210002"/>
                    <a:pt x="394436" y="135617"/>
                    <a:pt x="302858" y="135617"/>
                  </a:cubicBezTo>
                  <a:close/>
                  <a:moveTo>
                    <a:pt x="253019" y="0"/>
                  </a:moveTo>
                  <a:lnTo>
                    <a:pt x="352785" y="0"/>
                  </a:lnTo>
                  <a:cubicBezTo>
                    <a:pt x="367559" y="0"/>
                    <a:pt x="379484" y="11909"/>
                    <a:pt x="379484" y="26661"/>
                  </a:cubicBezTo>
                  <a:lnTo>
                    <a:pt x="379484" y="43636"/>
                  </a:lnTo>
                  <a:cubicBezTo>
                    <a:pt x="398085" y="49323"/>
                    <a:pt x="416329" y="56877"/>
                    <a:pt x="433060" y="65942"/>
                  </a:cubicBezTo>
                  <a:lnTo>
                    <a:pt x="445342" y="52967"/>
                  </a:lnTo>
                  <a:cubicBezTo>
                    <a:pt x="450326" y="47813"/>
                    <a:pt x="457179" y="44435"/>
                    <a:pt x="464388" y="44435"/>
                  </a:cubicBezTo>
                  <a:lnTo>
                    <a:pt x="464477" y="44435"/>
                  </a:lnTo>
                  <a:cubicBezTo>
                    <a:pt x="471596" y="44435"/>
                    <a:pt x="478449" y="47724"/>
                    <a:pt x="483433" y="52700"/>
                  </a:cubicBezTo>
                  <a:lnTo>
                    <a:pt x="551783" y="121309"/>
                  </a:lnTo>
                  <a:cubicBezTo>
                    <a:pt x="562106" y="131707"/>
                    <a:pt x="562195" y="148592"/>
                    <a:pt x="551872" y="159079"/>
                  </a:cubicBezTo>
                  <a:lnTo>
                    <a:pt x="538522" y="172499"/>
                  </a:lnTo>
                  <a:cubicBezTo>
                    <a:pt x="547600" y="189384"/>
                    <a:pt x="555343" y="208402"/>
                    <a:pt x="561127" y="227776"/>
                  </a:cubicBezTo>
                  <a:lnTo>
                    <a:pt x="579016" y="227776"/>
                  </a:lnTo>
                  <a:cubicBezTo>
                    <a:pt x="593789" y="227776"/>
                    <a:pt x="605804" y="239685"/>
                    <a:pt x="605804" y="254438"/>
                  </a:cubicBezTo>
                  <a:lnTo>
                    <a:pt x="605804" y="352284"/>
                  </a:lnTo>
                  <a:cubicBezTo>
                    <a:pt x="605804" y="367037"/>
                    <a:pt x="593789" y="378946"/>
                    <a:pt x="579016" y="378946"/>
                  </a:cubicBezTo>
                  <a:lnTo>
                    <a:pt x="561038" y="378946"/>
                  </a:lnTo>
                  <a:cubicBezTo>
                    <a:pt x="555521" y="397253"/>
                    <a:pt x="547956" y="415205"/>
                    <a:pt x="539056" y="431735"/>
                  </a:cubicBezTo>
                  <a:lnTo>
                    <a:pt x="551427" y="443555"/>
                  </a:lnTo>
                  <a:cubicBezTo>
                    <a:pt x="556678" y="448443"/>
                    <a:pt x="559704" y="455286"/>
                    <a:pt x="559793" y="462484"/>
                  </a:cubicBezTo>
                  <a:cubicBezTo>
                    <a:pt x="559882" y="469683"/>
                    <a:pt x="557034" y="476615"/>
                    <a:pt x="551961" y="481681"/>
                  </a:cubicBezTo>
                  <a:lnTo>
                    <a:pt x="483789" y="550378"/>
                  </a:lnTo>
                  <a:cubicBezTo>
                    <a:pt x="478805" y="555443"/>
                    <a:pt x="471952" y="558643"/>
                    <a:pt x="464921" y="558643"/>
                  </a:cubicBezTo>
                  <a:lnTo>
                    <a:pt x="464832" y="558643"/>
                  </a:lnTo>
                  <a:cubicBezTo>
                    <a:pt x="457713" y="558643"/>
                    <a:pt x="450860" y="555355"/>
                    <a:pt x="445876" y="550289"/>
                  </a:cubicBezTo>
                  <a:lnTo>
                    <a:pt x="433149" y="537225"/>
                  </a:lnTo>
                  <a:cubicBezTo>
                    <a:pt x="416418" y="546290"/>
                    <a:pt x="398174" y="553666"/>
                    <a:pt x="379484" y="559354"/>
                  </a:cubicBezTo>
                  <a:lnTo>
                    <a:pt x="379484" y="579972"/>
                  </a:lnTo>
                  <a:cubicBezTo>
                    <a:pt x="379484" y="594724"/>
                    <a:pt x="367559" y="606722"/>
                    <a:pt x="352785" y="606722"/>
                  </a:cubicBezTo>
                  <a:lnTo>
                    <a:pt x="253019" y="606722"/>
                  </a:lnTo>
                  <a:cubicBezTo>
                    <a:pt x="238246" y="606722"/>
                    <a:pt x="226231" y="594724"/>
                    <a:pt x="226231" y="579972"/>
                  </a:cubicBezTo>
                  <a:lnTo>
                    <a:pt x="226231" y="559354"/>
                  </a:lnTo>
                  <a:cubicBezTo>
                    <a:pt x="207542" y="553666"/>
                    <a:pt x="189386" y="546201"/>
                    <a:pt x="172833" y="537225"/>
                  </a:cubicBezTo>
                  <a:lnTo>
                    <a:pt x="160462" y="550022"/>
                  </a:lnTo>
                  <a:cubicBezTo>
                    <a:pt x="155478" y="555088"/>
                    <a:pt x="148714" y="558021"/>
                    <a:pt x="141506" y="558110"/>
                  </a:cubicBezTo>
                  <a:cubicBezTo>
                    <a:pt x="134386" y="558198"/>
                    <a:pt x="127444" y="555355"/>
                    <a:pt x="122371" y="550378"/>
                  </a:cubicBezTo>
                  <a:lnTo>
                    <a:pt x="54021" y="482392"/>
                  </a:lnTo>
                  <a:cubicBezTo>
                    <a:pt x="49038" y="477415"/>
                    <a:pt x="46190" y="470483"/>
                    <a:pt x="46190" y="463373"/>
                  </a:cubicBezTo>
                  <a:cubicBezTo>
                    <a:pt x="46190" y="456263"/>
                    <a:pt x="49127" y="449420"/>
                    <a:pt x="54199" y="444444"/>
                  </a:cubicBezTo>
                  <a:lnTo>
                    <a:pt x="66926" y="432002"/>
                  </a:lnTo>
                  <a:cubicBezTo>
                    <a:pt x="57937" y="415383"/>
                    <a:pt x="50372" y="397342"/>
                    <a:pt x="44677" y="378946"/>
                  </a:cubicBezTo>
                  <a:lnTo>
                    <a:pt x="26699" y="378946"/>
                  </a:lnTo>
                  <a:cubicBezTo>
                    <a:pt x="11926" y="378946"/>
                    <a:pt x="0" y="367037"/>
                    <a:pt x="0" y="352284"/>
                  </a:cubicBezTo>
                  <a:lnTo>
                    <a:pt x="0" y="254438"/>
                  </a:lnTo>
                  <a:cubicBezTo>
                    <a:pt x="0" y="239685"/>
                    <a:pt x="11926" y="227776"/>
                    <a:pt x="26699" y="227776"/>
                  </a:cubicBezTo>
                  <a:lnTo>
                    <a:pt x="44588" y="227776"/>
                  </a:lnTo>
                  <a:cubicBezTo>
                    <a:pt x="50461" y="208314"/>
                    <a:pt x="58204" y="189384"/>
                    <a:pt x="67193" y="172499"/>
                  </a:cubicBezTo>
                  <a:lnTo>
                    <a:pt x="53665" y="158812"/>
                  </a:lnTo>
                  <a:cubicBezTo>
                    <a:pt x="43431" y="148326"/>
                    <a:pt x="43431" y="131618"/>
                    <a:pt x="53754" y="121220"/>
                  </a:cubicBezTo>
                  <a:lnTo>
                    <a:pt x="121926" y="52700"/>
                  </a:lnTo>
                  <a:cubicBezTo>
                    <a:pt x="126999" y="47635"/>
                    <a:pt x="133763" y="44435"/>
                    <a:pt x="140883" y="44435"/>
                  </a:cubicBezTo>
                  <a:lnTo>
                    <a:pt x="140972" y="44435"/>
                  </a:lnTo>
                  <a:cubicBezTo>
                    <a:pt x="148091" y="44435"/>
                    <a:pt x="154944" y="47724"/>
                    <a:pt x="159928" y="52789"/>
                  </a:cubicBezTo>
                  <a:lnTo>
                    <a:pt x="172566" y="65765"/>
                  </a:lnTo>
                  <a:cubicBezTo>
                    <a:pt x="189297" y="56700"/>
                    <a:pt x="207542" y="49323"/>
                    <a:pt x="226231" y="43636"/>
                  </a:cubicBezTo>
                  <a:lnTo>
                    <a:pt x="226231" y="26661"/>
                  </a:lnTo>
                  <a:cubicBezTo>
                    <a:pt x="226231" y="11909"/>
                    <a:pt x="238246" y="0"/>
                    <a:pt x="253019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gears_192633">
              <a:extLst>
                <a:ext uri="{FF2B5EF4-FFF2-40B4-BE49-F238E27FC236}">
                  <a16:creationId xmlns:a16="http://schemas.microsoft.com/office/drawing/2014/main" id="{8CF29D0D-714D-4774-AE9D-737987A137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8084" y="3786921"/>
              <a:ext cx="1646065" cy="1648561"/>
            </a:xfrm>
            <a:custGeom>
              <a:avLst/>
              <a:gdLst>
                <a:gd name="connsiteX0" fmla="*/ 302867 w 605804"/>
                <a:gd name="connsiteY0" fmla="*/ 180083 h 606722"/>
                <a:gd name="connsiteX1" fmla="*/ 424310 w 605804"/>
                <a:gd name="connsiteY1" fmla="*/ 301385 h 606722"/>
                <a:gd name="connsiteX2" fmla="*/ 302867 w 605804"/>
                <a:gd name="connsiteY2" fmla="*/ 422687 h 606722"/>
                <a:gd name="connsiteX3" fmla="*/ 181424 w 605804"/>
                <a:gd name="connsiteY3" fmla="*/ 301385 h 606722"/>
                <a:gd name="connsiteX4" fmla="*/ 302867 w 605804"/>
                <a:gd name="connsiteY4" fmla="*/ 180083 h 606722"/>
                <a:gd name="connsiteX5" fmla="*/ 302858 w 605804"/>
                <a:gd name="connsiteY5" fmla="*/ 135617 h 606722"/>
                <a:gd name="connsiteX6" fmla="*/ 136878 w 605804"/>
                <a:gd name="connsiteY6" fmla="*/ 301361 h 606722"/>
                <a:gd name="connsiteX7" fmla="*/ 302858 w 605804"/>
                <a:gd name="connsiteY7" fmla="*/ 467106 h 606722"/>
                <a:gd name="connsiteX8" fmla="*/ 468837 w 605804"/>
                <a:gd name="connsiteY8" fmla="*/ 301361 h 606722"/>
                <a:gd name="connsiteX9" fmla="*/ 302858 w 605804"/>
                <a:gd name="connsiteY9" fmla="*/ 135617 h 606722"/>
                <a:gd name="connsiteX10" fmla="*/ 253019 w 605804"/>
                <a:gd name="connsiteY10" fmla="*/ 0 h 606722"/>
                <a:gd name="connsiteX11" fmla="*/ 352785 w 605804"/>
                <a:gd name="connsiteY11" fmla="*/ 0 h 606722"/>
                <a:gd name="connsiteX12" fmla="*/ 379484 w 605804"/>
                <a:gd name="connsiteY12" fmla="*/ 26661 h 606722"/>
                <a:gd name="connsiteX13" fmla="*/ 379484 w 605804"/>
                <a:gd name="connsiteY13" fmla="*/ 43636 h 606722"/>
                <a:gd name="connsiteX14" fmla="*/ 433060 w 605804"/>
                <a:gd name="connsiteY14" fmla="*/ 65942 h 606722"/>
                <a:gd name="connsiteX15" fmla="*/ 445342 w 605804"/>
                <a:gd name="connsiteY15" fmla="*/ 52967 h 606722"/>
                <a:gd name="connsiteX16" fmla="*/ 464388 w 605804"/>
                <a:gd name="connsiteY16" fmla="*/ 44435 h 606722"/>
                <a:gd name="connsiteX17" fmla="*/ 464477 w 605804"/>
                <a:gd name="connsiteY17" fmla="*/ 44435 h 606722"/>
                <a:gd name="connsiteX18" fmla="*/ 483433 w 605804"/>
                <a:gd name="connsiteY18" fmla="*/ 52700 h 606722"/>
                <a:gd name="connsiteX19" fmla="*/ 551783 w 605804"/>
                <a:gd name="connsiteY19" fmla="*/ 121309 h 606722"/>
                <a:gd name="connsiteX20" fmla="*/ 551872 w 605804"/>
                <a:gd name="connsiteY20" fmla="*/ 159079 h 606722"/>
                <a:gd name="connsiteX21" fmla="*/ 538522 w 605804"/>
                <a:gd name="connsiteY21" fmla="*/ 172499 h 606722"/>
                <a:gd name="connsiteX22" fmla="*/ 561127 w 605804"/>
                <a:gd name="connsiteY22" fmla="*/ 227776 h 606722"/>
                <a:gd name="connsiteX23" fmla="*/ 579016 w 605804"/>
                <a:gd name="connsiteY23" fmla="*/ 227776 h 606722"/>
                <a:gd name="connsiteX24" fmla="*/ 605804 w 605804"/>
                <a:gd name="connsiteY24" fmla="*/ 254438 h 606722"/>
                <a:gd name="connsiteX25" fmla="*/ 605804 w 605804"/>
                <a:gd name="connsiteY25" fmla="*/ 352284 h 606722"/>
                <a:gd name="connsiteX26" fmla="*/ 579016 w 605804"/>
                <a:gd name="connsiteY26" fmla="*/ 378946 h 606722"/>
                <a:gd name="connsiteX27" fmla="*/ 561038 w 605804"/>
                <a:gd name="connsiteY27" fmla="*/ 378946 h 606722"/>
                <a:gd name="connsiteX28" fmla="*/ 539056 w 605804"/>
                <a:gd name="connsiteY28" fmla="*/ 431735 h 606722"/>
                <a:gd name="connsiteX29" fmla="*/ 551427 w 605804"/>
                <a:gd name="connsiteY29" fmla="*/ 443555 h 606722"/>
                <a:gd name="connsiteX30" fmla="*/ 559793 w 605804"/>
                <a:gd name="connsiteY30" fmla="*/ 462484 h 606722"/>
                <a:gd name="connsiteX31" fmla="*/ 551961 w 605804"/>
                <a:gd name="connsiteY31" fmla="*/ 481681 h 606722"/>
                <a:gd name="connsiteX32" fmla="*/ 483789 w 605804"/>
                <a:gd name="connsiteY32" fmla="*/ 550378 h 606722"/>
                <a:gd name="connsiteX33" fmla="*/ 464921 w 605804"/>
                <a:gd name="connsiteY33" fmla="*/ 558643 h 606722"/>
                <a:gd name="connsiteX34" fmla="*/ 464832 w 605804"/>
                <a:gd name="connsiteY34" fmla="*/ 558643 h 606722"/>
                <a:gd name="connsiteX35" fmla="*/ 445876 w 605804"/>
                <a:gd name="connsiteY35" fmla="*/ 550289 h 606722"/>
                <a:gd name="connsiteX36" fmla="*/ 433149 w 605804"/>
                <a:gd name="connsiteY36" fmla="*/ 537225 h 606722"/>
                <a:gd name="connsiteX37" fmla="*/ 379484 w 605804"/>
                <a:gd name="connsiteY37" fmla="*/ 559354 h 606722"/>
                <a:gd name="connsiteX38" fmla="*/ 379484 w 605804"/>
                <a:gd name="connsiteY38" fmla="*/ 579972 h 606722"/>
                <a:gd name="connsiteX39" fmla="*/ 352785 w 605804"/>
                <a:gd name="connsiteY39" fmla="*/ 606722 h 606722"/>
                <a:gd name="connsiteX40" fmla="*/ 253019 w 605804"/>
                <a:gd name="connsiteY40" fmla="*/ 606722 h 606722"/>
                <a:gd name="connsiteX41" fmla="*/ 226231 w 605804"/>
                <a:gd name="connsiteY41" fmla="*/ 579972 h 606722"/>
                <a:gd name="connsiteX42" fmla="*/ 226231 w 605804"/>
                <a:gd name="connsiteY42" fmla="*/ 559354 h 606722"/>
                <a:gd name="connsiteX43" fmla="*/ 172833 w 605804"/>
                <a:gd name="connsiteY43" fmla="*/ 537225 h 606722"/>
                <a:gd name="connsiteX44" fmla="*/ 160462 w 605804"/>
                <a:gd name="connsiteY44" fmla="*/ 550022 h 606722"/>
                <a:gd name="connsiteX45" fmla="*/ 141506 w 605804"/>
                <a:gd name="connsiteY45" fmla="*/ 558110 h 606722"/>
                <a:gd name="connsiteX46" fmla="*/ 122371 w 605804"/>
                <a:gd name="connsiteY46" fmla="*/ 550378 h 606722"/>
                <a:gd name="connsiteX47" fmla="*/ 54021 w 605804"/>
                <a:gd name="connsiteY47" fmla="*/ 482392 h 606722"/>
                <a:gd name="connsiteX48" fmla="*/ 46190 w 605804"/>
                <a:gd name="connsiteY48" fmla="*/ 463373 h 606722"/>
                <a:gd name="connsiteX49" fmla="*/ 54199 w 605804"/>
                <a:gd name="connsiteY49" fmla="*/ 444444 h 606722"/>
                <a:gd name="connsiteX50" fmla="*/ 66926 w 605804"/>
                <a:gd name="connsiteY50" fmla="*/ 432002 h 606722"/>
                <a:gd name="connsiteX51" fmla="*/ 44677 w 605804"/>
                <a:gd name="connsiteY51" fmla="*/ 378946 h 606722"/>
                <a:gd name="connsiteX52" fmla="*/ 26699 w 605804"/>
                <a:gd name="connsiteY52" fmla="*/ 378946 h 606722"/>
                <a:gd name="connsiteX53" fmla="*/ 0 w 605804"/>
                <a:gd name="connsiteY53" fmla="*/ 352284 h 606722"/>
                <a:gd name="connsiteX54" fmla="*/ 0 w 605804"/>
                <a:gd name="connsiteY54" fmla="*/ 254438 h 606722"/>
                <a:gd name="connsiteX55" fmla="*/ 26699 w 605804"/>
                <a:gd name="connsiteY55" fmla="*/ 227776 h 606722"/>
                <a:gd name="connsiteX56" fmla="*/ 44588 w 605804"/>
                <a:gd name="connsiteY56" fmla="*/ 227776 h 606722"/>
                <a:gd name="connsiteX57" fmla="*/ 67193 w 605804"/>
                <a:gd name="connsiteY57" fmla="*/ 172499 h 606722"/>
                <a:gd name="connsiteX58" fmla="*/ 53665 w 605804"/>
                <a:gd name="connsiteY58" fmla="*/ 158812 h 606722"/>
                <a:gd name="connsiteX59" fmla="*/ 53754 w 605804"/>
                <a:gd name="connsiteY59" fmla="*/ 121220 h 606722"/>
                <a:gd name="connsiteX60" fmla="*/ 121926 w 605804"/>
                <a:gd name="connsiteY60" fmla="*/ 52700 h 606722"/>
                <a:gd name="connsiteX61" fmla="*/ 140883 w 605804"/>
                <a:gd name="connsiteY61" fmla="*/ 44435 h 606722"/>
                <a:gd name="connsiteX62" fmla="*/ 140972 w 605804"/>
                <a:gd name="connsiteY62" fmla="*/ 44435 h 606722"/>
                <a:gd name="connsiteX63" fmla="*/ 159928 w 605804"/>
                <a:gd name="connsiteY63" fmla="*/ 52789 h 606722"/>
                <a:gd name="connsiteX64" fmla="*/ 172566 w 605804"/>
                <a:gd name="connsiteY64" fmla="*/ 65765 h 606722"/>
                <a:gd name="connsiteX65" fmla="*/ 226231 w 605804"/>
                <a:gd name="connsiteY65" fmla="*/ 43636 h 606722"/>
                <a:gd name="connsiteX66" fmla="*/ 226231 w 605804"/>
                <a:gd name="connsiteY66" fmla="*/ 26661 h 606722"/>
                <a:gd name="connsiteX67" fmla="*/ 253019 w 605804"/>
                <a:gd name="connsiteY6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5804" h="606722">
                  <a:moveTo>
                    <a:pt x="302867" y="180083"/>
                  </a:moveTo>
                  <a:cubicBezTo>
                    <a:pt x="369938" y="180083"/>
                    <a:pt x="424310" y="234392"/>
                    <a:pt x="424310" y="301385"/>
                  </a:cubicBezTo>
                  <a:cubicBezTo>
                    <a:pt x="424310" y="368378"/>
                    <a:pt x="369938" y="422687"/>
                    <a:pt x="302867" y="422687"/>
                  </a:cubicBezTo>
                  <a:cubicBezTo>
                    <a:pt x="235796" y="422687"/>
                    <a:pt x="181424" y="368378"/>
                    <a:pt x="181424" y="301385"/>
                  </a:cubicBezTo>
                  <a:cubicBezTo>
                    <a:pt x="181424" y="234392"/>
                    <a:pt x="235796" y="180083"/>
                    <a:pt x="302867" y="180083"/>
                  </a:cubicBezTo>
                  <a:close/>
                  <a:moveTo>
                    <a:pt x="302858" y="135617"/>
                  </a:moveTo>
                  <a:cubicBezTo>
                    <a:pt x="211368" y="135617"/>
                    <a:pt x="136878" y="210002"/>
                    <a:pt x="136878" y="301361"/>
                  </a:cubicBezTo>
                  <a:cubicBezTo>
                    <a:pt x="136878" y="392721"/>
                    <a:pt x="211368" y="467106"/>
                    <a:pt x="302858" y="467106"/>
                  </a:cubicBezTo>
                  <a:cubicBezTo>
                    <a:pt x="394436" y="467106"/>
                    <a:pt x="468837" y="392721"/>
                    <a:pt x="468837" y="301361"/>
                  </a:cubicBezTo>
                  <a:cubicBezTo>
                    <a:pt x="468837" y="210002"/>
                    <a:pt x="394436" y="135617"/>
                    <a:pt x="302858" y="135617"/>
                  </a:cubicBezTo>
                  <a:close/>
                  <a:moveTo>
                    <a:pt x="253019" y="0"/>
                  </a:moveTo>
                  <a:lnTo>
                    <a:pt x="352785" y="0"/>
                  </a:lnTo>
                  <a:cubicBezTo>
                    <a:pt x="367559" y="0"/>
                    <a:pt x="379484" y="11909"/>
                    <a:pt x="379484" y="26661"/>
                  </a:cubicBezTo>
                  <a:lnTo>
                    <a:pt x="379484" y="43636"/>
                  </a:lnTo>
                  <a:cubicBezTo>
                    <a:pt x="398085" y="49323"/>
                    <a:pt x="416329" y="56877"/>
                    <a:pt x="433060" y="65942"/>
                  </a:cubicBezTo>
                  <a:lnTo>
                    <a:pt x="445342" y="52967"/>
                  </a:lnTo>
                  <a:cubicBezTo>
                    <a:pt x="450326" y="47813"/>
                    <a:pt x="457179" y="44435"/>
                    <a:pt x="464388" y="44435"/>
                  </a:cubicBezTo>
                  <a:lnTo>
                    <a:pt x="464477" y="44435"/>
                  </a:lnTo>
                  <a:cubicBezTo>
                    <a:pt x="471596" y="44435"/>
                    <a:pt x="478449" y="47724"/>
                    <a:pt x="483433" y="52700"/>
                  </a:cubicBezTo>
                  <a:lnTo>
                    <a:pt x="551783" y="121309"/>
                  </a:lnTo>
                  <a:cubicBezTo>
                    <a:pt x="562106" y="131707"/>
                    <a:pt x="562195" y="148592"/>
                    <a:pt x="551872" y="159079"/>
                  </a:cubicBezTo>
                  <a:lnTo>
                    <a:pt x="538522" y="172499"/>
                  </a:lnTo>
                  <a:cubicBezTo>
                    <a:pt x="547600" y="189384"/>
                    <a:pt x="555343" y="208402"/>
                    <a:pt x="561127" y="227776"/>
                  </a:cubicBezTo>
                  <a:lnTo>
                    <a:pt x="579016" y="227776"/>
                  </a:lnTo>
                  <a:cubicBezTo>
                    <a:pt x="593789" y="227776"/>
                    <a:pt x="605804" y="239685"/>
                    <a:pt x="605804" y="254438"/>
                  </a:cubicBezTo>
                  <a:lnTo>
                    <a:pt x="605804" y="352284"/>
                  </a:lnTo>
                  <a:cubicBezTo>
                    <a:pt x="605804" y="367037"/>
                    <a:pt x="593789" y="378946"/>
                    <a:pt x="579016" y="378946"/>
                  </a:cubicBezTo>
                  <a:lnTo>
                    <a:pt x="561038" y="378946"/>
                  </a:lnTo>
                  <a:cubicBezTo>
                    <a:pt x="555521" y="397253"/>
                    <a:pt x="547956" y="415205"/>
                    <a:pt x="539056" y="431735"/>
                  </a:cubicBezTo>
                  <a:lnTo>
                    <a:pt x="551427" y="443555"/>
                  </a:lnTo>
                  <a:cubicBezTo>
                    <a:pt x="556678" y="448443"/>
                    <a:pt x="559704" y="455286"/>
                    <a:pt x="559793" y="462484"/>
                  </a:cubicBezTo>
                  <a:cubicBezTo>
                    <a:pt x="559882" y="469683"/>
                    <a:pt x="557034" y="476615"/>
                    <a:pt x="551961" y="481681"/>
                  </a:cubicBezTo>
                  <a:lnTo>
                    <a:pt x="483789" y="550378"/>
                  </a:lnTo>
                  <a:cubicBezTo>
                    <a:pt x="478805" y="555443"/>
                    <a:pt x="471952" y="558643"/>
                    <a:pt x="464921" y="558643"/>
                  </a:cubicBezTo>
                  <a:lnTo>
                    <a:pt x="464832" y="558643"/>
                  </a:lnTo>
                  <a:cubicBezTo>
                    <a:pt x="457713" y="558643"/>
                    <a:pt x="450860" y="555355"/>
                    <a:pt x="445876" y="550289"/>
                  </a:cubicBezTo>
                  <a:lnTo>
                    <a:pt x="433149" y="537225"/>
                  </a:lnTo>
                  <a:cubicBezTo>
                    <a:pt x="416418" y="546290"/>
                    <a:pt x="398174" y="553666"/>
                    <a:pt x="379484" y="559354"/>
                  </a:cubicBezTo>
                  <a:lnTo>
                    <a:pt x="379484" y="579972"/>
                  </a:lnTo>
                  <a:cubicBezTo>
                    <a:pt x="379484" y="594724"/>
                    <a:pt x="367559" y="606722"/>
                    <a:pt x="352785" y="606722"/>
                  </a:cubicBezTo>
                  <a:lnTo>
                    <a:pt x="253019" y="606722"/>
                  </a:lnTo>
                  <a:cubicBezTo>
                    <a:pt x="238246" y="606722"/>
                    <a:pt x="226231" y="594724"/>
                    <a:pt x="226231" y="579972"/>
                  </a:cubicBezTo>
                  <a:lnTo>
                    <a:pt x="226231" y="559354"/>
                  </a:lnTo>
                  <a:cubicBezTo>
                    <a:pt x="207542" y="553666"/>
                    <a:pt x="189386" y="546201"/>
                    <a:pt x="172833" y="537225"/>
                  </a:cubicBezTo>
                  <a:lnTo>
                    <a:pt x="160462" y="550022"/>
                  </a:lnTo>
                  <a:cubicBezTo>
                    <a:pt x="155478" y="555088"/>
                    <a:pt x="148714" y="558021"/>
                    <a:pt x="141506" y="558110"/>
                  </a:cubicBezTo>
                  <a:cubicBezTo>
                    <a:pt x="134386" y="558198"/>
                    <a:pt x="127444" y="555355"/>
                    <a:pt x="122371" y="550378"/>
                  </a:cubicBezTo>
                  <a:lnTo>
                    <a:pt x="54021" y="482392"/>
                  </a:lnTo>
                  <a:cubicBezTo>
                    <a:pt x="49038" y="477415"/>
                    <a:pt x="46190" y="470483"/>
                    <a:pt x="46190" y="463373"/>
                  </a:cubicBezTo>
                  <a:cubicBezTo>
                    <a:pt x="46190" y="456263"/>
                    <a:pt x="49127" y="449420"/>
                    <a:pt x="54199" y="444444"/>
                  </a:cubicBezTo>
                  <a:lnTo>
                    <a:pt x="66926" y="432002"/>
                  </a:lnTo>
                  <a:cubicBezTo>
                    <a:pt x="57937" y="415383"/>
                    <a:pt x="50372" y="397342"/>
                    <a:pt x="44677" y="378946"/>
                  </a:cubicBezTo>
                  <a:lnTo>
                    <a:pt x="26699" y="378946"/>
                  </a:lnTo>
                  <a:cubicBezTo>
                    <a:pt x="11926" y="378946"/>
                    <a:pt x="0" y="367037"/>
                    <a:pt x="0" y="352284"/>
                  </a:cubicBezTo>
                  <a:lnTo>
                    <a:pt x="0" y="254438"/>
                  </a:lnTo>
                  <a:cubicBezTo>
                    <a:pt x="0" y="239685"/>
                    <a:pt x="11926" y="227776"/>
                    <a:pt x="26699" y="227776"/>
                  </a:cubicBezTo>
                  <a:lnTo>
                    <a:pt x="44588" y="227776"/>
                  </a:lnTo>
                  <a:cubicBezTo>
                    <a:pt x="50461" y="208314"/>
                    <a:pt x="58204" y="189384"/>
                    <a:pt x="67193" y="172499"/>
                  </a:cubicBezTo>
                  <a:lnTo>
                    <a:pt x="53665" y="158812"/>
                  </a:lnTo>
                  <a:cubicBezTo>
                    <a:pt x="43431" y="148326"/>
                    <a:pt x="43431" y="131618"/>
                    <a:pt x="53754" y="121220"/>
                  </a:cubicBezTo>
                  <a:lnTo>
                    <a:pt x="121926" y="52700"/>
                  </a:lnTo>
                  <a:cubicBezTo>
                    <a:pt x="126999" y="47635"/>
                    <a:pt x="133763" y="44435"/>
                    <a:pt x="140883" y="44435"/>
                  </a:cubicBezTo>
                  <a:lnTo>
                    <a:pt x="140972" y="44435"/>
                  </a:lnTo>
                  <a:cubicBezTo>
                    <a:pt x="148091" y="44435"/>
                    <a:pt x="154944" y="47724"/>
                    <a:pt x="159928" y="52789"/>
                  </a:cubicBezTo>
                  <a:lnTo>
                    <a:pt x="172566" y="65765"/>
                  </a:lnTo>
                  <a:cubicBezTo>
                    <a:pt x="189297" y="56700"/>
                    <a:pt x="207542" y="49323"/>
                    <a:pt x="226231" y="43636"/>
                  </a:cubicBezTo>
                  <a:lnTo>
                    <a:pt x="226231" y="26661"/>
                  </a:lnTo>
                  <a:cubicBezTo>
                    <a:pt x="226231" y="11909"/>
                    <a:pt x="238246" y="0"/>
                    <a:pt x="253019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gears_192633">
              <a:extLst>
                <a:ext uri="{FF2B5EF4-FFF2-40B4-BE49-F238E27FC236}">
                  <a16:creationId xmlns:a16="http://schemas.microsoft.com/office/drawing/2014/main" id="{2EA0AC68-1142-482B-A33D-BC41BB291A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1182" y="1671042"/>
              <a:ext cx="2469879" cy="2473624"/>
            </a:xfrm>
            <a:custGeom>
              <a:avLst/>
              <a:gdLst>
                <a:gd name="connsiteX0" fmla="*/ 302867 w 605804"/>
                <a:gd name="connsiteY0" fmla="*/ 180083 h 606722"/>
                <a:gd name="connsiteX1" fmla="*/ 424310 w 605804"/>
                <a:gd name="connsiteY1" fmla="*/ 301385 h 606722"/>
                <a:gd name="connsiteX2" fmla="*/ 302867 w 605804"/>
                <a:gd name="connsiteY2" fmla="*/ 422687 h 606722"/>
                <a:gd name="connsiteX3" fmla="*/ 181424 w 605804"/>
                <a:gd name="connsiteY3" fmla="*/ 301385 h 606722"/>
                <a:gd name="connsiteX4" fmla="*/ 302867 w 605804"/>
                <a:gd name="connsiteY4" fmla="*/ 180083 h 606722"/>
                <a:gd name="connsiteX5" fmla="*/ 302858 w 605804"/>
                <a:gd name="connsiteY5" fmla="*/ 135617 h 606722"/>
                <a:gd name="connsiteX6" fmla="*/ 136878 w 605804"/>
                <a:gd name="connsiteY6" fmla="*/ 301361 h 606722"/>
                <a:gd name="connsiteX7" fmla="*/ 302858 w 605804"/>
                <a:gd name="connsiteY7" fmla="*/ 467106 h 606722"/>
                <a:gd name="connsiteX8" fmla="*/ 468837 w 605804"/>
                <a:gd name="connsiteY8" fmla="*/ 301361 h 606722"/>
                <a:gd name="connsiteX9" fmla="*/ 302858 w 605804"/>
                <a:gd name="connsiteY9" fmla="*/ 135617 h 606722"/>
                <a:gd name="connsiteX10" fmla="*/ 253019 w 605804"/>
                <a:gd name="connsiteY10" fmla="*/ 0 h 606722"/>
                <a:gd name="connsiteX11" fmla="*/ 352785 w 605804"/>
                <a:gd name="connsiteY11" fmla="*/ 0 h 606722"/>
                <a:gd name="connsiteX12" fmla="*/ 379484 w 605804"/>
                <a:gd name="connsiteY12" fmla="*/ 26661 h 606722"/>
                <a:gd name="connsiteX13" fmla="*/ 379484 w 605804"/>
                <a:gd name="connsiteY13" fmla="*/ 43636 h 606722"/>
                <a:gd name="connsiteX14" fmla="*/ 433060 w 605804"/>
                <a:gd name="connsiteY14" fmla="*/ 65942 h 606722"/>
                <a:gd name="connsiteX15" fmla="*/ 445342 w 605804"/>
                <a:gd name="connsiteY15" fmla="*/ 52967 h 606722"/>
                <a:gd name="connsiteX16" fmla="*/ 464388 w 605804"/>
                <a:gd name="connsiteY16" fmla="*/ 44435 h 606722"/>
                <a:gd name="connsiteX17" fmla="*/ 464477 w 605804"/>
                <a:gd name="connsiteY17" fmla="*/ 44435 h 606722"/>
                <a:gd name="connsiteX18" fmla="*/ 483433 w 605804"/>
                <a:gd name="connsiteY18" fmla="*/ 52700 h 606722"/>
                <a:gd name="connsiteX19" fmla="*/ 551783 w 605804"/>
                <a:gd name="connsiteY19" fmla="*/ 121309 h 606722"/>
                <a:gd name="connsiteX20" fmla="*/ 551872 w 605804"/>
                <a:gd name="connsiteY20" fmla="*/ 159079 h 606722"/>
                <a:gd name="connsiteX21" fmla="*/ 538522 w 605804"/>
                <a:gd name="connsiteY21" fmla="*/ 172499 h 606722"/>
                <a:gd name="connsiteX22" fmla="*/ 561127 w 605804"/>
                <a:gd name="connsiteY22" fmla="*/ 227776 h 606722"/>
                <a:gd name="connsiteX23" fmla="*/ 579016 w 605804"/>
                <a:gd name="connsiteY23" fmla="*/ 227776 h 606722"/>
                <a:gd name="connsiteX24" fmla="*/ 605804 w 605804"/>
                <a:gd name="connsiteY24" fmla="*/ 254438 h 606722"/>
                <a:gd name="connsiteX25" fmla="*/ 605804 w 605804"/>
                <a:gd name="connsiteY25" fmla="*/ 352284 h 606722"/>
                <a:gd name="connsiteX26" fmla="*/ 579016 w 605804"/>
                <a:gd name="connsiteY26" fmla="*/ 378946 h 606722"/>
                <a:gd name="connsiteX27" fmla="*/ 561038 w 605804"/>
                <a:gd name="connsiteY27" fmla="*/ 378946 h 606722"/>
                <a:gd name="connsiteX28" fmla="*/ 539056 w 605804"/>
                <a:gd name="connsiteY28" fmla="*/ 431735 h 606722"/>
                <a:gd name="connsiteX29" fmla="*/ 551427 w 605804"/>
                <a:gd name="connsiteY29" fmla="*/ 443555 h 606722"/>
                <a:gd name="connsiteX30" fmla="*/ 559793 w 605804"/>
                <a:gd name="connsiteY30" fmla="*/ 462484 h 606722"/>
                <a:gd name="connsiteX31" fmla="*/ 551961 w 605804"/>
                <a:gd name="connsiteY31" fmla="*/ 481681 h 606722"/>
                <a:gd name="connsiteX32" fmla="*/ 483789 w 605804"/>
                <a:gd name="connsiteY32" fmla="*/ 550378 h 606722"/>
                <a:gd name="connsiteX33" fmla="*/ 464921 w 605804"/>
                <a:gd name="connsiteY33" fmla="*/ 558643 h 606722"/>
                <a:gd name="connsiteX34" fmla="*/ 464832 w 605804"/>
                <a:gd name="connsiteY34" fmla="*/ 558643 h 606722"/>
                <a:gd name="connsiteX35" fmla="*/ 445876 w 605804"/>
                <a:gd name="connsiteY35" fmla="*/ 550289 h 606722"/>
                <a:gd name="connsiteX36" fmla="*/ 433149 w 605804"/>
                <a:gd name="connsiteY36" fmla="*/ 537225 h 606722"/>
                <a:gd name="connsiteX37" fmla="*/ 379484 w 605804"/>
                <a:gd name="connsiteY37" fmla="*/ 559354 h 606722"/>
                <a:gd name="connsiteX38" fmla="*/ 379484 w 605804"/>
                <a:gd name="connsiteY38" fmla="*/ 579972 h 606722"/>
                <a:gd name="connsiteX39" fmla="*/ 352785 w 605804"/>
                <a:gd name="connsiteY39" fmla="*/ 606722 h 606722"/>
                <a:gd name="connsiteX40" fmla="*/ 253019 w 605804"/>
                <a:gd name="connsiteY40" fmla="*/ 606722 h 606722"/>
                <a:gd name="connsiteX41" fmla="*/ 226231 w 605804"/>
                <a:gd name="connsiteY41" fmla="*/ 579972 h 606722"/>
                <a:gd name="connsiteX42" fmla="*/ 226231 w 605804"/>
                <a:gd name="connsiteY42" fmla="*/ 559354 h 606722"/>
                <a:gd name="connsiteX43" fmla="*/ 172833 w 605804"/>
                <a:gd name="connsiteY43" fmla="*/ 537225 h 606722"/>
                <a:gd name="connsiteX44" fmla="*/ 160462 w 605804"/>
                <a:gd name="connsiteY44" fmla="*/ 550022 h 606722"/>
                <a:gd name="connsiteX45" fmla="*/ 141506 w 605804"/>
                <a:gd name="connsiteY45" fmla="*/ 558110 h 606722"/>
                <a:gd name="connsiteX46" fmla="*/ 122371 w 605804"/>
                <a:gd name="connsiteY46" fmla="*/ 550378 h 606722"/>
                <a:gd name="connsiteX47" fmla="*/ 54021 w 605804"/>
                <a:gd name="connsiteY47" fmla="*/ 482392 h 606722"/>
                <a:gd name="connsiteX48" fmla="*/ 46190 w 605804"/>
                <a:gd name="connsiteY48" fmla="*/ 463373 h 606722"/>
                <a:gd name="connsiteX49" fmla="*/ 54199 w 605804"/>
                <a:gd name="connsiteY49" fmla="*/ 444444 h 606722"/>
                <a:gd name="connsiteX50" fmla="*/ 66926 w 605804"/>
                <a:gd name="connsiteY50" fmla="*/ 432002 h 606722"/>
                <a:gd name="connsiteX51" fmla="*/ 44677 w 605804"/>
                <a:gd name="connsiteY51" fmla="*/ 378946 h 606722"/>
                <a:gd name="connsiteX52" fmla="*/ 26699 w 605804"/>
                <a:gd name="connsiteY52" fmla="*/ 378946 h 606722"/>
                <a:gd name="connsiteX53" fmla="*/ 0 w 605804"/>
                <a:gd name="connsiteY53" fmla="*/ 352284 h 606722"/>
                <a:gd name="connsiteX54" fmla="*/ 0 w 605804"/>
                <a:gd name="connsiteY54" fmla="*/ 254438 h 606722"/>
                <a:gd name="connsiteX55" fmla="*/ 26699 w 605804"/>
                <a:gd name="connsiteY55" fmla="*/ 227776 h 606722"/>
                <a:gd name="connsiteX56" fmla="*/ 44588 w 605804"/>
                <a:gd name="connsiteY56" fmla="*/ 227776 h 606722"/>
                <a:gd name="connsiteX57" fmla="*/ 67193 w 605804"/>
                <a:gd name="connsiteY57" fmla="*/ 172499 h 606722"/>
                <a:gd name="connsiteX58" fmla="*/ 53665 w 605804"/>
                <a:gd name="connsiteY58" fmla="*/ 158812 h 606722"/>
                <a:gd name="connsiteX59" fmla="*/ 53754 w 605804"/>
                <a:gd name="connsiteY59" fmla="*/ 121220 h 606722"/>
                <a:gd name="connsiteX60" fmla="*/ 121926 w 605804"/>
                <a:gd name="connsiteY60" fmla="*/ 52700 h 606722"/>
                <a:gd name="connsiteX61" fmla="*/ 140883 w 605804"/>
                <a:gd name="connsiteY61" fmla="*/ 44435 h 606722"/>
                <a:gd name="connsiteX62" fmla="*/ 140972 w 605804"/>
                <a:gd name="connsiteY62" fmla="*/ 44435 h 606722"/>
                <a:gd name="connsiteX63" fmla="*/ 159928 w 605804"/>
                <a:gd name="connsiteY63" fmla="*/ 52789 h 606722"/>
                <a:gd name="connsiteX64" fmla="*/ 172566 w 605804"/>
                <a:gd name="connsiteY64" fmla="*/ 65765 h 606722"/>
                <a:gd name="connsiteX65" fmla="*/ 226231 w 605804"/>
                <a:gd name="connsiteY65" fmla="*/ 43636 h 606722"/>
                <a:gd name="connsiteX66" fmla="*/ 226231 w 605804"/>
                <a:gd name="connsiteY66" fmla="*/ 26661 h 606722"/>
                <a:gd name="connsiteX67" fmla="*/ 253019 w 605804"/>
                <a:gd name="connsiteY6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5804" h="606722">
                  <a:moveTo>
                    <a:pt x="302867" y="180083"/>
                  </a:moveTo>
                  <a:cubicBezTo>
                    <a:pt x="369938" y="180083"/>
                    <a:pt x="424310" y="234392"/>
                    <a:pt x="424310" y="301385"/>
                  </a:cubicBezTo>
                  <a:cubicBezTo>
                    <a:pt x="424310" y="368378"/>
                    <a:pt x="369938" y="422687"/>
                    <a:pt x="302867" y="422687"/>
                  </a:cubicBezTo>
                  <a:cubicBezTo>
                    <a:pt x="235796" y="422687"/>
                    <a:pt x="181424" y="368378"/>
                    <a:pt x="181424" y="301385"/>
                  </a:cubicBezTo>
                  <a:cubicBezTo>
                    <a:pt x="181424" y="234392"/>
                    <a:pt x="235796" y="180083"/>
                    <a:pt x="302867" y="180083"/>
                  </a:cubicBezTo>
                  <a:close/>
                  <a:moveTo>
                    <a:pt x="302858" y="135617"/>
                  </a:moveTo>
                  <a:cubicBezTo>
                    <a:pt x="211368" y="135617"/>
                    <a:pt x="136878" y="210002"/>
                    <a:pt x="136878" y="301361"/>
                  </a:cubicBezTo>
                  <a:cubicBezTo>
                    <a:pt x="136878" y="392721"/>
                    <a:pt x="211368" y="467106"/>
                    <a:pt x="302858" y="467106"/>
                  </a:cubicBezTo>
                  <a:cubicBezTo>
                    <a:pt x="394436" y="467106"/>
                    <a:pt x="468837" y="392721"/>
                    <a:pt x="468837" y="301361"/>
                  </a:cubicBezTo>
                  <a:cubicBezTo>
                    <a:pt x="468837" y="210002"/>
                    <a:pt x="394436" y="135617"/>
                    <a:pt x="302858" y="135617"/>
                  </a:cubicBezTo>
                  <a:close/>
                  <a:moveTo>
                    <a:pt x="253019" y="0"/>
                  </a:moveTo>
                  <a:lnTo>
                    <a:pt x="352785" y="0"/>
                  </a:lnTo>
                  <a:cubicBezTo>
                    <a:pt x="367559" y="0"/>
                    <a:pt x="379484" y="11909"/>
                    <a:pt x="379484" y="26661"/>
                  </a:cubicBezTo>
                  <a:lnTo>
                    <a:pt x="379484" y="43636"/>
                  </a:lnTo>
                  <a:cubicBezTo>
                    <a:pt x="398085" y="49323"/>
                    <a:pt x="416329" y="56877"/>
                    <a:pt x="433060" y="65942"/>
                  </a:cubicBezTo>
                  <a:lnTo>
                    <a:pt x="445342" y="52967"/>
                  </a:lnTo>
                  <a:cubicBezTo>
                    <a:pt x="450326" y="47813"/>
                    <a:pt x="457179" y="44435"/>
                    <a:pt x="464388" y="44435"/>
                  </a:cubicBezTo>
                  <a:lnTo>
                    <a:pt x="464477" y="44435"/>
                  </a:lnTo>
                  <a:cubicBezTo>
                    <a:pt x="471596" y="44435"/>
                    <a:pt x="478449" y="47724"/>
                    <a:pt x="483433" y="52700"/>
                  </a:cubicBezTo>
                  <a:lnTo>
                    <a:pt x="551783" y="121309"/>
                  </a:lnTo>
                  <a:cubicBezTo>
                    <a:pt x="562106" y="131707"/>
                    <a:pt x="562195" y="148592"/>
                    <a:pt x="551872" y="159079"/>
                  </a:cubicBezTo>
                  <a:lnTo>
                    <a:pt x="538522" y="172499"/>
                  </a:lnTo>
                  <a:cubicBezTo>
                    <a:pt x="547600" y="189384"/>
                    <a:pt x="555343" y="208402"/>
                    <a:pt x="561127" y="227776"/>
                  </a:cubicBezTo>
                  <a:lnTo>
                    <a:pt x="579016" y="227776"/>
                  </a:lnTo>
                  <a:cubicBezTo>
                    <a:pt x="593789" y="227776"/>
                    <a:pt x="605804" y="239685"/>
                    <a:pt x="605804" y="254438"/>
                  </a:cubicBezTo>
                  <a:lnTo>
                    <a:pt x="605804" y="352284"/>
                  </a:lnTo>
                  <a:cubicBezTo>
                    <a:pt x="605804" y="367037"/>
                    <a:pt x="593789" y="378946"/>
                    <a:pt x="579016" y="378946"/>
                  </a:cubicBezTo>
                  <a:lnTo>
                    <a:pt x="561038" y="378946"/>
                  </a:lnTo>
                  <a:cubicBezTo>
                    <a:pt x="555521" y="397253"/>
                    <a:pt x="547956" y="415205"/>
                    <a:pt x="539056" y="431735"/>
                  </a:cubicBezTo>
                  <a:lnTo>
                    <a:pt x="551427" y="443555"/>
                  </a:lnTo>
                  <a:cubicBezTo>
                    <a:pt x="556678" y="448443"/>
                    <a:pt x="559704" y="455286"/>
                    <a:pt x="559793" y="462484"/>
                  </a:cubicBezTo>
                  <a:cubicBezTo>
                    <a:pt x="559882" y="469683"/>
                    <a:pt x="557034" y="476615"/>
                    <a:pt x="551961" y="481681"/>
                  </a:cubicBezTo>
                  <a:lnTo>
                    <a:pt x="483789" y="550378"/>
                  </a:lnTo>
                  <a:cubicBezTo>
                    <a:pt x="478805" y="555443"/>
                    <a:pt x="471952" y="558643"/>
                    <a:pt x="464921" y="558643"/>
                  </a:cubicBezTo>
                  <a:lnTo>
                    <a:pt x="464832" y="558643"/>
                  </a:lnTo>
                  <a:cubicBezTo>
                    <a:pt x="457713" y="558643"/>
                    <a:pt x="450860" y="555355"/>
                    <a:pt x="445876" y="550289"/>
                  </a:cubicBezTo>
                  <a:lnTo>
                    <a:pt x="433149" y="537225"/>
                  </a:lnTo>
                  <a:cubicBezTo>
                    <a:pt x="416418" y="546290"/>
                    <a:pt x="398174" y="553666"/>
                    <a:pt x="379484" y="559354"/>
                  </a:cubicBezTo>
                  <a:lnTo>
                    <a:pt x="379484" y="579972"/>
                  </a:lnTo>
                  <a:cubicBezTo>
                    <a:pt x="379484" y="594724"/>
                    <a:pt x="367559" y="606722"/>
                    <a:pt x="352785" y="606722"/>
                  </a:cubicBezTo>
                  <a:lnTo>
                    <a:pt x="253019" y="606722"/>
                  </a:lnTo>
                  <a:cubicBezTo>
                    <a:pt x="238246" y="606722"/>
                    <a:pt x="226231" y="594724"/>
                    <a:pt x="226231" y="579972"/>
                  </a:cubicBezTo>
                  <a:lnTo>
                    <a:pt x="226231" y="559354"/>
                  </a:lnTo>
                  <a:cubicBezTo>
                    <a:pt x="207542" y="553666"/>
                    <a:pt x="189386" y="546201"/>
                    <a:pt x="172833" y="537225"/>
                  </a:cubicBezTo>
                  <a:lnTo>
                    <a:pt x="160462" y="550022"/>
                  </a:lnTo>
                  <a:cubicBezTo>
                    <a:pt x="155478" y="555088"/>
                    <a:pt x="148714" y="558021"/>
                    <a:pt x="141506" y="558110"/>
                  </a:cubicBezTo>
                  <a:cubicBezTo>
                    <a:pt x="134386" y="558198"/>
                    <a:pt x="127444" y="555355"/>
                    <a:pt x="122371" y="550378"/>
                  </a:cubicBezTo>
                  <a:lnTo>
                    <a:pt x="54021" y="482392"/>
                  </a:lnTo>
                  <a:cubicBezTo>
                    <a:pt x="49038" y="477415"/>
                    <a:pt x="46190" y="470483"/>
                    <a:pt x="46190" y="463373"/>
                  </a:cubicBezTo>
                  <a:cubicBezTo>
                    <a:pt x="46190" y="456263"/>
                    <a:pt x="49127" y="449420"/>
                    <a:pt x="54199" y="444444"/>
                  </a:cubicBezTo>
                  <a:lnTo>
                    <a:pt x="66926" y="432002"/>
                  </a:lnTo>
                  <a:cubicBezTo>
                    <a:pt x="57937" y="415383"/>
                    <a:pt x="50372" y="397342"/>
                    <a:pt x="44677" y="378946"/>
                  </a:cubicBezTo>
                  <a:lnTo>
                    <a:pt x="26699" y="378946"/>
                  </a:lnTo>
                  <a:cubicBezTo>
                    <a:pt x="11926" y="378946"/>
                    <a:pt x="0" y="367037"/>
                    <a:pt x="0" y="352284"/>
                  </a:cubicBezTo>
                  <a:lnTo>
                    <a:pt x="0" y="254438"/>
                  </a:lnTo>
                  <a:cubicBezTo>
                    <a:pt x="0" y="239685"/>
                    <a:pt x="11926" y="227776"/>
                    <a:pt x="26699" y="227776"/>
                  </a:cubicBezTo>
                  <a:lnTo>
                    <a:pt x="44588" y="227776"/>
                  </a:lnTo>
                  <a:cubicBezTo>
                    <a:pt x="50461" y="208314"/>
                    <a:pt x="58204" y="189384"/>
                    <a:pt x="67193" y="172499"/>
                  </a:cubicBezTo>
                  <a:lnTo>
                    <a:pt x="53665" y="158812"/>
                  </a:lnTo>
                  <a:cubicBezTo>
                    <a:pt x="43431" y="148326"/>
                    <a:pt x="43431" y="131618"/>
                    <a:pt x="53754" y="121220"/>
                  </a:cubicBezTo>
                  <a:lnTo>
                    <a:pt x="121926" y="52700"/>
                  </a:lnTo>
                  <a:cubicBezTo>
                    <a:pt x="126999" y="47635"/>
                    <a:pt x="133763" y="44435"/>
                    <a:pt x="140883" y="44435"/>
                  </a:cubicBezTo>
                  <a:lnTo>
                    <a:pt x="140972" y="44435"/>
                  </a:lnTo>
                  <a:cubicBezTo>
                    <a:pt x="148091" y="44435"/>
                    <a:pt x="154944" y="47724"/>
                    <a:pt x="159928" y="52789"/>
                  </a:cubicBezTo>
                  <a:lnTo>
                    <a:pt x="172566" y="65765"/>
                  </a:lnTo>
                  <a:cubicBezTo>
                    <a:pt x="189297" y="56700"/>
                    <a:pt x="207542" y="49323"/>
                    <a:pt x="226231" y="43636"/>
                  </a:cubicBezTo>
                  <a:lnTo>
                    <a:pt x="226231" y="26661"/>
                  </a:lnTo>
                  <a:cubicBezTo>
                    <a:pt x="226231" y="11909"/>
                    <a:pt x="238246" y="0"/>
                    <a:pt x="253019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clipboard-with-list_73902">
              <a:extLst>
                <a:ext uri="{FF2B5EF4-FFF2-40B4-BE49-F238E27FC236}">
                  <a16:creationId xmlns:a16="http://schemas.microsoft.com/office/drawing/2014/main" id="{B1A7B9EA-F9E0-4EFD-9512-0BC8CB2B7A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8647" y="2709358"/>
              <a:ext cx="274948" cy="396992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455839 w 606244"/>
                <a:gd name="T37" fmla="*/ 455839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455839 w 606244"/>
                <a:gd name="T69" fmla="*/ 455839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455839 w 606244"/>
                <a:gd name="T85" fmla="*/ 455839 w 606244"/>
                <a:gd name="T86" fmla="*/ 600116 w 606244"/>
                <a:gd name="T87" fmla="*/ 600116 w 606244"/>
                <a:gd name="T88" fmla="*/ 600116 w 606244"/>
                <a:gd name="T89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9" h="2789">
                  <a:moveTo>
                    <a:pt x="548" y="349"/>
                  </a:moveTo>
                  <a:lnTo>
                    <a:pt x="548" y="245"/>
                  </a:lnTo>
                  <a:cubicBezTo>
                    <a:pt x="548" y="223"/>
                    <a:pt x="566" y="204"/>
                    <a:pt x="589" y="204"/>
                  </a:cubicBezTo>
                  <a:lnTo>
                    <a:pt x="655" y="204"/>
                  </a:lnTo>
                  <a:cubicBezTo>
                    <a:pt x="724" y="204"/>
                    <a:pt x="787" y="162"/>
                    <a:pt x="816" y="97"/>
                  </a:cubicBezTo>
                  <a:cubicBezTo>
                    <a:pt x="842" y="38"/>
                    <a:pt x="900" y="0"/>
                    <a:pt x="964" y="0"/>
                  </a:cubicBezTo>
                  <a:cubicBezTo>
                    <a:pt x="1029" y="0"/>
                    <a:pt x="1087" y="38"/>
                    <a:pt x="1113" y="97"/>
                  </a:cubicBezTo>
                  <a:cubicBezTo>
                    <a:pt x="1142" y="162"/>
                    <a:pt x="1205" y="204"/>
                    <a:pt x="1274" y="204"/>
                  </a:cubicBezTo>
                  <a:lnTo>
                    <a:pt x="1340" y="204"/>
                  </a:lnTo>
                  <a:cubicBezTo>
                    <a:pt x="1363" y="204"/>
                    <a:pt x="1381" y="223"/>
                    <a:pt x="1381" y="245"/>
                  </a:cubicBezTo>
                  <a:lnTo>
                    <a:pt x="1381" y="349"/>
                  </a:lnTo>
                  <a:cubicBezTo>
                    <a:pt x="1381" y="372"/>
                    <a:pt x="1363" y="390"/>
                    <a:pt x="1340" y="390"/>
                  </a:cubicBezTo>
                  <a:lnTo>
                    <a:pt x="589" y="390"/>
                  </a:lnTo>
                  <a:cubicBezTo>
                    <a:pt x="566" y="390"/>
                    <a:pt x="548" y="372"/>
                    <a:pt x="548" y="349"/>
                  </a:cubicBezTo>
                  <a:close/>
                  <a:moveTo>
                    <a:pt x="404" y="2285"/>
                  </a:moveTo>
                  <a:lnTo>
                    <a:pt x="596" y="2285"/>
                  </a:lnTo>
                  <a:lnTo>
                    <a:pt x="596" y="2093"/>
                  </a:lnTo>
                  <a:lnTo>
                    <a:pt x="404" y="2093"/>
                  </a:lnTo>
                  <a:lnTo>
                    <a:pt x="404" y="2285"/>
                  </a:lnTo>
                  <a:close/>
                  <a:moveTo>
                    <a:pt x="404" y="1129"/>
                  </a:moveTo>
                  <a:lnTo>
                    <a:pt x="596" y="1129"/>
                  </a:lnTo>
                  <a:lnTo>
                    <a:pt x="596" y="937"/>
                  </a:lnTo>
                  <a:lnTo>
                    <a:pt x="404" y="937"/>
                  </a:lnTo>
                  <a:lnTo>
                    <a:pt x="404" y="1129"/>
                  </a:lnTo>
                  <a:close/>
                  <a:moveTo>
                    <a:pt x="1929" y="621"/>
                  </a:moveTo>
                  <a:lnTo>
                    <a:pt x="1929" y="2522"/>
                  </a:lnTo>
                  <a:cubicBezTo>
                    <a:pt x="1929" y="2669"/>
                    <a:pt x="1809" y="2789"/>
                    <a:pt x="1662" y="2789"/>
                  </a:cubicBezTo>
                  <a:lnTo>
                    <a:pt x="267" y="2789"/>
                  </a:lnTo>
                  <a:cubicBezTo>
                    <a:pt x="120" y="2789"/>
                    <a:pt x="0" y="2669"/>
                    <a:pt x="0" y="2522"/>
                  </a:cubicBezTo>
                  <a:lnTo>
                    <a:pt x="0" y="621"/>
                  </a:lnTo>
                  <a:cubicBezTo>
                    <a:pt x="0" y="474"/>
                    <a:pt x="120" y="354"/>
                    <a:pt x="267" y="354"/>
                  </a:cubicBezTo>
                  <a:lnTo>
                    <a:pt x="415" y="354"/>
                  </a:lnTo>
                  <a:cubicBezTo>
                    <a:pt x="417" y="448"/>
                    <a:pt x="494" y="523"/>
                    <a:pt x="589" y="523"/>
                  </a:cubicBezTo>
                  <a:lnTo>
                    <a:pt x="1340" y="523"/>
                  </a:lnTo>
                  <a:cubicBezTo>
                    <a:pt x="1435" y="523"/>
                    <a:pt x="1512" y="448"/>
                    <a:pt x="1514" y="354"/>
                  </a:cubicBezTo>
                  <a:lnTo>
                    <a:pt x="1662" y="354"/>
                  </a:lnTo>
                  <a:cubicBezTo>
                    <a:pt x="1809" y="354"/>
                    <a:pt x="1929" y="474"/>
                    <a:pt x="1929" y="621"/>
                  </a:cubicBezTo>
                  <a:close/>
                  <a:moveTo>
                    <a:pt x="835" y="1032"/>
                  </a:moveTo>
                  <a:cubicBezTo>
                    <a:pt x="835" y="1069"/>
                    <a:pt x="865" y="1099"/>
                    <a:pt x="902" y="1099"/>
                  </a:cubicBezTo>
                  <a:lnTo>
                    <a:pt x="1503" y="1099"/>
                  </a:lnTo>
                  <a:cubicBezTo>
                    <a:pt x="1540" y="1099"/>
                    <a:pt x="1570" y="1069"/>
                    <a:pt x="1570" y="1032"/>
                  </a:cubicBezTo>
                  <a:cubicBezTo>
                    <a:pt x="1570" y="995"/>
                    <a:pt x="1540" y="965"/>
                    <a:pt x="1503" y="965"/>
                  </a:cubicBezTo>
                  <a:lnTo>
                    <a:pt x="902" y="965"/>
                  </a:lnTo>
                  <a:cubicBezTo>
                    <a:pt x="865" y="965"/>
                    <a:pt x="835" y="995"/>
                    <a:pt x="835" y="1032"/>
                  </a:cubicBezTo>
                  <a:close/>
                  <a:moveTo>
                    <a:pt x="835" y="1617"/>
                  </a:moveTo>
                  <a:cubicBezTo>
                    <a:pt x="835" y="1653"/>
                    <a:pt x="865" y="1683"/>
                    <a:pt x="902" y="1683"/>
                  </a:cubicBezTo>
                  <a:lnTo>
                    <a:pt x="1436" y="1683"/>
                  </a:lnTo>
                  <a:cubicBezTo>
                    <a:pt x="1473" y="1683"/>
                    <a:pt x="1503" y="1653"/>
                    <a:pt x="1503" y="1617"/>
                  </a:cubicBezTo>
                  <a:cubicBezTo>
                    <a:pt x="1503" y="1580"/>
                    <a:pt x="1473" y="1550"/>
                    <a:pt x="1436" y="1550"/>
                  </a:cubicBezTo>
                  <a:lnTo>
                    <a:pt x="902" y="1550"/>
                  </a:lnTo>
                  <a:cubicBezTo>
                    <a:pt x="865" y="1550"/>
                    <a:pt x="835" y="1580"/>
                    <a:pt x="835" y="1617"/>
                  </a:cubicBezTo>
                  <a:close/>
                  <a:moveTo>
                    <a:pt x="729" y="2026"/>
                  </a:moveTo>
                  <a:cubicBezTo>
                    <a:pt x="729" y="1990"/>
                    <a:pt x="700" y="1960"/>
                    <a:pt x="663" y="1960"/>
                  </a:cubicBezTo>
                  <a:lnTo>
                    <a:pt x="337" y="1960"/>
                  </a:lnTo>
                  <a:cubicBezTo>
                    <a:pt x="300" y="1960"/>
                    <a:pt x="271" y="1990"/>
                    <a:pt x="271" y="2026"/>
                  </a:cubicBezTo>
                  <a:lnTo>
                    <a:pt x="271" y="2352"/>
                  </a:lnTo>
                  <a:cubicBezTo>
                    <a:pt x="271" y="2389"/>
                    <a:pt x="300" y="2419"/>
                    <a:pt x="337" y="2419"/>
                  </a:cubicBezTo>
                  <a:lnTo>
                    <a:pt x="663" y="2419"/>
                  </a:lnTo>
                  <a:cubicBezTo>
                    <a:pt x="700" y="2419"/>
                    <a:pt x="729" y="2389"/>
                    <a:pt x="729" y="2352"/>
                  </a:cubicBezTo>
                  <a:lnTo>
                    <a:pt x="729" y="2026"/>
                  </a:lnTo>
                  <a:close/>
                  <a:moveTo>
                    <a:pt x="729" y="1448"/>
                  </a:moveTo>
                  <a:cubicBezTo>
                    <a:pt x="729" y="1412"/>
                    <a:pt x="700" y="1382"/>
                    <a:pt x="663" y="1382"/>
                  </a:cubicBezTo>
                  <a:lnTo>
                    <a:pt x="337" y="1382"/>
                  </a:lnTo>
                  <a:cubicBezTo>
                    <a:pt x="300" y="1382"/>
                    <a:pt x="271" y="1412"/>
                    <a:pt x="271" y="1448"/>
                  </a:cubicBezTo>
                  <a:lnTo>
                    <a:pt x="271" y="1774"/>
                  </a:lnTo>
                  <a:cubicBezTo>
                    <a:pt x="271" y="1811"/>
                    <a:pt x="300" y="1841"/>
                    <a:pt x="337" y="1841"/>
                  </a:cubicBezTo>
                  <a:lnTo>
                    <a:pt x="663" y="1841"/>
                  </a:lnTo>
                  <a:cubicBezTo>
                    <a:pt x="700" y="1841"/>
                    <a:pt x="729" y="1811"/>
                    <a:pt x="729" y="1774"/>
                  </a:cubicBezTo>
                  <a:lnTo>
                    <a:pt x="729" y="1448"/>
                  </a:lnTo>
                  <a:close/>
                  <a:moveTo>
                    <a:pt x="729" y="870"/>
                  </a:moveTo>
                  <a:cubicBezTo>
                    <a:pt x="729" y="834"/>
                    <a:pt x="700" y="804"/>
                    <a:pt x="663" y="804"/>
                  </a:cubicBezTo>
                  <a:lnTo>
                    <a:pt x="337" y="804"/>
                  </a:lnTo>
                  <a:cubicBezTo>
                    <a:pt x="300" y="804"/>
                    <a:pt x="271" y="834"/>
                    <a:pt x="271" y="870"/>
                  </a:cubicBezTo>
                  <a:lnTo>
                    <a:pt x="271" y="1196"/>
                  </a:lnTo>
                  <a:cubicBezTo>
                    <a:pt x="271" y="1233"/>
                    <a:pt x="300" y="1263"/>
                    <a:pt x="337" y="1263"/>
                  </a:cubicBezTo>
                  <a:lnTo>
                    <a:pt x="663" y="1263"/>
                  </a:lnTo>
                  <a:cubicBezTo>
                    <a:pt x="700" y="1263"/>
                    <a:pt x="729" y="1233"/>
                    <a:pt x="729" y="1196"/>
                  </a:cubicBezTo>
                  <a:lnTo>
                    <a:pt x="729" y="870"/>
                  </a:lnTo>
                  <a:close/>
                  <a:moveTo>
                    <a:pt x="1603" y="2201"/>
                  </a:moveTo>
                  <a:cubicBezTo>
                    <a:pt x="1603" y="2165"/>
                    <a:pt x="1574" y="2135"/>
                    <a:pt x="1537" y="2135"/>
                  </a:cubicBezTo>
                  <a:lnTo>
                    <a:pt x="902" y="2135"/>
                  </a:lnTo>
                  <a:cubicBezTo>
                    <a:pt x="865" y="2135"/>
                    <a:pt x="835" y="2165"/>
                    <a:pt x="835" y="2201"/>
                  </a:cubicBezTo>
                  <a:cubicBezTo>
                    <a:pt x="835" y="2238"/>
                    <a:pt x="865" y="2268"/>
                    <a:pt x="902" y="2268"/>
                  </a:cubicBezTo>
                  <a:lnTo>
                    <a:pt x="1537" y="2268"/>
                  </a:lnTo>
                  <a:cubicBezTo>
                    <a:pt x="1574" y="2268"/>
                    <a:pt x="1603" y="2238"/>
                    <a:pt x="1603" y="2201"/>
                  </a:cubicBezTo>
                  <a:close/>
                  <a:moveTo>
                    <a:pt x="404" y="1707"/>
                  </a:moveTo>
                  <a:lnTo>
                    <a:pt x="596" y="1707"/>
                  </a:lnTo>
                  <a:lnTo>
                    <a:pt x="596" y="1515"/>
                  </a:lnTo>
                  <a:lnTo>
                    <a:pt x="404" y="1515"/>
                  </a:lnTo>
                  <a:lnTo>
                    <a:pt x="404" y="1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group_125743">
              <a:extLst>
                <a:ext uri="{FF2B5EF4-FFF2-40B4-BE49-F238E27FC236}">
                  <a16:creationId xmlns:a16="http://schemas.microsoft.com/office/drawing/2014/main" id="{57178174-114F-44BF-8C50-79A9259650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82642" y="5000320"/>
              <a:ext cx="396991" cy="37327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08344" h="572003">
                  <a:moveTo>
                    <a:pt x="499007" y="345912"/>
                  </a:moveTo>
                  <a:lnTo>
                    <a:pt x="503590" y="345912"/>
                  </a:lnTo>
                  <a:lnTo>
                    <a:pt x="508266" y="345912"/>
                  </a:lnTo>
                  <a:cubicBezTo>
                    <a:pt x="529685" y="345912"/>
                    <a:pt x="546988" y="363189"/>
                    <a:pt x="546988" y="384668"/>
                  </a:cubicBezTo>
                  <a:lnTo>
                    <a:pt x="546988" y="427719"/>
                  </a:lnTo>
                  <a:cubicBezTo>
                    <a:pt x="546988" y="434443"/>
                    <a:pt x="543527" y="440420"/>
                    <a:pt x="538289" y="443875"/>
                  </a:cubicBezTo>
                  <a:lnTo>
                    <a:pt x="538289" y="485339"/>
                  </a:lnTo>
                  <a:cubicBezTo>
                    <a:pt x="538289" y="486087"/>
                    <a:pt x="538757" y="486740"/>
                    <a:pt x="539412" y="487114"/>
                  </a:cubicBezTo>
                  <a:cubicBezTo>
                    <a:pt x="545304" y="490009"/>
                    <a:pt x="574112" y="504577"/>
                    <a:pt x="600768" y="526430"/>
                  </a:cubicBezTo>
                  <a:cubicBezTo>
                    <a:pt x="605632" y="530446"/>
                    <a:pt x="608344" y="536422"/>
                    <a:pt x="608344" y="542493"/>
                  </a:cubicBezTo>
                  <a:lnTo>
                    <a:pt x="608344" y="572003"/>
                  </a:lnTo>
                  <a:lnTo>
                    <a:pt x="503777" y="572003"/>
                  </a:lnTo>
                  <a:lnTo>
                    <a:pt x="398835" y="572003"/>
                  </a:lnTo>
                  <a:lnTo>
                    <a:pt x="398835" y="542493"/>
                  </a:lnTo>
                  <a:cubicBezTo>
                    <a:pt x="398835" y="536329"/>
                    <a:pt x="401641" y="530446"/>
                    <a:pt x="406505" y="526430"/>
                  </a:cubicBezTo>
                  <a:cubicBezTo>
                    <a:pt x="433161" y="504577"/>
                    <a:pt x="461968" y="490009"/>
                    <a:pt x="467861" y="487114"/>
                  </a:cubicBezTo>
                  <a:cubicBezTo>
                    <a:pt x="468609" y="486740"/>
                    <a:pt x="468983" y="486087"/>
                    <a:pt x="468983" y="485339"/>
                  </a:cubicBezTo>
                  <a:lnTo>
                    <a:pt x="468983" y="443875"/>
                  </a:lnTo>
                  <a:cubicBezTo>
                    <a:pt x="463745" y="440420"/>
                    <a:pt x="460191" y="434443"/>
                    <a:pt x="460191" y="427719"/>
                  </a:cubicBezTo>
                  <a:lnTo>
                    <a:pt x="460191" y="384668"/>
                  </a:lnTo>
                  <a:cubicBezTo>
                    <a:pt x="460191" y="363189"/>
                    <a:pt x="477588" y="345912"/>
                    <a:pt x="499007" y="345912"/>
                  </a:cubicBezTo>
                  <a:close/>
                  <a:moveTo>
                    <a:pt x="100172" y="345912"/>
                  </a:moveTo>
                  <a:lnTo>
                    <a:pt x="104755" y="345912"/>
                  </a:lnTo>
                  <a:lnTo>
                    <a:pt x="109338" y="345912"/>
                  </a:lnTo>
                  <a:cubicBezTo>
                    <a:pt x="130850" y="345912"/>
                    <a:pt x="148154" y="363189"/>
                    <a:pt x="148154" y="384668"/>
                  </a:cubicBezTo>
                  <a:lnTo>
                    <a:pt x="148154" y="427719"/>
                  </a:lnTo>
                  <a:cubicBezTo>
                    <a:pt x="148154" y="434443"/>
                    <a:pt x="144693" y="440420"/>
                    <a:pt x="139455" y="443875"/>
                  </a:cubicBezTo>
                  <a:lnTo>
                    <a:pt x="139455" y="485339"/>
                  </a:lnTo>
                  <a:cubicBezTo>
                    <a:pt x="139455" y="486087"/>
                    <a:pt x="139923" y="486740"/>
                    <a:pt x="140578" y="487114"/>
                  </a:cubicBezTo>
                  <a:cubicBezTo>
                    <a:pt x="146377" y="490009"/>
                    <a:pt x="175184" y="504577"/>
                    <a:pt x="201934" y="526430"/>
                  </a:cubicBezTo>
                  <a:cubicBezTo>
                    <a:pt x="206798" y="530446"/>
                    <a:pt x="209510" y="536422"/>
                    <a:pt x="209791" y="542493"/>
                  </a:cubicBezTo>
                  <a:lnTo>
                    <a:pt x="209791" y="572003"/>
                  </a:lnTo>
                  <a:lnTo>
                    <a:pt x="104849" y="572003"/>
                  </a:lnTo>
                  <a:lnTo>
                    <a:pt x="0" y="572003"/>
                  </a:lnTo>
                  <a:lnTo>
                    <a:pt x="0" y="542493"/>
                  </a:lnTo>
                  <a:cubicBezTo>
                    <a:pt x="0" y="536329"/>
                    <a:pt x="2712" y="530446"/>
                    <a:pt x="7576" y="526430"/>
                  </a:cubicBezTo>
                  <a:cubicBezTo>
                    <a:pt x="34326" y="504577"/>
                    <a:pt x="63134" y="490009"/>
                    <a:pt x="68933" y="487114"/>
                  </a:cubicBezTo>
                  <a:cubicBezTo>
                    <a:pt x="69681" y="486740"/>
                    <a:pt x="70055" y="486087"/>
                    <a:pt x="70055" y="485339"/>
                  </a:cubicBezTo>
                  <a:lnTo>
                    <a:pt x="70055" y="443875"/>
                  </a:lnTo>
                  <a:cubicBezTo>
                    <a:pt x="64817" y="440420"/>
                    <a:pt x="61357" y="434443"/>
                    <a:pt x="61357" y="427719"/>
                  </a:cubicBezTo>
                  <a:lnTo>
                    <a:pt x="61357" y="384668"/>
                  </a:lnTo>
                  <a:cubicBezTo>
                    <a:pt x="61357" y="363189"/>
                    <a:pt x="78660" y="345912"/>
                    <a:pt x="100172" y="345912"/>
                  </a:cubicBezTo>
                  <a:close/>
                  <a:moveTo>
                    <a:pt x="302231" y="325725"/>
                  </a:moveTo>
                  <a:cubicBezTo>
                    <a:pt x="293908" y="327126"/>
                    <a:pt x="286052" y="329927"/>
                    <a:pt x="279319" y="335156"/>
                  </a:cubicBezTo>
                  <a:cubicBezTo>
                    <a:pt x="270809" y="341785"/>
                    <a:pt x="265291" y="350375"/>
                    <a:pt x="262112" y="360553"/>
                  </a:cubicBezTo>
                  <a:lnTo>
                    <a:pt x="261738" y="361860"/>
                  </a:lnTo>
                  <a:lnTo>
                    <a:pt x="249767" y="361860"/>
                  </a:lnTo>
                  <a:cubicBezTo>
                    <a:pt x="247897" y="361860"/>
                    <a:pt x="246401" y="363354"/>
                    <a:pt x="246401" y="365222"/>
                  </a:cubicBezTo>
                  <a:lnTo>
                    <a:pt x="246401" y="372785"/>
                  </a:lnTo>
                  <a:cubicBezTo>
                    <a:pt x="246401" y="374652"/>
                    <a:pt x="247897" y="376146"/>
                    <a:pt x="249767" y="376146"/>
                  </a:cubicBezTo>
                  <a:lnTo>
                    <a:pt x="259119" y="376146"/>
                  </a:lnTo>
                  <a:lnTo>
                    <a:pt x="259119" y="382402"/>
                  </a:lnTo>
                  <a:lnTo>
                    <a:pt x="249767" y="382402"/>
                  </a:lnTo>
                  <a:cubicBezTo>
                    <a:pt x="247897" y="382402"/>
                    <a:pt x="246401" y="383896"/>
                    <a:pt x="246401" y="385764"/>
                  </a:cubicBezTo>
                  <a:lnTo>
                    <a:pt x="246401" y="393327"/>
                  </a:lnTo>
                  <a:cubicBezTo>
                    <a:pt x="246401" y="395194"/>
                    <a:pt x="247897" y="396688"/>
                    <a:pt x="249767" y="396688"/>
                  </a:cubicBezTo>
                  <a:lnTo>
                    <a:pt x="261083" y="396688"/>
                  </a:lnTo>
                  <a:cubicBezTo>
                    <a:pt x="261831" y="399396"/>
                    <a:pt x="262579" y="402290"/>
                    <a:pt x="263701" y="404905"/>
                  </a:cubicBezTo>
                  <a:cubicBezTo>
                    <a:pt x="269406" y="418724"/>
                    <a:pt x="278945" y="428435"/>
                    <a:pt x="293347" y="433197"/>
                  </a:cubicBezTo>
                  <a:cubicBezTo>
                    <a:pt x="305223" y="437118"/>
                    <a:pt x="317287" y="437025"/>
                    <a:pt x="329257" y="433664"/>
                  </a:cubicBezTo>
                  <a:cubicBezTo>
                    <a:pt x="332437" y="432823"/>
                    <a:pt x="335523" y="431703"/>
                    <a:pt x="338516" y="430302"/>
                  </a:cubicBezTo>
                  <a:cubicBezTo>
                    <a:pt x="341415" y="429088"/>
                    <a:pt x="341976" y="426847"/>
                    <a:pt x="341415" y="424046"/>
                  </a:cubicBezTo>
                  <a:cubicBezTo>
                    <a:pt x="340105" y="421058"/>
                    <a:pt x="338890" y="417977"/>
                    <a:pt x="337487" y="414989"/>
                  </a:cubicBezTo>
                  <a:cubicBezTo>
                    <a:pt x="336271" y="412281"/>
                    <a:pt x="334681" y="411534"/>
                    <a:pt x="331782" y="412095"/>
                  </a:cubicBezTo>
                  <a:cubicBezTo>
                    <a:pt x="328042" y="413028"/>
                    <a:pt x="324394" y="414149"/>
                    <a:pt x="320654" y="414896"/>
                  </a:cubicBezTo>
                  <a:cubicBezTo>
                    <a:pt x="313453" y="416390"/>
                    <a:pt x="306252" y="416483"/>
                    <a:pt x="299145" y="414242"/>
                  </a:cubicBezTo>
                  <a:cubicBezTo>
                    <a:pt x="290167" y="411534"/>
                    <a:pt x="285398" y="404998"/>
                    <a:pt x="282499" y="396688"/>
                  </a:cubicBezTo>
                  <a:lnTo>
                    <a:pt x="306720" y="396688"/>
                  </a:lnTo>
                  <a:cubicBezTo>
                    <a:pt x="308590" y="396688"/>
                    <a:pt x="310086" y="395194"/>
                    <a:pt x="310086" y="393327"/>
                  </a:cubicBezTo>
                  <a:lnTo>
                    <a:pt x="310086" y="385764"/>
                  </a:lnTo>
                  <a:cubicBezTo>
                    <a:pt x="310086" y="383896"/>
                    <a:pt x="308590" y="382402"/>
                    <a:pt x="306720" y="382402"/>
                  </a:cubicBezTo>
                  <a:lnTo>
                    <a:pt x="280254" y="382402"/>
                  </a:lnTo>
                  <a:lnTo>
                    <a:pt x="280254" y="376146"/>
                  </a:lnTo>
                  <a:lnTo>
                    <a:pt x="306720" y="376146"/>
                  </a:lnTo>
                  <a:cubicBezTo>
                    <a:pt x="308590" y="376146"/>
                    <a:pt x="310086" y="374652"/>
                    <a:pt x="310086" y="372785"/>
                  </a:cubicBezTo>
                  <a:lnTo>
                    <a:pt x="310086" y="365222"/>
                  </a:lnTo>
                  <a:cubicBezTo>
                    <a:pt x="310086" y="363354"/>
                    <a:pt x="308590" y="361860"/>
                    <a:pt x="306720" y="361860"/>
                  </a:cubicBezTo>
                  <a:lnTo>
                    <a:pt x="283527" y="361860"/>
                  </a:lnTo>
                  <a:lnTo>
                    <a:pt x="283527" y="361580"/>
                  </a:lnTo>
                  <a:cubicBezTo>
                    <a:pt x="286239" y="355324"/>
                    <a:pt x="290354" y="350282"/>
                    <a:pt x="296994" y="347668"/>
                  </a:cubicBezTo>
                  <a:cubicBezTo>
                    <a:pt x="304756" y="344493"/>
                    <a:pt x="312611" y="344680"/>
                    <a:pt x="320560" y="346267"/>
                  </a:cubicBezTo>
                  <a:cubicBezTo>
                    <a:pt x="324301" y="347014"/>
                    <a:pt x="328042" y="348134"/>
                    <a:pt x="331782" y="348975"/>
                  </a:cubicBezTo>
                  <a:cubicBezTo>
                    <a:pt x="334494" y="349628"/>
                    <a:pt x="336178" y="348788"/>
                    <a:pt x="337300" y="346267"/>
                  </a:cubicBezTo>
                  <a:cubicBezTo>
                    <a:pt x="338609" y="343279"/>
                    <a:pt x="339918" y="340291"/>
                    <a:pt x="341134" y="337303"/>
                  </a:cubicBezTo>
                  <a:cubicBezTo>
                    <a:pt x="342256" y="334409"/>
                    <a:pt x="341508" y="332448"/>
                    <a:pt x="338890" y="330860"/>
                  </a:cubicBezTo>
                  <a:cubicBezTo>
                    <a:pt x="338141" y="330487"/>
                    <a:pt x="337487" y="330113"/>
                    <a:pt x="336739" y="329833"/>
                  </a:cubicBezTo>
                  <a:cubicBezTo>
                    <a:pt x="325517" y="325445"/>
                    <a:pt x="314107" y="323858"/>
                    <a:pt x="302231" y="325725"/>
                  </a:cubicBezTo>
                  <a:close/>
                  <a:moveTo>
                    <a:pt x="304101" y="282120"/>
                  </a:moveTo>
                  <a:cubicBezTo>
                    <a:pt x="358435" y="282120"/>
                    <a:pt x="402575" y="326192"/>
                    <a:pt x="402575" y="380535"/>
                  </a:cubicBezTo>
                  <a:cubicBezTo>
                    <a:pt x="402575" y="434784"/>
                    <a:pt x="358435" y="478856"/>
                    <a:pt x="304101" y="478856"/>
                  </a:cubicBezTo>
                  <a:cubicBezTo>
                    <a:pt x="249767" y="478856"/>
                    <a:pt x="205627" y="434784"/>
                    <a:pt x="205627" y="380535"/>
                  </a:cubicBezTo>
                  <a:cubicBezTo>
                    <a:pt x="205627" y="326192"/>
                    <a:pt x="249767" y="282120"/>
                    <a:pt x="304101" y="282120"/>
                  </a:cubicBezTo>
                  <a:close/>
                  <a:moveTo>
                    <a:pt x="299545" y="0"/>
                  </a:moveTo>
                  <a:lnTo>
                    <a:pt x="304126" y="0"/>
                  </a:lnTo>
                  <a:lnTo>
                    <a:pt x="308894" y="0"/>
                  </a:lnTo>
                  <a:cubicBezTo>
                    <a:pt x="330303" y="0"/>
                    <a:pt x="347598" y="17277"/>
                    <a:pt x="347598" y="38756"/>
                  </a:cubicBezTo>
                  <a:lnTo>
                    <a:pt x="347598" y="81714"/>
                  </a:lnTo>
                  <a:cubicBezTo>
                    <a:pt x="347598" y="88438"/>
                    <a:pt x="344139" y="94415"/>
                    <a:pt x="338904" y="97870"/>
                  </a:cubicBezTo>
                  <a:lnTo>
                    <a:pt x="338904" y="139334"/>
                  </a:lnTo>
                  <a:cubicBezTo>
                    <a:pt x="338904" y="140081"/>
                    <a:pt x="339371" y="140735"/>
                    <a:pt x="340026" y="141108"/>
                  </a:cubicBezTo>
                  <a:cubicBezTo>
                    <a:pt x="345915" y="143910"/>
                    <a:pt x="374710" y="158478"/>
                    <a:pt x="401354" y="180425"/>
                  </a:cubicBezTo>
                  <a:cubicBezTo>
                    <a:pt x="406216" y="184253"/>
                    <a:pt x="408927" y="190230"/>
                    <a:pt x="408927" y="196487"/>
                  </a:cubicBezTo>
                  <a:lnTo>
                    <a:pt x="408927" y="225998"/>
                  </a:lnTo>
                  <a:lnTo>
                    <a:pt x="408927" y="226091"/>
                  </a:lnTo>
                  <a:lnTo>
                    <a:pt x="304126" y="226091"/>
                  </a:lnTo>
                  <a:lnTo>
                    <a:pt x="199418" y="226091"/>
                  </a:lnTo>
                  <a:lnTo>
                    <a:pt x="199418" y="196581"/>
                  </a:lnTo>
                  <a:cubicBezTo>
                    <a:pt x="199418" y="190417"/>
                    <a:pt x="202129" y="184534"/>
                    <a:pt x="206991" y="180518"/>
                  </a:cubicBezTo>
                  <a:cubicBezTo>
                    <a:pt x="233729" y="158665"/>
                    <a:pt x="262523" y="144097"/>
                    <a:pt x="268320" y="141202"/>
                  </a:cubicBezTo>
                  <a:cubicBezTo>
                    <a:pt x="269067" y="140828"/>
                    <a:pt x="269441" y="140175"/>
                    <a:pt x="269441" y="139427"/>
                  </a:cubicBezTo>
                  <a:lnTo>
                    <a:pt x="269441" y="97963"/>
                  </a:lnTo>
                  <a:cubicBezTo>
                    <a:pt x="264206" y="94508"/>
                    <a:pt x="260747" y="88531"/>
                    <a:pt x="260747" y="81807"/>
                  </a:cubicBezTo>
                  <a:lnTo>
                    <a:pt x="260747" y="38756"/>
                  </a:lnTo>
                  <a:cubicBezTo>
                    <a:pt x="260747" y="17277"/>
                    <a:pt x="278042" y="0"/>
                    <a:pt x="2995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telephone-auricular-with-cable_15886">
              <a:extLst>
                <a:ext uri="{FF2B5EF4-FFF2-40B4-BE49-F238E27FC236}">
                  <a16:creationId xmlns:a16="http://schemas.microsoft.com/office/drawing/2014/main" id="{0BAF5D1C-D9BF-451D-868C-9A07040070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2620" y="4387270"/>
              <a:ext cx="396991" cy="396407"/>
            </a:xfrm>
            <a:custGeom>
              <a:avLst/>
              <a:gdLst>
                <a:gd name="T0" fmla="*/ 218 w 436"/>
                <a:gd name="T1" fmla="*/ 0 h 436"/>
                <a:gd name="T2" fmla="*/ 0 w 436"/>
                <a:gd name="T3" fmla="*/ 218 h 436"/>
                <a:gd name="T4" fmla="*/ 218 w 436"/>
                <a:gd name="T5" fmla="*/ 436 h 436"/>
                <a:gd name="T6" fmla="*/ 231 w 436"/>
                <a:gd name="T7" fmla="*/ 422 h 436"/>
                <a:gd name="T8" fmla="*/ 218 w 436"/>
                <a:gd name="T9" fmla="*/ 409 h 436"/>
                <a:gd name="T10" fmla="*/ 27 w 436"/>
                <a:gd name="T11" fmla="*/ 218 h 436"/>
                <a:gd name="T12" fmla="*/ 218 w 436"/>
                <a:gd name="T13" fmla="*/ 27 h 436"/>
                <a:gd name="T14" fmla="*/ 409 w 436"/>
                <a:gd name="T15" fmla="*/ 218 h 436"/>
                <a:gd name="T16" fmla="*/ 352 w 436"/>
                <a:gd name="T17" fmla="*/ 324 h 436"/>
                <a:gd name="T18" fmla="*/ 312 w 436"/>
                <a:gd name="T19" fmla="*/ 334 h 436"/>
                <a:gd name="T20" fmla="*/ 334 w 436"/>
                <a:gd name="T21" fmla="*/ 314 h 436"/>
                <a:gd name="T22" fmla="*/ 337 w 436"/>
                <a:gd name="T23" fmla="*/ 309 h 436"/>
                <a:gd name="T24" fmla="*/ 344 w 436"/>
                <a:gd name="T25" fmla="*/ 275 h 436"/>
                <a:gd name="T26" fmla="*/ 276 w 436"/>
                <a:gd name="T27" fmla="*/ 251 h 436"/>
                <a:gd name="T28" fmla="*/ 267 w 436"/>
                <a:gd name="T29" fmla="*/ 284 h 436"/>
                <a:gd name="T30" fmla="*/ 249 w 436"/>
                <a:gd name="T31" fmla="*/ 282 h 436"/>
                <a:gd name="T32" fmla="*/ 203 w 436"/>
                <a:gd name="T33" fmla="*/ 236 h 436"/>
                <a:gd name="T34" fmla="*/ 203 w 436"/>
                <a:gd name="T35" fmla="*/ 235 h 436"/>
                <a:gd name="T36" fmla="*/ 201 w 436"/>
                <a:gd name="T37" fmla="*/ 234 h 436"/>
                <a:gd name="T38" fmla="*/ 200 w 436"/>
                <a:gd name="T39" fmla="*/ 233 h 436"/>
                <a:gd name="T40" fmla="*/ 200 w 436"/>
                <a:gd name="T41" fmla="*/ 233 h 436"/>
                <a:gd name="T42" fmla="*/ 154 w 436"/>
                <a:gd name="T43" fmla="*/ 187 h 436"/>
                <a:gd name="T44" fmla="*/ 152 w 436"/>
                <a:gd name="T45" fmla="*/ 169 h 436"/>
                <a:gd name="T46" fmla="*/ 185 w 436"/>
                <a:gd name="T47" fmla="*/ 159 h 436"/>
                <a:gd name="T48" fmla="*/ 160 w 436"/>
                <a:gd name="T49" fmla="*/ 92 h 436"/>
                <a:gd name="T50" fmla="*/ 127 w 436"/>
                <a:gd name="T51" fmla="*/ 99 h 436"/>
                <a:gd name="T52" fmla="*/ 122 w 436"/>
                <a:gd name="T53" fmla="*/ 102 h 436"/>
                <a:gd name="T54" fmla="*/ 116 w 436"/>
                <a:gd name="T55" fmla="*/ 226 h 436"/>
                <a:gd name="T56" fmla="*/ 160 w 436"/>
                <a:gd name="T57" fmla="*/ 274 h 436"/>
                <a:gd name="T58" fmla="*/ 159 w 436"/>
                <a:gd name="T59" fmla="*/ 274 h 436"/>
                <a:gd name="T60" fmla="*/ 161 w 436"/>
                <a:gd name="T61" fmla="*/ 275 h 436"/>
                <a:gd name="T62" fmla="*/ 162 w 436"/>
                <a:gd name="T63" fmla="*/ 276 h 436"/>
                <a:gd name="T64" fmla="*/ 162 w 436"/>
                <a:gd name="T65" fmla="*/ 276 h 436"/>
                <a:gd name="T66" fmla="*/ 226 w 436"/>
                <a:gd name="T67" fmla="*/ 333 h 436"/>
                <a:gd name="T68" fmla="*/ 365 w 436"/>
                <a:gd name="T69" fmla="*/ 347 h 436"/>
                <a:gd name="T70" fmla="*/ 436 w 436"/>
                <a:gd name="T71" fmla="*/ 218 h 436"/>
                <a:gd name="T72" fmla="*/ 218 w 436"/>
                <a:gd name="T7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225" y="436"/>
                    <a:pt x="231" y="430"/>
                    <a:pt x="231" y="422"/>
                  </a:cubicBezTo>
                  <a:cubicBezTo>
                    <a:pt x="231" y="415"/>
                    <a:pt x="225" y="409"/>
                    <a:pt x="218" y="409"/>
                  </a:cubicBezTo>
                  <a:cubicBezTo>
                    <a:pt x="112" y="409"/>
                    <a:pt x="27" y="323"/>
                    <a:pt x="27" y="218"/>
                  </a:cubicBezTo>
                  <a:cubicBezTo>
                    <a:pt x="27" y="113"/>
                    <a:pt x="112" y="27"/>
                    <a:pt x="218" y="27"/>
                  </a:cubicBezTo>
                  <a:cubicBezTo>
                    <a:pt x="323" y="27"/>
                    <a:pt x="409" y="113"/>
                    <a:pt x="409" y="218"/>
                  </a:cubicBezTo>
                  <a:cubicBezTo>
                    <a:pt x="409" y="262"/>
                    <a:pt x="385" y="305"/>
                    <a:pt x="352" y="324"/>
                  </a:cubicBezTo>
                  <a:cubicBezTo>
                    <a:pt x="340" y="331"/>
                    <a:pt x="326" y="334"/>
                    <a:pt x="312" y="334"/>
                  </a:cubicBezTo>
                  <a:cubicBezTo>
                    <a:pt x="321" y="329"/>
                    <a:pt x="328" y="322"/>
                    <a:pt x="334" y="314"/>
                  </a:cubicBezTo>
                  <a:cubicBezTo>
                    <a:pt x="335" y="312"/>
                    <a:pt x="336" y="311"/>
                    <a:pt x="337" y="309"/>
                  </a:cubicBezTo>
                  <a:cubicBezTo>
                    <a:pt x="341" y="298"/>
                    <a:pt x="341" y="286"/>
                    <a:pt x="344" y="275"/>
                  </a:cubicBezTo>
                  <a:cubicBezTo>
                    <a:pt x="347" y="261"/>
                    <a:pt x="282" y="233"/>
                    <a:pt x="276" y="251"/>
                  </a:cubicBezTo>
                  <a:cubicBezTo>
                    <a:pt x="274" y="258"/>
                    <a:pt x="271" y="278"/>
                    <a:pt x="267" y="284"/>
                  </a:cubicBezTo>
                  <a:cubicBezTo>
                    <a:pt x="263" y="289"/>
                    <a:pt x="254" y="286"/>
                    <a:pt x="249" y="282"/>
                  </a:cubicBezTo>
                  <a:cubicBezTo>
                    <a:pt x="234" y="269"/>
                    <a:pt x="217" y="250"/>
                    <a:pt x="203" y="236"/>
                  </a:cubicBezTo>
                  <a:lnTo>
                    <a:pt x="203" y="235"/>
                  </a:lnTo>
                  <a:cubicBezTo>
                    <a:pt x="202" y="235"/>
                    <a:pt x="202" y="235"/>
                    <a:pt x="201" y="234"/>
                  </a:cubicBezTo>
                  <a:cubicBezTo>
                    <a:pt x="201" y="234"/>
                    <a:pt x="200" y="233"/>
                    <a:pt x="200" y="233"/>
                  </a:cubicBezTo>
                  <a:lnTo>
                    <a:pt x="200" y="233"/>
                  </a:lnTo>
                  <a:cubicBezTo>
                    <a:pt x="185" y="218"/>
                    <a:pt x="167" y="202"/>
                    <a:pt x="154" y="187"/>
                  </a:cubicBezTo>
                  <a:cubicBezTo>
                    <a:pt x="149" y="181"/>
                    <a:pt x="147" y="172"/>
                    <a:pt x="152" y="169"/>
                  </a:cubicBezTo>
                  <a:cubicBezTo>
                    <a:pt x="157" y="164"/>
                    <a:pt x="178" y="161"/>
                    <a:pt x="185" y="159"/>
                  </a:cubicBezTo>
                  <a:cubicBezTo>
                    <a:pt x="202" y="154"/>
                    <a:pt x="175" y="88"/>
                    <a:pt x="160" y="92"/>
                  </a:cubicBezTo>
                  <a:cubicBezTo>
                    <a:pt x="149" y="94"/>
                    <a:pt x="137" y="95"/>
                    <a:pt x="127" y="99"/>
                  </a:cubicBezTo>
                  <a:cubicBezTo>
                    <a:pt x="125" y="100"/>
                    <a:pt x="124" y="101"/>
                    <a:pt x="122" y="102"/>
                  </a:cubicBezTo>
                  <a:cubicBezTo>
                    <a:pt x="85" y="126"/>
                    <a:pt x="80" y="183"/>
                    <a:pt x="116" y="226"/>
                  </a:cubicBezTo>
                  <a:cubicBezTo>
                    <a:pt x="130" y="242"/>
                    <a:pt x="145" y="258"/>
                    <a:pt x="160" y="274"/>
                  </a:cubicBezTo>
                  <a:lnTo>
                    <a:pt x="159" y="274"/>
                  </a:lnTo>
                  <a:cubicBezTo>
                    <a:pt x="160" y="274"/>
                    <a:pt x="160" y="274"/>
                    <a:pt x="161" y="275"/>
                  </a:cubicBezTo>
                  <a:cubicBezTo>
                    <a:pt x="161" y="275"/>
                    <a:pt x="161" y="276"/>
                    <a:pt x="162" y="276"/>
                  </a:cubicBezTo>
                  <a:lnTo>
                    <a:pt x="162" y="276"/>
                  </a:lnTo>
                  <a:cubicBezTo>
                    <a:pt x="177" y="291"/>
                    <a:pt x="196" y="313"/>
                    <a:pt x="226" y="333"/>
                  </a:cubicBezTo>
                  <a:cubicBezTo>
                    <a:pt x="288" y="375"/>
                    <a:pt x="336" y="363"/>
                    <a:pt x="365" y="347"/>
                  </a:cubicBezTo>
                  <a:cubicBezTo>
                    <a:pt x="414" y="321"/>
                    <a:pt x="436" y="263"/>
                    <a:pt x="436" y="218"/>
                  </a:cubicBezTo>
                  <a:cubicBezTo>
                    <a:pt x="436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clipboard-with-list_73902">
            <a:extLst>
              <a:ext uri="{FF2B5EF4-FFF2-40B4-BE49-F238E27FC236}">
                <a16:creationId xmlns:a16="http://schemas.microsoft.com/office/drawing/2014/main" id="{9DC8BEAB-6DFD-4FFF-BAE0-B68BBE1960B6}"/>
              </a:ext>
            </a:extLst>
          </p:cNvPr>
          <p:cNvSpPr>
            <a:spLocks noChangeAspect="1"/>
          </p:cNvSpPr>
          <p:nvPr/>
        </p:nvSpPr>
        <p:spPr bwMode="auto">
          <a:xfrm>
            <a:off x="6531883" y="1921918"/>
            <a:ext cx="274948" cy="39699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85776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group_125743">
            <a:extLst>
              <a:ext uri="{FF2B5EF4-FFF2-40B4-BE49-F238E27FC236}">
                <a16:creationId xmlns:a16="http://schemas.microsoft.com/office/drawing/2014/main" id="{5158DD0A-3BCA-46BA-81DC-561F227D4FE7}"/>
              </a:ext>
            </a:extLst>
          </p:cNvPr>
          <p:cNvSpPr>
            <a:spLocks noChangeAspect="1"/>
          </p:cNvSpPr>
          <p:nvPr/>
        </p:nvSpPr>
        <p:spPr bwMode="auto">
          <a:xfrm>
            <a:off x="6470862" y="5254931"/>
            <a:ext cx="396991" cy="37327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8344" h="572003">
                <a:moveTo>
                  <a:pt x="499007" y="345912"/>
                </a:moveTo>
                <a:lnTo>
                  <a:pt x="503590" y="345912"/>
                </a:lnTo>
                <a:lnTo>
                  <a:pt x="508266" y="345912"/>
                </a:lnTo>
                <a:cubicBezTo>
                  <a:pt x="529685" y="345912"/>
                  <a:pt x="546988" y="363189"/>
                  <a:pt x="546988" y="384668"/>
                </a:cubicBezTo>
                <a:lnTo>
                  <a:pt x="546988" y="427719"/>
                </a:lnTo>
                <a:cubicBezTo>
                  <a:pt x="546988" y="434443"/>
                  <a:pt x="543527" y="440420"/>
                  <a:pt x="538289" y="443875"/>
                </a:cubicBezTo>
                <a:lnTo>
                  <a:pt x="538289" y="485339"/>
                </a:lnTo>
                <a:cubicBezTo>
                  <a:pt x="538289" y="486087"/>
                  <a:pt x="538757" y="486740"/>
                  <a:pt x="539412" y="487114"/>
                </a:cubicBezTo>
                <a:cubicBezTo>
                  <a:pt x="545304" y="490009"/>
                  <a:pt x="574112" y="504577"/>
                  <a:pt x="600768" y="526430"/>
                </a:cubicBezTo>
                <a:cubicBezTo>
                  <a:pt x="605632" y="530446"/>
                  <a:pt x="608344" y="536422"/>
                  <a:pt x="608344" y="542493"/>
                </a:cubicBezTo>
                <a:lnTo>
                  <a:pt x="608344" y="572003"/>
                </a:lnTo>
                <a:lnTo>
                  <a:pt x="503777" y="572003"/>
                </a:lnTo>
                <a:lnTo>
                  <a:pt x="398835" y="572003"/>
                </a:lnTo>
                <a:lnTo>
                  <a:pt x="398835" y="542493"/>
                </a:lnTo>
                <a:cubicBezTo>
                  <a:pt x="398835" y="536329"/>
                  <a:pt x="401641" y="530446"/>
                  <a:pt x="406505" y="526430"/>
                </a:cubicBezTo>
                <a:cubicBezTo>
                  <a:pt x="433161" y="504577"/>
                  <a:pt x="461968" y="490009"/>
                  <a:pt x="467861" y="487114"/>
                </a:cubicBezTo>
                <a:cubicBezTo>
                  <a:pt x="468609" y="486740"/>
                  <a:pt x="468983" y="486087"/>
                  <a:pt x="468983" y="485339"/>
                </a:cubicBezTo>
                <a:lnTo>
                  <a:pt x="468983" y="443875"/>
                </a:lnTo>
                <a:cubicBezTo>
                  <a:pt x="463745" y="440420"/>
                  <a:pt x="460191" y="434443"/>
                  <a:pt x="460191" y="427719"/>
                </a:cubicBezTo>
                <a:lnTo>
                  <a:pt x="460191" y="384668"/>
                </a:lnTo>
                <a:cubicBezTo>
                  <a:pt x="460191" y="363189"/>
                  <a:pt x="477588" y="345912"/>
                  <a:pt x="499007" y="345912"/>
                </a:cubicBezTo>
                <a:close/>
                <a:moveTo>
                  <a:pt x="100172" y="345912"/>
                </a:moveTo>
                <a:lnTo>
                  <a:pt x="104755" y="345912"/>
                </a:lnTo>
                <a:lnTo>
                  <a:pt x="109338" y="345912"/>
                </a:lnTo>
                <a:cubicBezTo>
                  <a:pt x="130850" y="345912"/>
                  <a:pt x="148154" y="363189"/>
                  <a:pt x="148154" y="384668"/>
                </a:cubicBezTo>
                <a:lnTo>
                  <a:pt x="148154" y="427719"/>
                </a:lnTo>
                <a:cubicBezTo>
                  <a:pt x="148154" y="434443"/>
                  <a:pt x="144693" y="440420"/>
                  <a:pt x="139455" y="443875"/>
                </a:cubicBezTo>
                <a:lnTo>
                  <a:pt x="139455" y="485339"/>
                </a:lnTo>
                <a:cubicBezTo>
                  <a:pt x="139455" y="486087"/>
                  <a:pt x="139923" y="486740"/>
                  <a:pt x="140578" y="487114"/>
                </a:cubicBezTo>
                <a:cubicBezTo>
                  <a:pt x="146377" y="490009"/>
                  <a:pt x="175184" y="504577"/>
                  <a:pt x="201934" y="526430"/>
                </a:cubicBezTo>
                <a:cubicBezTo>
                  <a:pt x="206798" y="530446"/>
                  <a:pt x="209510" y="536422"/>
                  <a:pt x="209791" y="542493"/>
                </a:cubicBezTo>
                <a:lnTo>
                  <a:pt x="209791" y="572003"/>
                </a:lnTo>
                <a:lnTo>
                  <a:pt x="104849" y="572003"/>
                </a:lnTo>
                <a:lnTo>
                  <a:pt x="0" y="572003"/>
                </a:lnTo>
                <a:lnTo>
                  <a:pt x="0" y="542493"/>
                </a:lnTo>
                <a:cubicBezTo>
                  <a:pt x="0" y="536329"/>
                  <a:pt x="2712" y="530446"/>
                  <a:pt x="7576" y="526430"/>
                </a:cubicBezTo>
                <a:cubicBezTo>
                  <a:pt x="34326" y="504577"/>
                  <a:pt x="63134" y="490009"/>
                  <a:pt x="68933" y="487114"/>
                </a:cubicBezTo>
                <a:cubicBezTo>
                  <a:pt x="69681" y="486740"/>
                  <a:pt x="70055" y="486087"/>
                  <a:pt x="70055" y="485339"/>
                </a:cubicBezTo>
                <a:lnTo>
                  <a:pt x="70055" y="443875"/>
                </a:lnTo>
                <a:cubicBezTo>
                  <a:pt x="64817" y="440420"/>
                  <a:pt x="61357" y="434443"/>
                  <a:pt x="61357" y="427719"/>
                </a:cubicBezTo>
                <a:lnTo>
                  <a:pt x="61357" y="384668"/>
                </a:lnTo>
                <a:cubicBezTo>
                  <a:pt x="61357" y="363189"/>
                  <a:pt x="78660" y="345912"/>
                  <a:pt x="100172" y="345912"/>
                </a:cubicBezTo>
                <a:close/>
                <a:moveTo>
                  <a:pt x="302231" y="325725"/>
                </a:moveTo>
                <a:cubicBezTo>
                  <a:pt x="293908" y="327126"/>
                  <a:pt x="286052" y="329927"/>
                  <a:pt x="279319" y="335156"/>
                </a:cubicBezTo>
                <a:cubicBezTo>
                  <a:pt x="270809" y="341785"/>
                  <a:pt x="265291" y="350375"/>
                  <a:pt x="262112" y="360553"/>
                </a:cubicBezTo>
                <a:lnTo>
                  <a:pt x="261738" y="361860"/>
                </a:lnTo>
                <a:lnTo>
                  <a:pt x="249767" y="361860"/>
                </a:lnTo>
                <a:cubicBezTo>
                  <a:pt x="247897" y="361860"/>
                  <a:pt x="246401" y="363354"/>
                  <a:pt x="246401" y="365222"/>
                </a:cubicBezTo>
                <a:lnTo>
                  <a:pt x="246401" y="372785"/>
                </a:lnTo>
                <a:cubicBezTo>
                  <a:pt x="246401" y="374652"/>
                  <a:pt x="247897" y="376146"/>
                  <a:pt x="249767" y="376146"/>
                </a:cubicBezTo>
                <a:lnTo>
                  <a:pt x="259119" y="376146"/>
                </a:lnTo>
                <a:lnTo>
                  <a:pt x="259119" y="382402"/>
                </a:lnTo>
                <a:lnTo>
                  <a:pt x="249767" y="382402"/>
                </a:lnTo>
                <a:cubicBezTo>
                  <a:pt x="247897" y="382402"/>
                  <a:pt x="246401" y="383896"/>
                  <a:pt x="246401" y="385764"/>
                </a:cubicBezTo>
                <a:lnTo>
                  <a:pt x="246401" y="393327"/>
                </a:lnTo>
                <a:cubicBezTo>
                  <a:pt x="246401" y="395194"/>
                  <a:pt x="247897" y="396688"/>
                  <a:pt x="249767" y="396688"/>
                </a:cubicBezTo>
                <a:lnTo>
                  <a:pt x="261083" y="396688"/>
                </a:lnTo>
                <a:cubicBezTo>
                  <a:pt x="261831" y="399396"/>
                  <a:pt x="262579" y="402290"/>
                  <a:pt x="263701" y="404905"/>
                </a:cubicBezTo>
                <a:cubicBezTo>
                  <a:pt x="269406" y="418724"/>
                  <a:pt x="278945" y="428435"/>
                  <a:pt x="293347" y="433197"/>
                </a:cubicBezTo>
                <a:cubicBezTo>
                  <a:pt x="305223" y="437118"/>
                  <a:pt x="317287" y="437025"/>
                  <a:pt x="329257" y="433664"/>
                </a:cubicBezTo>
                <a:cubicBezTo>
                  <a:pt x="332437" y="432823"/>
                  <a:pt x="335523" y="431703"/>
                  <a:pt x="338516" y="430302"/>
                </a:cubicBezTo>
                <a:cubicBezTo>
                  <a:pt x="341415" y="429088"/>
                  <a:pt x="341976" y="426847"/>
                  <a:pt x="341415" y="424046"/>
                </a:cubicBezTo>
                <a:cubicBezTo>
                  <a:pt x="340105" y="421058"/>
                  <a:pt x="338890" y="417977"/>
                  <a:pt x="337487" y="414989"/>
                </a:cubicBezTo>
                <a:cubicBezTo>
                  <a:pt x="336271" y="412281"/>
                  <a:pt x="334681" y="411534"/>
                  <a:pt x="331782" y="412095"/>
                </a:cubicBezTo>
                <a:cubicBezTo>
                  <a:pt x="328042" y="413028"/>
                  <a:pt x="324394" y="414149"/>
                  <a:pt x="320654" y="414896"/>
                </a:cubicBezTo>
                <a:cubicBezTo>
                  <a:pt x="313453" y="416390"/>
                  <a:pt x="306252" y="416483"/>
                  <a:pt x="299145" y="414242"/>
                </a:cubicBezTo>
                <a:cubicBezTo>
                  <a:pt x="290167" y="411534"/>
                  <a:pt x="285398" y="404998"/>
                  <a:pt x="282499" y="396688"/>
                </a:cubicBezTo>
                <a:lnTo>
                  <a:pt x="306720" y="396688"/>
                </a:lnTo>
                <a:cubicBezTo>
                  <a:pt x="308590" y="396688"/>
                  <a:pt x="310086" y="395194"/>
                  <a:pt x="310086" y="393327"/>
                </a:cubicBezTo>
                <a:lnTo>
                  <a:pt x="310086" y="385764"/>
                </a:lnTo>
                <a:cubicBezTo>
                  <a:pt x="310086" y="383896"/>
                  <a:pt x="308590" y="382402"/>
                  <a:pt x="306720" y="382402"/>
                </a:cubicBezTo>
                <a:lnTo>
                  <a:pt x="280254" y="382402"/>
                </a:lnTo>
                <a:lnTo>
                  <a:pt x="280254" y="376146"/>
                </a:lnTo>
                <a:lnTo>
                  <a:pt x="306720" y="376146"/>
                </a:lnTo>
                <a:cubicBezTo>
                  <a:pt x="308590" y="376146"/>
                  <a:pt x="310086" y="374652"/>
                  <a:pt x="310086" y="372785"/>
                </a:cubicBezTo>
                <a:lnTo>
                  <a:pt x="310086" y="365222"/>
                </a:lnTo>
                <a:cubicBezTo>
                  <a:pt x="310086" y="363354"/>
                  <a:pt x="308590" y="361860"/>
                  <a:pt x="306720" y="361860"/>
                </a:cubicBezTo>
                <a:lnTo>
                  <a:pt x="283527" y="361860"/>
                </a:lnTo>
                <a:lnTo>
                  <a:pt x="283527" y="361580"/>
                </a:lnTo>
                <a:cubicBezTo>
                  <a:pt x="286239" y="355324"/>
                  <a:pt x="290354" y="350282"/>
                  <a:pt x="296994" y="347668"/>
                </a:cubicBezTo>
                <a:cubicBezTo>
                  <a:pt x="304756" y="344493"/>
                  <a:pt x="312611" y="344680"/>
                  <a:pt x="320560" y="346267"/>
                </a:cubicBezTo>
                <a:cubicBezTo>
                  <a:pt x="324301" y="347014"/>
                  <a:pt x="328042" y="348134"/>
                  <a:pt x="331782" y="348975"/>
                </a:cubicBezTo>
                <a:cubicBezTo>
                  <a:pt x="334494" y="349628"/>
                  <a:pt x="336178" y="348788"/>
                  <a:pt x="337300" y="346267"/>
                </a:cubicBezTo>
                <a:cubicBezTo>
                  <a:pt x="338609" y="343279"/>
                  <a:pt x="339918" y="340291"/>
                  <a:pt x="341134" y="337303"/>
                </a:cubicBezTo>
                <a:cubicBezTo>
                  <a:pt x="342256" y="334409"/>
                  <a:pt x="341508" y="332448"/>
                  <a:pt x="338890" y="330860"/>
                </a:cubicBezTo>
                <a:cubicBezTo>
                  <a:pt x="338141" y="330487"/>
                  <a:pt x="337487" y="330113"/>
                  <a:pt x="336739" y="329833"/>
                </a:cubicBezTo>
                <a:cubicBezTo>
                  <a:pt x="325517" y="325445"/>
                  <a:pt x="314107" y="323858"/>
                  <a:pt x="302231" y="325725"/>
                </a:cubicBezTo>
                <a:close/>
                <a:moveTo>
                  <a:pt x="304101" y="282120"/>
                </a:moveTo>
                <a:cubicBezTo>
                  <a:pt x="358435" y="282120"/>
                  <a:pt x="402575" y="326192"/>
                  <a:pt x="402575" y="380535"/>
                </a:cubicBezTo>
                <a:cubicBezTo>
                  <a:pt x="402575" y="434784"/>
                  <a:pt x="358435" y="478856"/>
                  <a:pt x="304101" y="478856"/>
                </a:cubicBezTo>
                <a:cubicBezTo>
                  <a:pt x="249767" y="478856"/>
                  <a:pt x="205627" y="434784"/>
                  <a:pt x="205627" y="380535"/>
                </a:cubicBezTo>
                <a:cubicBezTo>
                  <a:pt x="205627" y="326192"/>
                  <a:pt x="249767" y="282120"/>
                  <a:pt x="304101" y="282120"/>
                </a:cubicBezTo>
                <a:close/>
                <a:moveTo>
                  <a:pt x="299545" y="0"/>
                </a:moveTo>
                <a:lnTo>
                  <a:pt x="304126" y="0"/>
                </a:lnTo>
                <a:lnTo>
                  <a:pt x="308894" y="0"/>
                </a:lnTo>
                <a:cubicBezTo>
                  <a:pt x="330303" y="0"/>
                  <a:pt x="347598" y="17277"/>
                  <a:pt x="347598" y="38756"/>
                </a:cubicBezTo>
                <a:lnTo>
                  <a:pt x="347598" y="81714"/>
                </a:lnTo>
                <a:cubicBezTo>
                  <a:pt x="347598" y="88438"/>
                  <a:pt x="344139" y="94415"/>
                  <a:pt x="338904" y="97870"/>
                </a:cubicBezTo>
                <a:lnTo>
                  <a:pt x="338904" y="139334"/>
                </a:lnTo>
                <a:cubicBezTo>
                  <a:pt x="338904" y="140081"/>
                  <a:pt x="339371" y="140735"/>
                  <a:pt x="340026" y="141108"/>
                </a:cubicBezTo>
                <a:cubicBezTo>
                  <a:pt x="345915" y="143910"/>
                  <a:pt x="374710" y="158478"/>
                  <a:pt x="401354" y="180425"/>
                </a:cubicBezTo>
                <a:cubicBezTo>
                  <a:pt x="406216" y="184253"/>
                  <a:pt x="408927" y="190230"/>
                  <a:pt x="408927" y="196487"/>
                </a:cubicBezTo>
                <a:lnTo>
                  <a:pt x="408927" y="225998"/>
                </a:lnTo>
                <a:lnTo>
                  <a:pt x="408927" y="226091"/>
                </a:lnTo>
                <a:lnTo>
                  <a:pt x="304126" y="226091"/>
                </a:lnTo>
                <a:lnTo>
                  <a:pt x="199418" y="226091"/>
                </a:lnTo>
                <a:lnTo>
                  <a:pt x="199418" y="196581"/>
                </a:lnTo>
                <a:cubicBezTo>
                  <a:pt x="199418" y="190417"/>
                  <a:pt x="202129" y="184534"/>
                  <a:pt x="206991" y="180518"/>
                </a:cubicBezTo>
                <a:cubicBezTo>
                  <a:pt x="233729" y="158665"/>
                  <a:pt x="262523" y="144097"/>
                  <a:pt x="268320" y="141202"/>
                </a:cubicBezTo>
                <a:cubicBezTo>
                  <a:pt x="269067" y="140828"/>
                  <a:pt x="269441" y="140175"/>
                  <a:pt x="269441" y="139427"/>
                </a:cubicBezTo>
                <a:lnTo>
                  <a:pt x="269441" y="97963"/>
                </a:lnTo>
                <a:cubicBezTo>
                  <a:pt x="264206" y="94508"/>
                  <a:pt x="260747" y="88531"/>
                  <a:pt x="260747" y="81807"/>
                </a:cubicBezTo>
                <a:lnTo>
                  <a:pt x="260747" y="38756"/>
                </a:lnTo>
                <a:cubicBezTo>
                  <a:pt x="260747" y="17277"/>
                  <a:pt x="278042" y="0"/>
                  <a:pt x="299545" y="0"/>
                </a:cubicBezTo>
                <a:close/>
              </a:path>
            </a:pathLst>
          </a:custGeom>
          <a:solidFill>
            <a:srgbClr val="485776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lephone-auricular-with-cable_15886">
            <a:extLst>
              <a:ext uri="{FF2B5EF4-FFF2-40B4-BE49-F238E27FC236}">
                <a16:creationId xmlns:a16="http://schemas.microsoft.com/office/drawing/2014/main" id="{9FB63980-657F-420E-BE6C-D14CCFC14057}"/>
              </a:ext>
            </a:extLst>
          </p:cNvPr>
          <p:cNvSpPr>
            <a:spLocks noChangeAspect="1"/>
          </p:cNvSpPr>
          <p:nvPr/>
        </p:nvSpPr>
        <p:spPr bwMode="auto">
          <a:xfrm>
            <a:off x="6470862" y="3588717"/>
            <a:ext cx="396991" cy="396407"/>
          </a:xfrm>
          <a:custGeom>
            <a:avLst/>
            <a:gdLst>
              <a:gd name="T0" fmla="*/ 218 w 436"/>
              <a:gd name="T1" fmla="*/ 0 h 436"/>
              <a:gd name="T2" fmla="*/ 0 w 436"/>
              <a:gd name="T3" fmla="*/ 218 h 436"/>
              <a:gd name="T4" fmla="*/ 218 w 436"/>
              <a:gd name="T5" fmla="*/ 436 h 436"/>
              <a:gd name="T6" fmla="*/ 231 w 436"/>
              <a:gd name="T7" fmla="*/ 422 h 436"/>
              <a:gd name="T8" fmla="*/ 218 w 436"/>
              <a:gd name="T9" fmla="*/ 409 h 436"/>
              <a:gd name="T10" fmla="*/ 27 w 436"/>
              <a:gd name="T11" fmla="*/ 218 h 436"/>
              <a:gd name="T12" fmla="*/ 218 w 436"/>
              <a:gd name="T13" fmla="*/ 27 h 436"/>
              <a:gd name="T14" fmla="*/ 409 w 436"/>
              <a:gd name="T15" fmla="*/ 218 h 436"/>
              <a:gd name="T16" fmla="*/ 352 w 436"/>
              <a:gd name="T17" fmla="*/ 324 h 436"/>
              <a:gd name="T18" fmla="*/ 312 w 436"/>
              <a:gd name="T19" fmla="*/ 334 h 436"/>
              <a:gd name="T20" fmla="*/ 334 w 436"/>
              <a:gd name="T21" fmla="*/ 314 h 436"/>
              <a:gd name="T22" fmla="*/ 337 w 436"/>
              <a:gd name="T23" fmla="*/ 309 h 436"/>
              <a:gd name="T24" fmla="*/ 344 w 436"/>
              <a:gd name="T25" fmla="*/ 275 h 436"/>
              <a:gd name="T26" fmla="*/ 276 w 436"/>
              <a:gd name="T27" fmla="*/ 251 h 436"/>
              <a:gd name="T28" fmla="*/ 267 w 436"/>
              <a:gd name="T29" fmla="*/ 284 h 436"/>
              <a:gd name="T30" fmla="*/ 249 w 436"/>
              <a:gd name="T31" fmla="*/ 282 h 436"/>
              <a:gd name="T32" fmla="*/ 203 w 436"/>
              <a:gd name="T33" fmla="*/ 236 h 436"/>
              <a:gd name="T34" fmla="*/ 203 w 436"/>
              <a:gd name="T35" fmla="*/ 235 h 436"/>
              <a:gd name="T36" fmla="*/ 201 w 436"/>
              <a:gd name="T37" fmla="*/ 234 h 436"/>
              <a:gd name="T38" fmla="*/ 200 w 436"/>
              <a:gd name="T39" fmla="*/ 233 h 436"/>
              <a:gd name="T40" fmla="*/ 200 w 436"/>
              <a:gd name="T41" fmla="*/ 233 h 436"/>
              <a:gd name="T42" fmla="*/ 154 w 436"/>
              <a:gd name="T43" fmla="*/ 187 h 436"/>
              <a:gd name="T44" fmla="*/ 152 w 436"/>
              <a:gd name="T45" fmla="*/ 169 h 436"/>
              <a:gd name="T46" fmla="*/ 185 w 436"/>
              <a:gd name="T47" fmla="*/ 159 h 436"/>
              <a:gd name="T48" fmla="*/ 160 w 436"/>
              <a:gd name="T49" fmla="*/ 92 h 436"/>
              <a:gd name="T50" fmla="*/ 127 w 436"/>
              <a:gd name="T51" fmla="*/ 99 h 436"/>
              <a:gd name="T52" fmla="*/ 122 w 436"/>
              <a:gd name="T53" fmla="*/ 102 h 436"/>
              <a:gd name="T54" fmla="*/ 116 w 436"/>
              <a:gd name="T55" fmla="*/ 226 h 436"/>
              <a:gd name="T56" fmla="*/ 160 w 436"/>
              <a:gd name="T57" fmla="*/ 274 h 436"/>
              <a:gd name="T58" fmla="*/ 159 w 436"/>
              <a:gd name="T59" fmla="*/ 274 h 436"/>
              <a:gd name="T60" fmla="*/ 161 w 436"/>
              <a:gd name="T61" fmla="*/ 275 h 436"/>
              <a:gd name="T62" fmla="*/ 162 w 436"/>
              <a:gd name="T63" fmla="*/ 276 h 436"/>
              <a:gd name="T64" fmla="*/ 162 w 436"/>
              <a:gd name="T65" fmla="*/ 276 h 436"/>
              <a:gd name="T66" fmla="*/ 226 w 436"/>
              <a:gd name="T67" fmla="*/ 333 h 436"/>
              <a:gd name="T68" fmla="*/ 365 w 436"/>
              <a:gd name="T69" fmla="*/ 347 h 436"/>
              <a:gd name="T70" fmla="*/ 436 w 436"/>
              <a:gd name="T71" fmla="*/ 218 h 436"/>
              <a:gd name="T72" fmla="*/ 218 w 436"/>
              <a:gd name="T73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36" h="436">
                <a:moveTo>
                  <a:pt x="218" y="0"/>
                </a:moveTo>
                <a:cubicBezTo>
                  <a:pt x="98" y="0"/>
                  <a:pt x="0" y="98"/>
                  <a:pt x="0" y="218"/>
                </a:cubicBezTo>
                <a:cubicBezTo>
                  <a:pt x="0" y="338"/>
                  <a:pt x="98" y="436"/>
                  <a:pt x="218" y="436"/>
                </a:cubicBezTo>
                <a:cubicBezTo>
                  <a:pt x="225" y="436"/>
                  <a:pt x="231" y="430"/>
                  <a:pt x="231" y="422"/>
                </a:cubicBezTo>
                <a:cubicBezTo>
                  <a:pt x="231" y="415"/>
                  <a:pt x="225" y="409"/>
                  <a:pt x="218" y="409"/>
                </a:cubicBezTo>
                <a:cubicBezTo>
                  <a:pt x="112" y="409"/>
                  <a:pt x="27" y="323"/>
                  <a:pt x="27" y="218"/>
                </a:cubicBezTo>
                <a:cubicBezTo>
                  <a:pt x="27" y="113"/>
                  <a:pt x="112" y="27"/>
                  <a:pt x="218" y="27"/>
                </a:cubicBezTo>
                <a:cubicBezTo>
                  <a:pt x="323" y="27"/>
                  <a:pt x="409" y="113"/>
                  <a:pt x="409" y="218"/>
                </a:cubicBezTo>
                <a:cubicBezTo>
                  <a:pt x="409" y="262"/>
                  <a:pt x="385" y="305"/>
                  <a:pt x="352" y="324"/>
                </a:cubicBezTo>
                <a:cubicBezTo>
                  <a:pt x="340" y="331"/>
                  <a:pt x="326" y="334"/>
                  <a:pt x="312" y="334"/>
                </a:cubicBezTo>
                <a:cubicBezTo>
                  <a:pt x="321" y="329"/>
                  <a:pt x="328" y="322"/>
                  <a:pt x="334" y="314"/>
                </a:cubicBezTo>
                <a:cubicBezTo>
                  <a:pt x="335" y="312"/>
                  <a:pt x="336" y="311"/>
                  <a:pt x="337" y="309"/>
                </a:cubicBezTo>
                <a:cubicBezTo>
                  <a:pt x="341" y="298"/>
                  <a:pt x="341" y="286"/>
                  <a:pt x="344" y="275"/>
                </a:cubicBezTo>
                <a:cubicBezTo>
                  <a:pt x="347" y="261"/>
                  <a:pt x="282" y="233"/>
                  <a:pt x="276" y="251"/>
                </a:cubicBezTo>
                <a:cubicBezTo>
                  <a:pt x="274" y="258"/>
                  <a:pt x="271" y="278"/>
                  <a:pt x="267" y="284"/>
                </a:cubicBezTo>
                <a:cubicBezTo>
                  <a:pt x="263" y="289"/>
                  <a:pt x="254" y="286"/>
                  <a:pt x="249" y="282"/>
                </a:cubicBezTo>
                <a:cubicBezTo>
                  <a:pt x="234" y="269"/>
                  <a:pt x="217" y="250"/>
                  <a:pt x="203" y="236"/>
                </a:cubicBezTo>
                <a:lnTo>
                  <a:pt x="203" y="235"/>
                </a:lnTo>
                <a:cubicBezTo>
                  <a:pt x="202" y="235"/>
                  <a:pt x="202" y="235"/>
                  <a:pt x="201" y="234"/>
                </a:cubicBezTo>
                <a:cubicBezTo>
                  <a:pt x="201" y="234"/>
                  <a:pt x="200" y="233"/>
                  <a:pt x="200" y="233"/>
                </a:cubicBezTo>
                <a:lnTo>
                  <a:pt x="200" y="233"/>
                </a:lnTo>
                <a:cubicBezTo>
                  <a:pt x="185" y="218"/>
                  <a:pt x="167" y="202"/>
                  <a:pt x="154" y="187"/>
                </a:cubicBezTo>
                <a:cubicBezTo>
                  <a:pt x="149" y="181"/>
                  <a:pt x="147" y="172"/>
                  <a:pt x="152" y="169"/>
                </a:cubicBezTo>
                <a:cubicBezTo>
                  <a:pt x="157" y="164"/>
                  <a:pt x="178" y="161"/>
                  <a:pt x="185" y="159"/>
                </a:cubicBezTo>
                <a:cubicBezTo>
                  <a:pt x="202" y="154"/>
                  <a:pt x="175" y="88"/>
                  <a:pt x="160" y="92"/>
                </a:cubicBezTo>
                <a:cubicBezTo>
                  <a:pt x="149" y="94"/>
                  <a:pt x="137" y="95"/>
                  <a:pt x="127" y="99"/>
                </a:cubicBezTo>
                <a:cubicBezTo>
                  <a:pt x="125" y="100"/>
                  <a:pt x="124" y="101"/>
                  <a:pt x="122" y="102"/>
                </a:cubicBezTo>
                <a:cubicBezTo>
                  <a:pt x="85" y="126"/>
                  <a:pt x="80" y="183"/>
                  <a:pt x="116" y="226"/>
                </a:cubicBezTo>
                <a:cubicBezTo>
                  <a:pt x="130" y="242"/>
                  <a:pt x="145" y="258"/>
                  <a:pt x="160" y="274"/>
                </a:cubicBezTo>
                <a:lnTo>
                  <a:pt x="159" y="274"/>
                </a:lnTo>
                <a:cubicBezTo>
                  <a:pt x="160" y="274"/>
                  <a:pt x="160" y="274"/>
                  <a:pt x="161" y="275"/>
                </a:cubicBezTo>
                <a:cubicBezTo>
                  <a:pt x="161" y="275"/>
                  <a:pt x="161" y="276"/>
                  <a:pt x="162" y="276"/>
                </a:cubicBezTo>
                <a:lnTo>
                  <a:pt x="162" y="276"/>
                </a:lnTo>
                <a:cubicBezTo>
                  <a:pt x="177" y="291"/>
                  <a:pt x="196" y="313"/>
                  <a:pt x="226" y="333"/>
                </a:cubicBezTo>
                <a:cubicBezTo>
                  <a:pt x="288" y="375"/>
                  <a:pt x="336" y="363"/>
                  <a:pt x="365" y="347"/>
                </a:cubicBezTo>
                <a:cubicBezTo>
                  <a:pt x="414" y="321"/>
                  <a:pt x="436" y="263"/>
                  <a:pt x="436" y="218"/>
                </a:cubicBezTo>
                <a:cubicBezTo>
                  <a:pt x="436" y="98"/>
                  <a:pt x="338" y="0"/>
                  <a:pt x="218" y="0"/>
                </a:cubicBezTo>
                <a:close/>
              </a:path>
            </a:pathLst>
          </a:custGeom>
          <a:solidFill>
            <a:srgbClr val="485776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îSḷïḑé">
            <a:extLst>
              <a:ext uri="{FF2B5EF4-FFF2-40B4-BE49-F238E27FC236}">
                <a16:creationId xmlns:a16="http://schemas.microsoft.com/office/drawing/2014/main" id="{348C3A9D-0A83-45C9-BAF2-EB49BE24C63C}"/>
              </a:ext>
            </a:extLst>
          </p:cNvPr>
          <p:cNvSpPr txBox="1"/>
          <p:nvPr/>
        </p:nvSpPr>
        <p:spPr>
          <a:xfrm>
            <a:off x="7272475" y="1477003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交互方式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iśļíḓè">
            <a:extLst>
              <a:ext uri="{FF2B5EF4-FFF2-40B4-BE49-F238E27FC236}">
                <a16:creationId xmlns:a16="http://schemas.microsoft.com/office/drawing/2014/main" id="{29361E48-D864-4998-9B92-FB61DA9EA2FD}"/>
              </a:ext>
            </a:extLst>
          </p:cNvPr>
          <p:cNvSpPr/>
          <p:nvPr/>
        </p:nvSpPr>
        <p:spPr bwMode="auto">
          <a:xfrm>
            <a:off x="7272475" y="1814224"/>
            <a:ext cx="3881756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命令行交互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îSḷïḑé">
            <a:extLst>
              <a:ext uri="{FF2B5EF4-FFF2-40B4-BE49-F238E27FC236}">
                <a16:creationId xmlns:a16="http://schemas.microsoft.com/office/drawing/2014/main" id="{81D1D209-1CC5-4E94-9451-F0D8E69DE89B}"/>
              </a:ext>
            </a:extLst>
          </p:cNvPr>
          <p:cNvSpPr txBox="1"/>
          <p:nvPr/>
        </p:nvSpPr>
        <p:spPr>
          <a:xfrm>
            <a:off x="7272475" y="3093142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实现功能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iśļíḓè">
            <a:extLst>
              <a:ext uri="{FF2B5EF4-FFF2-40B4-BE49-F238E27FC236}">
                <a16:creationId xmlns:a16="http://schemas.microsoft.com/office/drawing/2014/main" id="{EAE21700-988A-415B-845E-2804EEDB6755}"/>
              </a:ext>
            </a:extLst>
          </p:cNvPr>
          <p:cNvSpPr/>
          <p:nvPr/>
        </p:nvSpPr>
        <p:spPr bwMode="auto">
          <a:xfrm>
            <a:off x="7272475" y="3430363"/>
            <a:ext cx="3881756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创建牌桌、进行游戏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îSḷïḑé">
            <a:extLst>
              <a:ext uri="{FF2B5EF4-FFF2-40B4-BE49-F238E27FC236}">
                <a16:creationId xmlns:a16="http://schemas.microsoft.com/office/drawing/2014/main" id="{9DF4AD40-5EB3-4919-90FA-F088408362B0}"/>
              </a:ext>
            </a:extLst>
          </p:cNvPr>
          <p:cNvSpPr txBox="1"/>
          <p:nvPr/>
        </p:nvSpPr>
        <p:spPr>
          <a:xfrm>
            <a:off x="7272475" y="4781102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玩家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iśļíḓè">
            <a:extLst>
              <a:ext uri="{FF2B5EF4-FFF2-40B4-BE49-F238E27FC236}">
                <a16:creationId xmlns:a16="http://schemas.microsoft.com/office/drawing/2014/main" id="{177293D3-D91F-4BFB-82F8-4BFB5BD514A7}"/>
              </a:ext>
            </a:extLst>
          </p:cNvPr>
          <p:cNvSpPr/>
          <p:nvPr/>
        </p:nvSpPr>
        <p:spPr bwMode="auto">
          <a:xfrm>
            <a:off x="7272475" y="5118323"/>
            <a:ext cx="3881756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傻瓜式弃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6103B3-4C12-48D3-8A93-3C3D69A95839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CB2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实现成果</a:t>
            </a:r>
            <a:endParaRPr lang="zh-CN" altLang="en-US" sz="3200" b="1" dirty="0">
              <a:solidFill>
                <a:srgbClr val="ECB2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9D0F2C-C103-4192-B40D-A7025A527086}"/>
              </a:ext>
            </a:extLst>
          </p:cNvPr>
          <p:cNvCxnSpPr/>
          <p:nvPr/>
        </p:nvCxnSpPr>
        <p:spPr>
          <a:xfrm>
            <a:off x="0" y="1961965"/>
            <a:ext cx="12192000" cy="0"/>
          </a:xfrm>
          <a:prstGeom prst="line">
            <a:avLst/>
          </a:prstGeom>
          <a:ln w="19050">
            <a:solidFill>
              <a:srgbClr val="485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112F470-8555-46AB-B5BB-3084C9F77B9D}"/>
              </a:ext>
            </a:extLst>
          </p:cNvPr>
          <p:cNvCxnSpPr/>
          <p:nvPr/>
        </p:nvCxnSpPr>
        <p:spPr>
          <a:xfrm>
            <a:off x="0" y="5177161"/>
            <a:ext cx="12192000" cy="0"/>
          </a:xfrm>
          <a:prstGeom prst="line">
            <a:avLst/>
          </a:prstGeom>
          <a:ln w="19050">
            <a:solidFill>
              <a:srgbClr val="485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iṡlide">
            <a:extLst>
              <a:ext uri="{FF2B5EF4-FFF2-40B4-BE49-F238E27FC236}">
                <a16:creationId xmlns:a16="http://schemas.microsoft.com/office/drawing/2014/main" id="{D25F31B1-D0BB-40E1-AB68-9959A4646341}"/>
              </a:ext>
            </a:extLst>
          </p:cNvPr>
          <p:cNvGrpSpPr>
            <a:grpSpLocks/>
          </p:cNvGrpSpPr>
          <p:nvPr/>
        </p:nvGrpSpPr>
        <p:grpSpPr>
          <a:xfrm>
            <a:off x="5516054" y="2231061"/>
            <a:ext cx="457508" cy="457508"/>
            <a:chOff x="4849770" y="4185155"/>
            <a:chExt cx="876958" cy="876956"/>
          </a:xfrm>
        </p:grpSpPr>
        <p:sp>
          <p:nvSpPr>
            <p:cNvPr id="9" name="íṣļïḍe">
              <a:extLst>
                <a:ext uri="{FF2B5EF4-FFF2-40B4-BE49-F238E27FC236}">
                  <a16:creationId xmlns:a16="http://schemas.microsoft.com/office/drawing/2014/main" id="{B63AA9BF-35F8-4964-BAA6-6BF0356D18B5}"/>
                </a:ext>
              </a:extLst>
            </p:cNvPr>
            <p:cNvSpPr/>
            <p:nvPr/>
          </p:nvSpPr>
          <p:spPr bwMode="auto">
            <a:xfrm>
              <a:off x="4849770" y="4185155"/>
              <a:ext cx="876958" cy="876956"/>
            </a:xfrm>
            <a:prstGeom prst="ellipse">
              <a:avLst/>
            </a:prstGeom>
            <a:solidFill>
              <a:srgbClr val="485776"/>
            </a:solidFill>
            <a:ln w="28575">
              <a:solidFill>
                <a:schemeClr val="bg1"/>
              </a:solidFill>
            </a:ln>
            <a:effectLst/>
          </p:spPr>
          <p:txBody>
            <a:bodyPr wrap="square" lIns="91440" tIns="45720" rIns="91440" bIns="45720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íšḻïdé">
              <a:extLst>
                <a:ext uri="{FF2B5EF4-FFF2-40B4-BE49-F238E27FC236}">
                  <a16:creationId xmlns:a16="http://schemas.microsoft.com/office/drawing/2014/main" id="{90698E6E-C612-4CD3-923B-845C4D4A50F7}"/>
                </a:ext>
              </a:extLst>
            </p:cNvPr>
            <p:cNvSpPr/>
            <p:nvPr/>
          </p:nvSpPr>
          <p:spPr bwMode="auto">
            <a:xfrm>
              <a:off x="5071137" y="4435624"/>
              <a:ext cx="434232" cy="376038"/>
            </a:xfrm>
            <a:custGeom>
              <a:avLst/>
              <a:gdLst>
                <a:gd name="connsiteX0" fmla="*/ 332825 w 599014"/>
                <a:gd name="connsiteY0" fmla="*/ 323318 h 518742"/>
                <a:gd name="connsiteX1" fmla="*/ 480885 w 599014"/>
                <a:gd name="connsiteY1" fmla="*/ 323318 h 518742"/>
                <a:gd name="connsiteX2" fmla="*/ 508708 w 599014"/>
                <a:gd name="connsiteY2" fmla="*/ 351111 h 518742"/>
                <a:gd name="connsiteX3" fmla="*/ 480885 w 599014"/>
                <a:gd name="connsiteY3" fmla="*/ 378903 h 518742"/>
                <a:gd name="connsiteX4" fmla="*/ 332825 w 599014"/>
                <a:gd name="connsiteY4" fmla="*/ 378903 h 518742"/>
                <a:gd name="connsiteX5" fmla="*/ 305002 w 599014"/>
                <a:gd name="connsiteY5" fmla="*/ 351111 h 518742"/>
                <a:gd name="connsiteX6" fmla="*/ 332825 w 599014"/>
                <a:gd name="connsiteY6" fmla="*/ 323318 h 518742"/>
                <a:gd name="connsiteX7" fmla="*/ 332825 w 599014"/>
                <a:gd name="connsiteY7" fmla="*/ 230145 h 518742"/>
                <a:gd name="connsiteX8" fmla="*/ 480885 w 599014"/>
                <a:gd name="connsiteY8" fmla="*/ 230145 h 518742"/>
                <a:gd name="connsiteX9" fmla="*/ 508708 w 599014"/>
                <a:gd name="connsiteY9" fmla="*/ 257937 h 518742"/>
                <a:gd name="connsiteX10" fmla="*/ 480885 w 599014"/>
                <a:gd name="connsiteY10" fmla="*/ 285730 h 518742"/>
                <a:gd name="connsiteX11" fmla="*/ 332825 w 599014"/>
                <a:gd name="connsiteY11" fmla="*/ 285730 h 518742"/>
                <a:gd name="connsiteX12" fmla="*/ 305002 w 599014"/>
                <a:gd name="connsiteY12" fmla="*/ 257937 h 518742"/>
                <a:gd name="connsiteX13" fmla="*/ 332825 w 599014"/>
                <a:gd name="connsiteY13" fmla="*/ 230145 h 518742"/>
                <a:gd name="connsiteX14" fmla="*/ 24843 w 599014"/>
                <a:gd name="connsiteY14" fmla="*/ 151784 h 518742"/>
                <a:gd name="connsiteX15" fmla="*/ 183839 w 599014"/>
                <a:gd name="connsiteY15" fmla="*/ 151784 h 518742"/>
                <a:gd name="connsiteX16" fmla="*/ 207688 w 599014"/>
                <a:gd name="connsiteY16" fmla="*/ 176583 h 518742"/>
                <a:gd name="connsiteX17" fmla="*/ 207688 w 599014"/>
                <a:gd name="connsiteY17" fmla="*/ 329348 h 518742"/>
                <a:gd name="connsiteX18" fmla="*/ 182845 w 599014"/>
                <a:gd name="connsiteY18" fmla="*/ 354147 h 518742"/>
                <a:gd name="connsiteX19" fmla="*/ 163964 w 599014"/>
                <a:gd name="connsiteY19" fmla="*/ 344227 h 518742"/>
                <a:gd name="connsiteX20" fmla="*/ 155021 w 599014"/>
                <a:gd name="connsiteY20" fmla="*/ 494016 h 518742"/>
                <a:gd name="connsiteX21" fmla="*/ 129184 w 599014"/>
                <a:gd name="connsiteY21" fmla="*/ 516831 h 518742"/>
                <a:gd name="connsiteX22" fmla="*/ 78504 w 599014"/>
                <a:gd name="connsiteY22" fmla="*/ 516831 h 518742"/>
                <a:gd name="connsiteX23" fmla="*/ 53661 w 599014"/>
                <a:gd name="connsiteY23" fmla="*/ 494016 h 518742"/>
                <a:gd name="connsiteX24" fmla="*/ 43724 w 599014"/>
                <a:gd name="connsiteY24" fmla="*/ 345219 h 518742"/>
                <a:gd name="connsiteX25" fmla="*/ 24843 w 599014"/>
                <a:gd name="connsiteY25" fmla="*/ 354147 h 518742"/>
                <a:gd name="connsiteX26" fmla="*/ 994 w 599014"/>
                <a:gd name="connsiteY26" fmla="*/ 329348 h 518742"/>
                <a:gd name="connsiteX27" fmla="*/ 0 w 599014"/>
                <a:gd name="connsiteY27" fmla="*/ 176583 h 518742"/>
                <a:gd name="connsiteX28" fmla="*/ 24843 w 599014"/>
                <a:gd name="connsiteY28" fmla="*/ 151784 h 518742"/>
                <a:gd name="connsiteX29" fmla="*/ 332825 w 599014"/>
                <a:gd name="connsiteY29" fmla="*/ 137928 h 518742"/>
                <a:gd name="connsiteX30" fmla="*/ 480885 w 599014"/>
                <a:gd name="connsiteY30" fmla="*/ 137928 h 518742"/>
                <a:gd name="connsiteX31" fmla="*/ 508708 w 599014"/>
                <a:gd name="connsiteY31" fmla="*/ 165721 h 518742"/>
                <a:gd name="connsiteX32" fmla="*/ 480885 w 599014"/>
                <a:gd name="connsiteY32" fmla="*/ 193513 h 518742"/>
                <a:gd name="connsiteX33" fmla="*/ 332825 w 599014"/>
                <a:gd name="connsiteY33" fmla="*/ 193513 h 518742"/>
                <a:gd name="connsiteX34" fmla="*/ 305002 w 599014"/>
                <a:gd name="connsiteY34" fmla="*/ 165721 h 518742"/>
                <a:gd name="connsiteX35" fmla="*/ 332825 w 599014"/>
                <a:gd name="connsiteY35" fmla="*/ 137928 h 518742"/>
                <a:gd name="connsiteX36" fmla="*/ 347698 w 599014"/>
                <a:gd name="connsiteY36" fmla="*/ 55512 h 518742"/>
                <a:gd name="connsiteX37" fmla="*/ 347698 w 599014"/>
                <a:gd name="connsiteY37" fmla="*/ 61464 h 518742"/>
                <a:gd name="connsiteX38" fmla="*/ 283131 w 599014"/>
                <a:gd name="connsiteY38" fmla="*/ 124947 h 518742"/>
                <a:gd name="connsiteX39" fmla="*/ 276178 w 599014"/>
                <a:gd name="connsiteY39" fmla="*/ 124947 h 518742"/>
                <a:gd name="connsiteX40" fmla="*/ 276178 w 599014"/>
                <a:gd name="connsiteY40" fmla="*/ 456251 h 518742"/>
                <a:gd name="connsiteX41" fmla="*/ 283131 w 599014"/>
                <a:gd name="connsiteY41" fmla="*/ 463194 h 518742"/>
                <a:gd name="connsiteX42" fmla="*/ 536433 w 599014"/>
                <a:gd name="connsiteY42" fmla="*/ 463194 h 518742"/>
                <a:gd name="connsiteX43" fmla="*/ 543387 w 599014"/>
                <a:gd name="connsiteY43" fmla="*/ 456251 h 518742"/>
                <a:gd name="connsiteX44" fmla="*/ 542394 w 599014"/>
                <a:gd name="connsiteY44" fmla="*/ 62455 h 518742"/>
                <a:gd name="connsiteX45" fmla="*/ 536433 w 599014"/>
                <a:gd name="connsiteY45" fmla="*/ 55512 h 518742"/>
                <a:gd name="connsiteX46" fmla="*/ 337765 w 599014"/>
                <a:gd name="connsiteY46" fmla="*/ 956 h 518742"/>
                <a:gd name="connsiteX47" fmla="*/ 537427 w 599014"/>
                <a:gd name="connsiteY47" fmla="*/ 956 h 518742"/>
                <a:gd name="connsiteX48" fmla="*/ 599014 w 599014"/>
                <a:gd name="connsiteY48" fmla="*/ 62455 h 518742"/>
                <a:gd name="connsiteX49" fmla="*/ 599014 w 599014"/>
                <a:gd name="connsiteY49" fmla="*/ 456251 h 518742"/>
                <a:gd name="connsiteX50" fmla="*/ 537427 w 599014"/>
                <a:gd name="connsiteY50" fmla="*/ 518742 h 518742"/>
                <a:gd name="connsiteX51" fmla="*/ 283131 w 599014"/>
                <a:gd name="connsiteY51" fmla="*/ 518742 h 518742"/>
                <a:gd name="connsiteX52" fmla="*/ 221544 w 599014"/>
                <a:gd name="connsiteY52" fmla="*/ 456251 h 518742"/>
                <a:gd name="connsiteX53" fmla="*/ 221544 w 599014"/>
                <a:gd name="connsiteY53" fmla="*/ 117011 h 518742"/>
                <a:gd name="connsiteX54" fmla="*/ 237437 w 599014"/>
                <a:gd name="connsiteY54" fmla="*/ 79318 h 518742"/>
                <a:gd name="connsiteX55" fmla="*/ 298031 w 599014"/>
                <a:gd name="connsiteY55" fmla="*/ 17819 h 518742"/>
                <a:gd name="connsiteX56" fmla="*/ 301011 w 599014"/>
                <a:gd name="connsiteY56" fmla="*/ 15835 h 518742"/>
                <a:gd name="connsiteX57" fmla="*/ 337765 w 599014"/>
                <a:gd name="connsiteY57" fmla="*/ 956 h 518742"/>
                <a:gd name="connsiteX58" fmla="*/ 104322 w 599014"/>
                <a:gd name="connsiteY58" fmla="*/ 0 h 518742"/>
                <a:gd name="connsiteX59" fmla="*/ 171853 w 599014"/>
                <a:gd name="connsiteY59" fmla="*/ 67929 h 518742"/>
                <a:gd name="connsiteX60" fmla="*/ 104322 w 599014"/>
                <a:gd name="connsiteY60" fmla="*/ 135858 h 518742"/>
                <a:gd name="connsiteX61" fmla="*/ 36791 w 599014"/>
                <a:gd name="connsiteY61" fmla="*/ 67929 h 518742"/>
                <a:gd name="connsiteX62" fmla="*/ 104322 w 599014"/>
                <a:gd name="connsiteY62" fmla="*/ 0 h 51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99014" h="518742">
                  <a:moveTo>
                    <a:pt x="332825" y="323318"/>
                  </a:moveTo>
                  <a:lnTo>
                    <a:pt x="480885" y="323318"/>
                  </a:lnTo>
                  <a:cubicBezTo>
                    <a:pt x="495790" y="323318"/>
                    <a:pt x="507714" y="335229"/>
                    <a:pt x="508708" y="351111"/>
                  </a:cubicBezTo>
                  <a:cubicBezTo>
                    <a:pt x="508708" y="365999"/>
                    <a:pt x="495790" y="378903"/>
                    <a:pt x="480885" y="378903"/>
                  </a:cubicBezTo>
                  <a:lnTo>
                    <a:pt x="332825" y="378903"/>
                  </a:lnTo>
                  <a:cubicBezTo>
                    <a:pt x="317920" y="378903"/>
                    <a:pt x="305002" y="365999"/>
                    <a:pt x="305002" y="351111"/>
                  </a:cubicBezTo>
                  <a:cubicBezTo>
                    <a:pt x="305002" y="335229"/>
                    <a:pt x="317920" y="323318"/>
                    <a:pt x="332825" y="323318"/>
                  </a:cubicBezTo>
                  <a:close/>
                  <a:moveTo>
                    <a:pt x="332825" y="230145"/>
                  </a:moveTo>
                  <a:lnTo>
                    <a:pt x="480885" y="230145"/>
                  </a:lnTo>
                  <a:cubicBezTo>
                    <a:pt x="495790" y="230145"/>
                    <a:pt x="508708" y="243049"/>
                    <a:pt x="508708" y="257937"/>
                  </a:cubicBezTo>
                  <a:cubicBezTo>
                    <a:pt x="508708" y="273819"/>
                    <a:pt x="495790" y="285730"/>
                    <a:pt x="480885" y="285730"/>
                  </a:cubicBezTo>
                  <a:lnTo>
                    <a:pt x="332825" y="285730"/>
                  </a:lnTo>
                  <a:cubicBezTo>
                    <a:pt x="317920" y="285730"/>
                    <a:pt x="305002" y="273819"/>
                    <a:pt x="305002" y="257937"/>
                  </a:cubicBezTo>
                  <a:cubicBezTo>
                    <a:pt x="305002" y="243049"/>
                    <a:pt x="317920" y="230145"/>
                    <a:pt x="332825" y="230145"/>
                  </a:cubicBezTo>
                  <a:close/>
                  <a:moveTo>
                    <a:pt x="24843" y="151784"/>
                  </a:moveTo>
                  <a:cubicBezTo>
                    <a:pt x="34780" y="151784"/>
                    <a:pt x="183839" y="151784"/>
                    <a:pt x="183839" y="151784"/>
                  </a:cubicBezTo>
                  <a:cubicBezTo>
                    <a:pt x="196757" y="151784"/>
                    <a:pt x="207688" y="163688"/>
                    <a:pt x="207688" y="176583"/>
                  </a:cubicBezTo>
                  <a:lnTo>
                    <a:pt x="207688" y="329348"/>
                  </a:lnTo>
                  <a:cubicBezTo>
                    <a:pt x="207688" y="342243"/>
                    <a:pt x="196757" y="354147"/>
                    <a:pt x="182845" y="354147"/>
                  </a:cubicBezTo>
                  <a:cubicBezTo>
                    <a:pt x="175889" y="354147"/>
                    <a:pt x="168933" y="350179"/>
                    <a:pt x="163964" y="344227"/>
                  </a:cubicBezTo>
                  <a:lnTo>
                    <a:pt x="155021" y="494016"/>
                  </a:lnTo>
                  <a:cubicBezTo>
                    <a:pt x="154027" y="506911"/>
                    <a:pt x="143096" y="516831"/>
                    <a:pt x="129184" y="516831"/>
                  </a:cubicBezTo>
                  <a:lnTo>
                    <a:pt x="78504" y="516831"/>
                  </a:lnTo>
                  <a:cubicBezTo>
                    <a:pt x="65586" y="516831"/>
                    <a:pt x="54655" y="506911"/>
                    <a:pt x="53661" y="494016"/>
                  </a:cubicBezTo>
                  <a:lnTo>
                    <a:pt x="43724" y="345219"/>
                  </a:lnTo>
                  <a:cubicBezTo>
                    <a:pt x="39749" y="350179"/>
                    <a:pt x="32793" y="354147"/>
                    <a:pt x="24843" y="354147"/>
                  </a:cubicBezTo>
                  <a:cubicBezTo>
                    <a:pt x="11925" y="354147"/>
                    <a:pt x="994" y="343235"/>
                    <a:pt x="994" y="329348"/>
                  </a:cubicBezTo>
                  <a:lnTo>
                    <a:pt x="0" y="176583"/>
                  </a:lnTo>
                  <a:cubicBezTo>
                    <a:pt x="0" y="162696"/>
                    <a:pt x="10931" y="151784"/>
                    <a:pt x="24843" y="151784"/>
                  </a:cubicBezTo>
                  <a:close/>
                  <a:moveTo>
                    <a:pt x="332825" y="137928"/>
                  </a:moveTo>
                  <a:lnTo>
                    <a:pt x="480885" y="137928"/>
                  </a:lnTo>
                  <a:cubicBezTo>
                    <a:pt x="495790" y="137928"/>
                    <a:pt x="508708" y="149839"/>
                    <a:pt x="508708" y="165721"/>
                  </a:cubicBezTo>
                  <a:cubicBezTo>
                    <a:pt x="508708" y="180609"/>
                    <a:pt x="495790" y="193513"/>
                    <a:pt x="480885" y="193513"/>
                  </a:cubicBezTo>
                  <a:lnTo>
                    <a:pt x="332825" y="193513"/>
                  </a:lnTo>
                  <a:cubicBezTo>
                    <a:pt x="317920" y="193513"/>
                    <a:pt x="305002" y="180609"/>
                    <a:pt x="305002" y="165721"/>
                  </a:cubicBezTo>
                  <a:cubicBezTo>
                    <a:pt x="305002" y="149839"/>
                    <a:pt x="317920" y="137928"/>
                    <a:pt x="332825" y="137928"/>
                  </a:cubicBezTo>
                  <a:close/>
                  <a:moveTo>
                    <a:pt x="347698" y="55512"/>
                  </a:moveTo>
                  <a:lnTo>
                    <a:pt x="347698" y="61464"/>
                  </a:lnTo>
                  <a:cubicBezTo>
                    <a:pt x="347698" y="96181"/>
                    <a:pt x="318892" y="124947"/>
                    <a:pt x="283131" y="124947"/>
                  </a:cubicBezTo>
                  <a:lnTo>
                    <a:pt x="276178" y="124947"/>
                  </a:lnTo>
                  <a:lnTo>
                    <a:pt x="276178" y="456251"/>
                  </a:lnTo>
                  <a:cubicBezTo>
                    <a:pt x="276178" y="460218"/>
                    <a:pt x="279158" y="463194"/>
                    <a:pt x="283131" y="463194"/>
                  </a:cubicBezTo>
                  <a:lnTo>
                    <a:pt x="536433" y="463194"/>
                  </a:lnTo>
                  <a:cubicBezTo>
                    <a:pt x="540407" y="463194"/>
                    <a:pt x="543387" y="460218"/>
                    <a:pt x="543387" y="456251"/>
                  </a:cubicBezTo>
                  <a:lnTo>
                    <a:pt x="542394" y="62455"/>
                  </a:lnTo>
                  <a:cubicBezTo>
                    <a:pt x="542394" y="58488"/>
                    <a:pt x="540407" y="55512"/>
                    <a:pt x="536433" y="55512"/>
                  </a:cubicBezTo>
                  <a:close/>
                  <a:moveTo>
                    <a:pt x="337765" y="956"/>
                  </a:moveTo>
                  <a:lnTo>
                    <a:pt x="537427" y="956"/>
                  </a:lnTo>
                  <a:cubicBezTo>
                    <a:pt x="571200" y="956"/>
                    <a:pt x="599014" y="27738"/>
                    <a:pt x="599014" y="62455"/>
                  </a:cubicBezTo>
                  <a:lnTo>
                    <a:pt x="599014" y="456251"/>
                  </a:lnTo>
                  <a:cubicBezTo>
                    <a:pt x="599014" y="489976"/>
                    <a:pt x="571200" y="518742"/>
                    <a:pt x="537427" y="518742"/>
                  </a:cubicBezTo>
                  <a:lnTo>
                    <a:pt x="283131" y="518742"/>
                  </a:lnTo>
                  <a:cubicBezTo>
                    <a:pt x="249358" y="518742"/>
                    <a:pt x="221544" y="489976"/>
                    <a:pt x="221544" y="456251"/>
                  </a:cubicBezTo>
                  <a:lnTo>
                    <a:pt x="221544" y="117011"/>
                  </a:lnTo>
                  <a:cubicBezTo>
                    <a:pt x="221544" y="103125"/>
                    <a:pt x="226511" y="89238"/>
                    <a:pt x="237437" y="79318"/>
                  </a:cubicBezTo>
                  <a:cubicBezTo>
                    <a:pt x="257304" y="58488"/>
                    <a:pt x="278164" y="38649"/>
                    <a:pt x="298031" y="17819"/>
                  </a:cubicBezTo>
                  <a:cubicBezTo>
                    <a:pt x="298031" y="17819"/>
                    <a:pt x="299025" y="16827"/>
                    <a:pt x="301011" y="15835"/>
                  </a:cubicBezTo>
                  <a:cubicBezTo>
                    <a:pt x="310945" y="5916"/>
                    <a:pt x="323858" y="956"/>
                    <a:pt x="337765" y="956"/>
                  </a:cubicBezTo>
                  <a:close/>
                  <a:moveTo>
                    <a:pt x="104322" y="0"/>
                  </a:moveTo>
                  <a:cubicBezTo>
                    <a:pt x="141618" y="0"/>
                    <a:pt x="171853" y="30413"/>
                    <a:pt x="171853" y="67929"/>
                  </a:cubicBezTo>
                  <a:cubicBezTo>
                    <a:pt x="171853" y="105445"/>
                    <a:pt x="141618" y="135858"/>
                    <a:pt x="104322" y="135858"/>
                  </a:cubicBezTo>
                  <a:cubicBezTo>
                    <a:pt x="67026" y="135858"/>
                    <a:pt x="36791" y="105445"/>
                    <a:pt x="36791" y="67929"/>
                  </a:cubicBezTo>
                  <a:cubicBezTo>
                    <a:pt x="36791" y="30413"/>
                    <a:pt x="67026" y="0"/>
                    <a:pt x="104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ïşlîdé">
            <a:extLst>
              <a:ext uri="{FF2B5EF4-FFF2-40B4-BE49-F238E27FC236}">
                <a16:creationId xmlns:a16="http://schemas.microsoft.com/office/drawing/2014/main" id="{BC2D4D14-ECA8-4C5D-BEB3-1820682F03EB}"/>
              </a:ext>
            </a:extLst>
          </p:cNvPr>
          <p:cNvGrpSpPr>
            <a:grpSpLocks/>
          </p:cNvGrpSpPr>
          <p:nvPr/>
        </p:nvGrpSpPr>
        <p:grpSpPr>
          <a:xfrm>
            <a:off x="5516054" y="3720699"/>
            <a:ext cx="457508" cy="457508"/>
            <a:chOff x="4849770" y="4185155"/>
            <a:chExt cx="876958" cy="876956"/>
          </a:xfrm>
        </p:grpSpPr>
        <p:sp>
          <p:nvSpPr>
            <p:cNvPr id="12" name="is1îdê">
              <a:extLst>
                <a:ext uri="{FF2B5EF4-FFF2-40B4-BE49-F238E27FC236}">
                  <a16:creationId xmlns:a16="http://schemas.microsoft.com/office/drawing/2014/main" id="{33036075-4D7E-4AF5-B53C-7430364D5398}"/>
                </a:ext>
              </a:extLst>
            </p:cNvPr>
            <p:cNvSpPr/>
            <p:nvPr/>
          </p:nvSpPr>
          <p:spPr bwMode="auto">
            <a:xfrm>
              <a:off x="4849770" y="4185155"/>
              <a:ext cx="876958" cy="876956"/>
            </a:xfrm>
            <a:prstGeom prst="ellipse">
              <a:avLst/>
            </a:prstGeom>
            <a:solidFill>
              <a:srgbClr val="485776"/>
            </a:solidFill>
            <a:ln w="28575">
              <a:solidFill>
                <a:schemeClr val="bg1"/>
              </a:solidFill>
            </a:ln>
            <a:effectLst/>
          </p:spPr>
          <p:txBody>
            <a:bodyPr wrap="square" lIns="91440" tIns="45720" rIns="91440" bIns="45720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iṣļïḋé">
              <a:extLst>
                <a:ext uri="{FF2B5EF4-FFF2-40B4-BE49-F238E27FC236}">
                  <a16:creationId xmlns:a16="http://schemas.microsoft.com/office/drawing/2014/main" id="{79C89C28-DFAF-4410-BE50-858F06B59F51}"/>
                </a:ext>
              </a:extLst>
            </p:cNvPr>
            <p:cNvSpPr/>
            <p:nvPr/>
          </p:nvSpPr>
          <p:spPr bwMode="auto">
            <a:xfrm>
              <a:off x="5071137" y="4441393"/>
              <a:ext cx="434232" cy="364498"/>
            </a:xfrm>
            <a:custGeom>
              <a:avLst/>
              <a:gdLst>
                <a:gd name="T0" fmla="*/ 2115 w 3125"/>
                <a:gd name="T1" fmla="*/ 0 h 2627"/>
                <a:gd name="T2" fmla="*/ 0 w 3125"/>
                <a:gd name="T3" fmla="*/ 0 h 2627"/>
                <a:gd name="T4" fmla="*/ 0 w 3125"/>
                <a:gd name="T5" fmla="*/ 797 h 2627"/>
                <a:gd name="T6" fmla="*/ 2115 w 3125"/>
                <a:gd name="T7" fmla="*/ 797 h 2627"/>
                <a:gd name="T8" fmla="*/ 2115 w 3125"/>
                <a:gd name="T9" fmla="*/ 0 h 2627"/>
                <a:gd name="T10" fmla="*/ 472 w 3125"/>
                <a:gd name="T11" fmla="*/ 560 h 2627"/>
                <a:gd name="T12" fmla="*/ 312 w 3125"/>
                <a:gd name="T13" fmla="*/ 400 h 2627"/>
                <a:gd name="T14" fmla="*/ 472 w 3125"/>
                <a:gd name="T15" fmla="*/ 240 h 2627"/>
                <a:gd name="T16" fmla="*/ 633 w 3125"/>
                <a:gd name="T17" fmla="*/ 400 h 2627"/>
                <a:gd name="T18" fmla="*/ 472 w 3125"/>
                <a:gd name="T19" fmla="*/ 560 h 2627"/>
                <a:gd name="T20" fmla="*/ 1063 w 3125"/>
                <a:gd name="T21" fmla="*/ 560 h 2627"/>
                <a:gd name="T22" fmla="*/ 903 w 3125"/>
                <a:gd name="T23" fmla="*/ 400 h 2627"/>
                <a:gd name="T24" fmla="*/ 1063 w 3125"/>
                <a:gd name="T25" fmla="*/ 240 h 2627"/>
                <a:gd name="T26" fmla="*/ 1224 w 3125"/>
                <a:gd name="T27" fmla="*/ 400 h 2627"/>
                <a:gd name="T28" fmla="*/ 1063 w 3125"/>
                <a:gd name="T29" fmla="*/ 560 h 2627"/>
                <a:gd name="T30" fmla="*/ 1675 w 3125"/>
                <a:gd name="T31" fmla="*/ 559 h 2627"/>
                <a:gd name="T32" fmla="*/ 1515 w 3125"/>
                <a:gd name="T33" fmla="*/ 398 h 2627"/>
                <a:gd name="T34" fmla="*/ 1675 w 3125"/>
                <a:gd name="T35" fmla="*/ 238 h 2627"/>
                <a:gd name="T36" fmla="*/ 1836 w 3125"/>
                <a:gd name="T37" fmla="*/ 398 h 2627"/>
                <a:gd name="T38" fmla="*/ 1675 w 3125"/>
                <a:gd name="T39" fmla="*/ 559 h 2627"/>
                <a:gd name="T40" fmla="*/ 1372 w 3125"/>
                <a:gd name="T41" fmla="*/ 1490 h 2627"/>
                <a:gd name="T42" fmla="*/ 1710 w 3125"/>
                <a:gd name="T43" fmla="*/ 900 h 2627"/>
                <a:gd name="T44" fmla="*/ 0 w 3125"/>
                <a:gd name="T45" fmla="*/ 900 h 2627"/>
                <a:gd name="T46" fmla="*/ 0 w 3125"/>
                <a:gd name="T47" fmla="*/ 1697 h 2627"/>
                <a:gd name="T48" fmla="*/ 1404 w 3125"/>
                <a:gd name="T49" fmla="*/ 1697 h 2627"/>
                <a:gd name="T50" fmla="*/ 1372 w 3125"/>
                <a:gd name="T51" fmla="*/ 1490 h 2627"/>
                <a:gd name="T52" fmla="*/ 472 w 3125"/>
                <a:gd name="T53" fmla="*/ 1461 h 2627"/>
                <a:gd name="T54" fmla="*/ 312 w 3125"/>
                <a:gd name="T55" fmla="*/ 1300 h 2627"/>
                <a:gd name="T56" fmla="*/ 472 w 3125"/>
                <a:gd name="T57" fmla="*/ 1140 h 2627"/>
                <a:gd name="T58" fmla="*/ 633 w 3125"/>
                <a:gd name="T59" fmla="*/ 1300 h 2627"/>
                <a:gd name="T60" fmla="*/ 472 w 3125"/>
                <a:gd name="T61" fmla="*/ 1461 h 2627"/>
                <a:gd name="T62" fmla="*/ 1063 w 3125"/>
                <a:gd name="T63" fmla="*/ 1461 h 2627"/>
                <a:gd name="T64" fmla="*/ 903 w 3125"/>
                <a:gd name="T65" fmla="*/ 1300 h 2627"/>
                <a:gd name="T66" fmla="*/ 1063 w 3125"/>
                <a:gd name="T67" fmla="*/ 1140 h 2627"/>
                <a:gd name="T68" fmla="*/ 1224 w 3125"/>
                <a:gd name="T69" fmla="*/ 1300 h 2627"/>
                <a:gd name="T70" fmla="*/ 1063 w 3125"/>
                <a:gd name="T71" fmla="*/ 1461 h 2627"/>
                <a:gd name="T72" fmla="*/ 1868 w 3125"/>
                <a:gd name="T73" fmla="*/ 2147 h 2627"/>
                <a:gd name="T74" fmla="*/ 1868 w 3125"/>
                <a:gd name="T75" fmla="*/ 2455 h 2627"/>
                <a:gd name="T76" fmla="*/ 247 w 3125"/>
                <a:gd name="T77" fmla="*/ 2455 h 2627"/>
                <a:gd name="T78" fmla="*/ 247 w 3125"/>
                <a:gd name="T79" fmla="*/ 2002 h 2627"/>
                <a:gd name="T80" fmla="*/ 1604 w 3125"/>
                <a:gd name="T81" fmla="*/ 2002 h 2627"/>
                <a:gd name="T82" fmla="*/ 1463 w 3125"/>
                <a:gd name="T83" fmla="*/ 1830 h 2627"/>
                <a:gd name="T84" fmla="*/ 0 w 3125"/>
                <a:gd name="T85" fmla="*/ 1830 h 2627"/>
                <a:gd name="T86" fmla="*/ 0 w 3125"/>
                <a:gd name="T87" fmla="*/ 2627 h 2627"/>
                <a:gd name="T88" fmla="*/ 2115 w 3125"/>
                <a:gd name="T89" fmla="*/ 2627 h 2627"/>
                <a:gd name="T90" fmla="*/ 2115 w 3125"/>
                <a:gd name="T91" fmla="*/ 2171 h 2627"/>
                <a:gd name="T92" fmla="*/ 2057 w 3125"/>
                <a:gd name="T93" fmla="*/ 2174 h 2627"/>
                <a:gd name="T94" fmla="*/ 1868 w 3125"/>
                <a:gd name="T95" fmla="*/ 2147 h 2627"/>
                <a:gd name="T96" fmla="*/ 2742 w 3125"/>
                <a:gd name="T97" fmla="*/ 1478 h 2627"/>
                <a:gd name="T98" fmla="*/ 2164 w 3125"/>
                <a:gd name="T99" fmla="*/ 900 h 2627"/>
                <a:gd name="T100" fmla="*/ 1586 w 3125"/>
                <a:gd name="T101" fmla="*/ 1478 h 2627"/>
                <a:gd name="T102" fmla="*/ 2164 w 3125"/>
                <a:gd name="T103" fmla="*/ 2056 h 2627"/>
                <a:gd name="T104" fmla="*/ 2742 w 3125"/>
                <a:gd name="T105" fmla="*/ 1478 h 2627"/>
                <a:gd name="T106" fmla="*/ 2164 w 3125"/>
                <a:gd name="T107" fmla="*/ 1911 h 2627"/>
                <a:gd name="T108" fmla="*/ 1731 w 3125"/>
                <a:gd name="T109" fmla="*/ 1478 h 2627"/>
                <a:gd name="T110" fmla="*/ 2164 w 3125"/>
                <a:gd name="T111" fmla="*/ 1045 h 2627"/>
                <a:gd name="T112" fmla="*/ 2597 w 3125"/>
                <a:gd name="T113" fmla="*/ 1478 h 2627"/>
                <a:gd name="T114" fmla="*/ 2164 w 3125"/>
                <a:gd name="T115" fmla="*/ 1911 h 2627"/>
                <a:gd name="T116" fmla="*/ 2553 w 3125"/>
                <a:gd name="T117" fmla="*/ 2020 h 2627"/>
                <a:gd name="T118" fmla="*/ 2681 w 3125"/>
                <a:gd name="T119" fmla="*/ 1892 h 2627"/>
                <a:gd name="T120" fmla="*/ 3125 w 3125"/>
                <a:gd name="T121" fmla="*/ 2336 h 2627"/>
                <a:gd name="T122" fmla="*/ 2997 w 3125"/>
                <a:gd name="T123" fmla="*/ 2464 h 2627"/>
                <a:gd name="T124" fmla="*/ 2553 w 3125"/>
                <a:gd name="T125" fmla="*/ 202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5" h="2627">
                  <a:moveTo>
                    <a:pt x="2115" y="0"/>
                  </a:moveTo>
                  <a:lnTo>
                    <a:pt x="0" y="0"/>
                  </a:lnTo>
                  <a:lnTo>
                    <a:pt x="0" y="797"/>
                  </a:lnTo>
                  <a:lnTo>
                    <a:pt x="2115" y="797"/>
                  </a:lnTo>
                  <a:lnTo>
                    <a:pt x="2115" y="0"/>
                  </a:lnTo>
                  <a:close/>
                  <a:moveTo>
                    <a:pt x="472" y="560"/>
                  </a:moveTo>
                  <a:cubicBezTo>
                    <a:pt x="384" y="560"/>
                    <a:pt x="312" y="489"/>
                    <a:pt x="312" y="400"/>
                  </a:cubicBezTo>
                  <a:cubicBezTo>
                    <a:pt x="312" y="311"/>
                    <a:pt x="384" y="240"/>
                    <a:pt x="472" y="240"/>
                  </a:cubicBezTo>
                  <a:cubicBezTo>
                    <a:pt x="561" y="240"/>
                    <a:pt x="633" y="311"/>
                    <a:pt x="633" y="400"/>
                  </a:cubicBezTo>
                  <a:cubicBezTo>
                    <a:pt x="633" y="489"/>
                    <a:pt x="561" y="560"/>
                    <a:pt x="472" y="560"/>
                  </a:cubicBezTo>
                  <a:close/>
                  <a:moveTo>
                    <a:pt x="1063" y="560"/>
                  </a:moveTo>
                  <a:cubicBezTo>
                    <a:pt x="975" y="560"/>
                    <a:pt x="903" y="489"/>
                    <a:pt x="903" y="400"/>
                  </a:cubicBezTo>
                  <a:cubicBezTo>
                    <a:pt x="903" y="311"/>
                    <a:pt x="975" y="240"/>
                    <a:pt x="1063" y="240"/>
                  </a:cubicBezTo>
                  <a:cubicBezTo>
                    <a:pt x="1152" y="240"/>
                    <a:pt x="1224" y="311"/>
                    <a:pt x="1224" y="400"/>
                  </a:cubicBezTo>
                  <a:cubicBezTo>
                    <a:pt x="1224" y="489"/>
                    <a:pt x="1152" y="560"/>
                    <a:pt x="1063" y="560"/>
                  </a:cubicBezTo>
                  <a:close/>
                  <a:moveTo>
                    <a:pt x="1675" y="559"/>
                  </a:moveTo>
                  <a:cubicBezTo>
                    <a:pt x="1587" y="559"/>
                    <a:pt x="1515" y="487"/>
                    <a:pt x="1515" y="398"/>
                  </a:cubicBezTo>
                  <a:cubicBezTo>
                    <a:pt x="1515" y="310"/>
                    <a:pt x="1587" y="238"/>
                    <a:pt x="1675" y="238"/>
                  </a:cubicBezTo>
                  <a:cubicBezTo>
                    <a:pt x="1764" y="238"/>
                    <a:pt x="1836" y="310"/>
                    <a:pt x="1836" y="398"/>
                  </a:cubicBezTo>
                  <a:cubicBezTo>
                    <a:pt x="1836" y="487"/>
                    <a:pt x="1764" y="559"/>
                    <a:pt x="1675" y="559"/>
                  </a:cubicBezTo>
                  <a:close/>
                  <a:moveTo>
                    <a:pt x="1372" y="1490"/>
                  </a:moveTo>
                  <a:cubicBezTo>
                    <a:pt x="1372" y="1238"/>
                    <a:pt x="1508" y="1019"/>
                    <a:pt x="1710" y="900"/>
                  </a:cubicBezTo>
                  <a:lnTo>
                    <a:pt x="0" y="900"/>
                  </a:lnTo>
                  <a:lnTo>
                    <a:pt x="0" y="1697"/>
                  </a:lnTo>
                  <a:lnTo>
                    <a:pt x="1404" y="1697"/>
                  </a:lnTo>
                  <a:cubicBezTo>
                    <a:pt x="1384" y="1632"/>
                    <a:pt x="1372" y="1562"/>
                    <a:pt x="1372" y="1490"/>
                  </a:cubicBezTo>
                  <a:close/>
                  <a:moveTo>
                    <a:pt x="472" y="1461"/>
                  </a:moveTo>
                  <a:cubicBezTo>
                    <a:pt x="384" y="1461"/>
                    <a:pt x="312" y="1389"/>
                    <a:pt x="312" y="1300"/>
                  </a:cubicBezTo>
                  <a:cubicBezTo>
                    <a:pt x="312" y="1212"/>
                    <a:pt x="384" y="1140"/>
                    <a:pt x="472" y="1140"/>
                  </a:cubicBezTo>
                  <a:cubicBezTo>
                    <a:pt x="561" y="1140"/>
                    <a:pt x="633" y="1212"/>
                    <a:pt x="633" y="1300"/>
                  </a:cubicBezTo>
                  <a:cubicBezTo>
                    <a:pt x="633" y="1389"/>
                    <a:pt x="561" y="1461"/>
                    <a:pt x="472" y="1461"/>
                  </a:cubicBezTo>
                  <a:close/>
                  <a:moveTo>
                    <a:pt x="1063" y="1461"/>
                  </a:moveTo>
                  <a:cubicBezTo>
                    <a:pt x="975" y="1461"/>
                    <a:pt x="903" y="1389"/>
                    <a:pt x="903" y="1300"/>
                  </a:cubicBezTo>
                  <a:cubicBezTo>
                    <a:pt x="903" y="1212"/>
                    <a:pt x="975" y="1140"/>
                    <a:pt x="1063" y="1140"/>
                  </a:cubicBezTo>
                  <a:cubicBezTo>
                    <a:pt x="1152" y="1140"/>
                    <a:pt x="1224" y="1212"/>
                    <a:pt x="1224" y="1300"/>
                  </a:cubicBezTo>
                  <a:cubicBezTo>
                    <a:pt x="1224" y="1389"/>
                    <a:pt x="1152" y="1461"/>
                    <a:pt x="1063" y="1461"/>
                  </a:cubicBezTo>
                  <a:close/>
                  <a:moveTo>
                    <a:pt x="1868" y="2147"/>
                  </a:moveTo>
                  <a:lnTo>
                    <a:pt x="1868" y="2455"/>
                  </a:lnTo>
                  <a:lnTo>
                    <a:pt x="247" y="2455"/>
                  </a:lnTo>
                  <a:lnTo>
                    <a:pt x="247" y="2002"/>
                  </a:lnTo>
                  <a:lnTo>
                    <a:pt x="1604" y="2002"/>
                  </a:lnTo>
                  <a:cubicBezTo>
                    <a:pt x="1548" y="1953"/>
                    <a:pt x="1501" y="1895"/>
                    <a:pt x="1463" y="1830"/>
                  </a:cubicBezTo>
                  <a:lnTo>
                    <a:pt x="0" y="1830"/>
                  </a:lnTo>
                  <a:lnTo>
                    <a:pt x="0" y="2627"/>
                  </a:lnTo>
                  <a:lnTo>
                    <a:pt x="2115" y="2627"/>
                  </a:lnTo>
                  <a:lnTo>
                    <a:pt x="2115" y="2171"/>
                  </a:lnTo>
                  <a:cubicBezTo>
                    <a:pt x="2096" y="2173"/>
                    <a:pt x="2076" y="2174"/>
                    <a:pt x="2057" y="2174"/>
                  </a:cubicBezTo>
                  <a:cubicBezTo>
                    <a:pt x="1991" y="2174"/>
                    <a:pt x="1928" y="2165"/>
                    <a:pt x="1868" y="2147"/>
                  </a:cubicBezTo>
                  <a:close/>
                  <a:moveTo>
                    <a:pt x="2742" y="1478"/>
                  </a:moveTo>
                  <a:cubicBezTo>
                    <a:pt x="2742" y="1159"/>
                    <a:pt x="2483" y="900"/>
                    <a:pt x="2164" y="900"/>
                  </a:cubicBezTo>
                  <a:cubicBezTo>
                    <a:pt x="1845" y="900"/>
                    <a:pt x="1586" y="1159"/>
                    <a:pt x="1586" y="1478"/>
                  </a:cubicBezTo>
                  <a:cubicBezTo>
                    <a:pt x="1586" y="1797"/>
                    <a:pt x="1845" y="2056"/>
                    <a:pt x="2164" y="2056"/>
                  </a:cubicBezTo>
                  <a:cubicBezTo>
                    <a:pt x="2483" y="2056"/>
                    <a:pt x="2742" y="1797"/>
                    <a:pt x="2742" y="1478"/>
                  </a:cubicBezTo>
                  <a:close/>
                  <a:moveTo>
                    <a:pt x="2164" y="1911"/>
                  </a:moveTo>
                  <a:cubicBezTo>
                    <a:pt x="1925" y="1911"/>
                    <a:pt x="1731" y="1717"/>
                    <a:pt x="1731" y="1478"/>
                  </a:cubicBezTo>
                  <a:cubicBezTo>
                    <a:pt x="1731" y="1239"/>
                    <a:pt x="1925" y="1045"/>
                    <a:pt x="2164" y="1045"/>
                  </a:cubicBezTo>
                  <a:cubicBezTo>
                    <a:pt x="2403" y="1045"/>
                    <a:pt x="2597" y="1239"/>
                    <a:pt x="2597" y="1478"/>
                  </a:cubicBezTo>
                  <a:cubicBezTo>
                    <a:pt x="2597" y="1717"/>
                    <a:pt x="2403" y="1911"/>
                    <a:pt x="2164" y="1911"/>
                  </a:cubicBezTo>
                  <a:close/>
                  <a:moveTo>
                    <a:pt x="2553" y="2020"/>
                  </a:moveTo>
                  <a:lnTo>
                    <a:pt x="2681" y="1892"/>
                  </a:lnTo>
                  <a:lnTo>
                    <a:pt x="3125" y="2336"/>
                  </a:lnTo>
                  <a:lnTo>
                    <a:pt x="2997" y="2464"/>
                  </a:lnTo>
                  <a:lnTo>
                    <a:pt x="2553" y="20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íşľiḑé">
            <a:extLst>
              <a:ext uri="{FF2B5EF4-FFF2-40B4-BE49-F238E27FC236}">
                <a16:creationId xmlns:a16="http://schemas.microsoft.com/office/drawing/2014/main" id="{215B37DB-6D87-416D-AB8E-C7EE011A86AA}"/>
              </a:ext>
            </a:extLst>
          </p:cNvPr>
          <p:cNvGrpSpPr>
            <a:grpSpLocks/>
          </p:cNvGrpSpPr>
          <p:nvPr/>
        </p:nvGrpSpPr>
        <p:grpSpPr>
          <a:xfrm>
            <a:off x="5516054" y="2975880"/>
            <a:ext cx="457508" cy="457508"/>
            <a:chOff x="4849770" y="4185155"/>
            <a:chExt cx="876958" cy="876956"/>
          </a:xfrm>
        </p:grpSpPr>
        <p:sp>
          <p:nvSpPr>
            <p:cNvPr id="15" name="íS1îḍê">
              <a:extLst>
                <a:ext uri="{FF2B5EF4-FFF2-40B4-BE49-F238E27FC236}">
                  <a16:creationId xmlns:a16="http://schemas.microsoft.com/office/drawing/2014/main" id="{ABA35165-B9D5-4DEC-AA81-04CD6538C867}"/>
                </a:ext>
              </a:extLst>
            </p:cNvPr>
            <p:cNvSpPr/>
            <p:nvPr/>
          </p:nvSpPr>
          <p:spPr bwMode="auto">
            <a:xfrm>
              <a:off x="4849770" y="4185155"/>
              <a:ext cx="876958" cy="876956"/>
            </a:xfrm>
            <a:prstGeom prst="ellipse">
              <a:avLst/>
            </a:prstGeom>
            <a:solidFill>
              <a:srgbClr val="485776"/>
            </a:solidFill>
            <a:ln w="28575">
              <a:solidFill>
                <a:schemeClr val="bg1"/>
              </a:solidFill>
            </a:ln>
            <a:effectLst/>
          </p:spPr>
          <p:txBody>
            <a:bodyPr wrap="square" lIns="91440" tIns="45720" rIns="91440" bIns="45720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îṧḷîḑê">
              <a:extLst>
                <a:ext uri="{FF2B5EF4-FFF2-40B4-BE49-F238E27FC236}">
                  <a16:creationId xmlns:a16="http://schemas.microsoft.com/office/drawing/2014/main" id="{095F4A1D-C21E-4189-BECF-6F5FAA58B50B}"/>
                </a:ext>
              </a:extLst>
            </p:cNvPr>
            <p:cNvSpPr/>
            <p:nvPr/>
          </p:nvSpPr>
          <p:spPr bwMode="auto">
            <a:xfrm>
              <a:off x="5093297" y="4406527"/>
              <a:ext cx="389910" cy="434232"/>
            </a:xfrm>
            <a:custGeom>
              <a:avLst/>
              <a:gdLst>
                <a:gd name="connsiteX0" fmla="*/ 371862 w 544795"/>
                <a:gd name="connsiteY0" fmla="*/ 453666 h 606722"/>
                <a:gd name="connsiteX1" fmla="*/ 382990 w 544795"/>
                <a:gd name="connsiteY1" fmla="*/ 457577 h 606722"/>
                <a:gd name="connsiteX2" fmla="*/ 397500 w 544795"/>
                <a:gd name="connsiteY2" fmla="*/ 482642 h 606722"/>
                <a:gd name="connsiteX3" fmla="*/ 395275 w 544795"/>
                <a:gd name="connsiteY3" fmla="*/ 494108 h 606722"/>
                <a:gd name="connsiteX4" fmla="*/ 340260 w 544795"/>
                <a:gd name="connsiteY4" fmla="*/ 525839 h 606722"/>
                <a:gd name="connsiteX5" fmla="*/ 272337 w 544795"/>
                <a:gd name="connsiteY5" fmla="*/ 606722 h 606722"/>
                <a:gd name="connsiteX6" fmla="*/ 212782 w 544795"/>
                <a:gd name="connsiteY6" fmla="*/ 503529 h 606722"/>
                <a:gd name="connsiteX7" fmla="*/ 266640 w 544795"/>
                <a:gd name="connsiteY7" fmla="*/ 469576 h 606722"/>
                <a:gd name="connsiteX8" fmla="*/ 266640 w 544795"/>
                <a:gd name="connsiteY8" fmla="*/ 469487 h 606722"/>
                <a:gd name="connsiteX9" fmla="*/ 316847 w 544795"/>
                <a:gd name="connsiteY9" fmla="*/ 485397 h 606722"/>
                <a:gd name="connsiteX10" fmla="*/ 65428 w 544795"/>
                <a:gd name="connsiteY10" fmla="*/ 352069 h 606722"/>
                <a:gd name="connsiteX11" fmla="*/ 124157 w 544795"/>
                <a:gd name="connsiteY11" fmla="*/ 379773 h 606722"/>
                <a:gd name="connsiteX12" fmla="*/ 136704 w 544795"/>
                <a:gd name="connsiteY12" fmla="*/ 432826 h 606722"/>
                <a:gd name="connsiteX13" fmla="*/ 191696 w 544795"/>
                <a:gd name="connsiteY13" fmla="*/ 464551 h 606722"/>
                <a:gd name="connsiteX14" fmla="*/ 193920 w 544795"/>
                <a:gd name="connsiteY14" fmla="*/ 476193 h 606722"/>
                <a:gd name="connsiteX15" fmla="*/ 179416 w 544795"/>
                <a:gd name="connsiteY15" fmla="*/ 501075 h 606722"/>
                <a:gd name="connsiteX16" fmla="*/ 168293 w 544795"/>
                <a:gd name="connsiteY16" fmla="*/ 504985 h 606722"/>
                <a:gd name="connsiteX17" fmla="*/ 113212 w 544795"/>
                <a:gd name="connsiteY17" fmla="*/ 473171 h 606722"/>
                <a:gd name="connsiteX18" fmla="*/ 68987 w 544795"/>
                <a:gd name="connsiteY18" fmla="*/ 489345 h 606722"/>
                <a:gd name="connsiteX19" fmla="*/ 9368 w 544795"/>
                <a:gd name="connsiteY19" fmla="*/ 386349 h 606722"/>
                <a:gd name="connsiteX20" fmla="*/ 65428 w 544795"/>
                <a:gd name="connsiteY20" fmla="*/ 352069 h 606722"/>
                <a:gd name="connsiteX21" fmla="*/ 461474 w 544795"/>
                <a:gd name="connsiteY21" fmla="*/ 284808 h 606722"/>
                <a:gd name="connsiteX22" fmla="*/ 490322 w 544795"/>
                <a:gd name="connsiteY22" fmla="*/ 284808 h 606722"/>
                <a:gd name="connsiteX23" fmla="*/ 499226 w 544795"/>
                <a:gd name="connsiteY23" fmla="*/ 292540 h 606722"/>
                <a:gd name="connsiteX24" fmla="*/ 499226 w 544795"/>
                <a:gd name="connsiteY24" fmla="*/ 355905 h 606722"/>
                <a:gd name="connsiteX25" fmla="*/ 475809 w 544795"/>
                <a:gd name="connsiteY25" fmla="*/ 489301 h 606722"/>
                <a:gd name="connsiteX26" fmla="*/ 413751 w 544795"/>
                <a:gd name="connsiteY26" fmla="*/ 391009 h 606722"/>
                <a:gd name="connsiteX27" fmla="*/ 452482 w 544795"/>
                <a:gd name="connsiteY27" fmla="*/ 355905 h 606722"/>
                <a:gd name="connsiteX28" fmla="*/ 452482 w 544795"/>
                <a:gd name="connsiteY28" fmla="*/ 292451 h 606722"/>
                <a:gd name="connsiteX29" fmla="*/ 461474 w 544795"/>
                <a:gd name="connsiteY29" fmla="*/ 284808 h 606722"/>
                <a:gd name="connsiteX30" fmla="*/ 272398 w 544795"/>
                <a:gd name="connsiteY30" fmla="*/ 203440 h 606722"/>
                <a:gd name="connsiteX31" fmla="*/ 372495 w 544795"/>
                <a:gd name="connsiteY31" fmla="*/ 303361 h 606722"/>
                <a:gd name="connsiteX32" fmla="*/ 272398 w 544795"/>
                <a:gd name="connsiteY32" fmla="*/ 403282 h 606722"/>
                <a:gd name="connsiteX33" fmla="*/ 172301 w 544795"/>
                <a:gd name="connsiteY33" fmla="*/ 303361 h 606722"/>
                <a:gd name="connsiteX34" fmla="*/ 272398 w 544795"/>
                <a:gd name="connsiteY34" fmla="*/ 203440 h 606722"/>
                <a:gd name="connsiteX35" fmla="*/ 68806 w 544795"/>
                <a:gd name="connsiteY35" fmla="*/ 117280 h 606722"/>
                <a:gd name="connsiteX36" fmla="*/ 68984 w 544795"/>
                <a:gd name="connsiteY36" fmla="*/ 117280 h 606722"/>
                <a:gd name="connsiteX37" fmla="*/ 130127 w 544795"/>
                <a:gd name="connsiteY37" fmla="*/ 217295 h 606722"/>
                <a:gd name="connsiteX38" fmla="*/ 92302 w 544795"/>
                <a:gd name="connsiteY38" fmla="*/ 250633 h 606722"/>
                <a:gd name="connsiteX39" fmla="*/ 92302 w 544795"/>
                <a:gd name="connsiteY39" fmla="*/ 314198 h 606722"/>
                <a:gd name="connsiteX40" fmla="*/ 83313 w 544795"/>
                <a:gd name="connsiteY40" fmla="*/ 321933 h 606722"/>
                <a:gd name="connsiteX41" fmla="*/ 54477 w 544795"/>
                <a:gd name="connsiteY41" fmla="*/ 321844 h 606722"/>
                <a:gd name="connsiteX42" fmla="*/ 45489 w 544795"/>
                <a:gd name="connsiteY42" fmla="*/ 314198 h 606722"/>
                <a:gd name="connsiteX43" fmla="*/ 45489 w 544795"/>
                <a:gd name="connsiteY43" fmla="*/ 250722 h 606722"/>
                <a:gd name="connsiteX44" fmla="*/ 9355 w 544795"/>
                <a:gd name="connsiteY44" fmla="*/ 220406 h 606722"/>
                <a:gd name="connsiteX45" fmla="*/ 68806 w 544795"/>
                <a:gd name="connsiteY45" fmla="*/ 117280 h 606722"/>
                <a:gd name="connsiteX46" fmla="*/ 376504 w 544795"/>
                <a:gd name="connsiteY46" fmla="*/ 101756 h 606722"/>
                <a:gd name="connsiteX47" fmla="*/ 431501 w 544795"/>
                <a:gd name="connsiteY47" fmla="*/ 133487 h 606722"/>
                <a:gd name="connsiteX48" fmla="*/ 535444 w 544795"/>
                <a:gd name="connsiteY48" fmla="*/ 151708 h 606722"/>
                <a:gd name="connsiteX49" fmla="*/ 475819 w 544795"/>
                <a:gd name="connsiteY49" fmla="*/ 254812 h 606722"/>
                <a:gd name="connsiteX50" fmla="*/ 416907 w 544795"/>
                <a:gd name="connsiteY50" fmla="*/ 221392 h 606722"/>
                <a:gd name="connsiteX51" fmla="*/ 408185 w 544795"/>
                <a:gd name="connsiteY51" fmla="*/ 173929 h 606722"/>
                <a:gd name="connsiteX52" fmla="*/ 353100 w 544795"/>
                <a:gd name="connsiteY52" fmla="*/ 142109 h 606722"/>
                <a:gd name="connsiteX53" fmla="*/ 350875 w 544795"/>
                <a:gd name="connsiteY53" fmla="*/ 130554 h 606722"/>
                <a:gd name="connsiteX54" fmla="*/ 365380 w 544795"/>
                <a:gd name="connsiteY54" fmla="*/ 105667 h 606722"/>
                <a:gd name="connsiteX55" fmla="*/ 376504 w 544795"/>
                <a:gd name="connsiteY55" fmla="*/ 101756 h 606722"/>
                <a:gd name="connsiteX56" fmla="*/ 272319 w 544795"/>
                <a:gd name="connsiteY56" fmla="*/ 0 h 606722"/>
                <a:gd name="connsiteX57" fmla="*/ 331948 w 544795"/>
                <a:gd name="connsiteY57" fmla="*/ 103104 h 606722"/>
                <a:gd name="connsiteX58" fmla="*/ 266623 w 544795"/>
                <a:gd name="connsiteY58" fmla="*/ 137146 h 606722"/>
                <a:gd name="connsiteX59" fmla="*/ 266623 w 544795"/>
                <a:gd name="connsiteY59" fmla="*/ 137235 h 606722"/>
                <a:gd name="connsiteX60" fmla="*/ 227908 w 544795"/>
                <a:gd name="connsiteY60" fmla="*/ 121325 h 606722"/>
                <a:gd name="connsiteX61" fmla="*/ 172907 w 544795"/>
                <a:gd name="connsiteY61" fmla="*/ 153056 h 606722"/>
                <a:gd name="connsiteX62" fmla="*/ 161693 w 544795"/>
                <a:gd name="connsiteY62" fmla="*/ 149145 h 606722"/>
                <a:gd name="connsiteX63" fmla="*/ 147364 w 544795"/>
                <a:gd name="connsiteY63" fmla="*/ 124169 h 606722"/>
                <a:gd name="connsiteX64" fmla="*/ 149589 w 544795"/>
                <a:gd name="connsiteY64" fmla="*/ 112614 h 606722"/>
                <a:gd name="connsiteX65" fmla="*/ 204501 w 544795"/>
                <a:gd name="connsiteY65" fmla="*/ 80883 h 606722"/>
                <a:gd name="connsiteX66" fmla="*/ 272319 w 544795"/>
                <a:gd name="connsiteY6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44795" h="606722">
                  <a:moveTo>
                    <a:pt x="371862" y="453666"/>
                  </a:moveTo>
                  <a:cubicBezTo>
                    <a:pt x="375957" y="451266"/>
                    <a:pt x="381210" y="453133"/>
                    <a:pt x="382990" y="457577"/>
                  </a:cubicBezTo>
                  <a:cubicBezTo>
                    <a:pt x="386462" y="466198"/>
                    <a:pt x="391358" y="474820"/>
                    <a:pt x="397500" y="482642"/>
                  </a:cubicBezTo>
                  <a:cubicBezTo>
                    <a:pt x="400438" y="486286"/>
                    <a:pt x="399281" y="491708"/>
                    <a:pt x="395275" y="494108"/>
                  </a:cubicBezTo>
                  <a:lnTo>
                    <a:pt x="340260" y="525839"/>
                  </a:lnTo>
                  <a:cubicBezTo>
                    <a:pt x="347470" y="565836"/>
                    <a:pt x="317114" y="606722"/>
                    <a:pt x="272337" y="606722"/>
                  </a:cubicBezTo>
                  <a:cubicBezTo>
                    <a:pt x="219192" y="606722"/>
                    <a:pt x="186343" y="549126"/>
                    <a:pt x="212782" y="503529"/>
                  </a:cubicBezTo>
                  <a:cubicBezTo>
                    <a:pt x="224889" y="482642"/>
                    <a:pt x="245453" y="471354"/>
                    <a:pt x="266640" y="469576"/>
                  </a:cubicBezTo>
                  <a:lnTo>
                    <a:pt x="266640" y="469487"/>
                  </a:lnTo>
                  <a:cubicBezTo>
                    <a:pt x="285067" y="467976"/>
                    <a:pt x="303494" y="474109"/>
                    <a:pt x="316847" y="485397"/>
                  </a:cubicBezTo>
                  <a:close/>
                  <a:moveTo>
                    <a:pt x="65428" y="352069"/>
                  </a:moveTo>
                  <a:cubicBezTo>
                    <a:pt x="87385" y="351003"/>
                    <a:pt x="109786" y="360267"/>
                    <a:pt x="124157" y="379773"/>
                  </a:cubicBezTo>
                  <a:cubicBezTo>
                    <a:pt x="135369" y="395058"/>
                    <a:pt x="140174" y="413898"/>
                    <a:pt x="136704" y="432826"/>
                  </a:cubicBezTo>
                  <a:lnTo>
                    <a:pt x="191696" y="464551"/>
                  </a:lnTo>
                  <a:cubicBezTo>
                    <a:pt x="195878" y="466951"/>
                    <a:pt x="196857" y="472460"/>
                    <a:pt x="193920" y="476193"/>
                  </a:cubicBezTo>
                  <a:cubicBezTo>
                    <a:pt x="187781" y="483835"/>
                    <a:pt x="182975" y="492366"/>
                    <a:pt x="179416" y="501075"/>
                  </a:cubicBezTo>
                  <a:cubicBezTo>
                    <a:pt x="177636" y="505519"/>
                    <a:pt x="172475" y="507296"/>
                    <a:pt x="168293" y="504985"/>
                  </a:cubicBezTo>
                  <a:lnTo>
                    <a:pt x="113212" y="473171"/>
                  </a:lnTo>
                  <a:cubicBezTo>
                    <a:pt x="101466" y="483213"/>
                    <a:pt x="86250" y="489345"/>
                    <a:pt x="68987" y="489345"/>
                  </a:cubicBezTo>
                  <a:cubicBezTo>
                    <a:pt x="16042" y="489345"/>
                    <a:pt x="-17238" y="432293"/>
                    <a:pt x="9368" y="386349"/>
                  </a:cubicBezTo>
                  <a:cubicBezTo>
                    <a:pt x="21959" y="364533"/>
                    <a:pt x="43471" y="353136"/>
                    <a:pt x="65428" y="352069"/>
                  </a:cubicBezTo>
                  <a:close/>
                  <a:moveTo>
                    <a:pt x="461474" y="284808"/>
                  </a:moveTo>
                  <a:cubicBezTo>
                    <a:pt x="471001" y="286141"/>
                    <a:pt x="480706" y="286230"/>
                    <a:pt x="490322" y="284808"/>
                  </a:cubicBezTo>
                  <a:cubicBezTo>
                    <a:pt x="495041" y="284186"/>
                    <a:pt x="499226" y="287741"/>
                    <a:pt x="499226" y="292540"/>
                  </a:cubicBezTo>
                  <a:lnTo>
                    <a:pt x="499226" y="355905"/>
                  </a:lnTo>
                  <a:cubicBezTo>
                    <a:pt x="571701" y="381767"/>
                    <a:pt x="552380" y="489301"/>
                    <a:pt x="475809" y="489301"/>
                  </a:cubicBezTo>
                  <a:cubicBezTo>
                    <a:pt x="425771" y="489301"/>
                    <a:pt x="391759" y="436956"/>
                    <a:pt x="413751" y="391009"/>
                  </a:cubicBezTo>
                  <a:cubicBezTo>
                    <a:pt x="421586" y="374835"/>
                    <a:pt x="435387" y="362037"/>
                    <a:pt x="452482" y="355905"/>
                  </a:cubicBezTo>
                  <a:lnTo>
                    <a:pt x="452482" y="292451"/>
                  </a:lnTo>
                  <a:cubicBezTo>
                    <a:pt x="452482" y="287652"/>
                    <a:pt x="456755" y="284097"/>
                    <a:pt x="461474" y="284808"/>
                  </a:cubicBezTo>
                  <a:close/>
                  <a:moveTo>
                    <a:pt x="272398" y="203440"/>
                  </a:moveTo>
                  <a:cubicBezTo>
                    <a:pt x="327680" y="203440"/>
                    <a:pt x="372495" y="248176"/>
                    <a:pt x="372495" y="303361"/>
                  </a:cubicBezTo>
                  <a:cubicBezTo>
                    <a:pt x="372495" y="358546"/>
                    <a:pt x="327680" y="403282"/>
                    <a:pt x="272398" y="403282"/>
                  </a:cubicBezTo>
                  <a:cubicBezTo>
                    <a:pt x="217116" y="403282"/>
                    <a:pt x="172301" y="358546"/>
                    <a:pt x="172301" y="303361"/>
                  </a:cubicBezTo>
                  <a:cubicBezTo>
                    <a:pt x="172301" y="248176"/>
                    <a:pt x="217116" y="203440"/>
                    <a:pt x="272398" y="203440"/>
                  </a:cubicBezTo>
                  <a:close/>
                  <a:moveTo>
                    <a:pt x="68806" y="117280"/>
                  </a:moveTo>
                  <a:lnTo>
                    <a:pt x="68984" y="117280"/>
                  </a:lnTo>
                  <a:cubicBezTo>
                    <a:pt x="121316" y="117369"/>
                    <a:pt x="153178" y="172488"/>
                    <a:pt x="130127" y="217295"/>
                  </a:cubicBezTo>
                  <a:cubicBezTo>
                    <a:pt x="122028" y="233208"/>
                    <a:pt x="108411" y="244855"/>
                    <a:pt x="92302" y="250633"/>
                  </a:cubicBezTo>
                  <a:lnTo>
                    <a:pt x="92302" y="314198"/>
                  </a:lnTo>
                  <a:cubicBezTo>
                    <a:pt x="92302" y="318999"/>
                    <a:pt x="88030" y="322555"/>
                    <a:pt x="83313" y="321933"/>
                  </a:cubicBezTo>
                  <a:cubicBezTo>
                    <a:pt x="73790" y="320510"/>
                    <a:pt x="64000" y="320510"/>
                    <a:pt x="54477" y="321844"/>
                  </a:cubicBezTo>
                  <a:cubicBezTo>
                    <a:pt x="49760" y="322555"/>
                    <a:pt x="45489" y="318910"/>
                    <a:pt x="45489" y="314198"/>
                  </a:cubicBezTo>
                  <a:lnTo>
                    <a:pt x="45489" y="250722"/>
                  </a:lnTo>
                  <a:cubicBezTo>
                    <a:pt x="31160" y="245655"/>
                    <a:pt x="18166" y="235609"/>
                    <a:pt x="9355" y="220406"/>
                  </a:cubicBezTo>
                  <a:cubicBezTo>
                    <a:pt x="-17167" y="174533"/>
                    <a:pt x="15852" y="117280"/>
                    <a:pt x="68806" y="117280"/>
                  </a:cubicBezTo>
                  <a:close/>
                  <a:moveTo>
                    <a:pt x="376504" y="101756"/>
                  </a:moveTo>
                  <a:lnTo>
                    <a:pt x="431501" y="133487"/>
                  </a:lnTo>
                  <a:cubicBezTo>
                    <a:pt x="462737" y="106911"/>
                    <a:pt x="513285" y="113222"/>
                    <a:pt x="535444" y="151708"/>
                  </a:cubicBezTo>
                  <a:cubicBezTo>
                    <a:pt x="561963" y="197394"/>
                    <a:pt x="528947" y="254812"/>
                    <a:pt x="475819" y="254812"/>
                  </a:cubicBezTo>
                  <a:cubicBezTo>
                    <a:pt x="451791" y="254723"/>
                    <a:pt x="429277" y="242013"/>
                    <a:pt x="416907" y="221392"/>
                  </a:cubicBezTo>
                  <a:cubicBezTo>
                    <a:pt x="408630" y="207704"/>
                    <a:pt x="405071" y="190905"/>
                    <a:pt x="408185" y="173929"/>
                  </a:cubicBezTo>
                  <a:lnTo>
                    <a:pt x="353100" y="142109"/>
                  </a:lnTo>
                  <a:cubicBezTo>
                    <a:pt x="348917" y="139798"/>
                    <a:pt x="347938" y="134287"/>
                    <a:pt x="350875" y="130554"/>
                  </a:cubicBezTo>
                  <a:cubicBezTo>
                    <a:pt x="356926" y="122999"/>
                    <a:pt x="361821" y="114466"/>
                    <a:pt x="365380" y="105667"/>
                  </a:cubicBezTo>
                  <a:cubicBezTo>
                    <a:pt x="367071" y="101223"/>
                    <a:pt x="372322" y="99356"/>
                    <a:pt x="376504" y="101756"/>
                  </a:cubicBezTo>
                  <a:close/>
                  <a:moveTo>
                    <a:pt x="272319" y="0"/>
                  </a:moveTo>
                  <a:cubicBezTo>
                    <a:pt x="325540" y="0"/>
                    <a:pt x="358381" y="57596"/>
                    <a:pt x="331948" y="103104"/>
                  </a:cubicBezTo>
                  <a:cubicBezTo>
                    <a:pt x="317619" y="127813"/>
                    <a:pt x="291631" y="139190"/>
                    <a:pt x="266623" y="137146"/>
                  </a:cubicBezTo>
                  <a:lnTo>
                    <a:pt x="266623" y="137235"/>
                  </a:lnTo>
                  <a:cubicBezTo>
                    <a:pt x="253273" y="136080"/>
                    <a:pt x="239211" y="130835"/>
                    <a:pt x="227908" y="121325"/>
                  </a:cubicBezTo>
                  <a:lnTo>
                    <a:pt x="172907" y="153056"/>
                  </a:lnTo>
                  <a:cubicBezTo>
                    <a:pt x="168724" y="155456"/>
                    <a:pt x="163473" y="153501"/>
                    <a:pt x="161693" y="149145"/>
                  </a:cubicBezTo>
                  <a:cubicBezTo>
                    <a:pt x="158133" y="140079"/>
                    <a:pt x="153149" y="131547"/>
                    <a:pt x="147364" y="124169"/>
                  </a:cubicBezTo>
                  <a:cubicBezTo>
                    <a:pt x="144427" y="120436"/>
                    <a:pt x="145406" y="114925"/>
                    <a:pt x="149589" y="112614"/>
                  </a:cubicBezTo>
                  <a:lnTo>
                    <a:pt x="204501" y="80883"/>
                  </a:lnTo>
                  <a:cubicBezTo>
                    <a:pt x="197203" y="40797"/>
                    <a:pt x="227641" y="0"/>
                    <a:pt x="272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iS1ïďê">
            <a:extLst>
              <a:ext uri="{FF2B5EF4-FFF2-40B4-BE49-F238E27FC236}">
                <a16:creationId xmlns:a16="http://schemas.microsoft.com/office/drawing/2014/main" id="{FF4CFF66-DE69-4352-8810-48236191CD1D}"/>
              </a:ext>
            </a:extLst>
          </p:cNvPr>
          <p:cNvGrpSpPr>
            <a:grpSpLocks/>
          </p:cNvGrpSpPr>
          <p:nvPr/>
        </p:nvGrpSpPr>
        <p:grpSpPr>
          <a:xfrm>
            <a:off x="5516054" y="4465519"/>
            <a:ext cx="457508" cy="457508"/>
            <a:chOff x="4849770" y="4185155"/>
            <a:chExt cx="876958" cy="876956"/>
          </a:xfrm>
        </p:grpSpPr>
        <p:sp>
          <p:nvSpPr>
            <p:cNvPr id="18" name="ïṡḻîḓé">
              <a:extLst>
                <a:ext uri="{FF2B5EF4-FFF2-40B4-BE49-F238E27FC236}">
                  <a16:creationId xmlns:a16="http://schemas.microsoft.com/office/drawing/2014/main" id="{86B352E5-A047-4AA0-B274-CB554AB8BB98}"/>
                </a:ext>
              </a:extLst>
            </p:cNvPr>
            <p:cNvSpPr/>
            <p:nvPr/>
          </p:nvSpPr>
          <p:spPr bwMode="auto">
            <a:xfrm>
              <a:off x="4849770" y="4185155"/>
              <a:ext cx="876958" cy="876956"/>
            </a:xfrm>
            <a:prstGeom prst="ellipse">
              <a:avLst/>
            </a:prstGeom>
            <a:solidFill>
              <a:srgbClr val="485776"/>
            </a:solidFill>
            <a:ln w="28575">
              <a:solidFill>
                <a:schemeClr val="bg1"/>
              </a:solidFill>
            </a:ln>
            <a:effectLst/>
          </p:spPr>
          <p:txBody>
            <a:bodyPr wrap="square" lIns="91440" tIns="45720" rIns="91440" bIns="45720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iṩľíḓè">
              <a:extLst>
                <a:ext uri="{FF2B5EF4-FFF2-40B4-BE49-F238E27FC236}">
                  <a16:creationId xmlns:a16="http://schemas.microsoft.com/office/drawing/2014/main" id="{1A5397F0-F950-437D-9A29-69E94C9488E9}"/>
                </a:ext>
              </a:extLst>
            </p:cNvPr>
            <p:cNvSpPr/>
            <p:nvPr/>
          </p:nvSpPr>
          <p:spPr bwMode="auto">
            <a:xfrm>
              <a:off x="5071137" y="4406800"/>
              <a:ext cx="434232" cy="433685"/>
            </a:xfrm>
            <a:custGeom>
              <a:avLst/>
              <a:gdLst>
                <a:gd name="T0" fmla="*/ 5136 w 5158"/>
                <a:gd name="T1" fmla="*/ 1919 h 5159"/>
                <a:gd name="T2" fmla="*/ 4927 w 5158"/>
                <a:gd name="T3" fmla="*/ 600 h 5159"/>
                <a:gd name="T4" fmla="*/ 4559 w 5158"/>
                <a:gd name="T5" fmla="*/ 232 h 5159"/>
                <a:gd name="T6" fmla="*/ 3240 w 5158"/>
                <a:gd name="T7" fmla="*/ 22 h 5159"/>
                <a:gd name="T8" fmla="*/ 2858 w 5158"/>
                <a:gd name="T9" fmla="*/ 147 h 5159"/>
                <a:gd name="T10" fmla="*/ 173 w 5158"/>
                <a:gd name="T11" fmla="*/ 2831 h 5159"/>
                <a:gd name="T12" fmla="*/ 173 w 5158"/>
                <a:gd name="T13" fmla="*/ 3457 h 5159"/>
                <a:gd name="T14" fmla="*/ 1701 w 5158"/>
                <a:gd name="T15" fmla="*/ 4986 h 5159"/>
                <a:gd name="T16" fmla="*/ 2327 w 5158"/>
                <a:gd name="T17" fmla="*/ 4986 h 5159"/>
                <a:gd name="T18" fmla="*/ 5012 w 5158"/>
                <a:gd name="T19" fmla="*/ 2301 h 5159"/>
                <a:gd name="T20" fmla="*/ 5136 w 5158"/>
                <a:gd name="T21" fmla="*/ 1919 h 5159"/>
                <a:gd name="T22" fmla="*/ 2212 w 5158"/>
                <a:gd name="T23" fmla="*/ 4643 h 5159"/>
                <a:gd name="T24" fmla="*/ 1968 w 5158"/>
                <a:gd name="T25" fmla="*/ 4643 h 5159"/>
                <a:gd name="T26" fmla="*/ 515 w 5158"/>
                <a:gd name="T27" fmla="*/ 3191 h 5159"/>
                <a:gd name="T28" fmla="*/ 515 w 5158"/>
                <a:gd name="T29" fmla="*/ 2946 h 5159"/>
                <a:gd name="T30" fmla="*/ 760 w 5158"/>
                <a:gd name="T31" fmla="*/ 2946 h 5159"/>
                <a:gd name="T32" fmla="*/ 2212 w 5158"/>
                <a:gd name="T33" fmla="*/ 4399 h 5159"/>
                <a:gd name="T34" fmla="*/ 2212 w 5158"/>
                <a:gd name="T35" fmla="*/ 4643 h 5159"/>
                <a:gd name="T36" fmla="*/ 4166 w 5158"/>
                <a:gd name="T37" fmla="*/ 1464 h 5159"/>
                <a:gd name="T38" fmla="*/ 3695 w 5158"/>
                <a:gd name="T39" fmla="*/ 1464 h 5159"/>
                <a:gd name="T40" fmla="*/ 3695 w 5158"/>
                <a:gd name="T41" fmla="*/ 993 h 5159"/>
                <a:gd name="T42" fmla="*/ 4166 w 5158"/>
                <a:gd name="T43" fmla="*/ 993 h 5159"/>
                <a:gd name="T44" fmla="*/ 4166 w 5158"/>
                <a:gd name="T45" fmla="*/ 1464 h 5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8" h="5159">
                  <a:moveTo>
                    <a:pt x="5136" y="1919"/>
                  </a:moveTo>
                  <a:lnTo>
                    <a:pt x="4927" y="600"/>
                  </a:lnTo>
                  <a:cubicBezTo>
                    <a:pt x="4897" y="411"/>
                    <a:pt x="4748" y="262"/>
                    <a:pt x="4559" y="232"/>
                  </a:cubicBezTo>
                  <a:lnTo>
                    <a:pt x="3240" y="22"/>
                  </a:lnTo>
                  <a:cubicBezTo>
                    <a:pt x="3100" y="0"/>
                    <a:pt x="2958" y="46"/>
                    <a:pt x="2858" y="147"/>
                  </a:cubicBezTo>
                  <a:lnTo>
                    <a:pt x="173" y="2831"/>
                  </a:lnTo>
                  <a:cubicBezTo>
                    <a:pt x="0" y="3004"/>
                    <a:pt x="0" y="3285"/>
                    <a:pt x="173" y="3457"/>
                  </a:cubicBezTo>
                  <a:lnTo>
                    <a:pt x="1701" y="4986"/>
                  </a:lnTo>
                  <a:cubicBezTo>
                    <a:pt x="1874" y="5159"/>
                    <a:pt x="2154" y="5159"/>
                    <a:pt x="2327" y="4986"/>
                  </a:cubicBezTo>
                  <a:lnTo>
                    <a:pt x="5012" y="2301"/>
                  </a:lnTo>
                  <a:cubicBezTo>
                    <a:pt x="5112" y="2201"/>
                    <a:pt x="5158" y="2059"/>
                    <a:pt x="5136" y="1919"/>
                  </a:cubicBezTo>
                  <a:close/>
                  <a:moveTo>
                    <a:pt x="2212" y="4643"/>
                  </a:moveTo>
                  <a:cubicBezTo>
                    <a:pt x="2145" y="4711"/>
                    <a:pt x="2035" y="4711"/>
                    <a:pt x="1968" y="4643"/>
                  </a:cubicBezTo>
                  <a:lnTo>
                    <a:pt x="515" y="3191"/>
                  </a:lnTo>
                  <a:cubicBezTo>
                    <a:pt x="448" y="3124"/>
                    <a:pt x="448" y="3014"/>
                    <a:pt x="515" y="2946"/>
                  </a:cubicBezTo>
                  <a:cubicBezTo>
                    <a:pt x="583" y="2879"/>
                    <a:pt x="692" y="2879"/>
                    <a:pt x="760" y="2946"/>
                  </a:cubicBezTo>
                  <a:lnTo>
                    <a:pt x="2212" y="4399"/>
                  </a:lnTo>
                  <a:cubicBezTo>
                    <a:pt x="2280" y="4466"/>
                    <a:pt x="2280" y="4576"/>
                    <a:pt x="2212" y="4643"/>
                  </a:cubicBezTo>
                  <a:close/>
                  <a:moveTo>
                    <a:pt x="4166" y="1464"/>
                  </a:moveTo>
                  <a:cubicBezTo>
                    <a:pt x="4036" y="1594"/>
                    <a:pt x="3825" y="1594"/>
                    <a:pt x="3695" y="1464"/>
                  </a:cubicBezTo>
                  <a:cubicBezTo>
                    <a:pt x="3565" y="1334"/>
                    <a:pt x="3565" y="1123"/>
                    <a:pt x="3695" y="993"/>
                  </a:cubicBezTo>
                  <a:cubicBezTo>
                    <a:pt x="3825" y="862"/>
                    <a:pt x="4036" y="862"/>
                    <a:pt x="4166" y="993"/>
                  </a:cubicBezTo>
                  <a:cubicBezTo>
                    <a:pt x="4296" y="1123"/>
                    <a:pt x="4296" y="1334"/>
                    <a:pt x="4166" y="14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iśļíḓè">
            <a:extLst>
              <a:ext uri="{FF2B5EF4-FFF2-40B4-BE49-F238E27FC236}">
                <a16:creationId xmlns:a16="http://schemas.microsoft.com/office/drawing/2014/main" id="{26D9C708-8174-4390-85D6-17C25400672A}"/>
              </a:ext>
            </a:extLst>
          </p:cNvPr>
          <p:cNvSpPr/>
          <p:nvPr/>
        </p:nvSpPr>
        <p:spPr bwMode="auto">
          <a:xfrm>
            <a:off x="6224909" y="2157053"/>
            <a:ext cx="5475859" cy="40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玩家以“罗神”的身份进入游戏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iśļíḓè">
            <a:extLst>
              <a:ext uri="{FF2B5EF4-FFF2-40B4-BE49-F238E27FC236}">
                <a16:creationId xmlns:a16="http://schemas.microsoft.com/office/drawing/2014/main" id="{46B2C68D-3B6B-481D-8556-6B28FB1C496A}"/>
              </a:ext>
            </a:extLst>
          </p:cNvPr>
          <p:cNvSpPr/>
          <p:nvPr/>
        </p:nvSpPr>
        <p:spPr bwMode="auto">
          <a:xfrm>
            <a:off x="6224909" y="2926542"/>
            <a:ext cx="5475859" cy="40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默认创建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人牌桌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iśļíḓè">
            <a:extLst>
              <a:ext uri="{FF2B5EF4-FFF2-40B4-BE49-F238E27FC236}">
                <a16:creationId xmlns:a16="http://schemas.microsoft.com/office/drawing/2014/main" id="{6989284D-FDCE-4015-BD94-171B7B2A555F}"/>
              </a:ext>
            </a:extLst>
          </p:cNvPr>
          <p:cNvSpPr/>
          <p:nvPr/>
        </p:nvSpPr>
        <p:spPr bwMode="auto">
          <a:xfrm>
            <a:off x="6224909" y="3696031"/>
            <a:ext cx="5475859" cy="40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除玩家本人外其他人都是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AI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玩家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iśļíḓè">
            <a:extLst>
              <a:ext uri="{FF2B5EF4-FFF2-40B4-BE49-F238E27FC236}">
                <a16:creationId xmlns:a16="http://schemas.microsoft.com/office/drawing/2014/main" id="{5865B111-6996-490A-90D5-8B07028FA1DB}"/>
              </a:ext>
            </a:extLst>
          </p:cNvPr>
          <p:cNvSpPr/>
          <p:nvPr/>
        </p:nvSpPr>
        <p:spPr bwMode="auto">
          <a:xfrm>
            <a:off x="6224909" y="4465519"/>
            <a:ext cx="5475859" cy="40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图形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界面暂不接入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679F80-D546-4305-A77E-C7AE3738D525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8577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实现成果</a:t>
            </a:r>
            <a:endParaRPr lang="zh-CN" altLang="en-US" sz="3200" b="1" dirty="0">
              <a:solidFill>
                <a:srgbClr val="48577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8" y="1515108"/>
            <a:ext cx="4875629" cy="38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67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1093EAC-0D87-4ABB-8464-9AACE0AB111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07461"/>
            <a:ext cx="10845800" cy="4492058"/>
            <a:chOff x="673100" y="1392521"/>
            <a:chExt cx="10845800" cy="449205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D2733C-C10A-486A-BA05-2D6464450006}"/>
                </a:ext>
              </a:extLst>
            </p:cNvPr>
            <p:cNvCxnSpPr/>
            <p:nvPr/>
          </p:nvCxnSpPr>
          <p:spPr>
            <a:xfrm>
              <a:off x="673100" y="3638550"/>
              <a:ext cx="108458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ṡľíḋe">
              <a:extLst>
                <a:ext uri="{FF2B5EF4-FFF2-40B4-BE49-F238E27FC236}">
                  <a16:creationId xmlns:a16="http://schemas.microsoft.com/office/drawing/2014/main" id="{971839A6-9583-4457-947B-10C76A8F3A11}"/>
                </a:ext>
              </a:extLst>
            </p:cNvPr>
            <p:cNvSpPr txBox="1"/>
            <p:nvPr/>
          </p:nvSpPr>
          <p:spPr bwMode="auto">
            <a:xfrm>
              <a:off x="1231154" y="3253830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800" b="1" dirty="0">
                  <a:solidFill>
                    <a:srgbClr val="485776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grpSp>
          <p:nvGrpSpPr>
            <p:cNvPr id="6" name="iṩḻïḍe">
              <a:extLst>
                <a:ext uri="{FF2B5EF4-FFF2-40B4-BE49-F238E27FC236}">
                  <a16:creationId xmlns:a16="http://schemas.microsoft.com/office/drawing/2014/main" id="{F898B2AE-B079-4B98-A5E3-5864A77792FF}"/>
                </a:ext>
              </a:extLst>
            </p:cNvPr>
            <p:cNvGrpSpPr/>
            <p:nvPr/>
          </p:nvGrpSpPr>
          <p:grpSpPr>
            <a:xfrm>
              <a:off x="1231154" y="4711019"/>
              <a:ext cx="2380817" cy="1173560"/>
              <a:chOff x="11962919" y="3966429"/>
              <a:chExt cx="2380817" cy="1173560"/>
            </a:xfrm>
          </p:grpSpPr>
          <p:sp>
            <p:nvSpPr>
              <p:cNvPr id="39" name="îşľîḑé">
                <a:extLst>
                  <a:ext uri="{FF2B5EF4-FFF2-40B4-BE49-F238E27FC236}">
                    <a16:creationId xmlns:a16="http://schemas.microsoft.com/office/drawing/2014/main" id="{F79EA5EF-F0DF-45FF-9DEA-4A86B45B6A0C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游戏逻辑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iṩ1íḓe">
                <a:extLst>
                  <a:ext uri="{FF2B5EF4-FFF2-40B4-BE49-F238E27FC236}">
                    <a16:creationId xmlns:a16="http://schemas.microsoft.com/office/drawing/2014/main" id="{02800CC9-3BCE-4C5A-8316-96429A58AE95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完成发牌和下注的功能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íSľïḍè">
              <a:extLst>
                <a:ext uri="{FF2B5EF4-FFF2-40B4-BE49-F238E27FC236}">
                  <a16:creationId xmlns:a16="http://schemas.microsoft.com/office/drawing/2014/main" id="{C5D332FC-B501-4CFF-B6A1-6E100FC42620}"/>
                </a:ext>
              </a:extLst>
            </p:cNvPr>
            <p:cNvGrpSpPr/>
            <p:nvPr/>
          </p:nvGrpSpPr>
          <p:grpSpPr>
            <a:xfrm>
              <a:off x="673100" y="4873797"/>
              <a:ext cx="558054" cy="558054"/>
              <a:chOff x="1064030" y="4745078"/>
              <a:chExt cx="758422" cy="758422"/>
            </a:xfrm>
          </p:grpSpPr>
          <p:sp>
            <p:nvSpPr>
              <p:cNvPr id="37" name="íṥ1ïḓè">
                <a:extLst>
                  <a:ext uri="{FF2B5EF4-FFF2-40B4-BE49-F238E27FC236}">
                    <a16:creationId xmlns:a16="http://schemas.microsoft.com/office/drawing/2014/main" id="{EAFF3925-67B9-4609-B436-6BB7CE21AFDA}"/>
                  </a:ext>
                </a:extLst>
              </p:cNvPr>
              <p:cNvSpPr/>
              <p:nvPr/>
            </p:nvSpPr>
            <p:spPr>
              <a:xfrm>
                <a:off x="1064030" y="4745078"/>
                <a:ext cx="758422" cy="758422"/>
              </a:xfrm>
              <a:prstGeom prst="ellipse">
                <a:avLst/>
              </a:prstGeom>
              <a:solidFill>
                <a:srgbClr val="485776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zh-CN" altLang="en-US" sz="2400" b="1" i="1">
                  <a:solidFill>
                    <a:schemeClr val="tx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íSlíḑè">
                <a:extLst>
                  <a:ext uri="{FF2B5EF4-FFF2-40B4-BE49-F238E27FC236}">
                    <a16:creationId xmlns:a16="http://schemas.microsoft.com/office/drawing/2014/main" id="{755FED04-53D3-4E39-81D3-B8354A025BD7}"/>
                  </a:ext>
                </a:extLst>
              </p:cNvPr>
              <p:cNvSpPr/>
              <p:nvPr/>
            </p:nvSpPr>
            <p:spPr>
              <a:xfrm>
                <a:off x="1184407" y="4897230"/>
                <a:ext cx="517667" cy="454117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EF6801-7121-4194-9B4C-47DBBFF5B1C3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637676" y="4023271"/>
              <a:ext cx="0" cy="6241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0070661-F88D-43F6-AAD6-1A8A37A8C13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3614408" y="2629673"/>
              <a:ext cx="0" cy="62415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ṣľiḋè">
              <a:extLst>
                <a:ext uri="{FF2B5EF4-FFF2-40B4-BE49-F238E27FC236}">
                  <a16:creationId xmlns:a16="http://schemas.microsoft.com/office/drawing/2014/main" id="{E6CC88C7-8E28-4BEF-8C7D-7618B54039E7}"/>
                </a:ext>
              </a:extLst>
            </p:cNvPr>
            <p:cNvSpPr txBox="1"/>
            <p:nvPr/>
          </p:nvSpPr>
          <p:spPr bwMode="auto">
            <a:xfrm>
              <a:off x="3207886" y="3253829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800" b="1" dirty="0">
                  <a:solidFill>
                    <a:srgbClr val="485776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1" name="ísļídé">
              <a:extLst>
                <a:ext uri="{FF2B5EF4-FFF2-40B4-BE49-F238E27FC236}">
                  <a16:creationId xmlns:a16="http://schemas.microsoft.com/office/drawing/2014/main" id="{DCDE0064-AD28-4C0A-9709-2D75573BC1C7}"/>
                </a:ext>
              </a:extLst>
            </p:cNvPr>
            <p:cNvGrpSpPr/>
            <p:nvPr/>
          </p:nvGrpSpPr>
          <p:grpSpPr>
            <a:xfrm>
              <a:off x="3207886" y="1392521"/>
              <a:ext cx="2380817" cy="1173560"/>
              <a:chOff x="11962919" y="3966429"/>
              <a:chExt cx="2380817" cy="1173560"/>
            </a:xfrm>
          </p:grpSpPr>
          <p:sp>
            <p:nvSpPr>
              <p:cNvPr id="35" name="ïS1ïďé">
                <a:extLst>
                  <a:ext uri="{FF2B5EF4-FFF2-40B4-BE49-F238E27FC236}">
                    <a16:creationId xmlns:a16="http://schemas.microsoft.com/office/drawing/2014/main" id="{7C64CF9F-9319-42FE-9FB7-C0E8A5CED011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平台逻辑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ïṩ1ïḑé">
                <a:extLst>
                  <a:ext uri="{FF2B5EF4-FFF2-40B4-BE49-F238E27FC236}">
                    <a16:creationId xmlns:a16="http://schemas.microsoft.com/office/drawing/2014/main" id="{BA2D258B-1CE4-4598-955F-F2086FA9EBC5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完成牌桌管理功能的接口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íSḻíḑé">
              <a:extLst>
                <a:ext uri="{FF2B5EF4-FFF2-40B4-BE49-F238E27FC236}">
                  <a16:creationId xmlns:a16="http://schemas.microsoft.com/office/drawing/2014/main" id="{D1089441-07FF-4EFF-9BF9-871473FC7CD5}"/>
                </a:ext>
              </a:extLst>
            </p:cNvPr>
            <p:cNvSpPr/>
            <p:nvPr/>
          </p:nvSpPr>
          <p:spPr>
            <a:xfrm>
              <a:off x="2649832" y="1555299"/>
              <a:ext cx="558054" cy="558054"/>
            </a:xfrm>
            <a:prstGeom prst="ellipse">
              <a:avLst/>
            </a:prstGeom>
            <a:solidFill>
              <a:srgbClr val="485776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4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îsļïde">
              <a:extLst>
                <a:ext uri="{FF2B5EF4-FFF2-40B4-BE49-F238E27FC236}">
                  <a16:creationId xmlns:a16="http://schemas.microsoft.com/office/drawing/2014/main" id="{6C96C900-01E6-4A4F-9A96-10E9AED71F65}"/>
                </a:ext>
              </a:extLst>
            </p:cNvPr>
            <p:cNvSpPr/>
            <p:nvPr/>
          </p:nvSpPr>
          <p:spPr>
            <a:xfrm>
              <a:off x="2734555" y="1662299"/>
              <a:ext cx="388608" cy="344054"/>
            </a:xfrm>
            <a:custGeom>
              <a:avLst/>
              <a:gdLst>
                <a:gd name="connsiteX0" fmla="*/ 65178 w 606964"/>
                <a:gd name="connsiteY0" fmla="*/ 207316 h 537378"/>
                <a:gd name="connsiteX1" fmla="*/ 87478 w 606964"/>
                <a:gd name="connsiteY1" fmla="*/ 475661 h 537378"/>
                <a:gd name="connsiteX2" fmla="*/ 104118 w 606964"/>
                <a:gd name="connsiteY2" fmla="*/ 475661 h 537378"/>
                <a:gd name="connsiteX3" fmla="*/ 189583 w 606964"/>
                <a:gd name="connsiteY3" fmla="*/ 207316 h 537378"/>
                <a:gd name="connsiteX4" fmla="*/ 22615 w 606964"/>
                <a:gd name="connsiteY4" fmla="*/ 145599 h 537378"/>
                <a:gd name="connsiteX5" fmla="*/ 584307 w 606964"/>
                <a:gd name="connsiteY5" fmla="*/ 145599 h 537378"/>
                <a:gd name="connsiteX6" fmla="*/ 602646 w 606964"/>
                <a:gd name="connsiteY6" fmla="*/ 154868 h 537378"/>
                <a:gd name="connsiteX7" fmla="*/ 605928 w 606964"/>
                <a:gd name="connsiteY7" fmla="*/ 174988 h 537378"/>
                <a:gd name="connsiteX8" fmla="*/ 495447 w 606964"/>
                <a:gd name="connsiteY8" fmla="*/ 521666 h 537378"/>
                <a:gd name="connsiteX9" fmla="*/ 473826 w 606964"/>
                <a:gd name="connsiteY9" fmla="*/ 537378 h 537378"/>
                <a:gd name="connsiteX10" fmla="*/ 51255 w 606964"/>
                <a:gd name="connsiteY10" fmla="*/ 537378 h 537378"/>
                <a:gd name="connsiteX11" fmla="*/ 28728 w 606964"/>
                <a:gd name="connsiteY11" fmla="*/ 516693 h 537378"/>
                <a:gd name="connsiteX12" fmla="*/ 89 w 606964"/>
                <a:gd name="connsiteY12" fmla="*/ 170015 h 537378"/>
                <a:gd name="connsiteX13" fmla="*/ 5975 w 606964"/>
                <a:gd name="connsiteY13" fmla="*/ 152833 h 537378"/>
                <a:gd name="connsiteX14" fmla="*/ 22615 w 606964"/>
                <a:gd name="connsiteY14" fmla="*/ 145599 h 537378"/>
                <a:gd name="connsiteX15" fmla="*/ 325526 w 606964"/>
                <a:gd name="connsiteY15" fmla="*/ 814 h 537378"/>
                <a:gd name="connsiteX16" fmla="*/ 333451 w 606964"/>
                <a:gd name="connsiteY16" fmla="*/ 1831 h 537378"/>
                <a:gd name="connsiteX17" fmla="*/ 335376 w 606964"/>
                <a:gd name="connsiteY17" fmla="*/ 9629 h 537378"/>
                <a:gd name="connsiteX18" fmla="*/ 321337 w 606964"/>
                <a:gd name="connsiteY18" fmla="*/ 44887 h 537378"/>
                <a:gd name="connsiteX19" fmla="*/ 389039 w 606964"/>
                <a:gd name="connsiteY19" fmla="*/ 44887 h 537378"/>
                <a:gd name="connsiteX20" fmla="*/ 394133 w 606964"/>
                <a:gd name="connsiteY20" fmla="*/ 47034 h 537378"/>
                <a:gd name="connsiteX21" fmla="*/ 396171 w 606964"/>
                <a:gd name="connsiteY21" fmla="*/ 52006 h 537378"/>
                <a:gd name="connsiteX22" fmla="*/ 396171 w 606964"/>
                <a:gd name="connsiteY22" fmla="*/ 72234 h 537378"/>
                <a:gd name="connsiteX23" fmla="*/ 389039 w 606964"/>
                <a:gd name="connsiteY23" fmla="*/ 79241 h 537378"/>
                <a:gd name="connsiteX24" fmla="*/ 321337 w 606964"/>
                <a:gd name="connsiteY24" fmla="*/ 79241 h 537378"/>
                <a:gd name="connsiteX25" fmla="*/ 335376 w 606964"/>
                <a:gd name="connsiteY25" fmla="*/ 114499 h 537378"/>
                <a:gd name="connsiteX26" fmla="*/ 333451 w 606964"/>
                <a:gd name="connsiteY26" fmla="*/ 122296 h 537378"/>
                <a:gd name="connsiteX27" fmla="*/ 325526 w 606964"/>
                <a:gd name="connsiteY27" fmla="*/ 123426 h 537378"/>
                <a:gd name="connsiteX28" fmla="*/ 218879 w 606964"/>
                <a:gd name="connsiteY28" fmla="*/ 68392 h 537378"/>
                <a:gd name="connsiteX29" fmla="*/ 215030 w 606964"/>
                <a:gd name="connsiteY29" fmla="*/ 62064 h 537378"/>
                <a:gd name="connsiteX30" fmla="*/ 218879 w 606964"/>
                <a:gd name="connsiteY30" fmla="*/ 55848 h 53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6964" h="537378">
                  <a:moveTo>
                    <a:pt x="65178" y="207316"/>
                  </a:moveTo>
                  <a:lnTo>
                    <a:pt x="87478" y="475661"/>
                  </a:lnTo>
                  <a:lnTo>
                    <a:pt x="104118" y="475661"/>
                  </a:lnTo>
                  <a:lnTo>
                    <a:pt x="189583" y="207316"/>
                  </a:lnTo>
                  <a:close/>
                  <a:moveTo>
                    <a:pt x="22615" y="145599"/>
                  </a:moveTo>
                  <a:lnTo>
                    <a:pt x="584307" y="145599"/>
                  </a:lnTo>
                  <a:cubicBezTo>
                    <a:pt x="591552" y="145599"/>
                    <a:pt x="598344" y="148990"/>
                    <a:pt x="602646" y="154868"/>
                  </a:cubicBezTo>
                  <a:cubicBezTo>
                    <a:pt x="606834" y="160633"/>
                    <a:pt x="608079" y="168206"/>
                    <a:pt x="605928" y="174988"/>
                  </a:cubicBezTo>
                  <a:lnTo>
                    <a:pt x="495447" y="521666"/>
                  </a:lnTo>
                  <a:cubicBezTo>
                    <a:pt x="492503" y="531048"/>
                    <a:pt x="483674" y="537378"/>
                    <a:pt x="473826" y="537378"/>
                  </a:cubicBezTo>
                  <a:lnTo>
                    <a:pt x="51255" y="537378"/>
                  </a:lnTo>
                  <a:cubicBezTo>
                    <a:pt x="39482" y="537378"/>
                    <a:pt x="29747" y="528448"/>
                    <a:pt x="28728" y="516693"/>
                  </a:cubicBezTo>
                  <a:lnTo>
                    <a:pt x="89" y="170015"/>
                  </a:lnTo>
                  <a:cubicBezTo>
                    <a:pt x="-477" y="163798"/>
                    <a:pt x="1674" y="157468"/>
                    <a:pt x="5975" y="152833"/>
                  </a:cubicBezTo>
                  <a:cubicBezTo>
                    <a:pt x="10277" y="148199"/>
                    <a:pt x="16276" y="145599"/>
                    <a:pt x="22615" y="145599"/>
                  </a:cubicBezTo>
                  <a:close/>
                  <a:moveTo>
                    <a:pt x="325526" y="814"/>
                  </a:moveTo>
                  <a:cubicBezTo>
                    <a:pt x="328130" y="-542"/>
                    <a:pt x="331300" y="-203"/>
                    <a:pt x="333451" y="1831"/>
                  </a:cubicBezTo>
                  <a:cubicBezTo>
                    <a:pt x="335715" y="3752"/>
                    <a:pt x="336395" y="6917"/>
                    <a:pt x="335376" y="9629"/>
                  </a:cubicBezTo>
                  <a:lnTo>
                    <a:pt x="321337" y="44887"/>
                  </a:lnTo>
                  <a:lnTo>
                    <a:pt x="389039" y="44887"/>
                  </a:lnTo>
                  <a:cubicBezTo>
                    <a:pt x="390963" y="44887"/>
                    <a:pt x="392775" y="45678"/>
                    <a:pt x="394133" y="47034"/>
                  </a:cubicBezTo>
                  <a:cubicBezTo>
                    <a:pt x="395379" y="48277"/>
                    <a:pt x="396171" y="50085"/>
                    <a:pt x="396171" y="52006"/>
                  </a:cubicBezTo>
                  <a:lnTo>
                    <a:pt x="396171" y="72234"/>
                  </a:lnTo>
                  <a:cubicBezTo>
                    <a:pt x="396171" y="76077"/>
                    <a:pt x="393001" y="79241"/>
                    <a:pt x="389039" y="79241"/>
                  </a:cubicBezTo>
                  <a:lnTo>
                    <a:pt x="321337" y="79241"/>
                  </a:lnTo>
                  <a:lnTo>
                    <a:pt x="335376" y="114499"/>
                  </a:lnTo>
                  <a:cubicBezTo>
                    <a:pt x="336395" y="117211"/>
                    <a:pt x="335715" y="120375"/>
                    <a:pt x="333451" y="122296"/>
                  </a:cubicBezTo>
                  <a:cubicBezTo>
                    <a:pt x="331300" y="124330"/>
                    <a:pt x="328130" y="124782"/>
                    <a:pt x="325526" y="123426"/>
                  </a:cubicBezTo>
                  <a:lnTo>
                    <a:pt x="218879" y="68392"/>
                  </a:lnTo>
                  <a:cubicBezTo>
                    <a:pt x="216502" y="67149"/>
                    <a:pt x="215030" y="64663"/>
                    <a:pt x="215030" y="62064"/>
                  </a:cubicBezTo>
                  <a:cubicBezTo>
                    <a:pt x="215030" y="59465"/>
                    <a:pt x="216502" y="56978"/>
                    <a:pt x="218879" y="5584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ïṡľiḋê">
              <a:extLst>
                <a:ext uri="{FF2B5EF4-FFF2-40B4-BE49-F238E27FC236}">
                  <a16:creationId xmlns:a16="http://schemas.microsoft.com/office/drawing/2014/main" id="{58B579E7-F9E2-41B3-ADD1-6E93D38AA554}"/>
                </a:ext>
              </a:extLst>
            </p:cNvPr>
            <p:cNvSpPr txBox="1"/>
            <p:nvPr/>
          </p:nvSpPr>
          <p:spPr bwMode="auto">
            <a:xfrm>
              <a:off x="5184618" y="3253830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800" b="1" dirty="0">
                  <a:solidFill>
                    <a:srgbClr val="485776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5" name="îsḻiḑè">
              <a:extLst>
                <a:ext uri="{FF2B5EF4-FFF2-40B4-BE49-F238E27FC236}">
                  <a16:creationId xmlns:a16="http://schemas.microsoft.com/office/drawing/2014/main" id="{7F8AB393-AA8D-40A4-BC3C-2C5EE4F85341}"/>
                </a:ext>
              </a:extLst>
            </p:cNvPr>
            <p:cNvGrpSpPr/>
            <p:nvPr/>
          </p:nvGrpSpPr>
          <p:grpSpPr>
            <a:xfrm>
              <a:off x="5184618" y="4711019"/>
              <a:ext cx="2380817" cy="1173560"/>
              <a:chOff x="11962919" y="3966429"/>
              <a:chExt cx="2380817" cy="1173560"/>
            </a:xfrm>
          </p:grpSpPr>
          <p:sp>
            <p:nvSpPr>
              <p:cNvPr id="33" name="íšlïḑé">
                <a:extLst>
                  <a:ext uri="{FF2B5EF4-FFF2-40B4-BE49-F238E27FC236}">
                    <a16:creationId xmlns:a16="http://schemas.microsoft.com/office/drawing/2014/main" id="{0FB1156A-EBBD-4D7C-ABE7-24D432597DAC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联机</a:t>
                </a:r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/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单机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ïṣļîdè">
                <a:extLst>
                  <a:ext uri="{FF2B5EF4-FFF2-40B4-BE49-F238E27FC236}">
                    <a16:creationId xmlns:a16="http://schemas.microsoft.com/office/drawing/2014/main" id="{6FC76D7F-C551-41BC-B78B-133C66A30A34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当前实现单机功能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íṩľîďé">
              <a:extLst>
                <a:ext uri="{FF2B5EF4-FFF2-40B4-BE49-F238E27FC236}">
                  <a16:creationId xmlns:a16="http://schemas.microsoft.com/office/drawing/2014/main" id="{4178AC31-C087-4DCB-B5EE-3F20ED40241E}"/>
                </a:ext>
              </a:extLst>
            </p:cNvPr>
            <p:cNvSpPr/>
            <p:nvPr/>
          </p:nvSpPr>
          <p:spPr>
            <a:xfrm>
              <a:off x="4626564" y="4873797"/>
              <a:ext cx="558054" cy="558054"/>
            </a:xfrm>
            <a:prstGeom prst="ellipse">
              <a:avLst/>
            </a:prstGeom>
            <a:solidFill>
              <a:srgbClr val="485776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4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íS1îḍe">
              <a:extLst>
                <a:ext uri="{FF2B5EF4-FFF2-40B4-BE49-F238E27FC236}">
                  <a16:creationId xmlns:a16="http://schemas.microsoft.com/office/drawing/2014/main" id="{48A29D9E-5872-4BA1-8EEE-708367B3EFF7}"/>
                </a:ext>
              </a:extLst>
            </p:cNvPr>
            <p:cNvSpPr/>
            <p:nvPr/>
          </p:nvSpPr>
          <p:spPr>
            <a:xfrm>
              <a:off x="4715139" y="4997197"/>
              <a:ext cx="380904" cy="311254"/>
            </a:xfrm>
            <a:custGeom>
              <a:avLst/>
              <a:gdLst>
                <a:gd name="connsiteX0" fmla="*/ 149292 w 607427"/>
                <a:gd name="connsiteY0" fmla="*/ 421449 h 496357"/>
                <a:gd name="connsiteX1" fmla="*/ 120047 w 607427"/>
                <a:gd name="connsiteY1" fmla="*/ 450559 h 496357"/>
                <a:gd name="connsiteX2" fmla="*/ 149292 w 607427"/>
                <a:gd name="connsiteY2" fmla="*/ 479762 h 496357"/>
                <a:gd name="connsiteX3" fmla="*/ 178538 w 607427"/>
                <a:gd name="connsiteY3" fmla="*/ 450559 h 496357"/>
                <a:gd name="connsiteX4" fmla="*/ 149292 w 607427"/>
                <a:gd name="connsiteY4" fmla="*/ 421449 h 496357"/>
                <a:gd name="connsiteX5" fmla="*/ 350503 w 607427"/>
                <a:gd name="connsiteY5" fmla="*/ 138238 h 496357"/>
                <a:gd name="connsiteX6" fmla="*/ 426643 w 607427"/>
                <a:gd name="connsiteY6" fmla="*/ 138238 h 496357"/>
                <a:gd name="connsiteX7" fmla="*/ 444749 w 607427"/>
                <a:gd name="connsiteY7" fmla="*/ 156223 h 496357"/>
                <a:gd name="connsiteX8" fmla="*/ 444749 w 607427"/>
                <a:gd name="connsiteY8" fmla="*/ 178566 h 496357"/>
                <a:gd name="connsiteX9" fmla="*/ 447256 w 607427"/>
                <a:gd name="connsiteY9" fmla="*/ 181161 h 496357"/>
                <a:gd name="connsiteX10" fmla="*/ 589414 w 607427"/>
                <a:gd name="connsiteY10" fmla="*/ 181161 h 496357"/>
                <a:gd name="connsiteX11" fmla="*/ 607427 w 607427"/>
                <a:gd name="connsiteY11" fmla="*/ 199147 h 496357"/>
                <a:gd name="connsiteX12" fmla="*/ 607427 w 607427"/>
                <a:gd name="connsiteY12" fmla="*/ 333572 h 496357"/>
                <a:gd name="connsiteX13" fmla="*/ 589414 w 607427"/>
                <a:gd name="connsiteY13" fmla="*/ 351557 h 496357"/>
                <a:gd name="connsiteX14" fmla="*/ 350503 w 607427"/>
                <a:gd name="connsiteY14" fmla="*/ 351557 h 496357"/>
                <a:gd name="connsiteX15" fmla="*/ 332397 w 607427"/>
                <a:gd name="connsiteY15" fmla="*/ 333572 h 496357"/>
                <a:gd name="connsiteX16" fmla="*/ 332397 w 607427"/>
                <a:gd name="connsiteY16" fmla="*/ 312991 h 496357"/>
                <a:gd name="connsiteX17" fmla="*/ 332397 w 607427"/>
                <a:gd name="connsiteY17" fmla="*/ 283046 h 496357"/>
                <a:gd name="connsiteX18" fmla="*/ 219395 w 607427"/>
                <a:gd name="connsiteY18" fmla="*/ 283046 h 496357"/>
                <a:gd name="connsiteX19" fmla="*/ 219395 w 607427"/>
                <a:gd name="connsiteY19" fmla="*/ 312991 h 496357"/>
                <a:gd name="connsiteX20" fmla="*/ 219395 w 607427"/>
                <a:gd name="connsiteY20" fmla="*/ 318646 h 496357"/>
                <a:gd name="connsiteX21" fmla="*/ 208346 w 607427"/>
                <a:gd name="connsiteY21" fmla="*/ 335148 h 496357"/>
                <a:gd name="connsiteX22" fmla="*/ 188939 w 607427"/>
                <a:gd name="connsiteY22" fmla="*/ 331254 h 496357"/>
                <a:gd name="connsiteX23" fmla="*/ 170276 w 607427"/>
                <a:gd name="connsiteY23" fmla="*/ 312620 h 496357"/>
                <a:gd name="connsiteX24" fmla="*/ 133135 w 607427"/>
                <a:gd name="connsiteY24" fmla="*/ 275537 h 496357"/>
                <a:gd name="connsiteX25" fmla="*/ 133135 w 607427"/>
                <a:gd name="connsiteY25" fmla="*/ 250414 h 496357"/>
                <a:gd name="connsiteX26" fmla="*/ 170183 w 607427"/>
                <a:gd name="connsiteY26" fmla="*/ 213423 h 496357"/>
                <a:gd name="connsiteX27" fmla="*/ 188939 w 607427"/>
                <a:gd name="connsiteY27" fmla="*/ 194697 h 496357"/>
                <a:gd name="connsiteX28" fmla="*/ 208346 w 607427"/>
                <a:gd name="connsiteY28" fmla="*/ 190803 h 496357"/>
                <a:gd name="connsiteX29" fmla="*/ 219395 w 607427"/>
                <a:gd name="connsiteY29" fmla="*/ 207305 h 496357"/>
                <a:gd name="connsiteX30" fmla="*/ 219395 w 607427"/>
                <a:gd name="connsiteY30" fmla="*/ 213053 h 496357"/>
                <a:gd name="connsiteX31" fmla="*/ 219395 w 607427"/>
                <a:gd name="connsiteY31" fmla="*/ 242997 h 496357"/>
                <a:gd name="connsiteX32" fmla="*/ 332397 w 607427"/>
                <a:gd name="connsiteY32" fmla="*/ 242997 h 496357"/>
                <a:gd name="connsiteX33" fmla="*/ 332397 w 607427"/>
                <a:gd name="connsiteY33" fmla="*/ 213053 h 496357"/>
                <a:gd name="connsiteX34" fmla="*/ 332397 w 607427"/>
                <a:gd name="connsiteY34" fmla="*/ 156223 h 496357"/>
                <a:gd name="connsiteX35" fmla="*/ 350503 w 607427"/>
                <a:gd name="connsiteY35" fmla="*/ 138238 h 496357"/>
                <a:gd name="connsiteX36" fmla="*/ 40294 w 607427"/>
                <a:gd name="connsiteY36" fmla="*/ 0 h 496357"/>
                <a:gd name="connsiteX37" fmla="*/ 258198 w 607427"/>
                <a:gd name="connsiteY37" fmla="*/ 0 h 496357"/>
                <a:gd name="connsiteX38" fmla="*/ 298492 w 607427"/>
                <a:gd name="connsiteY38" fmla="*/ 44407 h 496357"/>
                <a:gd name="connsiteX39" fmla="*/ 298492 w 607427"/>
                <a:gd name="connsiteY39" fmla="*/ 213042 h 496357"/>
                <a:gd name="connsiteX40" fmla="*/ 258476 w 607427"/>
                <a:gd name="connsiteY40" fmla="*/ 213042 h 496357"/>
                <a:gd name="connsiteX41" fmla="*/ 258476 w 607427"/>
                <a:gd name="connsiteY41" fmla="*/ 44407 h 496357"/>
                <a:gd name="connsiteX42" fmla="*/ 256898 w 607427"/>
                <a:gd name="connsiteY42" fmla="*/ 39679 h 496357"/>
                <a:gd name="connsiteX43" fmla="*/ 40480 w 607427"/>
                <a:gd name="connsiteY43" fmla="*/ 39957 h 496357"/>
                <a:gd name="connsiteX44" fmla="*/ 40016 w 607427"/>
                <a:gd name="connsiteY44" fmla="*/ 44407 h 496357"/>
                <a:gd name="connsiteX45" fmla="*/ 40016 w 607427"/>
                <a:gd name="connsiteY45" fmla="*/ 403927 h 496357"/>
                <a:gd name="connsiteX46" fmla="*/ 258476 w 607427"/>
                <a:gd name="connsiteY46" fmla="*/ 403927 h 496357"/>
                <a:gd name="connsiteX47" fmla="*/ 258476 w 607427"/>
                <a:gd name="connsiteY47" fmla="*/ 312981 h 496357"/>
                <a:gd name="connsiteX48" fmla="*/ 298492 w 607427"/>
                <a:gd name="connsiteY48" fmla="*/ 312981 h 496357"/>
                <a:gd name="connsiteX49" fmla="*/ 298492 w 607427"/>
                <a:gd name="connsiteY49" fmla="*/ 451950 h 496357"/>
                <a:gd name="connsiteX50" fmla="*/ 258198 w 607427"/>
                <a:gd name="connsiteY50" fmla="*/ 496357 h 496357"/>
                <a:gd name="connsiteX51" fmla="*/ 40294 w 607427"/>
                <a:gd name="connsiteY51" fmla="*/ 496357 h 496357"/>
                <a:gd name="connsiteX52" fmla="*/ 0 w 607427"/>
                <a:gd name="connsiteY52" fmla="*/ 451950 h 496357"/>
                <a:gd name="connsiteX53" fmla="*/ 0 w 607427"/>
                <a:gd name="connsiteY53" fmla="*/ 44407 h 496357"/>
                <a:gd name="connsiteX54" fmla="*/ 40294 w 607427"/>
                <a:gd name="connsiteY54" fmla="*/ 0 h 49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7427" h="496357">
                  <a:moveTo>
                    <a:pt x="149292" y="421449"/>
                  </a:moveTo>
                  <a:cubicBezTo>
                    <a:pt x="133138" y="421449"/>
                    <a:pt x="120047" y="434521"/>
                    <a:pt x="120047" y="450559"/>
                  </a:cubicBezTo>
                  <a:cubicBezTo>
                    <a:pt x="120047" y="466691"/>
                    <a:pt x="133138" y="479762"/>
                    <a:pt x="149292" y="479762"/>
                  </a:cubicBezTo>
                  <a:cubicBezTo>
                    <a:pt x="165447" y="479762"/>
                    <a:pt x="178538" y="466691"/>
                    <a:pt x="178538" y="450559"/>
                  </a:cubicBezTo>
                  <a:cubicBezTo>
                    <a:pt x="178538" y="434521"/>
                    <a:pt x="165447" y="421449"/>
                    <a:pt x="149292" y="421449"/>
                  </a:cubicBezTo>
                  <a:close/>
                  <a:moveTo>
                    <a:pt x="350503" y="138238"/>
                  </a:moveTo>
                  <a:lnTo>
                    <a:pt x="426643" y="138238"/>
                  </a:lnTo>
                  <a:cubicBezTo>
                    <a:pt x="436671" y="138238"/>
                    <a:pt x="444749" y="146304"/>
                    <a:pt x="444749" y="156223"/>
                  </a:cubicBezTo>
                  <a:lnTo>
                    <a:pt x="444749" y="178566"/>
                  </a:lnTo>
                  <a:cubicBezTo>
                    <a:pt x="444749" y="179956"/>
                    <a:pt x="445863" y="181161"/>
                    <a:pt x="447256" y="181161"/>
                  </a:cubicBezTo>
                  <a:lnTo>
                    <a:pt x="589414" y="181161"/>
                  </a:lnTo>
                  <a:cubicBezTo>
                    <a:pt x="599349" y="181161"/>
                    <a:pt x="607427" y="189227"/>
                    <a:pt x="607427" y="199147"/>
                  </a:cubicBezTo>
                  <a:lnTo>
                    <a:pt x="607427" y="333572"/>
                  </a:lnTo>
                  <a:cubicBezTo>
                    <a:pt x="607427" y="343491"/>
                    <a:pt x="599349" y="351557"/>
                    <a:pt x="589414" y="351557"/>
                  </a:cubicBezTo>
                  <a:lnTo>
                    <a:pt x="350503" y="351557"/>
                  </a:lnTo>
                  <a:cubicBezTo>
                    <a:pt x="340475" y="351557"/>
                    <a:pt x="332397" y="343491"/>
                    <a:pt x="332397" y="333572"/>
                  </a:cubicBezTo>
                  <a:lnTo>
                    <a:pt x="332397" y="312991"/>
                  </a:lnTo>
                  <a:lnTo>
                    <a:pt x="332397" y="283046"/>
                  </a:lnTo>
                  <a:lnTo>
                    <a:pt x="219395" y="283046"/>
                  </a:lnTo>
                  <a:lnTo>
                    <a:pt x="219395" y="312991"/>
                  </a:lnTo>
                  <a:lnTo>
                    <a:pt x="219395" y="318646"/>
                  </a:lnTo>
                  <a:cubicBezTo>
                    <a:pt x="219395" y="325877"/>
                    <a:pt x="215031" y="332367"/>
                    <a:pt x="208346" y="335148"/>
                  </a:cubicBezTo>
                  <a:cubicBezTo>
                    <a:pt x="201753" y="337929"/>
                    <a:pt x="194046" y="336353"/>
                    <a:pt x="188939" y="331254"/>
                  </a:cubicBezTo>
                  <a:lnTo>
                    <a:pt x="170276" y="312620"/>
                  </a:lnTo>
                  <a:lnTo>
                    <a:pt x="133135" y="275537"/>
                  </a:lnTo>
                  <a:cubicBezTo>
                    <a:pt x="126171" y="268584"/>
                    <a:pt x="126171" y="257274"/>
                    <a:pt x="133135" y="250414"/>
                  </a:cubicBezTo>
                  <a:lnTo>
                    <a:pt x="170183" y="213423"/>
                  </a:lnTo>
                  <a:lnTo>
                    <a:pt x="188939" y="194697"/>
                  </a:lnTo>
                  <a:cubicBezTo>
                    <a:pt x="194046" y="189598"/>
                    <a:pt x="201753" y="188114"/>
                    <a:pt x="208346" y="190803"/>
                  </a:cubicBezTo>
                  <a:cubicBezTo>
                    <a:pt x="215031" y="193584"/>
                    <a:pt x="219395" y="200074"/>
                    <a:pt x="219395" y="207305"/>
                  </a:cubicBezTo>
                  <a:lnTo>
                    <a:pt x="219395" y="213053"/>
                  </a:lnTo>
                  <a:lnTo>
                    <a:pt x="219395" y="242997"/>
                  </a:lnTo>
                  <a:lnTo>
                    <a:pt x="332397" y="242997"/>
                  </a:lnTo>
                  <a:lnTo>
                    <a:pt x="332397" y="213053"/>
                  </a:lnTo>
                  <a:lnTo>
                    <a:pt x="332397" y="156223"/>
                  </a:lnTo>
                  <a:cubicBezTo>
                    <a:pt x="332397" y="146304"/>
                    <a:pt x="340475" y="138238"/>
                    <a:pt x="350503" y="138238"/>
                  </a:cubicBezTo>
                  <a:close/>
                  <a:moveTo>
                    <a:pt x="40294" y="0"/>
                  </a:moveTo>
                  <a:lnTo>
                    <a:pt x="258198" y="0"/>
                  </a:lnTo>
                  <a:cubicBezTo>
                    <a:pt x="280387" y="0"/>
                    <a:pt x="298492" y="19932"/>
                    <a:pt x="298492" y="44407"/>
                  </a:cubicBezTo>
                  <a:lnTo>
                    <a:pt x="298492" y="213042"/>
                  </a:lnTo>
                  <a:lnTo>
                    <a:pt x="258476" y="213042"/>
                  </a:lnTo>
                  <a:lnTo>
                    <a:pt x="258476" y="44407"/>
                  </a:lnTo>
                  <a:cubicBezTo>
                    <a:pt x="258476" y="41440"/>
                    <a:pt x="257177" y="39864"/>
                    <a:pt x="256898" y="39679"/>
                  </a:cubicBezTo>
                  <a:lnTo>
                    <a:pt x="40480" y="39957"/>
                  </a:lnTo>
                  <a:cubicBezTo>
                    <a:pt x="41223" y="40050"/>
                    <a:pt x="40016" y="41626"/>
                    <a:pt x="40016" y="44407"/>
                  </a:cubicBezTo>
                  <a:lnTo>
                    <a:pt x="40016" y="403927"/>
                  </a:lnTo>
                  <a:lnTo>
                    <a:pt x="258476" y="403927"/>
                  </a:lnTo>
                  <a:lnTo>
                    <a:pt x="258476" y="312981"/>
                  </a:lnTo>
                  <a:lnTo>
                    <a:pt x="298492" y="312981"/>
                  </a:lnTo>
                  <a:lnTo>
                    <a:pt x="298492" y="451950"/>
                  </a:lnTo>
                  <a:cubicBezTo>
                    <a:pt x="298492" y="476425"/>
                    <a:pt x="280387" y="496357"/>
                    <a:pt x="258198" y="496357"/>
                  </a:cubicBezTo>
                  <a:lnTo>
                    <a:pt x="40294" y="496357"/>
                  </a:lnTo>
                  <a:cubicBezTo>
                    <a:pt x="18104" y="496357"/>
                    <a:pt x="0" y="476425"/>
                    <a:pt x="0" y="451950"/>
                  </a:cubicBezTo>
                  <a:lnTo>
                    <a:pt x="0" y="44407"/>
                  </a:lnTo>
                  <a:cubicBezTo>
                    <a:pt x="0" y="19932"/>
                    <a:pt x="18104" y="0"/>
                    <a:pt x="40294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151F1CD-CFB6-4B40-AFA4-6AA679EF71CA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5591140" y="4023271"/>
              <a:ext cx="0" cy="6241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îš1ïďé">
              <a:extLst>
                <a:ext uri="{FF2B5EF4-FFF2-40B4-BE49-F238E27FC236}">
                  <a16:creationId xmlns:a16="http://schemas.microsoft.com/office/drawing/2014/main" id="{8CBE4BCA-9D2A-4AF7-BCBA-1484C28CF95D}"/>
                </a:ext>
              </a:extLst>
            </p:cNvPr>
            <p:cNvSpPr txBox="1"/>
            <p:nvPr/>
          </p:nvSpPr>
          <p:spPr bwMode="auto">
            <a:xfrm>
              <a:off x="7161350" y="3253829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800" b="1" dirty="0">
                  <a:solidFill>
                    <a:srgbClr val="485776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04</a:t>
              </a:r>
            </a:p>
          </p:txBody>
        </p:sp>
        <p:grpSp>
          <p:nvGrpSpPr>
            <p:cNvPr id="20" name="îṣḻidé">
              <a:extLst>
                <a:ext uri="{FF2B5EF4-FFF2-40B4-BE49-F238E27FC236}">
                  <a16:creationId xmlns:a16="http://schemas.microsoft.com/office/drawing/2014/main" id="{FC5C72B9-5A3B-477A-B13B-2C793F8FEC9E}"/>
                </a:ext>
              </a:extLst>
            </p:cNvPr>
            <p:cNvGrpSpPr/>
            <p:nvPr/>
          </p:nvGrpSpPr>
          <p:grpSpPr>
            <a:xfrm>
              <a:off x="7161350" y="1392521"/>
              <a:ext cx="2380817" cy="1173560"/>
              <a:chOff x="11962919" y="3966429"/>
              <a:chExt cx="2380817" cy="1173560"/>
            </a:xfrm>
          </p:grpSpPr>
          <p:sp>
            <p:nvSpPr>
              <p:cNvPr id="31" name="iṣliḑê">
                <a:extLst>
                  <a:ext uri="{FF2B5EF4-FFF2-40B4-BE49-F238E27FC236}">
                    <a16:creationId xmlns:a16="http://schemas.microsoft.com/office/drawing/2014/main" id="{0E774843-F23F-42BE-A073-FA9D259D96B7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图形界面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íṣļiḍê">
                <a:extLst>
                  <a:ext uri="{FF2B5EF4-FFF2-40B4-BE49-F238E27FC236}">
                    <a16:creationId xmlns:a16="http://schemas.microsoft.com/office/drawing/2014/main" id="{FA9F9E0A-57B1-4A2F-9B79-E76988D3DD02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图形界面抽象稿，未接入接口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isḻíḓé">
              <a:extLst>
                <a:ext uri="{FF2B5EF4-FFF2-40B4-BE49-F238E27FC236}">
                  <a16:creationId xmlns:a16="http://schemas.microsoft.com/office/drawing/2014/main" id="{B74CA7A5-AD5D-4F68-A7CD-10324EB944CD}"/>
                </a:ext>
              </a:extLst>
            </p:cNvPr>
            <p:cNvSpPr/>
            <p:nvPr/>
          </p:nvSpPr>
          <p:spPr>
            <a:xfrm>
              <a:off x="6603296" y="1555299"/>
              <a:ext cx="558054" cy="558054"/>
            </a:xfrm>
            <a:prstGeom prst="ellipse">
              <a:avLst/>
            </a:prstGeom>
            <a:solidFill>
              <a:srgbClr val="485776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4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ïśľîḓe">
              <a:extLst>
                <a:ext uri="{FF2B5EF4-FFF2-40B4-BE49-F238E27FC236}">
                  <a16:creationId xmlns:a16="http://schemas.microsoft.com/office/drawing/2014/main" id="{1693D07A-9ABD-4AA2-95A5-2805253F4CA1}"/>
                </a:ext>
              </a:extLst>
            </p:cNvPr>
            <p:cNvSpPr/>
            <p:nvPr/>
          </p:nvSpPr>
          <p:spPr>
            <a:xfrm>
              <a:off x="6721473" y="1643874"/>
              <a:ext cx="321700" cy="380904"/>
            </a:xfrm>
            <a:custGeom>
              <a:avLst/>
              <a:gdLst>
                <a:gd name="connsiteX0" fmla="*/ 172234 w 509680"/>
                <a:gd name="connsiteY0" fmla="*/ 312429 h 603477"/>
                <a:gd name="connsiteX1" fmla="*/ 334458 w 509680"/>
                <a:gd name="connsiteY1" fmla="*/ 312429 h 603477"/>
                <a:gd name="connsiteX2" fmla="*/ 353121 w 509680"/>
                <a:gd name="connsiteY2" fmla="*/ 331026 h 603477"/>
                <a:gd name="connsiteX3" fmla="*/ 334458 w 509680"/>
                <a:gd name="connsiteY3" fmla="*/ 351052 h 603477"/>
                <a:gd name="connsiteX4" fmla="*/ 172234 w 509680"/>
                <a:gd name="connsiteY4" fmla="*/ 351052 h 603477"/>
                <a:gd name="connsiteX5" fmla="*/ 153571 w 509680"/>
                <a:gd name="connsiteY5" fmla="*/ 331026 h 603477"/>
                <a:gd name="connsiteX6" fmla="*/ 172234 w 509680"/>
                <a:gd name="connsiteY6" fmla="*/ 312429 h 603477"/>
                <a:gd name="connsiteX7" fmla="*/ 439330 w 509680"/>
                <a:gd name="connsiteY7" fmla="*/ 283692 h 603477"/>
                <a:gd name="connsiteX8" fmla="*/ 498194 w 509680"/>
                <a:gd name="connsiteY8" fmla="*/ 376903 h 603477"/>
                <a:gd name="connsiteX9" fmla="*/ 509680 w 509680"/>
                <a:gd name="connsiteY9" fmla="*/ 417055 h 603477"/>
                <a:gd name="connsiteX10" fmla="*/ 509680 w 509680"/>
                <a:gd name="connsiteY10" fmla="*/ 554721 h 603477"/>
                <a:gd name="connsiteX11" fmla="*/ 460866 w 509680"/>
                <a:gd name="connsiteY11" fmla="*/ 603477 h 603477"/>
                <a:gd name="connsiteX12" fmla="*/ 48815 w 509680"/>
                <a:gd name="connsiteY12" fmla="*/ 603477 h 603477"/>
                <a:gd name="connsiteX13" fmla="*/ 0 w 509680"/>
                <a:gd name="connsiteY13" fmla="*/ 554721 h 603477"/>
                <a:gd name="connsiteX14" fmla="*/ 0 w 509680"/>
                <a:gd name="connsiteY14" fmla="*/ 417055 h 603477"/>
                <a:gd name="connsiteX15" fmla="*/ 11486 w 509680"/>
                <a:gd name="connsiteY15" fmla="*/ 376903 h 603477"/>
                <a:gd name="connsiteX16" fmla="*/ 66043 w 509680"/>
                <a:gd name="connsiteY16" fmla="*/ 287994 h 603477"/>
                <a:gd name="connsiteX17" fmla="*/ 66043 w 509680"/>
                <a:gd name="connsiteY17" fmla="*/ 359695 h 603477"/>
                <a:gd name="connsiteX18" fmla="*/ 57429 w 509680"/>
                <a:gd name="connsiteY18" fmla="*/ 374035 h 603477"/>
                <a:gd name="connsiteX19" fmla="*/ 57429 w 509680"/>
                <a:gd name="connsiteY19" fmla="*/ 388375 h 603477"/>
                <a:gd name="connsiteX20" fmla="*/ 68915 w 509680"/>
                <a:gd name="connsiteY20" fmla="*/ 395545 h 603477"/>
                <a:gd name="connsiteX21" fmla="*/ 439330 w 509680"/>
                <a:gd name="connsiteY21" fmla="*/ 395545 h 603477"/>
                <a:gd name="connsiteX22" fmla="*/ 452251 w 509680"/>
                <a:gd name="connsiteY22" fmla="*/ 388375 h 603477"/>
                <a:gd name="connsiteX23" fmla="*/ 452251 w 509680"/>
                <a:gd name="connsiteY23" fmla="*/ 374035 h 603477"/>
                <a:gd name="connsiteX24" fmla="*/ 439330 w 509680"/>
                <a:gd name="connsiteY24" fmla="*/ 355393 h 603477"/>
                <a:gd name="connsiteX25" fmla="*/ 172234 w 509680"/>
                <a:gd name="connsiteY25" fmla="*/ 243690 h 603477"/>
                <a:gd name="connsiteX26" fmla="*/ 334458 w 509680"/>
                <a:gd name="connsiteY26" fmla="*/ 243690 h 603477"/>
                <a:gd name="connsiteX27" fmla="*/ 353121 w 509680"/>
                <a:gd name="connsiteY27" fmla="*/ 260904 h 603477"/>
                <a:gd name="connsiteX28" fmla="*/ 334458 w 509680"/>
                <a:gd name="connsiteY28" fmla="*/ 279554 h 603477"/>
                <a:gd name="connsiteX29" fmla="*/ 172234 w 509680"/>
                <a:gd name="connsiteY29" fmla="*/ 279554 h 603477"/>
                <a:gd name="connsiteX30" fmla="*/ 153571 w 509680"/>
                <a:gd name="connsiteY30" fmla="*/ 260904 h 603477"/>
                <a:gd name="connsiteX31" fmla="*/ 172234 w 509680"/>
                <a:gd name="connsiteY31" fmla="*/ 243690 h 603477"/>
                <a:gd name="connsiteX32" fmla="*/ 172238 w 509680"/>
                <a:gd name="connsiteY32" fmla="*/ 171962 h 603477"/>
                <a:gd name="connsiteX33" fmla="*/ 222494 w 509680"/>
                <a:gd name="connsiteY33" fmla="*/ 171962 h 603477"/>
                <a:gd name="connsiteX34" fmla="*/ 241161 w 509680"/>
                <a:gd name="connsiteY34" fmla="*/ 190583 h 603477"/>
                <a:gd name="connsiteX35" fmla="*/ 222494 w 509680"/>
                <a:gd name="connsiteY35" fmla="*/ 209205 h 603477"/>
                <a:gd name="connsiteX36" fmla="*/ 172238 w 509680"/>
                <a:gd name="connsiteY36" fmla="*/ 209205 h 603477"/>
                <a:gd name="connsiteX37" fmla="*/ 153571 w 509680"/>
                <a:gd name="connsiteY37" fmla="*/ 190583 h 603477"/>
                <a:gd name="connsiteX38" fmla="*/ 172238 w 509680"/>
                <a:gd name="connsiteY38" fmla="*/ 171962 h 603477"/>
                <a:gd name="connsiteX39" fmla="*/ 324473 w 509680"/>
                <a:gd name="connsiteY39" fmla="*/ 159012 h 603477"/>
                <a:gd name="connsiteX40" fmla="*/ 324473 w 509680"/>
                <a:gd name="connsiteY40" fmla="*/ 183388 h 603477"/>
                <a:gd name="connsiteX41" fmla="*/ 348891 w 509680"/>
                <a:gd name="connsiteY41" fmla="*/ 183388 h 603477"/>
                <a:gd name="connsiteX42" fmla="*/ 117640 w 509680"/>
                <a:gd name="connsiteY42" fmla="*/ 94487 h 603477"/>
                <a:gd name="connsiteX43" fmla="*/ 284256 w 509680"/>
                <a:gd name="connsiteY43" fmla="*/ 94487 h 603477"/>
                <a:gd name="connsiteX44" fmla="*/ 328782 w 509680"/>
                <a:gd name="connsiteY44" fmla="*/ 111693 h 603477"/>
                <a:gd name="connsiteX45" fmla="*/ 397727 w 509680"/>
                <a:gd name="connsiteY45" fmla="*/ 180520 h 603477"/>
                <a:gd name="connsiteX46" fmla="*/ 414963 w 509680"/>
                <a:gd name="connsiteY46" fmla="*/ 224970 h 603477"/>
                <a:gd name="connsiteX47" fmla="*/ 414963 w 509680"/>
                <a:gd name="connsiteY47" fmla="*/ 372661 h 603477"/>
                <a:gd name="connsiteX48" fmla="*/ 377618 w 509680"/>
                <a:gd name="connsiteY48" fmla="*/ 372661 h 603477"/>
                <a:gd name="connsiteX49" fmla="*/ 377618 w 509680"/>
                <a:gd name="connsiteY49" fmla="*/ 220669 h 603477"/>
                <a:gd name="connsiteX50" fmla="*/ 312983 w 509680"/>
                <a:gd name="connsiteY50" fmla="*/ 220669 h 603477"/>
                <a:gd name="connsiteX51" fmla="*/ 295746 w 509680"/>
                <a:gd name="connsiteY51" fmla="*/ 212065 h 603477"/>
                <a:gd name="connsiteX52" fmla="*/ 287128 w 509680"/>
                <a:gd name="connsiteY52" fmla="*/ 193425 h 603477"/>
                <a:gd name="connsiteX53" fmla="*/ 288565 w 509680"/>
                <a:gd name="connsiteY53" fmla="*/ 131768 h 603477"/>
                <a:gd name="connsiteX54" fmla="*/ 127694 w 509680"/>
                <a:gd name="connsiteY54" fmla="*/ 131768 h 603477"/>
                <a:gd name="connsiteX55" fmla="*/ 127694 w 509680"/>
                <a:gd name="connsiteY55" fmla="*/ 372661 h 603477"/>
                <a:gd name="connsiteX56" fmla="*/ 90349 w 509680"/>
                <a:gd name="connsiteY56" fmla="*/ 372661 h 603477"/>
                <a:gd name="connsiteX57" fmla="*/ 90349 w 509680"/>
                <a:gd name="connsiteY57" fmla="*/ 120297 h 603477"/>
                <a:gd name="connsiteX58" fmla="*/ 117640 w 509680"/>
                <a:gd name="connsiteY58" fmla="*/ 94487 h 603477"/>
                <a:gd name="connsiteX59" fmla="*/ 114754 w 509680"/>
                <a:gd name="connsiteY59" fmla="*/ 0 h 603477"/>
                <a:gd name="connsiteX60" fmla="*/ 388948 w 509680"/>
                <a:gd name="connsiteY60" fmla="*/ 0 h 603477"/>
                <a:gd name="connsiteX61" fmla="*/ 413353 w 509680"/>
                <a:gd name="connsiteY61" fmla="*/ 24356 h 603477"/>
                <a:gd name="connsiteX62" fmla="*/ 413353 w 509680"/>
                <a:gd name="connsiteY62" fmla="*/ 160467 h 603477"/>
                <a:gd name="connsiteX63" fmla="*/ 378899 w 509680"/>
                <a:gd name="connsiteY63" fmla="*/ 123215 h 603477"/>
                <a:gd name="connsiteX64" fmla="*/ 378899 w 509680"/>
                <a:gd name="connsiteY64" fmla="*/ 34386 h 603477"/>
                <a:gd name="connsiteX65" fmla="*/ 124803 w 509680"/>
                <a:gd name="connsiteY65" fmla="*/ 34386 h 603477"/>
                <a:gd name="connsiteX66" fmla="*/ 124803 w 509680"/>
                <a:gd name="connsiteY66" fmla="*/ 64473 h 603477"/>
                <a:gd name="connsiteX67" fmla="*/ 90349 w 509680"/>
                <a:gd name="connsiteY67" fmla="*/ 64473 h 603477"/>
                <a:gd name="connsiteX68" fmla="*/ 90349 w 509680"/>
                <a:gd name="connsiteY68" fmla="*/ 24356 h 603477"/>
                <a:gd name="connsiteX69" fmla="*/ 114754 w 509680"/>
                <a:gd name="connsiteY69" fmla="*/ 0 h 6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9680" h="603477">
                  <a:moveTo>
                    <a:pt x="172234" y="312429"/>
                  </a:moveTo>
                  <a:lnTo>
                    <a:pt x="334458" y="312429"/>
                  </a:lnTo>
                  <a:cubicBezTo>
                    <a:pt x="345943" y="312429"/>
                    <a:pt x="353121" y="321012"/>
                    <a:pt x="353121" y="331026"/>
                  </a:cubicBezTo>
                  <a:cubicBezTo>
                    <a:pt x="353121" y="342469"/>
                    <a:pt x="344507" y="351052"/>
                    <a:pt x="334458" y="351052"/>
                  </a:cubicBezTo>
                  <a:lnTo>
                    <a:pt x="172234" y="351052"/>
                  </a:lnTo>
                  <a:cubicBezTo>
                    <a:pt x="162185" y="351052"/>
                    <a:pt x="153571" y="342469"/>
                    <a:pt x="153571" y="331026"/>
                  </a:cubicBezTo>
                  <a:cubicBezTo>
                    <a:pt x="153571" y="321012"/>
                    <a:pt x="162185" y="312429"/>
                    <a:pt x="172234" y="312429"/>
                  </a:cubicBezTo>
                  <a:close/>
                  <a:moveTo>
                    <a:pt x="439330" y="283692"/>
                  </a:moveTo>
                  <a:lnTo>
                    <a:pt x="498194" y="376903"/>
                  </a:lnTo>
                  <a:cubicBezTo>
                    <a:pt x="505373" y="388375"/>
                    <a:pt x="509680" y="402715"/>
                    <a:pt x="509680" y="417055"/>
                  </a:cubicBezTo>
                  <a:lnTo>
                    <a:pt x="509680" y="554721"/>
                  </a:lnTo>
                  <a:cubicBezTo>
                    <a:pt x="509680" y="581967"/>
                    <a:pt x="488144" y="603477"/>
                    <a:pt x="460866" y="603477"/>
                  </a:cubicBezTo>
                  <a:lnTo>
                    <a:pt x="48815" y="603477"/>
                  </a:lnTo>
                  <a:cubicBezTo>
                    <a:pt x="21536" y="603477"/>
                    <a:pt x="0" y="581967"/>
                    <a:pt x="0" y="554721"/>
                  </a:cubicBezTo>
                  <a:lnTo>
                    <a:pt x="0" y="417055"/>
                  </a:lnTo>
                  <a:cubicBezTo>
                    <a:pt x="0" y="402715"/>
                    <a:pt x="4307" y="389809"/>
                    <a:pt x="11486" y="376903"/>
                  </a:cubicBezTo>
                  <a:lnTo>
                    <a:pt x="66043" y="287994"/>
                  </a:lnTo>
                  <a:lnTo>
                    <a:pt x="66043" y="359695"/>
                  </a:lnTo>
                  <a:lnTo>
                    <a:pt x="57429" y="374035"/>
                  </a:lnTo>
                  <a:cubicBezTo>
                    <a:pt x="54557" y="378337"/>
                    <a:pt x="54557" y="384073"/>
                    <a:pt x="57429" y="388375"/>
                  </a:cubicBezTo>
                  <a:cubicBezTo>
                    <a:pt x="58865" y="392677"/>
                    <a:pt x="63172" y="395545"/>
                    <a:pt x="68915" y="395545"/>
                  </a:cubicBezTo>
                  <a:lnTo>
                    <a:pt x="439330" y="395545"/>
                  </a:lnTo>
                  <a:cubicBezTo>
                    <a:pt x="445073" y="395545"/>
                    <a:pt x="449380" y="392677"/>
                    <a:pt x="452251" y="388375"/>
                  </a:cubicBezTo>
                  <a:cubicBezTo>
                    <a:pt x="453687" y="384073"/>
                    <a:pt x="453687" y="378337"/>
                    <a:pt x="452251" y="374035"/>
                  </a:cubicBezTo>
                  <a:lnTo>
                    <a:pt x="439330" y="355393"/>
                  </a:lnTo>
                  <a:close/>
                  <a:moveTo>
                    <a:pt x="172234" y="243690"/>
                  </a:moveTo>
                  <a:lnTo>
                    <a:pt x="334458" y="243690"/>
                  </a:lnTo>
                  <a:cubicBezTo>
                    <a:pt x="345943" y="243690"/>
                    <a:pt x="353121" y="250863"/>
                    <a:pt x="353121" y="260904"/>
                  </a:cubicBezTo>
                  <a:cubicBezTo>
                    <a:pt x="353121" y="270946"/>
                    <a:pt x="344507" y="279554"/>
                    <a:pt x="334458" y="279554"/>
                  </a:cubicBezTo>
                  <a:lnTo>
                    <a:pt x="172234" y="279554"/>
                  </a:lnTo>
                  <a:cubicBezTo>
                    <a:pt x="162185" y="279554"/>
                    <a:pt x="153571" y="270946"/>
                    <a:pt x="153571" y="260904"/>
                  </a:cubicBezTo>
                  <a:cubicBezTo>
                    <a:pt x="153571" y="250863"/>
                    <a:pt x="162185" y="243690"/>
                    <a:pt x="172234" y="243690"/>
                  </a:cubicBezTo>
                  <a:close/>
                  <a:moveTo>
                    <a:pt x="172238" y="171962"/>
                  </a:moveTo>
                  <a:lnTo>
                    <a:pt x="222494" y="171962"/>
                  </a:lnTo>
                  <a:cubicBezTo>
                    <a:pt x="233982" y="171962"/>
                    <a:pt x="241161" y="180556"/>
                    <a:pt x="241161" y="190583"/>
                  </a:cubicBezTo>
                  <a:cubicBezTo>
                    <a:pt x="241161" y="200610"/>
                    <a:pt x="233982" y="209205"/>
                    <a:pt x="222494" y="209205"/>
                  </a:cubicBezTo>
                  <a:lnTo>
                    <a:pt x="172238" y="209205"/>
                  </a:lnTo>
                  <a:cubicBezTo>
                    <a:pt x="162187" y="209205"/>
                    <a:pt x="153571" y="200610"/>
                    <a:pt x="153571" y="190583"/>
                  </a:cubicBezTo>
                  <a:cubicBezTo>
                    <a:pt x="153571" y="180556"/>
                    <a:pt x="162187" y="171962"/>
                    <a:pt x="172238" y="171962"/>
                  </a:cubicBezTo>
                  <a:close/>
                  <a:moveTo>
                    <a:pt x="324473" y="159012"/>
                  </a:moveTo>
                  <a:lnTo>
                    <a:pt x="324473" y="183388"/>
                  </a:lnTo>
                  <a:lnTo>
                    <a:pt x="348891" y="183388"/>
                  </a:lnTo>
                  <a:close/>
                  <a:moveTo>
                    <a:pt x="117640" y="94487"/>
                  </a:moveTo>
                  <a:lnTo>
                    <a:pt x="284256" y="94487"/>
                  </a:lnTo>
                  <a:cubicBezTo>
                    <a:pt x="301492" y="94487"/>
                    <a:pt x="317292" y="100222"/>
                    <a:pt x="328782" y="111693"/>
                  </a:cubicBezTo>
                  <a:lnTo>
                    <a:pt x="397727" y="180520"/>
                  </a:lnTo>
                  <a:cubicBezTo>
                    <a:pt x="409218" y="191991"/>
                    <a:pt x="414963" y="207764"/>
                    <a:pt x="414963" y="224970"/>
                  </a:cubicBezTo>
                  <a:lnTo>
                    <a:pt x="414963" y="372661"/>
                  </a:lnTo>
                  <a:lnTo>
                    <a:pt x="377618" y="372661"/>
                  </a:lnTo>
                  <a:lnTo>
                    <a:pt x="377618" y="220669"/>
                  </a:lnTo>
                  <a:lnTo>
                    <a:pt x="312983" y="220669"/>
                  </a:lnTo>
                  <a:cubicBezTo>
                    <a:pt x="307237" y="220669"/>
                    <a:pt x="300056" y="217801"/>
                    <a:pt x="295746" y="212065"/>
                  </a:cubicBezTo>
                  <a:cubicBezTo>
                    <a:pt x="290001" y="207764"/>
                    <a:pt x="287128" y="200594"/>
                    <a:pt x="287128" y="193425"/>
                  </a:cubicBezTo>
                  <a:lnTo>
                    <a:pt x="288565" y="131768"/>
                  </a:lnTo>
                  <a:lnTo>
                    <a:pt x="127694" y="131768"/>
                  </a:lnTo>
                  <a:lnTo>
                    <a:pt x="127694" y="372661"/>
                  </a:lnTo>
                  <a:lnTo>
                    <a:pt x="90349" y="372661"/>
                  </a:lnTo>
                  <a:lnTo>
                    <a:pt x="90349" y="120297"/>
                  </a:lnTo>
                  <a:cubicBezTo>
                    <a:pt x="90349" y="105958"/>
                    <a:pt x="101840" y="94487"/>
                    <a:pt x="117640" y="94487"/>
                  </a:cubicBezTo>
                  <a:close/>
                  <a:moveTo>
                    <a:pt x="114754" y="0"/>
                  </a:moveTo>
                  <a:lnTo>
                    <a:pt x="388948" y="0"/>
                  </a:lnTo>
                  <a:cubicBezTo>
                    <a:pt x="403304" y="0"/>
                    <a:pt x="413353" y="11462"/>
                    <a:pt x="413353" y="24356"/>
                  </a:cubicBezTo>
                  <a:lnTo>
                    <a:pt x="413353" y="160467"/>
                  </a:lnTo>
                  <a:cubicBezTo>
                    <a:pt x="413353" y="160467"/>
                    <a:pt x="380335" y="123215"/>
                    <a:pt x="378899" y="123215"/>
                  </a:cubicBezTo>
                  <a:lnTo>
                    <a:pt x="378899" y="34386"/>
                  </a:lnTo>
                  <a:lnTo>
                    <a:pt x="124803" y="34386"/>
                  </a:lnTo>
                  <a:lnTo>
                    <a:pt x="124803" y="64473"/>
                  </a:lnTo>
                  <a:lnTo>
                    <a:pt x="90349" y="64473"/>
                  </a:lnTo>
                  <a:lnTo>
                    <a:pt x="90349" y="24356"/>
                  </a:lnTo>
                  <a:cubicBezTo>
                    <a:pt x="90349" y="11462"/>
                    <a:pt x="101834" y="0"/>
                    <a:pt x="114754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4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0E6531A-5846-41BA-97FF-A64960F1F53E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7567872" y="2629673"/>
              <a:ext cx="0" cy="62415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ïṥľidé">
              <a:extLst>
                <a:ext uri="{FF2B5EF4-FFF2-40B4-BE49-F238E27FC236}">
                  <a16:creationId xmlns:a16="http://schemas.microsoft.com/office/drawing/2014/main" id="{44B04641-1E3E-4FB2-9F61-22A4DE756D33}"/>
                </a:ext>
              </a:extLst>
            </p:cNvPr>
            <p:cNvSpPr txBox="1"/>
            <p:nvPr/>
          </p:nvSpPr>
          <p:spPr bwMode="auto">
            <a:xfrm>
              <a:off x="9138083" y="3253829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800" b="1" dirty="0">
                  <a:solidFill>
                    <a:srgbClr val="485776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5" name="í$ḻiďe">
              <a:extLst>
                <a:ext uri="{FF2B5EF4-FFF2-40B4-BE49-F238E27FC236}">
                  <a16:creationId xmlns:a16="http://schemas.microsoft.com/office/drawing/2014/main" id="{485E0C91-03AE-4BD1-9470-EDED5C718783}"/>
                </a:ext>
              </a:extLst>
            </p:cNvPr>
            <p:cNvGrpSpPr/>
            <p:nvPr/>
          </p:nvGrpSpPr>
          <p:grpSpPr>
            <a:xfrm>
              <a:off x="9138083" y="4711018"/>
              <a:ext cx="2380817" cy="1173560"/>
              <a:chOff x="11962919" y="3966429"/>
              <a:chExt cx="2380817" cy="1173560"/>
            </a:xfrm>
          </p:grpSpPr>
          <p:sp>
            <p:nvSpPr>
              <p:cNvPr id="29" name="îSḷiḍé">
                <a:extLst>
                  <a:ext uri="{FF2B5EF4-FFF2-40B4-BE49-F238E27FC236}">
                    <a16:creationId xmlns:a16="http://schemas.microsoft.com/office/drawing/2014/main" id="{70827818-0B0E-443D-BB56-EE44526EDE51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AI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策略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iSḻîḍè">
                <a:extLst>
                  <a:ext uri="{FF2B5EF4-FFF2-40B4-BE49-F238E27FC236}">
                    <a16:creationId xmlns:a16="http://schemas.microsoft.com/office/drawing/2014/main" id="{30F2A371-F0E4-465F-9FA1-A4B42273A9C0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傻瓜式操作，只弃牌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" name="iśļiḑè">
              <a:extLst>
                <a:ext uri="{FF2B5EF4-FFF2-40B4-BE49-F238E27FC236}">
                  <a16:creationId xmlns:a16="http://schemas.microsoft.com/office/drawing/2014/main" id="{EC49997E-467F-4FF3-9377-EA725CA33D4C}"/>
                </a:ext>
              </a:extLst>
            </p:cNvPr>
            <p:cNvSpPr/>
            <p:nvPr/>
          </p:nvSpPr>
          <p:spPr>
            <a:xfrm>
              <a:off x="8580029" y="4873796"/>
              <a:ext cx="558054" cy="558054"/>
            </a:xfrm>
            <a:prstGeom prst="ellipse">
              <a:avLst/>
            </a:prstGeom>
            <a:solidFill>
              <a:srgbClr val="485776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4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iṩlíḋé">
              <a:extLst>
                <a:ext uri="{FF2B5EF4-FFF2-40B4-BE49-F238E27FC236}">
                  <a16:creationId xmlns:a16="http://schemas.microsoft.com/office/drawing/2014/main" id="{0B7C46DD-B769-4EB7-9340-58DAD26C6F58}"/>
                </a:ext>
              </a:extLst>
            </p:cNvPr>
            <p:cNvSpPr/>
            <p:nvPr/>
          </p:nvSpPr>
          <p:spPr>
            <a:xfrm>
              <a:off x="8668604" y="5014699"/>
              <a:ext cx="380904" cy="276249"/>
            </a:xfrm>
            <a:custGeom>
              <a:avLst/>
              <a:gdLst>
                <a:gd name="T0" fmla="*/ 1232 w 1304"/>
                <a:gd name="T1" fmla="*/ 539 h 947"/>
                <a:gd name="T2" fmla="*/ 1240 w 1304"/>
                <a:gd name="T3" fmla="*/ 472 h 947"/>
                <a:gd name="T4" fmla="*/ 937 w 1304"/>
                <a:gd name="T5" fmla="*/ 169 h 947"/>
                <a:gd name="T6" fmla="*/ 842 w 1304"/>
                <a:gd name="T7" fmla="*/ 184 h 947"/>
                <a:gd name="T8" fmla="*/ 500 w 1304"/>
                <a:gd name="T9" fmla="*/ 0 h 947"/>
                <a:gd name="T10" fmla="*/ 90 w 1304"/>
                <a:gd name="T11" fmla="*/ 410 h 947"/>
                <a:gd name="T12" fmla="*/ 103 w 1304"/>
                <a:gd name="T13" fmla="*/ 513 h 947"/>
                <a:gd name="T14" fmla="*/ 0 w 1304"/>
                <a:gd name="T15" fmla="*/ 709 h 947"/>
                <a:gd name="T16" fmla="*/ 238 w 1304"/>
                <a:gd name="T17" fmla="*/ 947 h 947"/>
                <a:gd name="T18" fmla="*/ 1067 w 1304"/>
                <a:gd name="T19" fmla="*/ 947 h 947"/>
                <a:gd name="T20" fmla="*/ 1304 w 1304"/>
                <a:gd name="T21" fmla="*/ 709 h 947"/>
                <a:gd name="T22" fmla="*/ 1232 w 1304"/>
                <a:gd name="T23" fmla="*/ 539 h 947"/>
                <a:gd name="T24" fmla="*/ 427 w 1304"/>
                <a:gd name="T25" fmla="*/ 441 h 947"/>
                <a:gd name="T26" fmla="*/ 646 w 1304"/>
                <a:gd name="T27" fmla="*/ 223 h 947"/>
                <a:gd name="T28" fmla="*/ 652 w 1304"/>
                <a:gd name="T29" fmla="*/ 220 h 947"/>
                <a:gd name="T30" fmla="*/ 659 w 1304"/>
                <a:gd name="T31" fmla="*/ 223 h 947"/>
                <a:gd name="T32" fmla="*/ 877 w 1304"/>
                <a:gd name="T33" fmla="*/ 441 h 947"/>
                <a:gd name="T34" fmla="*/ 880 w 1304"/>
                <a:gd name="T35" fmla="*/ 448 h 947"/>
                <a:gd name="T36" fmla="*/ 877 w 1304"/>
                <a:gd name="T37" fmla="*/ 454 h 947"/>
                <a:gd name="T38" fmla="*/ 816 w 1304"/>
                <a:gd name="T39" fmla="*/ 516 h 947"/>
                <a:gd name="T40" fmla="*/ 803 w 1304"/>
                <a:gd name="T41" fmla="*/ 516 h 947"/>
                <a:gd name="T42" fmla="*/ 708 w 1304"/>
                <a:gd name="T43" fmla="*/ 422 h 947"/>
                <a:gd name="T44" fmla="*/ 708 w 1304"/>
                <a:gd name="T45" fmla="*/ 826 h 947"/>
                <a:gd name="T46" fmla="*/ 699 w 1304"/>
                <a:gd name="T47" fmla="*/ 835 h 947"/>
                <a:gd name="T48" fmla="*/ 605 w 1304"/>
                <a:gd name="T49" fmla="*/ 835 h 947"/>
                <a:gd name="T50" fmla="*/ 596 w 1304"/>
                <a:gd name="T51" fmla="*/ 826 h 947"/>
                <a:gd name="T52" fmla="*/ 596 w 1304"/>
                <a:gd name="T53" fmla="*/ 422 h 947"/>
                <a:gd name="T54" fmla="*/ 502 w 1304"/>
                <a:gd name="T55" fmla="*/ 516 h 947"/>
                <a:gd name="T56" fmla="*/ 489 w 1304"/>
                <a:gd name="T57" fmla="*/ 516 h 947"/>
                <a:gd name="T58" fmla="*/ 427 w 1304"/>
                <a:gd name="T59" fmla="*/ 454 h 947"/>
                <a:gd name="T60" fmla="*/ 424 w 1304"/>
                <a:gd name="T61" fmla="*/ 448 h 947"/>
                <a:gd name="T62" fmla="*/ 427 w 1304"/>
                <a:gd name="T63" fmla="*/ 441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04" h="947">
                  <a:moveTo>
                    <a:pt x="1232" y="539"/>
                  </a:moveTo>
                  <a:cubicBezTo>
                    <a:pt x="1237" y="517"/>
                    <a:pt x="1240" y="495"/>
                    <a:pt x="1240" y="472"/>
                  </a:cubicBezTo>
                  <a:cubicBezTo>
                    <a:pt x="1240" y="304"/>
                    <a:pt x="1104" y="169"/>
                    <a:pt x="937" y="169"/>
                  </a:cubicBezTo>
                  <a:cubicBezTo>
                    <a:pt x="904" y="169"/>
                    <a:pt x="872" y="174"/>
                    <a:pt x="842" y="184"/>
                  </a:cubicBezTo>
                  <a:cubicBezTo>
                    <a:pt x="769" y="73"/>
                    <a:pt x="643" y="0"/>
                    <a:pt x="500" y="0"/>
                  </a:cubicBezTo>
                  <a:cubicBezTo>
                    <a:pt x="273" y="0"/>
                    <a:pt x="90" y="183"/>
                    <a:pt x="90" y="410"/>
                  </a:cubicBezTo>
                  <a:cubicBezTo>
                    <a:pt x="90" y="445"/>
                    <a:pt x="94" y="480"/>
                    <a:pt x="103" y="513"/>
                  </a:cubicBezTo>
                  <a:cubicBezTo>
                    <a:pt x="41" y="556"/>
                    <a:pt x="0" y="628"/>
                    <a:pt x="0" y="709"/>
                  </a:cubicBezTo>
                  <a:cubicBezTo>
                    <a:pt x="0" y="840"/>
                    <a:pt x="106" y="947"/>
                    <a:pt x="238" y="947"/>
                  </a:cubicBezTo>
                  <a:lnTo>
                    <a:pt x="1067" y="947"/>
                  </a:lnTo>
                  <a:cubicBezTo>
                    <a:pt x="1198" y="947"/>
                    <a:pt x="1304" y="840"/>
                    <a:pt x="1304" y="709"/>
                  </a:cubicBezTo>
                  <a:cubicBezTo>
                    <a:pt x="1304" y="642"/>
                    <a:pt x="1277" y="582"/>
                    <a:pt x="1232" y="539"/>
                  </a:cubicBezTo>
                  <a:close/>
                  <a:moveTo>
                    <a:pt x="427" y="441"/>
                  </a:moveTo>
                  <a:lnTo>
                    <a:pt x="646" y="223"/>
                  </a:lnTo>
                  <a:cubicBezTo>
                    <a:pt x="647" y="221"/>
                    <a:pt x="650" y="220"/>
                    <a:pt x="652" y="220"/>
                  </a:cubicBezTo>
                  <a:cubicBezTo>
                    <a:pt x="655" y="220"/>
                    <a:pt x="657" y="221"/>
                    <a:pt x="659" y="223"/>
                  </a:cubicBezTo>
                  <a:lnTo>
                    <a:pt x="877" y="441"/>
                  </a:lnTo>
                  <a:cubicBezTo>
                    <a:pt x="879" y="443"/>
                    <a:pt x="880" y="445"/>
                    <a:pt x="880" y="448"/>
                  </a:cubicBezTo>
                  <a:cubicBezTo>
                    <a:pt x="880" y="450"/>
                    <a:pt x="879" y="453"/>
                    <a:pt x="877" y="454"/>
                  </a:cubicBezTo>
                  <a:lnTo>
                    <a:pt x="816" y="516"/>
                  </a:lnTo>
                  <a:cubicBezTo>
                    <a:pt x="812" y="520"/>
                    <a:pt x="806" y="520"/>
                    <a:pt x="803" y="516"/>
                  </a:cubicBezTo>
                  <a:lnTo>
                    <a:pt x="708" y="422"/>
                  </a:lnTo>
                  <a:lnTo>
                    <a:pt x="708" y="826"/>
                  </a:lnTo>
                  <a:cubicBezTo>
                    <a:pt x="708" y="831"/>
                    <a:pt x="704" y="835"/>
                    <a:pt x="699" y="835"/>
                  </a:cubicBezTo>
                  <a:lnTo>
                    <a:pt x="605" y="835"/>
                  </a:lnTo>
                  <a:cubicBezTo>
                    <a:pt x="600" y="835"/>
                    <a:pt x="596" y="831"/>
                    <a:pt x="596" y="826"/>
                  </a:cubicBezTo>
                  <a:lnTo>
                    <a:pt x="596" y="422"/>
                  </a:lnTo>
                  <a:lnTo>
                    <a:pt x="502" y="516"/>
                  </a:lnTo>
                  <a:cubicBezTo>
                    <a:pt x="498" y="520"/>
                    <a:pt x="492" y="520"/>
                    <a:pt x="489" y="516"/>
                  </a:cubicBezTo>
                  <a:lnTo>
                    <a:pt x="427" y="454"/>
                  </a:lnTo>
                  <a:cubicBezTo>
                    <a:pt x="425" y="453"/>
                    <a:pt x="424" y="450"/>
                    <a:pt x="424" y="448"/>
                  </a:cubicBezTo>
                  <a:cubicBezTo>
                    <a:pt x="424" y="445"/>
                    <a:pt x="425" y="443"/>
                    <a:pt x="427" y="44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1600" b="1" i="1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0D08275-4E4F-461B-A5F5-06C2E53983ED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9544605" y="4023270"/>
              <a:ext cx="0" cy="6241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08E3CED-F930-497D-9A50-2D136759EC69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CB2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实现成果</a:t>
            </a:r>
            <a:endParaRPr lang="zh-CN" altLang="en-US" sz="3200" b="1" dirty="0">
              <a:solidFill>
                <a:srgbClr val="ECB2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椭圆 41">
            <a:hlinkClick r:id="rId4" action="ppaction://hlinkfile"/>
          </p:cNvPr>
          <p:cNvSpPr/>
          <p:nvPr/>
        </p:nvSpPr>
        <p:spPr>
          <a:xfrm>
            <a:off x="9542167" y="1684806"/>
            <a:ext cx="525285" cy="552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502782-85EC-4550-BD4A-DF713F7D7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8" t="25039" r="24403" b="286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CB6513-3B3C-4A9F-9436-F0939CB22A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4F73F3-0E4B-425A-9121-5E93320C7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3200" r="15373" b="28895"/>
          <a:stretch/>
        </p:blipFill>
        <p:spPr>
          <a:xfrm>
            <a:off x="-23882" y="0"/>
            <a:ext cx="12192000" cy="68580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83DBE8-57E4-40F7-8CA8-C513B40A1092}"/>
              </a:ext>
            </a:extLst>
          </p:cNvPr>
          <p:cNvSpPr/>
          <p:nvPr/>
        </p:nvSpPr>
        <p:spPr>
          <a:xfrm>
            <a:off x="0" y="3947050"/>
            <a:ext cx="12191999" cy="2910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F74B7B-2B26-4252-96E9-88B2175B1981}"/>
              </a:ext>
            </a:extLst>
          </p:cNvPr>
          <p:cNvSpPr/>
          <p:nvPr/>
        </p:nvSpPr>
        <p:spPr>
          <a:xfrm>
            <a:off x="-108801" y="4168762"/>
            <a:ext cx="12014015" cy="23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C6EE2-AD3D-499B-9290-D2D4B75A8598}"/>
              </a:ext>
            </a:extLst>
          </p:cNvPr>
          <p:cNvSpPr/>
          <p:nvPr/>
        </p:nvSpPr>
        <p:spPr>
          <a:xfrm>
            <a:off x="492833" y="4521432"/>
            <a:ext cx="5032147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spc="600" dirty="0" smtClean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问题与解决方案</a:t>
            </a:r>
            <a:endParaRPr lang="zh-CN" altLang="en-US" sz="4800" spc="600" dirty="0">
              <a:solidFill>
                <a:schemeClr val="bg2">
                  <a:lumMod val="1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89DFB081-FDFD-45C9-9C5A-6DCEAEB01888}"/>
              </a:ext>
            </a:extLst>
          </p:cNvPr>
          <p:cNvSpPr/>
          <p:nvPr/>
        </p:nvSpPr>
        <p:spPr>
          <a:xfrm>
            <a:off x="10098317" y="5760666"/>
            <a:ext cx="1915698" cy="411837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03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72D6B21-8DF5-44F0-A69B-0EFBE3E2A48C}"/>
              </a:ext>
            </a:extLst>
          </p:cNvPr>
          <p:cNvGrpSpPr/>
          <p:nvPr/>
        </p:nvGrpSpPr>
        <p:grpSpPr>
          <a:xfrm>
            <a:off x="672306" y="1328656"/>
            <a:ext cx="10847388" cy="5012049"/>
            <a:chOff x="672306" y="1328656"/>
            <a:chExt cx="10847388" cy="5012049"/>
          </a:xfrm>
        </p:grpSpPr>
        <p:grpSp>
          <p:nvGrpSpPr>
            <p:cNvPr id="323" name="38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C9C66A3-D5A6-4817-9C20-5DD6C76D4D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306" y="1328656"/>
              <a:ext cx="10847388" cy="5012049"/>
              <a:chOff x="673100" y="1104588"/>
              <a:chExt cx="10847388" cy="5012049"/>
            </a:xfrm>
          </p:grpSpPr>
          <p:grpSp>
            <p:nvGrpSpPr>
              <p:cNvPr id="324" name="îšļíḍè">
                <a:extLst>
                  <a:ext uri="{FF2B5EF4-FFF2-40B4-BE49-F238E27FC236}">
                    <a16:creationId xmlns:a16="http://schemas.microsoft.com/office/drawing/2014/main" id="{876AABA1-0C35-4CFC-A7C9-F4C131AFC2F8}"/>
                  </a:ext>
                </a:extLst>
              </p:cNvPr>
              <p:cNvGrpSpPr/>
              <p:nvPr/>
            </p:nvGrpSpPr>
            <p:grpSpPr>
              <a:xfrm>
                <a:off x="4501467" y="1104588"/>
                <a:ext cx="3189066" cy="5012049"/>
                <a:chOff x="4501467" y="1104588"/>
                <a:chExt cx="3189066" cy="5012049"/>
              </a:xfrm>
            </p:grpSpPr>
            <p:sp>
              <p:nvSpPr>
                <p:cNvPr id="355" name="ïṧ1iḍè">
                  <a:extLst>
                    <a:ext uri="{FF2B5EF4-FFF2-40B4-BE49-F238E27FC236}">
                      <a16:creationId xmlns:a16="http://schemas.microsoft.com/office/drawing/2014/main" id="{372BAD2A-D794-48BB-9B64-DBF45910ADF1}"/>
                    </a:ext>
                  </a:extLst>
                </p:cNvPr>
                <p:cNvSpPr/>
                <p:nvPr/>
              </p:nvSpPr>
              <p:spPr bwMode="auto">
                <a:xfrm>
                  <a:off x="4824528" y="2237607"/>
                  <a:ext cx="2566021" cy="3879030"/>
                </a:xfrm>
                <a:custGeom>
                  <a:avLst/>
                  <a:gdLst>
                    <a:gd name="T0" fmla="*/ 667 w 689"/>
                    <a:gd name="T1" fmla="*/ 589 h 1041"/>
                    <a:gd name="T2" fmla="*/ 462 w 689"/>
                    <a:gd name="T3" fmla="*/ 672 h 1041"/>
                    <a:gd name="T4" fmla="*/ 390 w 689"/>
                    <a:gd name="T5" fmla="*/ 788 h 1041"/>
                    <a:gd name="T6" fmla="*/ 383 w 689"/>
                    <a:gd name="T7" fmla="*/ 983 h 1041"/>
                    <a:gd name="T8" fmla="*/ 411 w 689"/>
                    <a:gd name="T9" fmla="*/ 1041 h 1041"/>
                    <a:gd name="T10" fmla="*/ 266 w 689"/>
                    <a:gd name="T11" fmla="*/ 968 h 1041"/>
                    <a:gd name="T12" fmla="*/ 274 w 689"/>
                    <a:gd name="T13" fmla="*/ 866 h 1041"/>
                    <a:gd name="T14" fmla="*/ 184 w 689"/>
                    <a:gd name="T15" fmla="*/ 586 h 1041"/>
                    <a:gd name="T16" fmla="*/ 0 w 689"/>
                    <a:gd name="T17" fmla="*/ 473 h 1041"/>
                    <a:gd name="T18" fmla="*/ 23 w 689"/>
                    <a:gd name="T19" fmla="*/ 490 h 1041"/>
                    <a:gd name="T20" fmla="*/ 154 w 689"/>
                    <a:gd name="T21" fmla="*/ 527 h 1041"/>
                    <a:gd name="T22" fmla="*/ 103 w 689"/>
                    <a:gd name="T23" fmla="*/ 447 h 1041"/>
                    <a:gd name="T24" fmla="*/ 73 w 689"/>
                    <a:gd name="T25" fmla="*/ 340 h 1041"/>
                    <a:gd name="T26" fmla="*/ 76 w 689"/>
                    <a:gd name="T27" fmla="*/ 280 h 1041"/>
                    <a:gd name="T28" fmla="*/ 83 w 689"/>
                    <a:gd name="T29" fmla="*/ 323 h 1041"/>
                    <a:gd name="T30" fmla="*/ 133 w 689"/>
                    <a:gd name="T31" fmla="*/ 435 h 1041"/>
                    <a:gd name="T32" fmla="*/ 151 w 689"/>
                    <a:gd name="T33" fmla="*/ 458 h 1041"/>
                    <a:gd name="T34" fmla="*/ 203 w 689"/>
                    <a:gd name="T35" fmla="*/ 518 h 1041"/>
                    <a:gd name="T36" fmla="*/ 243 w 689"/>
                    <a:gd name="T37" fmla="*/ 567 h 1041"/>
                    <a:gd name="T38" fmla="*/ 332 w 689"/>
                    <a:gd name="T39" fmla="*/ 594 h 1041"/>
                    <a:gd name="T40" fmla="*/ 359 w 689"/>
                    <a:gd name="T41" fmla="*/ 494 h 1041"/>
                    <a:gd name="T42" fmla="*/ 361 w 689"/>
                    <a:gd name="T43" fmla="*/ 481 h 1041"/>
                    <a:gd name="T44" fmla="*/ 370 w 689"/>
                    <a:gd name="T45" fmla="*/ 427 h 1041"/>
                    <a:gd name="T46" fmla="*/ 376 w 689"/>
                    <a:gd name="T47" fmla="*/ 327 h 1041"/>
                    <a:gd name="T48" fmla="*/ 375 w 689"/>
                    <a:gd name="T49" fmla="*/ 287 h 1041"/>
                    <a:gd name="T50" fmla="*/ 374 w 689"/>
                    <a:gd name="T51" fmla="*/ 270 h 1041"/>
                    <a:gd name="T52" fmla="*/ 368 w 689"/>
                    <a:gd name="T53" fmla="*/ 215 h 1041"/>
                    <a:gd name="T54" fmla="*/ 363 w 689"/>
                    <a:gd name="T55" fmla="*/ 188 h 1041"/>
                    <a:gd name="T56" fmla="*/ 358 w 689"/>
                    <a:gd name="T57" fmla="*/ 165 h 1041"/>
                    <a:gd name="T58" fmla="*/ 327 w 689"/>
                    <a:gd name="T59" fmla="*/ 67 h 1041"/>
                    <a:gd name="T60" fmla="*/ 295 w 689"/>
                    <a:gd name="T61" fmla="*/ 0 h 1041"/>
                    <a:gd name="T62" fmla="*/ 346 w 689"/>
                    <a:gd name="T63" fmla="*/ 66 h 1041"/>
                    <a:gd name="T64" fmla="*/ 386 w 689"/>
                    <a:gd name="T65" fmla="*/ 146 h 1041"/>
                    <a:gd name="T66" fmla="*/ 410 w 689"/>
                    <a:gd name="T67" fmla="*/ 228 h 1041"/>
                    <a:gd name="T68" fmla="*/ 416 w 689"/>
                    <a:gd name="T69" fmla="*/ 259 h 1041"/>
                    <a:gd name="T70" fmla="*/ 425 w 689"/>
                    <a:gd name="T71" fmla="*/ 361 h 1041"/>
                    <a:gd name="T72" fmla="*/ 437 w 689"/>
                    <a:gd name="T73" fmla="*/ 370 h 1041"/>
                    <a:gd name="T74" fmla="*/ 491 w 689"/>
                    <a:gd name="T75" fmla="*/ 306 h 1041"/>
                    <a:gd name="T76" fmla="*/ 520 w 689"/>
                    <a:gd name="T77" fmla="*/ 275 h 1041"/>
                    <a:gd name="T78" fmla="*/ 546 w 689"/>
                    <a:gd name="T79" fmla="*/ 239 h 1041"/>
                    <a:gd name="T80" fmla="*/ 599 w 689"/>
                    <a:gd name="T81" fmla="*/ 113 h 1041"/>
                    <a:gd name="T82" fmla="*/ 608 w 689"/>
                    <a:gd name="T83" fmla="*/ 120 h 1041"/>
                    <a:gd name="T84" fmla="*/ 607 w 689"/>
                    <a:gd name="T85" fmla="*/ 131 h 1041"/>
                    <a:gd name="T86" fmla="*/ 578 w 689"/>
                    <a:gd name="T87" fmla="*/ 235 h 1041"/>
                    <a:gd name="T88" fmla="*/ 556 w 689"/>
                    <a:gd name="T89" fmla="*/ 280 h 1041"/>
                    <a:gd name="T90" fmla="*/ 538 w 689"/>
                    <a:gd name="T91" fmla="*/ 311 h 1041"/>
                    <a:gd name="T92" fmla="*/ 489 w 689"/>
                    <a:gd name="T93" fmla="*/ 386 h 1041"/>
                    <a:gd name="T94" fmla="*/ 425 w 689"/>
                    <a:gd name="T95" fmla="*/ 489 h 1041"/>
                    <a:gd name="T96" fmla="*/ 406 w 689"/>
                    <a:gd name="T97" fmla="*/ 605 h 1041"/>
                    <a:gd name="T98" fmla="*/ 496 w 689"/>
                    <a:gd name="T99" fmla="*/ 584 h 1041"/>
                    <a:gd name="T100" fmla="*/ 614 w 689"/>
                    <a:gd name="T101" fmla="*/ 485 h 1041"/>
                    <a:gd name="T102" fmla="*/ 685 w 689"/>
                    <a:gd name="T103" fmla="*/ 390 h 1041"/>
                    <a:gd name="T104" fmla="*/ 686 w 689"/>
                    <a:gd name="T105" fmla="*/ 390 h 1041"/>
                    <a:gd name="T106" fmla="*/ 630 w 689"/>
                    <a:gd name="T107" fmla="*/ 492 h 10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9" h="1041">
                      <a:moveTo>
                        <a:pt x="534" y="591"/>
                      </a:moveTo>
                      <a:cubicBezTo>
                        <a:pt x="537" y="590"/>
                        <a:pt x="597" y="559"/>
                        <a:pt x="667" y="589"/>
                      </a:cubicBezTo>
                      <a:cubicBezTo>
                        <a:pt x="667" y="589"/>
                        <a:pt x="587" y="584"/>
                        <a:pt x="509" y="634"/>
                      </a:cubicBezTo>
                      <a:cubicBezTo>
                        <a:pt x="493" y="644"/>
                        <a:pt x="477" y="657"/>
                        <a:pt x="462" y="672"/>
                      </a:cubicBezTo>
                      <a:cubicBezTo>
                        <a:pt x="442" y="692"/>
                        <a:pt x="423" y="718"/>
                        <a:pt x="407" y="750"/>
                      </a:cubicBezTo>
                      <a:cubicBezTo>
                        <a:pt x="401" y="762"/>
                        <a:pt x="395" y="775"/>
                        <a:pt x="390" y="788"/>
                      </a:cubicBezTo>
                      <a:cubicBezTo>
                        <a:pt x="390" y="788"/>
                        <a:pt x="374" y="851"/>
                        <a:pt x="381" y="961"/>
                      </a:cubicBezTo>
                      <a:cubicBezTo>
                        <a:pt x="381" y="961"/>
                        <a:pt x="381" y="970"/>
                        <a:pt x="383" y="983"/>
                      </a:cubicBezTo>
                      <a:cubicBezTo>
                        <a:pt x="383" y="983"/>
                        <a:pt x="383" y="983"/>
                        <a:pt x="383" y="983"/>
                      </a:cubicBezTo>
                      <a:cubicBezTo>
                        <a:pt x="387" y="1000"/>
                        <a:pt x="387" y="1026"/>
                        <a:pt x="411" y="1041"/>
                      </a:cubicBezTo>
                      <a:cubicBezTo>
                        <a:pt x="227" y="1041"/>
                        <a:pt x="227" y="1041"/>
                        <a:pt x="227" y="1041"/>
                      </a:cubicBezTo>
                      <a:cubicBezTo>
                        <a:pt x="227" y="1041"/>
                        <a:pt x="258" y="1034"/>
                        <a:pt x="266" y="968"/>
                      </a:cubicBezTo>
                      <a:cubicBezTo>
                        <a:pt x="266" y="968"/>
                        <a:pt x="266" y="968"/>
                        <a:pt x="266" y="968"/>
                      </a:cubicBezTo>
                      <a:cubicBezTo>
                        <a:pt x="267" y="935"/>
                        <a:pt x="270" y="901"/>
                        <a:pt x="274" y="866"/>
                      </a:cubicBezTo>
                      <a:cubicBezTo>
                        <a:pt x="289" y="744"/>
                        <a:pt x="247" y="642"/>
                        <a:pt x="196" y="596"/>
                      </a:cubicBezTo>
                      <a:cubicBezTo>
                        <a:pt x="192" y="592"/>
                        <a:pt x="188" y="589"/>
                        <a:pt x="184" y="586"/>
                      </a:cubicBezTo>
                      <a:cubicBezTo>
                        <a:pt x="134" y="551"/>
                        <a:pt x="73" y="547"/>
                        <a:pt x="19" y="496"/>
                      </a:cubicBezTo>
                      <a:cubicBezTo>
                        <a:pt x="13" y="489"/>
                        <a:pt x="6" y="482"/>
                        <a:pt x="0" y="473"/>
                      </a:cubicBezTo>
                      <a:cubicBezTo>
                        <a:pt x="1" y="474"/>
                        <a:pt x="9" y="482"/>
                        <a:pt x="23" y="490"/>
                      </a:cubicBezTo>
                      <a:cubicBezTo>
                        <a:pt x="23" y="490"/>
                        <a:pt x="23" y="490"/>
                        <a:pt x="23" y="490"/>
                      </a:cubicBezTo>
                      <a:cubicBezTo>
                        <a:pt x="37" y="499"/>
                        <a:pt x="57" y="509"/>
                        <a:pt x="82" y="516"/>
                      </a:cubicBezTo>
                      <a:cubicBezTo>
                        <a:pt x="103" y="522"/>
                        <a:pt x="126" y="526"/>
                        <a:pt x="154" y="527"/>
                      </a:cubicBezTo>
                      <a:cubicBezTo>
                        <a:pt x="154" y="527"/>
                        <a:pt x="137" y="509"/>
                        <a:pt x="120" y="479"/>
                      </a:cubicBezTo>
                      <a:cubicBezTo>
                        <a:pt x="114" y="470"/>
                        <a:pt x="108" y="459"/>
                        <a:pt x="103" y="447"/>
                      </a:cubicBezTo>
                      <a:cubicBezTo>
                        <a:pt x="94" y="429"/>
                        <a:pt x="86" y="408"/>
                        <a:pt x="81" y="386"/>
                      </a:cubicBezTo>
                      <a:cubicBezTo>
                        <a:pt x="77" y="372"/>
                        <a:pt x="74" y="356"/>
                        <a:pt x="73" y="340"/>
                      </a:cubicBezTo>
                      <a:cubicBezTo>
                        <a:pt x="72" y="332"/>
                        <a:pt x="72" y="323"/>
                        <a:pt x="72" y="314"/>
                      </a:cubicBezTo>
                      <a:cubicBezTo>
                        <a:pt x="73" y="303"/>
                        <a:pt x="74" y="291"/>
                        <a:pt x="76" y="280"/>
                      </a:cubicBezTo>
                      <a:cubicBezTo>
                        <a:pt x="76" y="280"/>
                        <a:pt x="76" y="290"/>
                        <a:pt x="79" y="305"/>
                      </a:cubicBezTo>
                      <a:cubicBezTo>
                        <a:pt x="80" y="311"/>
                        <a:pt x="82" y="316"/>
                        <a:pt x="83" y="323"/>
                      </a:cubicBezTo>
                      <a:cubicBezTo>
                        <a:pt x="89" y="346"/>
                        <a:pt x="98" y="377"/>
                        <a:pt x="115" y="406"/>
                      </a:cubicBezTo>
                      <a:cubicBezTo>
                        <a:pt x="120" y="416"/>
                        <a:pt x="126" y="426"/>
                        <a:pt x="133" y="435"/>
                      </a:cubicBezTo>
                      <a:cubicBezTo>
                        <a:pt x="139" y="442"/>
                        <a:pt x="145" y="450"/>
                        <a:pt x="151" y="458"/>
                      </a:cubicBezTo>
                      <a:cubicBezTo>
                        <a:pt x="151" y="458"/>
                        <a:pt x="151" y="458"/>
                        <a:pt x="151" y="458"/>
                      </a:cubicBezTo>
                      <a:cubicBezTo>
                        <a:pt x="153" y="460"/>
                        <a:pt x="155" y="462"/>
                        <a:pt x="157" y="465"/>
                      </a:cubicBezTo>
                      <a:cubicBezTo>
                        <a:pt x="171" y="482"/>
                        <a:pt x="187" y="500"/>
                        <a:pt x="203" y="518"/>
                      </a:cubicBezTo>
                      <a:cubicBezTo>
                        <a:pt x="203" y="518"/>
                        <a:pt x="203" y="518"/>
                        <a:pt x="203" y="518"/>
                      </a:cubicBezTo>
                      <a:cubicBezTo>
                        <a:pt x="216" y="534"/>
                        <a:pt x="230" y="550"/>
                        <a:pt x="243" y="567"/>
                      </a:cubicBezTo>
                      <a:cubicBezTo>
                        <a:pt x="270" y="601"/>
                        <a:pt x="293" y="637"/>
                        <a:pt x="303" y="671"/>
                      </a:cubicBezTo>
                      <a:cubicBezTo>
                        <a:pt x="303" y="671"/>
                        <a:pt x="317" y="642"/>
                        <a:pt x="332" y="594"/>
                      </a:cubicBezTo>
                      <a:cubicBezTo>
                        <a:pt x="333" y="593"/>
                        <a:pt x="333" y="593"/>
                        <a:pt x="333" y="592"/>
                      </a:cubicBezTo>
                      <a:cubicBezTo>
                        <a:pt x="342" y="565"/>
                        <a:pt x="351" y="532"/>
                        <a:pt x="359" y="494"/>
                      </a:cubicBezTo>
                      <a:cubicBezTo>
                        <a:pt x="359" y="491"/>
                        <a:pt x="360" y="489"/>
                        <a:pt x="360" y="486"/>
                      </a:cubicBezTo>
                      <a:cubicBezTo>
                        <a:pt x="361" y="484"/>
                        <a:pt x="361" y="482"/>
                        <a:pt x="361" y="481"/>
                      </a:cubicBezTo>
                      <a:cubicBezTo>
                        <a:pt x="364" y="468"/>
                        <a:pt x="366" y="454"/>
                        <a:pt x="368" y="440"/>
                      </a:cubicBezTo>
                      <a:cubicBezTo>
                        <a:pt x="369" y="436"/>
                        <a:pt x="369" y="431"/>
                        <a:pt x="370" y="427"/>
                      </a:cubicBezTo>
                      <a:cubicBezTo>
                        <a:pt x="373" y="400"/>
                        <a:pt x="375" y="371"/>
                        <a:pt x="376" y="342"/>
                      </a:cubicBezTo>
                      <a:cubicBezTo>
                        <a:pt x="376" y="337"/>
                        <a:pt x="376" y="332"/>
                        <a:pt x="376" y="327"/>
                      </a:cubicBezTo>
                      <a:cubicBezTo>
                        <a:pt x="376" y="314"/>
                        <a:pt x="376" y="301"/>
                        <a:pt x="375" y="288"/>
                      </a:cubicBezTo>
                      <a:cubicBezTo>
                        <a:pt x="375" y="287"/>
                        <a:pt x="375" y="287"/>
                        <a:pt x="375" y="287"/>
                      </a:cubicBezTo>
                      <a:cubicBezTo>
                        <a:pt x="375" y="281"/>
                        <a:pt x="374" y="276"/>
                        <a:pt x="374" y="270"/>
                      </a:cubicBezTo>
                      <a:cubicBezTo>
                        <a:pt x="374" y="270"/>
                        <a:pt x="374" y="270"/>
                        <a:pt x="374" y="270"/>
                      </a:cubicBezTo>
                      <a:cubicBezTo>
                        <a:pt x="374" y="265"/>
                        <a:pt x="373" y="261"/>
                        <a:pt x="373" y="257"/>
                      </a:cubicBezTo>
                      <a:cubicBezTo>
                        <a:pt x="372" y="243"/>
                        <a:pt x="370" y="229"/>
                        <a:pt x="368" y="215"/>
                      </a:cubicBezTo>
                      <a:cubicBezTo>
                        <a:pt x="367" y="207"/>
                        <a:pt x="365" y="199"/>
                        <a:pt x="364" y="191"/>
                      </a:cubicBezTo>
                      <a:cubicBezTo>
                        <a:pt x="363" y="190"/>
                        <a:pt x="363" y="189"/>
                        <a:pt x="363" y="188"/>
                      </a:cubicBezTo>
                      <a:cubicBezTo>
                        <a:pt x="363" y="188"/>
                        <a:pt x="363" y="188"/>
                        <a:pt x="363" y="188"/>
                      </a:cubicBezTo>
                      <a:cubicBezTo>
                        <a:pt x="362" y="181"/>
                        <a:pt x="360" y="173"/>
                        <a:pt x="358" y="165"/>
                      </a:cubicBezTo>
                      <a:cubicBezTo>
                        <a:pt x="352" y="139"/>
                        <a:pt x="344" y="113"/>
                        <a:pt x="334" y="86"/>
                      </a:cubicBezTo>
                      <a:cubicBezTo>
                        <a:pt x="332" y="80"/>
                        <a:pt x="330" y="74"/>
                        <a:pt x="327" y="67"/>
                      </a:cubicBezTo>
                      <a:cubicBezTo>
                        <a:pt x="323" y="57"/>
                        <a:pt x="319" y="48"/>
                        <a:pt x="314" y="38"/>
                      </a:cubicBezTo>
                      <a:cubicBezTo>
                        <a:pt x="308" y="25"/>
                        <a:pt x="302" y="12"/>
                        <a:pt x="295" y="0"/>
                      </a:cubicBezTo>
                      <a:cubicBezTo>
                        <a:pt x="296" y="1"/>
                        <a:pt x="310" y="14"/>
                        <a:pt x="328" y="39"/>
                      </a:cubicBezTo>
                      <a:cubicBezTo>
                        <a:pt x="334" y="47"/>
                        <a:pt x="340" y="56"/>
                        <a:pt x="346" y="66"/>
                      </a:cubicBezTo>
                      <a:cubicBezTo>
                        <a:pt x="346" y="66"/>
                        <a:pt x="346" y="66"/>
                        <a:pt x="346" y="66"/>
                      </a:cubicBezTo>
                      <a:cubicBezTo>
                        <a:pt x="359" y="87"/>
                        <a:pt x="373" y="114"/>
                        <a:pt x="386" y="146"/>
                      </a:cubicBezTo>
                      <a:cubicBezTo>
                        <a:pt x="392" y="163"/>
                        <a:pt x="398" y="181"/>
                        <a:pt x="404" y="201"/>
                      </a:cubicBezTo>
                      <a:cubicBezTo>
                        <a:pt x="406" y="210"/>
                        <a:pt x="408" y="218"/>
                        <a:pt x="410" y="228"/>
                      </a:cubicBezTo>
                      <a:cubicBezTo>
                        <a:pt x="410" y="228"/>
                        <a:pt x="410" y="228"/>
                        <a:pt x="410" y="228"/>
                      </a:cubicBezTo>
                      <a:cubicBezTo>
                        <a:pt x="412" y="238"/>
                        <a:pt x="414" y="248"/>
                        <a:pt x="416" y="259"/>
                      </a:cubicBezTo>
                      <a:cubicBezTo>
                        <a:pt x="420" y="281"/>
                        <a:pt x="423" y="305"/>
                        <a:pt x="424" y="331"/>
                      </a:cubicBezTo>
                      <a:cubicBezTo>
                        <a:pt x="424" y="340"/>
                        <a:pt x="425" y="350"/>
                        <a:pt x="425" y="361"/>
                      </a:cubicBezTo>
                      <a:cubicBezTo>
                        <a:pt x="425" y="370"/>
                        <a:pt x="425" y="379"/>
                        <a:pt x="425" y="389"/>
                      </a:cubicBezTo>
                      <a:cubicBezTo>
                        <a:pt x="425" y="389"/>
                        <a:pt x="429" y="381"/>
                        <a:pt x="437" y="370"/>
                      </a:cubicBezTo>
                      <a:cubicBezTo>
                        <a:pt x="442" y="362"/>
                        <a:pt x="449" y="353"/>
                        <a:pt x="457" y="344"/>
                      </a:cubicBezTo>
                      <a:cubicBezTo>
                        <a:pt x="467" y="331"/>
                        <a:pt x="478" y="317"/>
                        <a:pt x="491" y="306"/>
                      </a:cubicBezTo>
                      <a:cubicBezTo>
                        <a:pt x="495" y="302"/>
                        <a:pt x="501" y="297"/>
                        <a:pt x="506" y="291"/>
                      </a:cubicBezTo>
                      <a:cubicBezTo>
                        <a:pt x="511" y="286"/>
                        <a:pt x="515" y="281"/>
                        <a:pt x="520" y="275"/>
                      </a:cubicBezTo>
                      <a:cubicBezTo>
                        <a:pt x="528" y="265"/>
                        <a:pt x="537" y="253"/>
                        <a:pt x="546" y="239"/>
                      </a:cubicBezTo>
                      <a:cubicBezTo>
                        <a:pt x="546" y="239"/>
                        <a:pt x="546" y="239"/>
                        <a:pt x="546" y="239"/>
                      </a:cubicBezTo>
                      <a:cubicBezTo>
                        <a:pt x="551" y="231"/>
                        <a:pt x="556" y="222"/>
                        <a:pt x="561" y="213"/>
                      </a:cubicBezTo>
                      <a:cubicBezTo>
                        <a:pt x="575" y="186"/>
                        <a:pt x="588" y="153"/>
                        <a:pt x="599" y="113"/>
                      </a:cubicBezTo>
                      <a:cubicBezTo>
                        <a:pt x="602" y="101"/>
                        <a:pt x="605" y="88"/>
                        <a:pt x="608" y="74"/>
                      </a:cubicBezTo>
                      <a:cubicBezTo>
                        <a:pt x="608" y="74"/>
                        <a:pt x="611" y="91"/>
                        <a:pt x="608" y="120"/>
                      </a:cubicBezTo>
                      <a:cubicBezTo>
                        <a:pt x="608" y="123"/>
                        <a:pt x="607" y="127"/>
                        <a:pt x="607" y="131"/>
                      </a:cubicBezTo>
                      <a:cubicBezTo>
                        <a:pt x="607" y="131"/>
                        <a:pt x="607" y="131"/>
                        <a:pt x="607" y="131"/>
                      </a:cubicBezTo>
                      <a:cubicBezTo>
                        <a:pt x="606" y="137"/>
                        <a:pt x="605" y="143"/>
                        <a:pt x="604" y="150"/>
                      </a:cubicBezTo>
                      <a:cubicBezTo>
                        <a:pt x="600" y="174"/>
                        <a:pt x="592" y="203"/>
                        <a:pt x="578" y="235"/>
                      </a:cubicBezTo>
                      <a:cubicBezTo>
                        <a:pt x="574" y="244"/>
                        <a:pt x="570" y="253"/>
                        <a:pt x="566" y="262"/>
                      </a:cubicBezTo>
                      <a:cubicBezTo>
                        <a:pt x="563" y="268"/>
                        <a:pt x="560" y="274"/>
                        <a:pt x="556" y="280"/>
                      </a:cubicBezTo>
                      <a:cubicBezTo>
                        <a:pt x="553" y="286"/>
                        <a:pt x="550" y="291"/>
                        <a:pt x="547" y="297"/>
                      </a:cubicBezTo>
                      <a:cubicBezTo>
                        <a:pt x="544" y="302"/>
                        <a:pt x="541" y="306"/>
                        <a:pt x="538" y="311"/>
                      </a:cubicBezTo>
                      <a:cubicBezTo>
                        <a:pt x="521" y="337"/>
                        <a:pt x="508" y="359"/>
                        <a:pt x="496" y="376"/>
                      </a:cubicBezTo>
                      <a:cubicBezTo>
                        <a:pt x="493" y="379"/>
                        <a:pt x="491" y="383"/>
                        <a:pt x="489" y="386"/>
                      </a:cubicBezTo>
                      <a:cubicBezTo>
                        <a:pt x="448" y="446"/>
                        <a:pt x="439" y="449"/>
                        <a:pt x="427" y="479"/>
                      </a:cubicBezTo>
                      <a:cubicBezTo>
                        <a:pt x="427" y="479"/>
                        <a:pt x="426" y="483"/>
                        <a:pt x="425" y="489"/>
                      </a:cubicBezTo>
                      <a:cubicBezTo>
                        <a:pt x="425" y="492"/>
                        <a:pt x="424" y="497"/>
                        <a:pt x="423" y="501"/>
                      </a:cubicBezTo>
                      <a:cubicBezTo>
                        <a:pt x="419" y="526"/>
                        <a:pt x="411" y="568"/>
                        <a:pt x="406" y="605"/>
                      </a:cubicBezTo>
                      <a:cubicBezTo>
                        <a:pt x="401" y="635"/>
                        <a:pt x="397" y="663"/>
                        <a:pt x="396" y="677"/>
                      </a:cubicBezTo>
                      <a:cubicBezTo>
                        <a:pt x="396" y="677"/>
                        <a:pt x="444" y="624"/>
                        <a:pt x="496" y="584"/>
                      </a:cubicBezTo>
                      <a:cubicBezTo>
                        <a:pt x="502" y="579"/>
                        <a:pt x="509" y="574"/>
                        <a:pt x="515" y="570"/>
                      </a:cubicBezTo>
                      <a:cubicBezTo>
                        <a:pt x="545" y="548"/>
                        <a:pt x="581" y="519"/>
                        <a:pt x="614" y="485"/>
                      </a:cubicBezTo>
                      <a:cubicBezTo>
                        <a:pt x="615" y="485"/>
                        <a:pt x="615" y="484"/>
                        <a:pt x="616" y="483"/>
                      </a:cubicBezTo>
                      <a:cubicBezTo>
                        <a:pt x="644" y="454"/>
                        <a:pt x="669" y="422"/>
                        <a:pt x="685" y="390"/>
                      </a:cubicBezTo>
                      <a:cubicBezTo>
                        <a:pt x="686" y="387"/>
                        <a:pt x="688" y="385"/>
                        <a:pt x="689" y="383"/>
                      </a:cubicBezTo>
                      <a:cubicBezTo>
                        <a:pt x="689" y="383"/>
                        <a:pt x="688" y="386"/>
                        <a:pt x="686" y="390"/>
                      </a:cubicBezTo>
                      <a:cubicBezTo>
                        <a:pt x="681" y="406"/>
                        <a:pt x="665" y="444"/>
                        <a:pt x="632" y="490"/>
                      </a:cubicBezTo>
                      <a:cubicBezTo>
                        <a:pt x="631" y="490"/>
                        <a:pt x="631" y="491"/>
                        <a:pt x="630" y="492"/>
                      </a:cubicBezTo>
                      <a:cubicBezTo>
                        <a:pt x="607" y="523"/>
                        <a:pt x="576" y="558"/>
                        <a:pt x="534" y="59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6" name="î$ḻïďè">
                  <a:extLst>
                    <a:ext uri="{FF2B5EF4-FFF2-40B4-BE49-F238E27FC236}">
                      <a16:creationId xmlns:a16="http://schemas.microsoft.com/office/drawing/2014/main" id="{D805F1A0-FF9E-47E1-BEFC-50A079C8EE5B}"/>
                    </a:ext>
                  </a:extLst>
                </p:cNvPr>
                <p:cNvSpPr/>
                <p:nvPr/>
              </p:nvSpPr>
              <p:spPr bwMode="auto">
                <a:xfrm>
                  <a:off x="4974519" y="3169866"/>
                  <a:ext cx="1218399" cy="1220707"/>
                </a:xfrm>
                <a:custGeom>
                  <a:avLst/>
                  <a:gdLst>
                    <a:gd name="T0" fmla="*/ 323 w 327"/>
                    <a:gd name="T1" fmla="*/ 198 h 328"/>
                    <a:gd name="T2" fmla="*/ 313 w 327"/>
                    <a:gd name="T3" fmla="*/ 229 h 328"/>
                    <a:gd name="T4" fmla="*/ 310 w 327"/>
                    <a:gd name="T5" fmla="*/ 235 h 328"/>
                    <a:gd name="T6" fmla="*/ 240 w 327"/>
                    <a:gd name="T7" fmla="*/ 307 h 328"/>
                    <a:gd name="T8" fmla="*/ 203 w 327"/>
                    <a:gd name="T9" fmla="*/ 321 h 328"/>
                    <a:gd name="T10" fmla="*/ 173 w 327"/>
                    <a:gd name="T11" fmla="*/ 325 h 328"/>
                    <a:gd name="T12" fmla="*/ 42 w 327"/>
                    <a:gd name="T13" fmla="*/ 270 h 328"/>
                    <a:gd name="T14" fmla="*/ 15 w 327"/>
                    <a:gd name="T15" fmla="*/ 227 h 328"/>
                    <a:gd name="T16" fmla="*/ 2 w 327"/>
                    <a:gd name="T17" fmla="*/ 171 h 328"/>
                    <a:gd name="T18" fmla="*/ 32 w 327"/>
                    <a:gd name="T19" fmla="*/ 68 h 328"/>
                    <a:gd name="T20" fmla="*/ 39 w 327"/>
                    <a:gd name="T21" fmla="*/ 59 h 328"/>
                    <a:gd name="T22" fmla="*/ 99 w 327"/>
                    <a:gd name="T23" fmla="*/ 14 h 328"/>
                    <a:gd name="T24" fmla="*/ 132 w 327"/>
                    <a:gd name="T25" fmla="*/ 4 h 328"/>
                    <a:gd name="T26" fmla="*/ 155 w 327"/>
                    <a:gd name="T27" fmla="*/ 1 h 328"/>
                    <a:gd name="T28" fmla="*/ 155 w 327"/>
                    <a:gd name="T29" fmla="*/ 1 h 328"/>
                    <a:gd name="T30" fmla="*/ 156 w 327"/>
                    <a:gd name="T31" fmla="*/ 1 h 328"/>
                    <a:gd name="T32" fmla="*/ 182 w 327"/>
                    <a:gd name="T33" fmla="*/ 1 h 328"/>
                    <a:gd name="T34" fmla="*/ 182 w 327"/>
                    <a:gd name="T35" fmla="*/ 1 h 328"/>
                    <a:gd name="T36" fmla="*/ 248 w 327"/>
                    <a:gd name="T37" fmla="*/ 24 h 328"/>
                    <a:gd name="T38" fmla="*/ 264 w 327"/>
                    <a:gd name="T39" fmla="*/ 34 h 328"/>
                    <a:gd name="T40" fmla="*/ 299 w 327"/>
                    <a:gd name="T41" fmla="*/ 72 h 328"/>
                    <a:gd name="T42" fmla="*/ 299 w 327"/>
                    <a:gd name="T43" fmla="*/ 73 h 328"/>
                    <a:gd name="T44" fmla="*/ 308 w 327"/>
                    <a:gd name="T45" fmla="*/ 86 h 328"/>
                    <a:gd name="T46" fmla="*/ 327 w 327"/>
                    <a:gd name="T47" fmla="*/ 155 h 328"/>
                    <a:gd name="T48" fmla="*/ 323 w 327"/>
                    <a:gd name="T49" fmla="*/ 198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7" h="328">
                      <a:moveTo>
                        <a:pt x="323" y="198"/>
                      </a:moveTo>
                      <a:cubicBezTo>
                        <a:pt x="321" y="209"/>
                        <a:pt x="317" y="219"/>
                        <a:pt x="313" y="229"/>
                      </a:cubicBezTo>
                      <a:cubicBezTo>
                        <a:pt x="312" y="231"/>
                        <a:pt x="311" y="233"/>
                        <a:pt x="310" y="235"/>
                      </a:cubicBezTo>
                      <a:cubicBezTo>
                        <a:pt x="295" y="266"/>
                        <a:pt x="270" y="291"/>
                        <a:pt x="240" y="307"/>
                      </a:cubicBezTo>
                      <a:cubicBezTo>
                        <a:pt x="228" y="313"/>
                        <a:pt x="216" y="318"/>
                        <a:pt x="203" y="321"/>
                      </a:cubicBezTo>
                      <a:cubicBezTo>
                        <a:pt x="193" y="323"/>
                        <a:pt x="183" y="325"/>
                        <a:pt x="173" y="325"/>
                      </a:cubicBezTo>
                      <a:cubicBezTo>
                        <a:pt x="121" y="328"/>
                        <a:pt x="74" y="306"/>
                        <a:pt x="42" y="270"/>
                      </a:cubicBezTo>
                      <a:cubicBezTo>
                        <a:pt x="31" y="257"/>
                        <a:pt x="22" y="243"/>
                        <a:pt x="15" y="227"/>
                      </a:cubicBezTo>
                      <a:cubicBezTo>
                        <a:pt x="8" y="210"/>
                        <a:pt x="3" y="191"/>
                        <a:pt x="2" y="171"/>
                      </a:cubicBezTo>
                      <a:cubicBezTo>
                        <a:pt x="0" y="133"/>
                        <a:pt x="12" y="97"/>
                        <a:pt x="32" y="68"/>
                      </a:cubicBezTo>
                      <a:cubicBezTo>
                        <a:pt x="35" y="65"/>
                        <a:pt x="37" y="62"/>
                        <a:pt x="39" y="59"/>
                      </a:cubicBezTo>
                      <a:cubicBezTo>
                        <a:pt x="55" y="40"/>
                        <a:pt x="76" y="24"/>
                        <a:pt x="99" y="14"/>
                      </a:cubicBezTo>
                      <a:cubicBezTo>
                        <a:pt x="109" y="10"/>
                        <a:pt x="120" y="6"/>
                        <a:pt x="132" y="4"/>
                      </a:cubicBezTo>
                      <a:cubicBezTo>
                        <a:pt x="139" y="2"/>
                        <a:pt x="147" y="1"/>
                        <a:pt x="155" y="1"/>
                      </a:cubicBezTo>
                      <a:cubicBezTo>
                        <a:pt x="155" y="1"/>
                        <a:pt x="155" y="1"/>
                        <a:pt x="155" y="1"/>
                      </a:cubicBezTo>
                      <a:cubicBezTo>
                        <a:pt x="155" y="1"/>
                        <a:pt x="156" y="1"/>
                        <a:pt x="156" y="1"/>
                      </a:cubicBezTo>
                      <a:cubicBezTo>
                        <a:pt x="165" y="0"/>
                        <a:pt x="173" y="0"/>
                        <a:pt x="182" y="1"/>
                      </a:cubicBezTo>
                      <a:cubicBezTo>
                        <a:pt x="182" y="1"/>
                        <a:pt x="182" y="1"/>
                        <a:pt x="182" y="1"/>
                      </a:cubicBezTo>
                      <a:cubicBezTo>
                        <a:pt x="206" y="4"/>
                        <a:pt x="228" y="12"/>
                        <a:pt x="248" y="24"/>
                      </a:cubicBezTo>
                      <a:cubicBezTo>
                        <a:pt x="253" y="27"/>
                        <a:pt x="259" y="30"/>
                        <a:pt x="264" y="34"/>
                      </a:cubicBezTo>
                      <a:cubicBezTo>
                        <a:pt x="277" y="45"/>
                        <a:pt x="290" y="58"/>
                        <a:pt x="299" y="72"/>
                      </a:cubicBezTo>
                      <a:cubicBezTo>
                        <a:pt x="299" y="73"/>
                        <a:pt x="299" y="73"/>
                        <a:pt x="299" y="73"/>
                      </a:cubicBezTo>
                      <a:cubicBezTo>
                        <a:pt x="302" y="77"/>
                        <a:pt x="305" y="82"/>
                        <a:pt x="308" y="86"/>
                      </a:cubicBezTo>
                      <a:cubicBezTo>
                        <a:pt x="319" y="107"/>
                        <a:pt x="325" y="130"/>
                        <a:pt x="327" y="155"/>
                      </a:cubicBezTo>
                      <a:cubicBezTo>
                        <a:pt x="327" y="170"/>
                        <a:pt x="326" y="184"/>
                        <a:pt x="323" y="19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7" name="íSļíḋé">
                  <a:extLst>
                    <a:ext uri="{FF2B5EF4-FFF2-40B4-BE49-F238E27FC236}">
                      <a16:creationId xmlns:a16="http://schemas.microsoft.com/office/drawing/2014/main" id="{C5017E7B-74B5-4F20-B85A-8D6125F3E4A8}"/>
                    </a:ext>
                  </a:extLst>
                </p:cNvPr>
                <p:cNvSpPr/>
                <p:nvPr/>
              </p:nvSpPr>
              <p:spPr bwMode="auto">
                <a:xfrm>
                  <a:off x="4501467" y="2562973"/>
                  <a:ext cx="535357" cy="535357"/>
                </a:xfrm>
                <a:custGeom>
                  <a:avLst/>
                  <a:gdLst>
                    <a:gd name="T0" fmla="*/ 142 w 144"/>
                    <a:gd name="T1" fmla="*/ 69 h 144"/>
                    <a:gd name="T2" fmla="*/ 76 w 144"/>
                    <a:gd name="T3" fmla="*/ 142 h 144"/>
                    <a:gd name="T4" fmla="*/ 2 w 144"/>
                    <a:gd name="T5" fmla="*/ 76 h 144"/>
                    <a:gd name="T6" fmla="*/ 69 w 144"/>
                    <a:gd name="T7" fmla="*/ 2 h 144"/>
                    <a:gd name="T8" fmla="*/ 142 w 144"/>
                    <a:gd name="T9" fmla="*/ 6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44">
                      <a:moveTo>
                        <a:pt x="142" y="69"/>
                      </a:moveTo>
                      <a:cubicBezTo>
                        <a:pt x="144" y="107"/>
                        <a:pt x="114" y="140"/>
                        <a:pt x="76" y="142"/>
                      </a:cubicBezTo>
                      <a:cubicBezTo>
                        <a:pt x="37" y="144"/>
                        <a:pt x="4" y="114"/>
                        <a:pt x="2" y="76"/>
                      </a:cubicBezTo>
                      <a:cubicBezTo>
                        <a:pt x="0" y="37"/>
                        <a:pt x="30" y="4"/>
                        <a:pt x="69" y="2"/>
                      </a:cubicBezTo>
                      <a:cubicBezTo>
                        <a:pt x="107" y="0"/>
                        <a:pt x="140" y="30"/>
                        <a:pt x="142" y="69"/>
                      </a:cubicBezTo>
                      <a:close/>
                    </a:path>
                  </a:pathLst>
                </a:custGeom>
                <a:solidFill>
                  <a:srgbClr val="ECB260">
                    <a:alpha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8" name="îś1îḓè">
                  <a:extLst>
                    <a:ext uri="{FF2B5EF4-FFF2-40B4-BE49-F238E27FC236}">
                      <a16:creationId xmlns:a16="http://schemas.microsoft.com/office/drawing/2014/main" id="{266327C1-1DE7-4C9B-9B75-EB3403701C03}"/>
                    </a:ext>
                  </a:extLst>
                </p:cNvPr>
                <p:cNvSpPr/>
                <p:nvPr/>
              </p:nvSpPr>
              <p:spPr bwMode="auto">
                <a:xfrm>
                  <a:off x="7143638" y="3206787"/>
                  <a:ext cx="537665" cy="535357"/>
                </a:xfrm>
                <a:custGeom>
                  <a:avLst/>
                  <a:gdLst>
                    <a:gd name="T0" fmla="*/ 142 w 144"/>
                    <a:gd name="T1" fmla="*/ 69 h 144"/>
                    <a:gd name="T2" fmla="*/ 75 w 144"/>
                    <a:gd name="T3" fmla="*/ 142 h 144"/>
                    <a:gd name="T4" fmla="*/ 1 w 144"/>
                    <a:gd name="T5" fmla="*/ 76 h 144"/>
                    <a:gd name="T6" fmla="*/ 68 w 144"/>
                    <a:gd name="T7" fmla="*/ 2 h 144"/>
                    <a:gd name="T8" fmla="*/ 142 w 144"/>
                    <a:gd name="T9" fmla="*/ 6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44">
                      <a:moveTo>
                        <a:pt x="142" y="69"/>
                      </a:moveTo>
                      <a:cubicBezTo>
                        <a:pt x="144" y="108"/>
                        <a:pt x="114" y="141"/>
                        <a:pt x="75" y="142"/>
                      </a:cubicBezTo>
                      <a:cubicBezTo>
                        <a:pt x="36" y="144"/>
                        <a:pt x="3" y="115"/>
                        <a:pt x="1" y="76"/>
                      </a:cubicBezTo>
                      <a:cubicBezTo>
                        <a:pt x="0" y="37"/>
                        <a:pt x="29" y="4"/>
                        <a:pt x="68" y="2"/>
                      </a:cubicBezTo>
                      <a:cubicBezTo>
                        <a:pt x="107" y="0"/>
                        <a:pt x="140" y="30"/>
                        <a:pt x="142" y="69"/>
                      </a:cubicBezTo>
                      <a:close/>
                    </a:path>
                  </a:pathLst>
                </a:custGeom>
                <a:solidFill>
                  <a:srgbClr val="485776">
                    <a:alpha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solidFill>
                      <a:srgbClr val="485776"/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9" name="íśľíďe">
                  <a:extLst>
                    <a:ext uri="{FF2B5EF4-FFF2-40B4-BE49-F238E27FC236}">
                      <a16:creationId xmlns:a16="http://schemas.microsoft.com/office/drawing/2014/main" id="{5024E05A-CF7F-426B-9ED3-3C395C91B556}"/>
                    </a:ext>
                  </a:extLst>
                </p:cNvPr>
                <p:cNvSpPr/>
                <p:nvPr/>
              </p:nvSpPr>
              <p:spPr bwMode="auto">
                <a:xfrm>
                  <a:off x="5756787" y="3456005"/>
                  <a:ext cx="539972" cy="537665"/>
                </a:xfrm>
                <a:custGeom>
                  <a:avLst/>
                  <a:gdLst>
                    <a:gd name="T0" fmla="*/ 143 w 145"/>
                    <a:gd name="T1" fmla="*/ 68 h 144"/>
                    <a:gd name="T2" fmla="*/ 76 w 145"/>
                    <a:gd name="T3" fmla="*/ 142 h 144"/>
                    <a:gd name="T4" fmla="*/ 2 w 145"/>
                    <a:gd name="T5" fmla="*/ 75 h 144"/>
                    <a:gd name="T6" fmla="*/ 69 w 145"/>
                    <a:gd name="T7" fmla="*/ 2 h 144"/>
                    <a:gd name="T8" fmla="*/ 143 w 145"/>
                    <a:gd name="T9" fmla="*/ 68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144">
                      <a:moveTo>
                        <a:pt x="143" y="68"/>
                      </a:moveTo>
                      <a:cubicBezTo>
                        <a:pt x="145" y="107"/>
                        <a:pt x="115" y="140"/>
                        <a:pt x="76" y="142"/>
                      </a:cubicBezTo>
                      <a:cubicBezTo>
                        <a:pt x="37" y="144"/>
                        <a:pt x="4" y="114"/>
                        <a:pt x="2" y="75"/>
                      </a:cubicBezTo>
                      <a:cubicBezTo>
                        <a:pt x="0" y="36"/>
                        <a:pt x="30" y="3"/>
                        <a:pt x="69" y="2"/>
                      </a:cubicBezTo>
                      <a:cubicBezTo>
                        <a:pt x="108" y="0"/>
                        <a:pt x="141" y="29"/>
                        <a:pt x="143" y="68"/>
                      </a:cubicBezTo>
                      <a:close/>
                    </a:path>
                  </a:pathLst>
                </a:custGeom>
                <a:solidFill>
                  <a:srgbClr val="ECB260">
                    <a:alpha val="30000"/>
                  </a:srgbClr>
                </a:solidFill>
                <a:ln w="25400" cap="flat" cmpd="sng" algn="ctr">
                  <a:noFill/>
                  <a:prstDash val="soli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0" name="ï$ḻïde">
                  <a:extLst>
                    <a:ext uri="{FF2B5EF4-FFF2-40B4-BE49-F238E27FC236}">
                      <a16:creationId xmlns:a16="http://schemas.microsoft.com/office/drawing/2014/main" id="{314EB161-56A8-4CA2-96E9-7B0E1D122D5D}"/>
                    </a:ext>
                  </a:extLst>
                </p:cNvPr>
                <p:cNvSpPr/>
                <p:nvPr/>
              </p:nvSpPr>
              <p:spPr bwMode="auto">
                <a:xfrm>
                  <a:off x="5777554" y="1898392"/>
                  <a:ext cx="537665" cy="537665"/>
                </a:xfrm>
                <a:custGeom>
                  <a:avLst/>
                  <a:gdLst>
                    <a:gd name="T0" fmla="*/ 143 w 144"/>
                    <a:gd name="T1" fmla="*/ 68 h 144"/>
                    <a:gd name="T2" fmla="*/ 76 w 144"/>
                    <a:gd name="T3" fmla="*/ 142 h 144"/>
                    <a:gd name="T4" fmla="*/ 2 w 144"/>
                    <a:gd name="T5" fmla="*/ 75 h 144"/>
                    <a:gd name="T6" fmla="*/ 69 w 144"/>
                    <a:gd name="T7" fmla="*/ 2 h 144"/>
                    <a:gd name="T8" fmla="*/ 143 w 144"/>
                    <a:gd name="T9" fmla="*/ 68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44">
                      <a:moveTo>
                        <a:pt x="143" y="68"/>
                      </a:moveTo>
                      <a:cubicBezTo>
                        <a:pt x="144" y="107"/>
                        <a:pt x="115" y="140"/>
                        <a:pt x="76" y="142"/>
                      </a:cubicBezTo>
                      <a:cubicBezTo>
                        <a:pt x="37" y="144"/>
                        <a:pt x="4" y="114"/>
                        <a:pt x="2" y="75"/>
                      </a:cubicBezTo>
                      <a:cubicBezTo>
                        <a:pt x="0" y="37"/>
                        <a:pt x="30" y="4"/>
                        <a:pt x="69" y="2"/>
                      </a:cubicBezTo>
                      <a:cubicBezTo>
                        <a:pt x="108" y="0"/>
                        <a:pt x="141" y="30"/>
                        <a:pt x="143" y="68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1" name="iṥľïḑè">
                  <a:extLst>
                    <a:ext uri="{FF2B5EF4-FFF2-40B4-BE49-F238E27FC236}">
                      <a16:creationId xmlns:a16="http://schemas.microsoft.com/office/drawing/2014/main" id="{3AFE71F1-9642-48B1-8238-968BF825EA3A}"/>
                    </a:ext>
                  </a:extLst>
                </p:cNvPr>
                <p:cNvSpPr/>
                <p:nvPr/>
              </p:nvSpPr>
              <p:spPr bwMode="auto">
                <a:xfrm>
                  <a:off x="7155176" y="1656098"/>
                  <a:ext cx="200760" cy="203066"/>
                </a:xfrm>
                <a:custGeom>
                  <a:avLst/>
                  <a:gdLst>
                    <a:gd name="T0" fmla="*/ 53 w 54"/>
                    <a:gd name="T1" fmla="*/ 25 h 54"/>
                    <a:gd name="T2" fmla="*/ 28 w 54"/>
                    <a:gd name="T3" fmla="*/ 53 h 54"/>
                    <a:gd name="T4" fmla="*/ 1 w 54"/>
                    <a:gd name="T5" fmla="*/ 28 h 54"/>
                    <a:gd name="T6" fmla="*/ 26 w 54"/>
                    <a:gd name="T7" fmla="*/ 1 h 54"/>
                    <a:gd name="T8" fmla="*/ 53 w 54"/>
                    <a:gd name="T9" fmla="*/ 2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4">
                      <a:moveTo>
                        <a:pt x="53" y="25"/>
                      </a:moveTo>
                      <a:cubicBezTo>
                        <a:pt x="54" y="40"/>
                        <a:pt x="43" y="52"/>
                        <a:pt x="28" y="53"/>
                      </a:cubicBezTo>
                      <a:cubicBezTo>
                        <a:pt x="14" y="54"/>
                        <a:pt x="2" y="42"/>
                        <a:pt x="1" y="28"/>
                      </a:cubicBezTo>
                      <a:cubicBezTo>
                        <a:pt x="0" y="14"/>
                        <a:pt x="11" y="1"/>
                        <a:pt x="26" y="1"/>
                      </a:cubicBezTo>
                      <a:cubicBezTo>
                        <a:pt x="40" y="0"/>
                        <a:pt x="52" y="11"/>
                        <a:pt x="53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8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2" name="ïś1idé">
                  <a:extLst>
                    <a:ext uri="{FF2B5EF4-FFF2-40B4-BE49-F238E27FC236}">
                      <a16:creationId xmlns:a16="http://schemas.microsoft.com/office/drawing/2014/main" id="{0CC0FCD2-6623-4B7A-AE3A-0C6627A86D0D}"/>
                    </a:ext>
                  </a:extLst>
                </p:cNvPr>
                <p:cNvSpPr/>
                <p:nvPr/>
              </p:nvSpPr>
              <p:spPr bwMode="auto">
                <a:xfrm>
                  <a:off x="7360550" y="2032232"/>
                  <a:ext cx="55382" cy="57690"/>
                </a:xfrm>
                <a:custGeom>
                  <a:avLst/>
                  <a:gdLst>
                    <a:gd name="T0" fmla="*/ 15 w 15"/>
                    <a:gd name="T1" fmla="*/ 7 h 15"/>
                    <a:gd name="T2" fmla="*/ 8 w 15"/>
                    <a:gd name="T3" fmla="*/ 15 h 15"/>
                    <a:gd name="T4" fmla="*/ 1 w 15"/>
                    <a:gd name="T5" fmla="*/ 8 h 15"/>
                    <a:gd name="T6" fmla="*/ 8 w 15"/>
                    <a:gd name="T7" fmla="*/ 0 h 15"/>
                    <a:gd name="T8" fmla="*/ 15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cubicBezTo>
                        <a:pt x="15" y="11"/>
                        <a:pt x="12" y="15"/>
                        <a:pt x="8" y="15"/>
                      </a:cubicBezTo>
                      <a:cubicBezTo>
                        <a:pt x="4" y="15"/>
                        <a:pt x="1" y="12"/>
                        <a:pt x="1" y="8"/>
                      </a:cubicBezTo>
                      <a:cubicBezTo>
                        <a:pt x="0" y="4"/>
                        <a:pt x="4" y="1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3" name="íṡḻiḓé">
                  <a:extLst>
                    <a:ext uri="{FF2B5EF4-FFF2-40B4-BE49-F238E27FC236}">
                      <a16:creationId xmlns:a16="http://schemas.microsoft.com/office/drawing/2014/main" id="{2CAAC076-0018-4E3B-96ED-BDDBF986DDC5}"/>
                    </a:ext>
                  </a:extLst>
                </p:cNvPr>
                <p:cNvSpPr/>
                <p:nvPr/>
              </p:nvSpPr>
              <p:spPr bwMode="auto">
                <a:xfrm>
                  <a:off x="5004543" y="2523744"/>
                  <a:ext cx="55382" cy="57690"/>
                </a:xfrm>
                <a:custGeom>
                  <a:avLst/>
                  <a:gdLst>
                    <a:gd name="T0" fmla="*/ 14 w 15"/>
                    <a:gd name="T1" fmla="*/ 7 h 15"/>
                    <a:gd name="T2" fmla="*/ 8 w 15"/>
                    <a:gd name="T3" fmla="*/ 14 h 15"/>
                    <a:gd name="T4" fmla="*/ 0 w 15"/>
                    <a:gd name="T5" fmla="*/ 8 h 15"/>
                    <a:gd name="T6" fmla="*/ 7 w 15"/>
                    <a:gd name="T7" fmla="*/ 0 h 15"/>
                    <a:gd name="T8" fmla="*/ 14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4" y="7"/>
                      </a:moveTo>
                      <a:cubicBezTo>
                        <a:pt x="15" y="11"/>
                        <a:pt x="12" y="14"/>
                        <a:pt x="8" y="14"/>
                      </a:cubicBez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lose/>
                    </a:path>
                  </a:pathLst>
                </a:custGeom>
                <a:solidFill>
                  <a:srgbClr val="ECB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4" name="íś1ïḑe">
                  <a:extLst>
                    <a:ext uri="{FF2B5EF4-FFF2-40B4-BE49-F238E27FC236}">
                      <a16:creationId xmlns:a16="http://schemas.microsoft.com/office/drawing/2014/main" id="{7BD9D343-0E8B-46E8-BFEC-4696F7BD3CA8}"/>
                    </a:ext>
                  </a:extLst>
                </p:cNvPr>
                <p:cNvSpPr/>
                <p:nvPr/>
              </p:nvSpPr>
              <p:spPr bwMode="auto">
                <a:xfrm>
                  <a:off x="5274531" y="2399134"/>
                  <a:ext cx="916111" cy="918413"/>
                </a:xfrm>
                <a:custGeom>
                  <a:avLst/>
                  <a:gdLst>
                    <a:gd name="T0" fmla="*/ 243 w 246"/>
                    <a:gd name="T1" fmla="*/ 118 h 247"/>
                    <a:gd name="T2" fmla="*/ 129 w 246"/>
                    <a:gd name="T3" fmla="*/ 243 h 247"/>
                    <a:gd name="T4" fmla="*/ 3 w 246"/>
                    <a:gd name="T5" fmla="*/ 130 h 247"/>
                    <a:gd name="T6" fmla="*/ 117 w 246"/>
                    <a:gd name="T7" fmla="*/ 4 h 247"/>
                    <a:gd name="T8" fmla="*/ 243 w 246"/>
                    <a:gd name="T9" fmla="*/ 118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7">
                      <a:moveTo>
                        <a:pt x="243" y="118"/>
                      </a:moveTo>
                      <a:cubicBezTo>
                        <a:pt x="246" y="184"/>
                        <a:pt x="195" y="240"/>
                        <a:pt x="129" y="243"/>
                      </a:cubicBezTo>
                      <a:cubicBezTo>
                        <a:pt x="63" y="247"/>
                        <a:pt x="7" y="196"/>
                        <a:pt x="3" y="130"/>
                      </a:cubicBezTo>
                      <a:cubicBezTo>
                        <a:pt x="0" y="63"/>
                        <a:pt x="51" y="7"/>
                        <a:pt x="117" y="4"/>
                      </a:cubicBezTo>
                      <a:cubicBezTo>
                        <a:pt x="183" y="0"/>
                        <a:pt x="240" y="51"/>
                        <a:pt x="243" y="118"/>
                      </a:cubicBezTo>
                      <a:close/>
                    </a:path>
                  </a:pathLst>
                </a:custGeom>
                <a:solidFill>
                  <a:srgbClr val="ECB260">
                    <a:alpha val="6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5" name="i$ľîďé">
                  <a:extLst>
                    <a:ext uri="{FF2B5EF4-FFF2-40B4-BE49-F238E27FC236}">
                      <a16:creationId xmlns:a16="http://schemas.microsoft.com/office/drawing/2014/main" id="{70B8FE9C-B871-45ED-8BAF-D6C18A0CF8B6}"/>
                    </a:ext>
                  </a:extLst>
                </p:cNvPr>
                <p:cNvSpPr/>
                <p:nvPr/>
              </p:nvSpPr>
              <p:spPr bwMode="auto">
                <a:xfrm>
                  <a:off x="6257561" y="2957565"/>
                  <a:ext cx="768426" cy="766113"/>
                </a:xfrm>
                <a:custGeom>
                  <a:avLst/>
                  <a:gdLst>
                    <a:gd name="T0" fmla="*/ 204 w 206"/>
                    <a:gd name="T1" fmla="*/ 98 h 206"/>
                    <a:gd name="T2" fmla="*/ 108 w 206"/>
                    <a:gd name="T3" fmla="*/ 203 h 206"/>
                    <a:gd name="T4" fmla="*/ 3 w 206"/>
                    <a:gd name="T5" fmla="*/ 108 h 206"/>
                    <a:gd name="T6" fmla="*/ 98 w 206"/>
                    <a:gd name="T7" fmla="*/ 3 h 206"/>
                    <a:gd name="T8" fmla="*/ 204 w 206"/>
                    <a:gd name="T9" fmla="*/ 9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206">
                      <a:moveTo>
                        <a:pt x="204" y="98"/>
                      </a:moveTo>
                      <a:cubicBezTo>
                        <a:pt x="206" y="153"/>
                        <a:pt x="164" y="200"/>
                        <a:pt x="108" y="203"/>
                      </a:cubicBezTo>
                      <a:cubicBezTo>
                        <a:pt x="53" y="206"/>
                        <a:pt x="6" y="163"/>
                        <a:pt x="3" y="108"/>
                      </a:cubicBezTo>
                      <a:cubicBezTo>
                        <a:pt x="0" y="52"/>
                        <a:pt x="43" y="5"/>
                        <a:pt x="98" y="3"/>
                      </a:cubicBezTo>
                      <a:cubicBezTo>
                        <a:pt x="154" y="0"/>
                        <a:pt x="201" y="42"/>
                        <a:pt x="204" y="98"/>
                      </a:cubicBezTo>
                      <a:close/>
                    </a:path>
                  </a:pathLst>
                </a:custGeom>
                <a:solidFill>
                  <a:srgbClr val="485776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solidFill>
                      <a:srgbClr val="485776"/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6" name="íṥḻîḋé">
                  <a:extLst>
                    <a:ext uri="{FF2B5EF4-FFF2-40B4-BE49-F238E27FC236}">
                      <a16:creationId xmlns:a16="http://schemas.microsoft.com/office/drawing/2014/main" id="{C9F19A6B-8713-47F6-819C-463C7D6D06F2}"/>
                    </a:ext>
                  </a:extLst>
                </p:cNvPr>
                <p:cNvSpPr/>
                <p:nvPr/>
              </p:nvSpPr>
              <p:spPr bwMode="auto">
                <a:xfrm>
                  <a:off x="6052157" y="1681481"/>
                  <a:ext cx="745346" cy="740732"/>
                </a:xfrm>
                <a:custGeom>
                  <a:avLst/>
                  <a:gdLst>
                    <a:gd name="T0" fmla="*/ 197 w 200"/>
                    <a:gd name="T1" fmla="*/ 95 h 199"/>
                    <a:gd name="T2" fmla="*/ 105 w 200"/>
                    <a:gd name="T3" fmla="*/ 197 h 199"/>
                    <a:gd name="T4" fmla="*/ 3 w 200"/>
                    <a:gd name="T5" fmla="*/ 105 h 199"/>
                    <a:gd name="T6" fmla="*/ 95 w 200"/>
                    <a:gd name="T7" fmla="*/ 3 h 199"/>
                    <a:gd name="T8" fmla="*/ 197 w 200"/>
                    <a:gd name="T9" fmla="*/ 95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199">
                      <a:moveTo>
                        <a:pt x="197" y="95"/>
                      </a:moveTo>
                      <a:cubicBezTo>
                        <a:pt x="200" y="148"/>
                        <a:pt x="158" y="194"/>
                        <a:pt x="105" y="197"/>
                      </a:cubicBezTo>
                      <a:cubicBezTo>
                        <a:pt x="51" y="199"/>
                        <a:pt x="6" y="158"/>
                        <a:pt x="3" y="105"/>
                      </a:cubicBezTo>
                      <a:cubicBezTo>
                        <a:pt x="0" y="51"/>
                        <a:pt x="42" y="5"/>
                        <a:pt x="95" y="3"/>
                      </a:cubicBezTo>
                      <a:cubicBezTo>
                        <a:pt x="149" y="0"/>
                        <a:pt x="194" y="41"/>
                        <a:pt x="197" y="9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7" name="išḷïḓè">
                  <a:extLst>
                    <a:ext uri="{FF2B5EF4-FFF2-40B4-BE49-F238E27FC236}">
                      <a16:creationId xmlns:a16="http://schemas.microsoft.com/office/drawing/2014/main" id="{64A59847-637C-44B7-9DDF-22A959950A13}"/>
                    </a:ext>
                  </a:extLst>
                </p:cNvPr>
                <p:cNvSpPr/>
                <p:nvPr/>
              </p:nvSpPr>
              <p:spPr bwMode="auto">
                <a:xfrm>
                  <a:off x="6986723" y="2149919"/>
                  <a:ext cx="256141" cy="258448"/>
                </a:xfrm>
                <a:custGeom>
                  <a:avLst/>
                  <a:gdLst>
                    <a:gd name="T0" fmla="*/ 68 w 69"/>
                    <a:gd name="T1" fmla="*/ 33 h 69"/>
                    <a:gd name="T2" fmla="*/ 36 w 69"/>
                    <a:gd name="T3" fmla="*/ 68 h 69"/>
                    <a:gd name="T4" fmla="*/ 0 w 69"/>
                    <a:gd name="T5" fmla="*/ 36 h 69"/>
                    <a:gd name="T6" fmla="*/ 32 w 69"/>
                    <a:gd name="T7" fmla="*/ 1 h 69"/>
                    <a:gd name="T8" fmla="*/ 68 w 69"/>
                    <a:gd name="T9" fmla="*/ 3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69">
                      <a:moveTo>
                        <a:pt x="68" y="33"/>
                      </a:moveTo>
                      <a:cubicBezTo>
                        <a:pt x="69" y="52"/>
                        <a:pt x="54" y="67"/>
                        <a:pt x="36" y="68"/>
                      </a:cubicBezTo>
                      <a:cubicBezTo>
                        <a:pt x="17" y="69"/>
                        <a:pt x="1" y="55"/>
                        <a:pt x="0" y="36"/>
                      </a:cubicBezTo>
                      <a:cubicBezTo>
                        <a:pt x="0" y="18"/>
                        <a:pt x="14" y="2"/>
                        <a:pt x="32" y="1"/>
                      </a:cubicBezTo>
                      <a:cubicBezTo>
                        <a:pt x="51" y="0"/>
                        <a:pt x="67" y="14"/>
                        <a:pt x="68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4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8" name="iṡ1ïḋé">
                  <a:extLst>
                    <a:ext uri="{FF2B5EF4-FFF2-40B4-BE49-F238E27FC236}">
                      <a16:creationId xmlns:a16="http://schemas.microsoft.com/office/drawing/2014/main" id="{F8E8F994-586F-46DF-A87D-C6287A8B7154}"/>
                    </a:ext>
                  </a:extLst>
                </p:cNvPr>
                <p:cNvSpPr/>
                <p:nvPr/>
              </p:nvSpPr>
              <p:spPr bwMode="auto">
                <a:xfrm>
                  <a:off x="4706841" y="1856856"/>
                  <a:ext cx="235373" cy="237681"/>
                </a:xfrm>
                <a:custGeom>
                  <a:avLst/>
                  <a:gdLst>
                    <a:gd name="T0" fmla="*/ 62 w 63"/>
                    <a:gd name="T1" fmla="*/ 30 h 64"/>
                    <a:gd name="T2" fmla="*/ 33 w 63"/>
                    <a:gd name="T3" fmla="*/ 63 h 64"/>
                    <a:gd name="T4" fmla="*/ 1 w 63"/>
                    <a:gd name="T5" fmla="*/ 34 h 64"/>
                    <a:gd name="T6" fmla="*/ 30 w 63"/>
                    <a:gd name="T7" fmla="*/ 1 h 64"/>
                    <a:gd name="T8" fmla="*/ 62 w 63"/>
                    <a:gd name="T9" fmla="*/ 3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4">
                      <a:moveTo>
                        <a:pt x="62" y="30"/>
                      </a:moveTo>
                      <a:cubicBezTo>
                        <a:pt x="63" y="47"/>
                        <a:pt x="50" y="62"/>
                        <a:pt x="33" y="63"/>
                      </a:cubicBezTo>
                      <a:cubicBezTo>
                        <a:pt x="16" y="64"/>
                        <a:pt x="1" y="51"/>
                        <a:pt x="1" y="34"/>
                      </a:cubicBezTo>
                      <a:cubicBezTo>
                        <a:pt x="0" y="16"/>
                        <a:pt x="13" y="2"/>
                        <a:pt x="30" y="1"/>
                      </a:cubicBezTo>
                      <a:cubicBezTo>
                        <a:pt x="47" y="0"/>
                        <a:pt x="62" y="13"/>
                        <a:pt x="62" y="3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2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9" name="íṧľiḍê">
                  <a:extLst>
                    <a:ext uri="{FF2B5EF4-FFF2-40B4-BE49-F238E27FC236}">
                      <a16:creationId xmlns:a16="http://schemas.microsoft.com/office/drawing/2014/main" id="{94573AA1-6DF9-4E14-A9A0-ACF4B88F780A}"/>
                    </a:ext>
                  </a:extLst>
                </p:cNvPr>
                <p:cNvSpPr/>
                <p:nvPr/>
              </p:nvSpPr>
              <p:spPr bwMode="auto">
                <a:xfrm>
                  <a:off x="6585205" y="1326115"/>
                  <a:ext cx="237681" cy="239987"/>
                </a:xfrm>
                <a:custGeom>
                  <a:avLst/>
                  <a:gdLst>
                    <a:gd name="T0" fmla="*/ 63 w 64"/>
                    <a:gd name="T1" fmla="*/ 31 h 64"/>
                    <a:gd name="T2" fmla="*/ 33 w 64"/>
                    <a:gd name="T3" fmla="*/ 63 h 64"/>
                    <a:gd name="T4" fmla="*/ 1 w 64"/>
                    <a:gd name="T5" fmla="*/ 34 h 64"/>
                    <a:gd name="T6" fmla="*/ 30 w 64"/>
                    <a:gd name="T7" fmla="*/ 1 h 64"/>
                    <a:gd name="T8" fmla="*/ 63 w 64"/>
                    <a:gd name="T9" fmla="*/ 3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63" y="31"/>
                      </a:moveTo>
                      <a:cubicBezTo>
                        <a:pt x="64" y="48"/>
                        <a:pt x="50" y="62"/>
                        <a:pt x="33" y="63"/>
                      </a:cubicBezTo>
                      <a:cubicBezTo>
                        <a:pt x="16" y="64"/>
                        <a:pt x="2" y="51"/>
                        <a:pt x="1" y="34"/>
                      </a:cubicBezTo>
                      <a:cubicBezTo>
                        <a:pt x="0" y="17"/>
                        <a:pt x="13" y="2"/>
                        <a:pt x="30" y="1"/>
                      </a:cubicBezTo>
                      <a:cubicBezTo>
                        <a:pt x="47" y="0"/>
                        <a:pt x="62" y="13"/>
                        <a:pt x="63" y="3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2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0" name="ïsḻíḓè">
                  <a:extLst>
                    <a:ext uri="{FF2B5EF4-FFF2-40B4-BE49-F238E27FC236}">
                      <a16:creationId xmlns:a16="http://schemas.microsoft.com/office/drawing/2014/main" id="{D7833F53-F112-46F2-99AF-871A8E076AE7}"/>
                    </a:ext>
                  </a:extLst>
                </p:cNvPr>
                <p:cNvSpPr/>
                <p:nvPr/>
              </p:nvSpPr>
              <p:spPr bwMode="auto">
                <a:xfrm>
                  <a:off x="6889805" y="2320679"/>
                  <a:ext cx="55382" cy="57690"/>
                </a:xfrm>
                <a:custGeom>
                  <a:avLst/>
                  <a:gdLst>
                    <a:gd name="T0" fmla="*/ 15 w 15"/>
                    <a:gd name="T1" fmla="*/ 7 h 15"/>
                    <a:gd name="T2" fmla="*/ 8 w 15"/>
                    <a:gd name="T3" fmla="*/ 15 h 15"/>
                    <a:gd name="T4" fmla="*/ 0 w 15"/>
                    <a:gd name="T5" fmla="*/ 8 h 15"/>
                    <a:gd name="T6" fmla="*/ 7 w 15"/>
                    <a:gd name="T7" fmla="*/ 0 h 15"/>
                    <a:gd name="T8" fmla="*/ 15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cubicBezTo>
                        <a:pt x="15" y="11"/>
                        <a:pt x="12" y="15"/>
                        <a:pt x="8" y="15"/>
                      </a:cubicBez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3" y="1"/>
                        <a:pt x="7" y="0"/>
                      </a:cubicBezTo>
                      <a:cubicBezTo>
                        <a:pt x="11" y="0"/>
                        <a:pt x="14" y="3"/>
                        <a:pt x="15" y="7"/>
                      </a:cubicBezTo>
                      <a:close/>
                    </a:path>
                  </a:pathLst>
                </a:custGeom>
                <a:solidFill>
                  <a:srgbClr val="ECB260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1" name="ï$ľíḓé">
                  <a:extLst>
                    <a:ext uri="{FF2B5EF4-FFF2-40B4-BE49-F238E27FC236}">
                      <a16:creationId xmlns:a16="http://schemas.microsoft.com/office/drawing/2014/main" id="{13041541-92FB-42F7-A668-E61A7D462BB2}"/>
                    </a:ext>
                  </a:extLst>
                </p:cNvPr>
                <p:cNvSpPr/>
                <p:nvPr/>
              </p:nvSpPr>
              <p:spPr bwMode="auto">
                <a:xfrm>
                  <a:off x="7376703" y="3052179"/>
                  <a:ext cx="55382" cy="55382"/>
                </a:xfrm>
                <a:custGeom>
                  <a:avLst/>
                  <a:gdLst>
                    <a:gd name="T0" fmla="*/ 14 w 15"/>
                    <a:gd name="T1" fmla="*/ 7 h 15"/>
                    <a:gd name="T2" fmla="*/ 8 w 15"/>
                    <a:gd name="T3" fmla="*/ 14 h 15"/>
                    <a:gd name="T4" fmla="*/ 0 w 15"/>
                    <a:gd name="T5" fmla="*/ 7 h 15"/>
                    <a:gd name="T6" fmla="*/ 7 w 15"/>
                    <a:gd name="T7" fmla="*/ 0 h 15"/>
                    <a:gd name="T8" fmla="*/ 14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4" y="7"/>
                      </a:moveTo>
                      <a:cubicBezTo>
                        <a:pt x="15" y="11"/>
                        <a:pt x="12" y="14"/>
                        <a:pt x="8" y="14"/>
                      </a:cubicBezTo>
                      <a:cubicBezTo>
                        <a:pt x="3" y="15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lose/>
                    </a:path>
                  </a:pathLst>
                </a:custGeom>
                <a:solidFill>
                  <a:srgbClr val="ECB260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2" name="îṣ1idê">
                  <a:extLst>
                    <a:ext uri="{FF2B5EF4-FFF2-40B4-BE49-F238E27FC236}">
                      <a16:creationId xmlns:a16="http://schemas.microsoft.com/office/drawing/2014/main" id="{1554C37A-1031-409F-8ADB-309A28F26C31}"/>
                    </a:ext>
                  </a:extLst>
                </p:cNvPr>
                <p:cNvSpPr/>
                <p:nvPr/>
              </p:nvSpPr>
              <p:spPr bwMode="auto">
                <a:xfrm>
                  <a:off x="5583719" y="2076077"/>
                  <a:ext cx="55382" cy="55382"/>
                </a:xfrm>
                <a:custGeom>
                  <a:avLst/>
                  <a:gdLst>
                    <a:gd name="T0" fmla="*/ 15 w 15"/>
                    <a:gd name="T1" fmla="*/ 7 h 15"/>
                    <a:gd name="T2" fmla="*/ 8 w 15"/>
                    <a:gd name="T3" fmla="*/ 15 h 15"/>
                    <a:gd name="T4" fmla="*/ 0 w 15"/>
                    <a:gd name="T5" fmla="*/ 8 h 15"/>
                    <a:gd name="T6" fmla="*/ 7 w 15"/>
                    <a:gd name="T7" fmla="*/ 1 h 15"/>
                    <a:gd name="T8" fmla="*/ 15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cubicBezTo>
                        <a:pt x="15" y="11"/>
                        <a:pt x="12" y="15"/>
                        <a:pt x="8" y="15"/>
                      </a:cubicBez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3" y="1"/>
                        <a:pt x="7" y="1"/>
                      </a:cubicBezTo>
                      <a:cubicBezTo>
                        <a:pt x="11" y="0"/>
                        <a:pt x="15" y="3"/>
                        <a:pt x="1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3" name="ïṥľîḓe">
                  <a:extLst>
                    <a:ext uri="{FF2B5EF4-FFF2-40B4-BE49-F238E27FC236}">
                      <a16:creationId xmlns:a16="http://schemas.microsoft.com/office/drawing/2014/main" id="{227E3247-FB7B-4565-A5A2-E35EA49BF5CF}"/>
                    </a:ext>
                  </a:extLst>
                </p:cNvPr>
                <p:cNvSpPr/>
                <p:nvPr/>
              </p:nvSpPr>
              <p:spPr bwMode="auto">
                <a:xfrm>
                  <a:off x="5246813" y="1270733"/>
                  <a:ext cx="57690" cy="55382"/>
                </a:xfrm>
                <a:custGeom>
                  <a:avLst/>
                  <a:gdLst>
                    <a:gd name="T0" fmla="*/ 15 w 15"/>
                    <a:gd name="T1" fmla="*/ 7 h 15"/>
                    <a:gd name="T2" fmla="*/ 8 w 15"/>
                    <a:gd name="T3" fmla="*/ 14 h 15"/>
                    <a:gd name="T4" fmla="*/ 1 w 15"/>
                    <a:gd name="T5" fmla="*/ 8 h 15"/>
                    <a:gd name="T6" fmla="*/ 8 w 15"/>
                    <a:gd name="T7" fmla="*/ 0 h 15"/>
                    <a:gd name="T8" fmla="*/ 15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cubicBezTo>
                        <a:pt x="15" y="11"/>
                        <a:pt x="12" y="14"/>
                        <a:pt x="8" y="14"/>
                      </a:cubicBezTo>
                      <a:cubicBezTo>
                        <a:pt x="4" y="15"/>
                        <a:pt x="1" y="12"/>
                        <a:pt x="1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lose/>
                    </a:path>
                  </a:pathLst>
                </a:custGeom>
                <a:solidFill>
                  <a:srgbClr val="ECB260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4" name="i$1ïḋe">
                  <a:extLst>
                    <a:ext uri="{FF2B5EF4-FFF2-40B4-BE49-F238E27FC236}">
                      <a16:creationId xmlns:a16="http://schemas.microsoft.com/office/drawing/2014/main" id="{0125D218-D641-439D-B2EB-C0F5A638FA5B}"/>
                    </a:ext>
                  </a:extLst>
                </p:cNvPr>
                <p:cNvSpPr/>
                <p:nvPr/>
              </p:nvSpPr>
              <p:spPr bwMode="auto">
                <a:xfrm>
                  <a:off x="5043746" y="3059103"/>
                  <a:ext cx="55382" cy="55382"/>
                </a:xfrm>
                <a:custGeom>
                  <a:avLst/>
                  <a:gdLst>
                    <a:gd name="T0" fmla="*/ 15 w 15"/>
                    <a:gd name="T1" fmla="*/ 7 h 15"/>
                    <a:gd name="T2" fmla="*/ 8 w 15"/>
                    <a:gd name="T3" fmla="*/ 15 h 15"/>
                    <a:gd name="T4" fmla="*/ 0 w 15"/>
                    <a:gd name="T5" fmla="*/ 8 h 15"/>
                    <a:gd name="T6" fmla="*/ 7 w 15"/>
                    <a:gd name="T7" fmla="*/ 0 h 15"/>
                    <a:gd name="T8" fmla="*/ 15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cubicBezTo>
                        <a:pt x="15" y="11"/>
                        <a:pt x="12" y="14"/>
                        <a:pt x="8" y="15"/>
                      </a:cubicBez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5" y="3"/>
                        <a:pt x="15" y="7"/>
                      </a:cubicBezTo>
                      <a:close/>
                    </a:path>
                  </a:pathLst>
                </a:custGeom>
                <a:solidFill>
                  <a:srgbClr val="ECB260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6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5" name="í$1iḓe">
                  <a:extLst>
                    <a:ext uri="{FF2B5EF4-FFF2-40B4-BE49-F238E27FC236}">
                      <a16:creationId xmlns:a16="http://schemas.microsoft.com/office/drawing/2014/main" id="{C1FD68FF-7D94-4DF5-88F9-00401BFD7506}"/>
                    </a:ext>
                  </a:extLst>
                </p:cNvPr>
                <p:cNvSpPr/>
                <p:nvPr/>
              </p:nvSpPr>
              <p:spPr bwMode="auto">
                <a:xfrm>
                  <a:off x="5136050" y="2235299"/>
                  <a:ext cx="341521" cy="346136"/>
                </a:xfrm>
                <a:custGeom>
                  <a:avLst/>
                  <a:gdLst>
                    <a:gd name="T0" fmla="*/ 91 w 92"/>
                    <a:gd name="T1" fmla="*/ 44 h 93"/>
                    <a:gd name="T2" fmla="*/ 48 w 92"/>
                    <a:gd name="T3" fmla="*/ 91 h 93"/>
                    <a:gd name="T4" fmla="*/ 1 w 92"/>
                    <a:gd name="T5" fmla="*/ 49 h 93"/>
                    <a:gd name="T6" fmla="*/ 44 w 92"/>
                    <a:gd name="T7" fmla="*/ 1 h 93"/>
                    <a:gd name="T8" fmla="*/ 91 w 92"/>
                    <a:gd name="T9" fmla="*/ 4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93">
                      <a:moveTo>
                        <a:pt x="91" y="44"/>
                      </a:moveTo>
                      <a:cubicBezTo>
                        <a:pt x="92" y="69"/>
                        <a:pt x="73" y="90"/>
                        <a:pt x="48" y="91"/>
                      </a:cubicBezTo>
                      <a:cubicBezTo>
                        <a:pt x="23" y="93"/>
                        <a:pt x="2" y="73"/>
                        <a:pt x="1" y="49"/>
                      </a:cubicBezTo>
                      <a:cubicBezTo>
                        <a:pt x="0" y="24"/>
                        <a:pt x="19" y="3"/>
                        <a:pt x="44" y="1"/>
                      </a:cubicBezTo>
                      <a:cubicBezTo>
                        <a:pt x="69" y="0"/>
                        <a:pt x="90" y="19"/>
                        <a:pt x="9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6" name="ïš1íďé">
                  <a:extLst>
                    <a:ext uri="{FF2B5EF4-FFF2-40B4-BE49-F238E27FC236}">
                      <a16:creationId xmlns:a16="http://schemas.microsoft.com/office/drawing/2014/main" id="{CBFD4D99-FFAA-4C87-A5C2-56C195154FB3}"/>
                    </a:ext>
                  </a:extLst>
                </p:cNvPr>
                <p:cNvSpPr/>
                <p:nvPr/>
              </p:nvSpPr>
              <p:spPr bwMode="auto">
                <a:xfrm>
                  <a:off x="7067488" y="2652970"/>
                  <a:ext cx="346136" cy="346136"/>
                </a:xfrm>
                <a:custGeom>
                  <a:avLst/>
                  <a:gdLst>
                    <a:gd name="T0" fmla="*/ 92 w 93"/>
                    <a:gd name="T1" fmla="*/ 44 h 93"/>
                    <a:gd name="T2" fmla="*/ 49 w 93"/>
                    <a:gd name="T3" fmla="*/ 91 h 93"/>
                    <a:gd name="T4" fmla="*/ 2 w 93"/>
                    <a:gd name="T5" fmla="*/ 49 h 93"/>
                    <a:gd name="T6" fmla="*/ 44 w 93"/>
                    <a:gd name="T7" fmla="*/ 1 h 93"/>
                    <a:gd name="T8" fmla="*/ 92 w 93"/>
                    <a:gd name="T9" fmla="*/ 4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3">
                      <a:moveTo>
                        <a:pt x="92" y="44"/>
                      </a:moveTo>
                      <a:cubicBezTo>
                        <a:pt x="93" y="69"/>
                        <a:pt x="74" y="90"/>
                        <a:pt x="49" y="91"/>
                      </a:cubicBezTo>
                      <a:cubicBezTo>
                        <a:pt x="24" y="93"/>
                        <a:pt x="3" y="74"/>
                        <a:pt x="2" y="49"/>
                      </a:cubicBezTo>
                      <a:cubicBezTo>
                        <a:pt x="0" y="24"/>
                        <a:pt x="19" y="3"/>
                        <a:pt x="44" y="1"/>
                      </a:cubicBezTo>
                      <a:cubicBezTo>
                        <a:pt x="69" y="0"/>
                        <a:pt x="90" y="19"/>
                        <a:pt x="92" y="4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7" name="iṣḷîḋé">
                  <a:extLst>
                    <a:ext uri="{FF2B5EF4-FFF2-40B4-BE49-F238E27FC236}">
                      <a16:creationId xmlns:a16="http://schemas.microsoft.com/office/drawing/2014/main" id="{E16F6C0D-97D5-4450-BF6A-8144DD7755D1}"/>
                    </a:ext>
                  </a:extLst>
                </p:cNvPr>
                <p:cNvSpPr/>
                <p:nvPr/>
              </p:nvSpPr>
              <p:spPr bwMode="auto">
                <a:xfrm>
                  <a:off x="5352961" y="1104588"/>
                  <a:ext cx="978411" cy="978410"/>
                </a:xfrm>
                <a:prstGeom prst="ellipse">
                  <a:avLst/>
                </a:prstGeom>
                <a:solidFill>
                  <a:srgbClr val="485776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1" i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378" name="直接连接符 377">
                  <a:extLst>
                    <a:ext uri="{FF2B5EF4-FFF2-40B4-BE49-F238E27FC236}">
                      <a16:creationId xmlns:a16="http://schemas.microsoft.com/office/drawing/2014/main" id="{1354AD3C-2DF2-4414-A23D-978C92D8CD0E}"/>
                    </a:ext>
                  </a:extLst>
                </p:cNvPr>
                <p:cNvCxnSpPr/>
                <p:nvPr/>
              </p:nvCxnSpPr>
              <p:spPr>
                <a:xfrm>
                  <a:off x="5166892" y="3654364"/>
                  <a:ext cx="1142924" cy="414214"/>
                </a:xfrm>
                <a:prstGeom prst="line">
                  <a:avLst/>
                </a:prstGeom>
                <a:ln w="57150">
                  <a:solidFill>
                    <a:srgbClr val="ECB2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接连接符 378">
                  <a:extLst>
                    <a:ext uri="{FF2B5EF4-FFF2-40B4-BE49-F238E27FC236}">
                      <a16:creationId xmlns:a16="http://schemas.microsoft.com/office/drawing/2014/main" id="{DE6345DF-2498-415D-B8CE-A8C7261C1DA6}"/>
                    </a:ext>
                  </a:extLst>
                </p:cNvPr>
                <p:cNvCxnSpPr/>
                <p:nvPr/>
              </p:nvCxnSpPr>
              <p:spPr>
                <a:xfrm flipV="1">
                  <a:off x="6325157" y="3784765"/>
                  <a:ext cx="1020194" cy="276143"/>
                </a:xfrm>
                <a:prstGeom prst="line">
                  <a:avLst/>
                </a:prstGeom>
                <a:ln w="57150">
                  <a:solidFill>
                    <a:srgbClr val="ECB2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í$ļíḋê">
                  <a:extLst>
                    <a:ext uri="{FF2B5EF4-FFF2-40B4-BE49-F238E27FC236}">
                      <a16:creationId xmlns:a16="http://schemas.microsoft.com/office/drawing/2014/main" id="{BBCA79B6-CB81-4B95-BE84-05F3397D498E}"/>
                    </a:ext>
                  </a:extLst>
                </p:cNvPr>
                <p:cNvSpPr/>
                <p:nvPr/>
              </p:nvSpPr>
              <p:spPr bwMode="auto">
                <a:xfrm>
                  <a:off x="5687591" y="3410801"/>
                  <a:ext cx="1169940" cy="1169941"/>
                </a:xfrm>
                <a:custGeom>
                  <a:avLst/>
                  <a:gdLst>
                    <a:gd name="T0" fmla="*/ 310 w 314"/>
                    <a:gd name="T1" fmla="*/ 150 h 314"/>
                    <a:gd name="T2" fmla="*/ 165 w 314"/>
                    <a:gd name="T3" fmla="*/ 310 h 314"/>
                    <a:gd name="T4" fmla="*/ 4 w 314"/>
                    <a:gd name="T5" fmla="*/ 165 h 314"/>
                    <a:gd name="T6" fmla="*/ 149 w 314"/>
                    <a:gd name="T7" fmla="*/ 4 h 314"/>
                    <a:gd name="T8" fmla="*/ 310 w 314"/>
                    <a:gd name="T9" fmla="*/ 15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4" h="314">
                      <a:moveTo>
                        <a:pt x="310" y="150"/>
                      </a:moveTo>
                      <a:cubicBezTo>
                        <a:pt x="314" y="234"/>
                        <a:pt x="249" y="306"/>
                        <a:pt x="165" y="310"/>
                      </a:cubicBezTo>
                      <a:cubicBezTo>
                        <a:pt x="80" y="314"/>
                        <a:pt x="9" y="249"/>
                        <a:pt x="4" y="165"/>
                      </a:cubicBezTo>
                      <a:cubicBezTo>
                        <a:pt x="0" y="80"/>
                        <a:pt x="65" y="9"/>
                        <a:pt x="149" y="4"/>
                      </a:cubicBezTo>
                      <a:cubicBezTo>
                        <a:pt x="234" y="0"/>
                        <a:pt x="306" y="65"/>
                        <a:pt x="310" y="150"/>
                      </a:cubicBezTo>
                      <a:close/>
                    </a:path>
                  </a:pathLst>
                </a:custGeom>
                <a:solidFill>
                  <a:srgbClr val="485776">
                    <a:alpha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solidFill>
                      <a:srgbClr val="485776"/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1" name="í$ľîḋé">
                  <a:extLst>
                    <a:ext uri="{FF2B5EF4-FFF2-40B4-BE49-F238E27FC236}">
                      <a16:creationId xmlns:a16="http://schemas.microsoft.com/office/drawing/2014/main" id="{A00508F2-7739-48C6-AA11-6B8CA295CB5B}"/>
                    </a:ext>
                  </a:extLst>
                </p:cNvPr>
                <p:cNvSpPr/>
                <p:nvPr/>
              </p:nvSpPr>
              <p:spPr bwMode="auto">
                <a:xfrm>
                  <a:off x="5136049" y="2302220"/>
                  <a:ext cx="953029" cy="948413"/>
                </a:xfrm>
                <a:custGeom>
                  <a:avLst/>
                  <a:gdLst>
                    <a:gd name="T0" fmla="*/ 252 w 256"/>
                    <a:gd name="T1" fmla="*/ 121 h 255"/>
                    <a:gd name="T2" fmla="*/ 134 w 256"/>
                    <a:gd name="T3" fmla="*/ 252 h 255"/>
                    <a:gd name="T4" fmla="*/ 4 w 256"/>
                    <a:gd name="T5" fmla="*/ 133 h 255"/>
                    <a:gd name="T6" fmla="*/ 122 w 256"/>
                    <a:gd name="T7" fmla="*/ 3 h 255"/>
                    <a:gd name="T8" fmla="*/ 252 w 256"/>
                    <a:gd name="T9" fmla="*/ 121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6" h="255">
                      <a:moveTo>
                        <a:pt x="252" y="121"/>
                      </a:moveTo>
                      <a:cubicBezTo>
                        <a:pt x="256" y="190"/>
                        <a:pt x="203" y="248"/>
                        <a:pt x="134" y="252"/>
                      </a:cubicBezTo>
                      <a:cubicBezTo>
                        <a:pt x="65" y="255"/>
                        <a:pt x="7" y="202"/>
                        <a:pt x="4" y="133"/>
                      </a:cubicBezTo>
                      <a:cubicBezTo>
                        <a:pt x="0" y="65"/>
                        <a:pt x="53" y="6"/>
                        <a:pt x="122" y="3"/>
                      </a:cubicBezTo>
                      <a:cubicBezTo>
                        <a:pt x="190" y="0"/>
                        <a:pt x="249" y="52"/>
                        <a:pt x="252" y="12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2" name="íSḻiḋè">
                  <a:extLst>
                    <a:ext uri="{FF2B5EF4-FFF2-40B4-BE49-F238E27FC236}">
                      <a16:creationId xmlns:a16="http://schemas.microsoft.com/office/drawing/2014/main" id="{73C30229-C799-4615-8876-6AB8F54EBF33}"/>
                    </a:ext>
                  </a:extLst>
                </p:cNvPr>
                <p:cNvSpPr/>
                <p:nvPr/>
              </p:nvSpPr>
              <p:spPr bwMode="auto">
                <a:xfrm>
                  <a:off x="5016055" y="1732248"/>
                  <a:ext cx="1169940" cy="1169941"/>
                </a:xfrm>
                <a:custGeom>
                  <a:avLst/>
                  <a:gdLst>
                    <a:gd name="T0" fmla="*/ 310 w 314"/>
                    <a:gd name="T1" fmla="*/ 150 h 314"/>
                    <a:gd name="T2" fmla="*/ 164 w 314"/>
                    <a:gd name="T3" fmla="*/ 310 h 314"/>
                    <a:gd name="T4" fmla="*/ 4 w 314"/>
                    <a:gd name="T5" fmla="*/ 165 h 314"/>
                    <a:gd name="T6" fmla="*/ 149 w 314"/>
                    <a:gd name="T7" fmla="*/ 4 h 314"/>
                    <a:gd name="T8" fmla="*/ 310 w 314"/>
                    <a:gd name="T9" fmla="*/ 15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4" h="314">
                      <a:moveTo>
                        <a:pt x="310" y="150"/>
                      </a:moveTo>
                      <a:cubicBezTo>
                        <a:pt x="314" y="234"/>
                        <a:pt x="249" y="306"/>
                        <a:pt x="164" y="310"/>
                      </a:cubicBezTo>
                      <a:cubicBezTo>
                        <a:pt x="80" y="314"/>
                        <a:pt x="8" y="249"/>
                        <a:pt x="4" y="165"/>
                      </a:cubicBezTo>
                      <a:cubicBezTo>
                        <a:pt x="0" y="80"/>
                        <a:pt x="65" y="9"/>
                        <a:pt x="149" y="4"/>
                      </a:cubicBezTo>
                      <a:cubicBezTo>
                        <a:pt x="234" y="0"/>
                        <a:pt x="305" y="65"/>
                        <a:pt x="310" y="15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3" name="îṥḻiḋè">
                  <a:extLst>
                    <a:ext uri="{FF2B5EF4-FFF2-40B4-BE49-F238E27FC236}">
                      <a16:creationId xmlns:a16="http://schemas.microsoft.com/office/drawing/2014/main" id="{A8032082-2933-4DD9-8FB5-991EE3472AE0}"/>
                    </a:ext>
                  </a:extLst>
                </p:cNvPr>
                <p:cNvSpPr/>
                <p:nvPr/>
              </p:nvSpPr>
              <p:spPr bwMode="auto">
                <a:xfrm>
                  <a:off x="6453673" y="2514516"/>
                  <a:ext cx="856111" cy="856111"/>
                </a:xfrm>
                <a:custGeom>
                  <a:avLst/>
                  <a:gdLst>
                    <a:gd name="T0" fmla="*/ 227 w 230"/>
                    <a:gd name="T1" fmla="*/ 109 h 230"/>
                    <a:gd name="T2" fmla="*/ 121 w 230"/>
                    <a:gd name="T3" fmla="*/ 227 h 230"/>
                    <a:gd name="T4" fmla="*/ 3 w 230"/>
                    <a:gd name="T5" fmla="*/ 120 h 230"/>
                    <a:gd name="T6" fmla="*/ 109 w 230"/>
                    <a:gd name="T7" fmla="*/ 3 h 230"/>
                    <a:gd name="T8" fmla="*/ 227 w 230"/>
                    <a:gd name="T9" fmla="*/ 10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30">
                      <a:moveTo>
                        <a:pt x="227" y="109"/>
                      </a:moveTo>
                      <a:cubicBezTo>
                        <a:pt x="230" y="171"/>
                        <a:pt x="182" y="224"/>
                        <a:pt x="121" y="227"/>
                      </a:cubicBezTo>
                      <a:cubicBezTo>
                        <a:pt x="59" y="230"/>
                        <a:pt x="6" y="182"/>
                        <a:pt x="3" y="120"/>
                      </a:cubicBezTo>
                      <a:cubicBezTo>
                        <a:pt x="0" y="59"/>
                        <a:pt x="48" y="6"/>
                        <a:pt x="109" y="3"/>
                      </a:cubicBezTo>
                      <a:cubicBezTo>
                        <a:pt x="171" y="0"/>
                        <a:pt x="224" y="48"/>
                        <a:pt x="227" y="109"/>
                      </a:cubicBezTo>
                      <a:close/>
                    </a:path>
                  </a:pathLst>
                </a:custGeom>
                <a:solidFill>
                  <a:schemeClr val="accent1">
                    <a:alpha val="10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4" name="ïṣļïḑe">
                  <a:extLst>
                    <a:ext uri="{FF2B5EF4-FFF2-40B4-BE49-F238E27FC236}">
                      <a16:creationId xmlns:a16="http://schemas.microsoft.com/office/drawing/2014/main" id="{00364E6B-77D6-4DCE-96E2-FFCBABE4A56D}"/>
                    </a:ext>
                  </a:extLst>
                </p:cNvPr>
                <p:cNvSpPr/>
                <p:nvPr/>
              </p:nvSpPr>
              <p:spPr bwMode="auto">
                <a:xfrm>
                  <a:off x="5709481" y="2066562"/>
                  <a:ext cx="1220707" cy="1220707"/>
                </a:xfrm>
                <a:custGeom>
                  <a:avLst/>
                  <a:gdLst>
                    <a:gd name="T0" fmla="*/ 323 w 328"/>
                    <a:gd name="T1" fmla="*/ 156 h 328"/>
                    <a:gd name="T2" fmla="*/ 172 w 328"/>
                    <a:gd name="T3" fmla="*/ 323 h 328"/>
                    <a:gd name="T4" fmla="*/ 4 w 328"/>
                    <a:gd name="T5" fmla="*/ 172 h 328"/>
                    <a:gd name="T6" fmla="*/ 156 w 328"/>
                    <a:gd name="T7" fmla="*/ 4 h 328"/>
                    <a:gd name="T8" fmla="*/ 323 w 328"/>
                    <a:gd name="T9" fmla="*/ 156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328">
                      <a:moveTo>
                        <a:pt x="323" y="156"/>
                      </a:moveTo>
                      <a:cubicBezTo>
                        <a:pt x="328" y="244"/>
                        <a:pt x="260" y="319"/>
                        <a:pt x="172" y="323"/>
                      </a:cubicBezTo>
                      <a:cubicBezTo>
                        <a:pt x="84" y="328"/>
                        <a:pt x="9" y="260"/>
                        <a:pt x="4" y="172"/>
                      </a:cubicBezTo>
                      <a:cubicBezTo>
                        <a:pt x="0" y="84"/>
                        <a:pt x="68" y="9"/>
                        <a:pt x="156" y="4"/>
                      </a:cubicBezTo>
                      <a:cubicBezTo>
                        <a:pt x="244" y="0"/>
                        <a:pt x="319" y="68"/>
                        <a:pt x="323" y="156"/>
                      </a:cubicBezTo>
                      <a:close/>
                    </a:path>
                  </a:pathLst>
                </a:custGeom>
                <a:solidFill>
                  <a:srgbClr val="485776"/>
                </a:solidFill>
                <a:ln>
                  <a:noFill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1" i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5" name="îṩḻíḍe">
                  <a:extLst>
                    <a:ext uri="{FF2B5EF4-FFF2-40B4-BE49-F238E27FC236}">
                      <a16:creationId xmlns:a16="http://schemas.microsoft.com/office/drawing/2014/main" id="{51B7B0AB-4322-4C0A-9EA8-DCA8B0F4596E}"/>
                    </a:ext>
                  </a:extLst>
                </p:cNvPr>
                <p:cNvSpPr/>
                <p:nvPr/>
              </p:nvSpPr>
              <p:spPr bwMode="auto">
                <a:xfrm>
                  <a:off x="6968262" y="3428314"/>
                  <a:ext cx="722271" cy="717656"/>
                </a:xfrm>
                <a:custGeom>
                  <a:avLst/>
                  <a:gdLst>
                    <a:gd name="T0" fmla="*/ 192 w 194"/>
                    <a:gd name="T1" fmla="*/ 93 h 193"/>
                    <a:gd name="T2" fmla="*/ 101 w 194"/>
                    <a:gd name="T3" fmla="*/ 192 h 193"/>
                    <a:gd name="T4" fmla="*/ 55 w 194"/>
                    <a:gd name="T5" fmla="*/ 183 h 193"/>
                    <a:gd name="T6" fmla="*/ 40 w 194"/>
                    <a:gd name="T7" fmla="*/ 174 h 193"/>
                    <a:gd name="T8" fmla="*/ 6 w 194"/>
                    <a:gd name="T9" fmla="*/ 127 h 193"/>
                    <a:gd name="T10" fmla="*/ 1 w 194"/>
                    <a:gd name="T11" fmla="*/ 109 h 193"/>
                    <a:gd name="T12" fmla="*/ 1 w 194"/>
                    <a:gd name="T13" fmla="*/ 101 h 193"/>
                    <a:gd name="T14" fmla="*/ 18 w 194"/>
                    <a:gd name="T15" fmla="*/ 43 h 193"/>
                    <a:gd name="T16" fmla="*/ 48 w 194"/>
                    <a:gd name="T17" fmla="*/ 14 h 193"/>
                    <a:gd name="T18" fmla="*/ 92 w 194"/>
                    <a:gd name="T19" fmla="*/ 1 h 193"/>
                    <a:gd name="T20" fmla="*/ 179 w 194"/>
                    <a:gd name="T21" fmla="*/ 48 h 193"/>
                    <a:gd name="T22" fmla="*/ 179 w 194"/>
                    <a:gd name="T23" fmla="*/ 48 h 193"/>
                    <a:gd name="T24" fmla="*/ 192 w 194"/>
                    <a:gd name="T25" fmla="*/ 93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4" h="193">
                      <a:moveTo>
                        <a:pt x="192" y="93"/>
                      </a:moveTo>
                      <a:cubicBezTo>
                        <a:pt x="194" y="145"/>
                        <a:pt x="153" y="190"/>
                        <a:pt x="101" y="192"/>
                      </a:cubicBezTo>
                      <a:cubicBezTo>
                        <a:pt x="84" y="193"/>
                        <a:pt x="69" y="190"/>
                        <a:pt x="55" y="183"/>
                      </a:cubicBezTo>
                      <a:cubicBezTo>
                        <a:pt x="50" y="181"/>
                        <a:pt x="45" y="178"/>
                        <a:pt x="40" y="174"/>
                      </a:cubicBezTo>
                      <a:cubicBezTo>
                        <a:pt x="25" y="163"/>
                        <a:pt x="12" y="147"/>
                        <a:pt x="6" y="127"/>
                      </a:cubicBezTo>
                      <a:cubicBezTo>
                        <a:pt x="4" y="122"/>
                        <a:pt x="2" y="115"/>
                        <a:pt x="1" y="109"/>
                      </a:cubicBezTo>
                      <a:cubicBezTo>
                        <a:pt x="1" y="106"/>
                        <a:pt x="1" y="104"/>
                        <a:pt x="1" y="101"/>
                      </a:cubicBezTo>
                      <a:cubicBezTo>
                        <a:pt x="0" y="79"/>
                        <a:pt x="6" y="59"/>
                        <a:pt x="18" y="43"/>
                      </a:cubicBezTo>
                      <a:cubicBezTo>
                        <a:pt x="26" y="31"/>
                        <a:pt x="36" y="21"/>
                        <a:pt x="48" y="14"/>
                      </a:cubicBezTo>
                      <a:cubicBezTo>
                        <a:pt x="61" y="6"/>
                        <a:pt x="76" y="2"/>
                        <a:pt x="92" y="1"/>
                      </a:cubicBezTo>
                      <a:cubicBezTo>
                        <a:pt x="129" y="0"/>
                        <a:pt x="161" y="19"/>
                        <a:pt x="179" y="48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7" y="61"/>
                        <a:pt x="191" y="76"/>
                        <a:pt x="192" y="93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6" name="îš1iḓé">
                  <a:extLst>
                    <a:ext uri="{FF2B5EF4-FFF2-40B4-BE49-F238E27FC236}">
                      <a16:creationId xmlns:a16="http://schemas.microsoft.com/office/drawing/2014/main" id="{6B70CD4E-1AA6-4674-8252-20633E3EF07F}"/>
                    </a:ext>
                  </a:extLst>
                </p:cNvPr>
                <p:cNvSpPr/>
                <p:nvPr/>
              </p:nvSpPr>
              <p:spPr bwMode="auto">
                <a:xfrm>
                  <a:off x="4752993" y="3209095"/>
                  <a:ext cx="869955" cy="869956"/>
                </a:xfrm>
                <a:custGeom>
                  <a:avLst/>
                  <a:gdLst>
                    <a:gd name="T0" fmla="*/ 232 w 234"/>
                    <a:gd name="T1" fmla="*/ 112 h 234"/>
                    <a:gd name="T2" fmla="*/ 122 w 234"/>
                    <a:gd name="T3" fmla="*/ 232 h 234"/>
                    <a:gd name="T4" fmla="*/ 3 w 234"/>
                    <a:gd name="T5" fmla="*/ 122 h 234"/>
                    <a:gd name="T6" fmla="*/ 112 w 234"/>
                    <a:gd name="T7" fmla="*/ 3 h 234"/>
                    <a:gd name="T8" fmla="*/ 232 w 234"/>
                    <a:gd name="T9" fmla="*/ 11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" h="234">
                      <a:moveTo>
                        <a:pt x="232" y="112"/>
                      </a:moveTo>
                      <a:cubicBezTo>
                        <a:pt x="234" y="175"/>
                        <a:pt x="185" y="229"/>
                        <a:pt x="122" y="232"/>
                      </a:cubicBezTo>
                      <a:cubicBezTo>
                        <a:pt x="59" y="234"/>
                        <a:pt x="6" y="185"/>
                        <a:pt x="3" y="122"/>
                      </a:cubicBezTo>
                      <a:cubicBezTo>
                        <a:pt x="0" y="59"/>
                        <a:pt x="49" y="6"/>
                        <a:pt x="112" y="3"/>
                      </a:cubicBezTo>
                      <a:cubicBezTo>
                        <a:pt x="176" y="0"/>
                        <a:pt x="229" y="49"/>
                        <a:pt x="232" y="112"/>
                      </a:cubicBezTo>
                      <a:close/>
                    </a:path>
                  </a:pathLst>
                </a:custGeom>
                <a:solidFill>
                  <a:srgbClr val="485776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100" b="1" i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25" name="iṣlïdê">
                <a:extLst>
                  <a:ext uri="{FF2B5EF4-FFF2-40B4-BE49-F238E27FC236}">
                    <a16:creationId xmlns:a16="http://schemas.microsoft.com/office/drawing/2014/main" id="{A9F48651-5C1B-45CC-8993-935138A512FB}"/>
                  </a:ext>
                </a:extLst>
              </p:cNvPr>
              <p:cNvGrpSpPr/>
              <p:nvPr/>
            </p:nvGrpSpPr>
            <p:grpSpPr>
              <a:xfrm>
                <a:off x="673100" y="1953653"/>
                <a:ext cx="3210103" cy="929027"/>
                <a:chOff x="673100" y="2413000"/>
                <a:chExt cx="3210103" cy="929027"/>
              </a:xfrm>
            </p:grpSpPr>
            <p:sp>
              <p:nvSpPr>
                <p:cNvPr id="351" name="î$ļîdê">
                  <a:extLst>
                    <a:ext uri="{FF2B5EF4-FFF2-40B4-BE49-F238E27FC236}">
                      <a16:creationId xmlns:a16="http://schemas.microsoft.com/office/drawing/2014/main" id="{12068322-B5CC-4411-96A4-3D31CB80939C}"/>
                    </a:ext>
                  </a:extLst>
                </p:cNvPr>
                <p:cNvSpPr/>
                <p:nvPr/>
              </p:nvSpPr>
              <p:spPr bwMode="auto">
                <a:xfrm>
                  <a:off x="673100" y="2756568"/>
                  <a:ext cx="2873467" cy="585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dirty="0" smtClean="0">
                      <a:solidFill>
                        <a:schemeClr val="dk1">
                          <a:lumMod val="100000"/>
                        </a:schemeClr>
                      </a:solidFill>
                      <a:latin typeface="Arial" panose="020B0604020202020204" pitchFamily="34" charset="0"/>
                      <a:ea typeface="思源黑体 CN Normal" panose="020B0400000000000000" pitchFamily="34" charset="-122"/>
                      <a:sym typeface="Arial" panose="020B0604020202020204" pitchFamily="34" charset="0"/>
                    </a:rPr>
                    <a:t>对于德州扑克规则不是完全理解</a:t>
                  </a:r>
                  <a:endParaRPr lang="zh-CN" altLang="en-US" dirty="0">
                    <a:solidFill>
                      <a:schemeClr val="dk1">
                        <a:lumMod val="100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3F263562-0F74-4550-88C1-312C2F814600}"/>
                    </a:ext>
                  </a:extLst>
                </p:cNvPr>
                <p:cNvCxnSpPr/>
                <p:nvPr/>
              </p:nvCxnSpPr>
              <p:spPr>
                <a:xfrm>
                  <a:off x="673100" y="2756567"/>
                  <a:ext cx="321010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4" name="îṡḻíḑé">
                  <a:extLst>
                    <a:ext uri="{FF2B5EF4-FFF2-40B4-BE49-F238E27FC236}">
                      <a16:creationId xmlns:a16="http://schemas.microsoft.com/office/drawing/2014/main" id="{556CF963-F80A-416E-96FB-45B4B10F30A9}"/>
                    </a:ext>
                  </a:extLst>
                </p:cNvPr>
                <p:cNvSpPr/>
                <p:nvPr/>
              </p:nvSpPr>
              <p:spPr bwMode="auto">
                <a:xfrm>
                  <a:off x="3546567" y="2413000"/>
                  <a:ext cx="304842" cy="288904"/>
                </a:xfrm>
                <a:custGeom>
                  <a:avLst/>
                  <a:gdLst>
                    <a:gd name="T0" fmla="*/ 3025 w 3403"/>
                    <a:gd name="T1" fmla="*/ 97 h 3230"/>
                    <a:gd name="T2" fmla="*/ 2115 w 3403"/>
                    <a:gd name="T3" fmla="*/ 701 h 3230"/>
                    <a:gd name="T4" fmla="*/ 1903 w 3403"/>
                    <a:gd name="T5" fmla="*/ 468 h 3230"/>
                    <a:gd name="T6" fmla="*/ 2010 w 3403"/>
                    <a:gd name="T7" fmla="*/ 232 h 3230"/>
                    <a:gd name="T8" fmla="*/ 1758 w 3403"/>
                    <a:gd name="T9" fmla="*/ 258 h 3230"/>
                    <a:gd name="T10" fmla="*/ 1402 w 3403"/>
                    <a:gd name="T11" fmla="*/ 463 h 3230"/>
                    <a:gd name="T12" fmla="*/ 1066 w 3403"/>
                    <a:gd name="T13" fmla="*/ 281 h 3230"/>
                    <a:gd name="T14" fmla="*/ 1174 w 3403"/>
                    <a:gd name="T15" fmla="*/ 88 h 3230"/>
                    <a:gd name="T16" fmla="*/ 808 w 3403"/>
                    <a:gd name="T17" fmla="*/ 166 h 3230"/>
                    <a:gd name="T18" fmla="*/ 543 w 3403"/>
                    <a:gd name="T19" fmla="*/ 298 h 3230"/>
                    <a:gd name="T20" fmla="*/ 88 w 3403"/>
                    <a:gd name="T21" fmla="*/ 259 h 3230"/>
                    <a:gd name="T22" fmla="*/ 17 w 3403"/>
                    <a:gd name="T23" fmla="*/ 392 h 3230"/>
                    <a:gd name="T24" fmla="*/ 1455 w 3403"/>
                    <a:gd name="T25" fmla="*/ 1190 h 3230"/>
                    <a:gd name="T26" fmla="*/ 675 w 3403"/>
                    <a:gd name="T27" fmla="*/ 2064 h 3230"/>
                    <a:gd name="T28" fmla="*/ 343 w 3403"/>
                    <a:gd name="T29" fmla="*/ 2106 h 3230"/>
                    <a:gd name="T30" fmla="*/ 16 w 3403"/>
                    <a:gd name="T31" fmla="*/ 2229 h 3230"/>
                    <a:gd name="T32" fmla="*/ 450 w 3403"/>
                    <a:gd name="T33" fmla="*/ 2556 h 3230"/>
                    <a:gd name="T34" fmla="*/ 751 w 3403"/>
                    <a:gd name="T35" fmla="*/ 3027 h 3230"/>
                    <a:gd name="T36" fmla="*/ 887 w 3403"/>
                    <a:gd name="T37" fmla="*/ 2925 h 3230"/>
                    <a:gd name="T38" fmla="*/ 886 w 3403"/>
                    <a:gd name="T39" fmla="*/ 2682 h 3230"/>
                    <a:gd name="T40" fmla="*/ 1876 w 3403"/>
                    <a:gd name="T41" fmla="*/ 1694 h 3230"/>
                    <a:gd name="T42" fmla="*/ 2620 w 3403"/>
                    <a:gd name="T43" fmla="*/ 3058 h 3230"/>
                    <a:gd name="T44" fmla="*/ 2792 w 3403"/>
                    <a:gd name="T45" fmla="*/ 2914 h 3230"/>
                    <a:gd name="T46" fmla="*/ 2878 w 3403"/>
                    <a:gd name="T47" fmla="*/ 2564 h 3230"/>
                    <a:gd name="T48" fmla="*/ 3139 w 3403"/>
                    <a:gd name="T49" fmla="*/ 2303 h 3230"/>
                    <a:gd name="T50" fmla="*/ 2860 w 3403"/>
                    <a:gd name="T51" fmla="*/ 2224 h 3230"/>
                    <a:gd name="T52" fmla="*/ 2724 w 3403"/>
                    <a:gd name="T53" fmla="*/ 1988 h 3230"/>
                    <a:gd name="T54" fmla="*/ 2885 w 3403"/>
                    <a:gd name="T55" fmla="*/ 1735 h 3230"/>
                    <a:gd name="T56" fmla="*/ 3078 w 3403"/>
                    <a:gd name="T57" fmla="*/ 1530 h 3230"/>
                    <a:gd name="T58" fmla="*/ 2732 w 3403"/>
                    <a:gd name="T59" fmla="*/ 1409 h 3230"/>
                    <a:gd name="T60" fmla="*/ 2572 w 3403"/>
                    <a:gd name="T61" fmla="*/ 1228 h 3230"/>
                    <a:gd name="T62" fmla="*/ 3241 w 3403"/>
                    <a:gd name="T63" fmla="*/ 456 h 3230"/>
                    <a:gd name="T64" fmla="*/ 3399 w 3403"/>
                    <a:gd name="T65" fmla="*/ 191 h 3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403" h="3230">
                      <a:moveTo>
                        <a:pt x="3231" y="22"/>
                      </a:moveTo>
                      <a:cubicBezTo>
                        <a:pt x="3165" y="21"/>
                        <a:pt x="3087" y="36"/>
                        <a:pt x="3025" y="97"/>
                      </a:cubicBezTo>
                      <a:lnTo>
                        <a:pt x="2361" y="659"/>
                      </a:lnTo>
                      <a:cubicBezTo>
                        <a:pt x="2300" y="711"/>
                        <a:pt x="2190" y="729"/>
                        <a:pt x="2115" y="701"/>
                      </a:cubicBezTo>
                      <a:lnTo>
                        <a:pt x="1956" y="639"/>
                      </a:lnTo>
                      <a:cubicBezTo>
                        <a:pt x="1882" y="611"/>
                        <a:pt x="1858" y="534"/>
                        <a:pt x="1903" y="468"/>
                      </a:cubicBezTo>
                      <a:lnTo>
                        <a:pt x="2015" y="303"/>
                      </a:lnTo>
                      <a:cubicBezTo>
                        <a:pt x="2037" y="272"/>
                        <a:pt x="2028" y="249"/>
                        <a:pt x="2010" y="232"/>
                      </a:cubicBezTo>
                      <a:cubicBezTo>
                        <a:pt x="1979" y="201"/>
                        <a:pt x="1893" y="177"/>
                        <a:pt x="1841" y="199"/>
                      </a:cubicBezTo>
                      <a:cubicBezTo>
                        <a:pt x="1793" y="220"/>
                        <a:pt x="1758" y="258"/>
                        <a:pt x="1758" y="258"/>
                      </a:cubicBezTo>
                      <a:lnTo>
                        <a:pt x="1643" y="383"/>
                      </a:lnTo>
                      <a:cubicBezTo>
                        <a:pt x="1588" y="442"/>
                        <a:pt x="1481" y="478"/>
                        <a:pt x="1402" y="463"/>
                      </a:cubicBezTo>
                      <a:lnTo>
                        <a:pt x="1131" y="413"/>
                      </a:lnTo>
                      <a:cubicBezTo>
                        <a:pt x="1052" y="398"/>
                        <a:pt x="1023" y="339"/>
                        <a:pt x="1066" y="281"/>
                      </a:cubicBezTo>
                      <a:lnTo>
                        <a:pt x="1143" y="177"/>
                      </a:lnTo>
                      <a:cubicBezTo>
                        <a:pt x="1170" y="141"/>
                        <a:pt x="1177" y="112"/>
                        <a:pt x="1174" y="88"/>
                      </a:cubicBezTo>
                      <a:cubicBezTo>
                        <a:pt x="1167" y="35"/>
                        <a:pt x="1068" y="0"/>
                        <a:pt x="1008" y="15"/>
                      </a:cubicBezTo>
                      <a:cubicBezTo>
                        <a:pt x="947" y="30"/>
                        <a:pt x="860" y="106"/>
                        <a:pt x="808" y="166"/>
                      </a:cubicBezTo>
                      <a:lnTo>
                        <a:pt x="783" y="194"/>
                      </a:lnTo>
                      <a:cubicBezTo>
                        <a:pt x="731" y="254"/>
                        <a:pt x="623" y="300"/>
                        <a:pt x="543" y="298"/>
                      </a:cubicBezTo>
                      <a:lnTo>
                        <a:pt x="315" y="289"/>
                      </a:lnTo>
                      <a:cubicBezTo>
                        <a:pt x="235" y="286"/>
                        <a:pt x="136" y="255"/>
                        <a:pt x="88" y="259"/>
                      </a:cubicBezTo>
                      <a:cubicBezTo>
                        <a:pt x="63" y="261"/>
                        <a:pt x="39" y="274"/>
                        <a:pt x="22" y="310"/>
                      </a:cubicBezTo>
                      <a:cubicBezTo>
                        <a:pt x="22" y="310"/>
                        <a:pt x="6" y="352"/>
                        <a:pt x="17" y="392"/>
                      </a:cubicBezTo>
                      <a:cubicBezTo>
                        <a:pt x="30" y="436"/>
                        <a:pt x="128" y="482"/>
                        <a:pt x="198" y="521"/>
                      </a:cubicBezTo>
                      <a:cubicBezTo>
                        <a:pt x="508" y="689"/>
                        <a:pt x="1174" y="1042"/>
                        <a:pt x="1455" y="1190"/>
                      </a:cubicBezTo>
                      <a:cubicBezTo>
                        <a:pt x="1525" y="1227"/>
                        <a:pt x="1534" y="1301"/>
                        <a:pt x="1474" y="1354"/>
                      </a:cubicBezTo>
                      <a:lnTo>
                        <a:pt x="675" y="2064"/>
                      </a:lnTo>
                      <a:cubicBezTo>
                        <a:pt x="615" y="2117"/>
                        <a:pt x="503" y="2145"/>
                        <a:pt x="426" y="2126"/>
                      </a:cubicBezTo>
                      <a:lnTo>
                        <a:pt x="343" y="2106"/>
                      </a:lnTo>
                      <a:cubicBezTo>
                        <a:pt x="265" y="2087"/>
                        <a:pt x="171" y="2068"/>
                        <a:pt x="138" y="2084"/>
                      </a:cubicBezTo>
                      <a:cubicBezTo>
                        <a:pt x="106" y="2100"/>
                        <a:pt x="33" y="2160"/>
                        <a:pt x="16" y="2229"/>
                      </a:cubicBezTo>
                      <a:cubicBezTo>
                        <a:pt x="0" y="2297"/>
                        <a:pt x="113" y="2381"/>
                        <a:pt x="187" y="2411"/>
                      </a:cubicBezTo>
                      <a:cubicBezTo>
                        <a:pt x="276" y="2448"/>
                        <a:pt x="384" y="2486"/>
                        <a:pt x="450" y="2556"/>
                      </a:cubicBezTo>
                      <a:cubicBezTo>
                        <a:pt x="534" y="2647"/>
                        <a:pt x="587" y="2760"/>
                        <a:pt x="619" y="2847"/>
                      </a:cubicBezTo>
                      <a:cubicBezTo>
                        <a:pt x="647" y="2922"/>
                        <a:pt x="693" y="3036"/>
                        <a:pt x="751" y="3027"/>
                      </a:cubicBezTo>
                      <a:cubicBezTo>
                        <a:pt x="800" y="3019"/>
                        <a:pt x="841" y="2975"/>
                        <a:pt x="841" y="2975"/>
                      </a:cubicBezTo>
                      <a:cubicBezTo>
                        <a:pt x="841" y="2975"/>
                        <a:pt x="861" y="2953"/>
                        <a:pt x="887" y="2925"/>
                      </a:cubicBezTo>
                      <a:cubicBezTo>
                        <a:pt x="912" y="2897"/>
                        <a:pt x="917" y="2812"/>
                        <a:pt x="898" y="2734"/>
                      </a:cubicBezTo>
                      <a:lnTo>
                        <a:pt x="886" y="2682"/>
                      </a:lnTo>
                      <a:cubicBezTo>
                        <a:pt x="867" y="2604"/>
                        <a:pt x="902" y="2500"/>
                        <a:pt x="963" y="2449"/>
                      </a:cubicBezTo>
                      <a:lnTo>
                        <a:pt x="1876" y="1694"/>
                      </a:lnTo>
                      <a:cubicBezTo>
                        <a:pt x="1938" y="1643"/>
                        <a:pt x="2014" y="1661"/>
                        <a:pt x="2046" y="1735"/>
                      </a:cubicBezTo>
                      <a:lnTo>
                        <a:pt x="2620" y="3058"/>
                      </a:lnTo>
                      <a:cubicBezTo>
                        <a:pt x="2652" y="3131"/>
                        <a:pt x="2767" y="3230"/>
                        <a:pt x="2792" y="3154"/>
                      </a:cubicBezTo>
                      <a:cubicBezTo>
                        <a:pt x="2806" y="3111"/>
                        <a:pt x="2810" y="3037"/>
                        <a:pt x="2792" y="2914"/>
                      </a:cubicBezTo>
                      <a:cubicBezTo>
                        <a:pt x="2792" y="2914"/>
                        <a:pt x="2786" y="2856"/>
                        <a:pt x="2779" y="2784"/>
                      </a:cubicBezTo>
                      <a:cubicBezTo>
                        <a:pt x="2771" y="2713"/>
                        <a:pt x="2815" y="2614"/>
                        <a:pt x="2878" y="2564"/>
                      </a:cubicBezTo>
                      <a:lnTo>
                        <a:pt x="3064" y="2414"/>
                      </a:lnTo>
                      <a:cubicBezTo>
                        <a:pt x="3064" y="2414"/>
                        <a:pt x="3118" y="2373"/>
                        <a:pt x="3139" y="2303"/>
                      </a:cubicBezTo>
                      <a:cubicBezTo>
                        <a:pt x="3160" y="2230"/>
                        <a:pt x="3103" y="2133"/>
                        <a:pt x="3056" y="2140"/>
                      </a:cubicBezTo>
                      <a:cubicBezTo>
                        <a:pt x="3009" y="2147"/>
                        <a:pt x="2924" y="2194"/>
                        <a:pt x="2860" y="2224"/>
                      </a:cubicBezTo>
                      <a:cubicBezTo>
                        <a:pt x="2796" y="2253"/>
                        <a:pt x="2739" y="2213"/>
                        <a:pt x="2734" y="2133"/>
                      </a:cubicBezTo>
                      <a:lnTo>
                        <a:pt x="2724" y="1988"/>
                      </a:lnTo>
                      <a:cubicBezTo>
                        <a:pt x="2719" y="1908"/>
                        <a:pt x="2769" y="1808"/>
                        <a:pt x="2837" y="1765"/>
                      </a:cubicBezTo>
                      <a:lnTo>
                        <a:pt x="2885" y="1735"/>
                      </a:lnTo>
                      <a:cubicBezTo>
                        <a:pt x="2953" y="1692"/>
                        <a:pt x="3053" y="1607"/>
                        <a:pt x="3078" y="1531"/>
                      </a:cubicBezTo>
                      <a:cubicBezTo>
                        <a:pt x="3078" y="1531"/>
                        <a:pt x="3078" y="1531"/>
                        <a:pt x="3078" y="1530"/>
                      </a:cubicBezTo>
                      <a:cubicBezTo>
                        <a:pt x="3103" y="1454"/>
                        <a:pt x="3027" y="1359"/>
                        <a:pt x="2970" y="1355"/>
                      </a:cubicBezTo>
                      <a:cubicBezTo>
                        <a:pt x="2914" y="1351"/>
                        <a:pt x="2809" y="1389"/>
                        <a:pt x="2732" y="1409"/>
                      </a:cubicBezTo>
                      <a:cubicBezTo>
                        <a:pt x="2656" y="1429"/>
                        <a:pt x="2587" y="1381"/>
                        <a:pt x="2579" y="1301"/>
                      </a:cubicBezTo>
                      <a:lnTo>
                        <a:pt x="2572" y="1228"/>
                      </a:lnTo>
                      <a:cubicBezTo>
                        <a:pt x="2564" y="1148"/>
                        <a:pt x="2605" y="1040"/>
                        <a:pt x="2664" y="985"/>
                      </a:cubicBezTo>
                      <a:lnTo>
                        <a:pt x="3241" y="456"/>
                      </a:lnTo>
                      <a:cubicBezTo>
                        <a:pt x="3300" y="402"/>
                        <a:pt x="3385" y="301"/>
                        <a:pt x="3396" y="222"/>
                      </a:cubicBezTo>
                      <a:cubicBezTo>
                        <a:pt x="3398" y="212"/>
                        <a:pt x="3399" y="202"/>
                        <a:pt x="3399" y="191"/>
                      </a:cubicBezTo>
                      <a:cubicBezTo>
                        <a:pt x="3403" y="111"/>
                        <a:pt x="3311" y="24"/>
                        <a:pt x="3231" y="22"/>
                      </a:cubicBezTo>
                      <a:close/>
                    </a:path>
                  </a:pathLst>
                </a:custGeom>
                <a:solidFill>
                  <a:srgbClr val="485776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26" name="î$ḻiďê">
                <a:extLst>
                  <a:ext uri="{FF2B5EF4-FFF2-40B4-BE49-F238E27FC236}">
                    <a16:creationId xmlns:a16="http://schemas.microsoft.com/office/drawing/2014/main" id="{EE28FDF3-C7F6-4673-94D5-3578710F3C99}"/>
                  </a:ext>
                </a:extLst>
              </p:cNvPr>
              <p:cNvGrpSpPr/>
              <p:nvPr/>
            </p:nvGrpSpPr>
            <p:grpSpPr>
              <a:xfrm>
                <a:off x="673100" y="3246143"/>
                <a:ext cx="3210103" cy="928326"/>
                <a:chOff x="673100" y="2413701"/>
                <a:chExt cx="3210103" cy="928326"/>
              </a:xfrm>
            </p:grpSpPr>
            <p:sp>
              <p:nvSpPr>
                <p:cNvPr id="347" name="íṥļídê">
                  <a:extLst>
                    <a:ext uri="{FF2B5EF4-FFF2-40B4-BE49-F238E27FC236}">
                      <a16:creationId xmlns:a16="http://schemas.microsoft.com/office/drawing/2014/main" id="{3DB8DE3B-BC99-4AE2-883C-50713BF87A4D}"/>
                    </a:ext>
                  </a:extLst>
                </p:cNvPr>
                <p:cNvSpPr/>
                <p:nvPr/>
              </p:nvSpPr>
              <p:spPr bwMode="auto">
                <a:xfrm>
                  <a:off x="673100" y="2756568"/>
                  <a:ext cx="2873467" cy="585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dirty="0" smtClean="0">
                      <a:solidFill>
                        <a:schemeClr val="dk1">
                          <a:lumMod val="100000"/>
                        </a:schemeClr>
                      </a:solidFill>
                      <a:latin typeface="Arial" panose="020B0604020202020204" pitchFamily="34" charset="0"/>
                      <a:ea typeface="思源黑体 CN Normal" panose="020B0400000000000000" pitchFamily="34" charset="-122"/>
                      <a:sym typeface="Arial" panose="020B0604020202020204" pitchFamily="34" charset="0"/>
                    </a:rPr>
                    <a:t>各个类之间的接口定义不同</a:t>
                  </a:r>
                  <a:endParaRPr lang="zh-CN" altLang="en-US" dirty="0">
                    <a:solidFill>
                      <a:schemeClr val="dk1">
                        <a:lumMod val="100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54EB0E25-F8A1-49DB-A83C-842951D8D5F2}"/>
                    </a:ext>
                  </a:extLst>
                </p:cNvPr>
                <p:cNvCxnSpPr/>
                <p:nvPr/>
              </p:nvCxnSpPr>
              <p:spPr>
                <a:xfrm>
                  <a:off x="673100" y="2756567"/>
                  <a:ext cx="321010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íṩḷíḋe">
                  <a:extLst>
                    <a:ext uri="{FF2B5EF4-FFF2-40B4-BE49-F238E27FC236}">
                      <a16:creationId xmlns:a16="http://schemas.microsoft.com/office/drawing/2014/main" id="{ABB7D10C-AF1C-4C76-9145-F1F028AA84EE}"/>
                    </a:ext>
                  </a:extLst>
                </p:cNvPr>
                <p:cNvSpPr/>
                <p:nvPr/>
              </p:nvSpPr>
              <p:spPr bwMode="auto">
                <a:xfrm>
                  <a:off x="3546567" y="2413701"/>
                  <a:ext cx="304842" cy="287500"/>
                </a:xfrm>
                <a:custGeom>
                  <a:avLst/>
                  <a:gdLst>
                    <a:gd name="T0" fmla="*/ 0 w 6157"/>
                    <a:gd name="T1" fmla="*/ 3844 h 5816"/>
                    <a:gd name="T2" fmla="*/ 1972 w 6157"/>
                    <a:gd name="T3" fmla="*/ 3844 h 5816"/>
                    <a:gd name="T4" fmla="*/ 1972 w 6157"/>
                    <a:gd name="T5" fmla="*/ 5816 h 5816"/>
                    <a:gd name="T6" fmla="*/ 0 w 6157"/>
                    <a:gd name="T7" fmla="*/ 5816 h 5816"/>
                    <a:gd name="T8" fmla="*/ 0 w 6157"/>
                    <a:gd name="T9" fmla="*/ 3844 h 5816"/>
                    <a:gd name="T10" fmla="*/ 2592 w 6157"/>
                    <a:gd name="T11" fmla="*/ 5816 h 5816"/>
                    <a:gd name="T12" fmla="*/ 4565 w 6157"/>
                    <a:gd name="T13" fmla="*/ 5816 h 5816"/>
                    <a:gd name="T14" fmla="*/ 4565 w 6157"/>
                    <a:gd name="T15" fmla="*/ 3844 h 5816"/>
                    <a:gd name="T16" fmla="*/ 2592 w 6157"/>
                    <a:gd name="T17" fmla="*/ 3844 h 5816"/>
                    <a:gd name="T18" fmla="*/ 2592 w 6157"/>
                    <a:gd name="T19" fmla="*/ 5816 h 5816"/>
                    <a:gd name="T20" fmla="*/ 37 w 6157"/>
                    <a:gd name="T21" fmla="*/ 3261 h 5816"/>
                    <a:gd name="T22" fmla="*/ 2010 w 6157"/>
                    <a:gd name="T23" fmla="*/ 3261 h 5816"/>
                    <a:gd name="T24" fmla="*/ 2010 w 6157"/>
                    <a:gd name="T25" fmla="*/ 1289 h 5816"/>
                    <a:gd name="T26" fmla="*/ 37 w 6157"/>
                    <a:gd name="T27" fmla="*/ 1289 h 5816"/>
                    <a:gd name="T28" fmla="*/ 37 w 6157"/>
                    <a:gd name="T29" fmla="*/ 3261 h 5816"/>
                    <a:gd name="T30" fmla="*/ 4340 w 6157"/>
                    <a:gd name="T31" fmla="*/ 1060 h 5816"/>
                    <a:gd name="T32" fmla="*/ 3652 w 6157"/>
                    <a:gd name="T33" fmla="*/ 0 h 5816"/>
                    <a:gd name="T34" fmla="*/ 2592 w 6157"/>
                    <a:gd name="T35" fmla="*/ 688 h 5816"/>
                    <a:gd name="T36" fmla="*/ 3280 w 6157"/>
                    <a:gd name="T37" fmla="*/ 1748 h 5816"/>
                    <a:gd name="T38" fmla="*/ 4340 w 6157"/>
                    <a:gd name="T39" fmla="*/ 1060 h 5816"/>
                    <a:gd name="T40" fmla="*/ 2924 w 6157"/>
                    <a:gd name="T41" fmla="*/ 2680 h 5816"/>
                    <a:gd name="T42" fmla="*/ 3872 w 6157"/>
                    <a:gd name="T43" fmla="*/ 3515 h 5816"/>
                    <a:gd name="T44" fmla="*/ 4707 w 6157"/>
                    <a:gd name="T45" fmla="*/ 2568 h 5816"/>
                    <a:gd name="T46" fmla="*/ 3760 w 6157"/>
                    <a:gd name="T47" fmla="*/ 1733 h 5816"/>
                    <a:gd name="T48" fmla="*/ 2924 w 6157"/>
                    <a:gd name="T49" fmla="*/ 2680 h 5816"/>
                    <a:gd name="T50" fmla="*/ 5495 w 6157"/>
                    <a:gd name="T51" fmla="*/ 603 h 5816"/>
                    <a:gd name="T52" fmla="*/ 4419 w 6157"/>
                    <a:gd name="T53" fmla="*/ 1265 h 5816"/>
                    <a:gd name="T54" fmla="*/ 5081 w 6157"/>
                    <a:gd name="T55" fmla="*/ 2341 h 5816"/>
                    <a:gd name="T56" fmla="*/ 6157 w 6157"/>
                    <a:gd name="T57" fmla="*/ 1679 h 5816"/>
                    <a:gd name="T58" fmla="*/ 5495 w 6157"/>
                    <a:gd name="T59" fmla="*/ 603 h 5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57" h="5816">
                      <a:moveTo>
                        <a:pt x="0" y="3844"/>
                      </a:moveTo>
                      <a:lnTo>
                        <a:pt x="1972" y="3844"/>
                      </a:lnTo>
                      <a:lnTo>
                        <a:pt x="1972" y="5816"/>
                      </a:lnTo>
                      <a:lnTo>
                        <a:pt x="0" y="5816"/>
                      </a:lnTo>
                      <a:lnTo>
                        <a:pt x="0" y="3844"/>
                      </a:lnTo>
                      <a:close/>
                      <a:moveTo>
                        <a:pt x="2592" y="5816"/>
                      </a:moveTo>
                      <a:lnTo>
                        <a:pt x="4565" y="5816"/>
                      </a:lnTo>
                      <a:lnTo>
                        <a:pt x="4565" y="3844"/>
                      </a:lnTo>
                      <a:lnTo>
                        <a:pt x="2592" y="3844"/>
                      </a:lnTo>
                      <a:lnTo>
                        <a:pt x="2592" y="5816"/>
                      </a:lnTo>
                      <a:close/>
                      <a:moveTo>
                        <a:pt x="37" y="3261"/>
                      </a:moveTo>
                      <a:lnTo>
                        <a:pt x="2010" y="3261"/>
                      </a:lnTo>
                      <a:lnTo>
                        <a:pt x="2010" y="1289"/>
                      </a:lnTo>
                      <a:lnTo>
                        <a:pt x="37" y="1289"/>
                      </a:lnTo>
                      <a:lnTo>
                        <a:pt x="37" y="3261"/>
                      </a:lnTo>
                      <a:close/>
                      <a:moveTo>
                        <a:pt x="4340" y="1060"/>
                      </a:moveTo>
                      <a:lnTo>
                        <a:pt x="3652" y="0"/>
                      </a:lnTo>
                      <a:lnTo>
                        <a:pt x="2592" y="688"/>
                      </a:lnTo>
                      <a:lnTo>
                        <a:pt x="3280" y="1748"/>
                      </a:lnTo>
                      <a:lnTo>
                        <a:pt x="4340" y="1060"/>
                      </a:lnTo>
                      <a:close/>
                      <a:moveTo>
                        <a:pt x="2924" y="2680"/>
                      </a:moveTo>
                      <a:lnTo>
                        <a:pt x="3872" y="3515"/>
                      </a:lnTo>
                      <a:lnTo>
                        <a:pt x="4707" y="2568"/>
                      </a:lnTo>
                      <a:lnTo>
                        <a:pt x="3760" y="1733"/>
                      </a:lnTo>
                      <a:lnTo>
                        <a:pt x="2924" y="2680"/>
                      </a:lnTo>
                      <a:close/>
                      <a:moveTo>
                        <a:pt x="5495" y="603"/>
                      </a:moveTo>
                      <a:lnTo>
                        <a:pt x="4419" y="1265"/>
                      </a:lnTo>
                      <a:lnTo>
                        <a:pt x="5081" y="2341"/>
                      </a:lnTo>
                      <a:lnTo>
                        <a:pt x="6157" y="1679"/>
                      </a:lnTo>
                      <a:lnTo>
                        <a:pt x="5495" y="603"/>
                      </a:lnTo>
                      <a:close/>
                    </a:path>
                  </a:pathLst>
                </a:custGeom>
                <a:solidFill>
                  <a:srgbClr val="485776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27" name="îŝ1iḓe">
                <a:extLst>
                  <a:ext uri="{FF2B5EF4-FFF2-40B4-BE49-F238E27FC236}">
                    <a16:creationId xmlns:a16="http://schemas.microsoft.com/office/drawing/2014/main" id="{0CD5C07A-A01B-46F8-A792-8F991AFD71F9}"/>
                  </a:ext>
                </a:extLst>
              </p:cNvPr>
              <p:cNvGrpSpPr/>
              <p:nvPr/>
            </p:nvGrpSpPr>
            <p:grpSpPr>
              <a:xfrm>
                <a:off x="673100" y="4549510"/>
                <a:ext cx="3210103" cy="916748"/>
                <a:chOff x="673100" y="2425279"/>
                <a:chExt cx="3210103" cy="916748"/>
              </a:xfrm>
            </p:grpSpPr>
            <p:sp>
              <p:nvSpPr>
                <p:cNvPr id="343" name="îṡļïdé">
                  <a:extLst>
                    <a:ext uri="{FF2B5EF4-FFF2-40B4-BE49-F238E27FC236}">
                      <a16:creationId xmlns:a16="http://schemas.microsoft.com/office/drawing/2014/main" id="{2381798E-419F-4F5E-985D-8C59DC1D36D4}"/>
                    </a:ext>
                  </a:extLst>
                </p:cNvPr>
                <p:cNvSpPr/>
                <p:nvPr/>
              </p:nvSpPr>
              <p:spPr bwMode="auto">
                <a:xfrm>
                  <a:off x="673100" y="2756568"/>
                  <a:ext cx="2873467" cy="585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dirty="0" smtClean="0">
                      <a:solidFill>
                        <a:schemeClr val="dk1">
                          <a:lumMod val="100000"/>
                        </a:schemeClr>
                      </a:solidFill>
                      <a:latin typeface="Arial" panose="020B0604020202020204" pitchFamily="34" charset="0"/>
                      <a:ea typeface="思源黑体 CN Normal" panose="020B0400000000000000" pitchFamily="34" charset="-122"/>
                      <a:sym typeface="Arial" panose="020B0604020202020204" pitchFamily="34" charset="0"/>
                    </a:rPr>
                    <a:t>整合每个小组的代码时逻辑上有误</a:t>
                  </a:r>
                  <a:endParaRPr lang="zh-CN" altLang="en-US" dirty="0">
                    <a:solidFill>
                      <a:schemeClr val="dk1">
                        <a:lumMod val="100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345" name="直接连接符 344">
                  <a:extLst>
                    <a:ext uri="{FF2B5EF4-FFF2-40B4-BE49-F238E27FC236}">
                      <a16:creationId xmlns:a16="http://schemas.microsoft.com/office/drawing/2014/main" id="{BA830399-1E30-420B-8A54-78F12D7F99D2}"/>
                    </a:ext>
                  </a:extLst>
                </p:cNvPr>
                <p:cNvCxnSpPr/>
                <p:nvPr/>
              </p:nvCxnSpPr>
              <p:spPr>
                <a:xfrm>
                  <a:off x="673100" y="2756567"/>
                  <a:ext cx="321010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isľíḓe">
                  <a:extLst>
                    <a:ext uri="{FF2B5EF4-FFF2-40B4-BE49-F238E27FC236}">
                      <a16:creationId xmlns:a16="http://schemas.microsoft.com/office/drawing/2014/main" id="{2F80FFC1-1FF2-4B13-B4BB-6D062C001F15}"/>
                    </a:ext>
                  </a:extLst>
                </p:cNvPr>
                <p:cNvSpPr/>
                <p:nvPr/>
              </p:nvSpPr>
              <p:spPr bwMode="auto">
                <a:xfrm>
                  <a:off x="3546567" y="2425279"/>
                  <a:ext cx="304842" cy="264345"/>
                </a:xfrm>
                <a:custGeom>
                  <a:avLst/>
                  <a:gdLst>
                    <a:gd name="connsiteX0" fmla="*/ 370446 w 608203"/>
                    <a:gd name="connsiteY0" fmla="*/ 121138 h 527406"/>
                    <a:gd name="connsiteX1" fmla="*/ 296356 w 608203"/>
                    <a:gd name="connsiteY1" fmla="*/ 179910 h 527406"/>
                    <a:gd name="connsiteX2" fmla="*/ 311587 w 608203"/>
                    <a:gd name="connsiteY2" fmla="*/ 195118 h 527406"/>
                    <a:gd name="connsiteX3" fmla="*/ 304101 w 608203"/>
                    <a:gd name="connsiteY3" fmla="*/ 66490 h 527406"/>
                    <a:gd name="connsiteX4" fmla="*/ 183287 w 608203"/>
                    <a:gd name="connsiteY4" fmla="*/ 186870 h 527406"/>
                    <a:gd name="connsiteX5" fmla="*/ 191806 w 608203"/>
                    <a:gd name="connsiteY5" fmla="*/ 231464 h 527406"/>
                    <a:gd name="connsiteX6" fmla="*/ 199292 w 608203"/>
                    <a:gd name="connsiteY6" fmla="*/ 228629 h 527406"/>
                    <a:gd name="connsiteX7" fmla="*/ 204455 w 608203"/>
                    <a:gd name="connsiteY7" fmla="*/ 226567 h 527406"/>
                    <a:gd name="connsiteX8" fmla="*/ 216846 w 608203"/>
                    <a:gd name="connsiteY8" fmla="*/ 221669 h 527406"/>
                    <a:gd name="connsiteX9" fmla="*/ 210134 w 608203"/>
                    <a:gd name="connsiteY9" fmla="*/ 186870 h 527406"/>
                    <a:gd name="connsiteX10" fmla="*/ 304101 w 608203"/>
                    <a:gd name="connsiteY10" fmla="*/ 93298 h 527406"/>
                    <a:gd name="connsiteX11" fmla="*/ 370446 w 608203"/>
                    <a:gd name="connsiteY11" fmla="*/ 120622 h 527406"/>
                    <a:gd name="connsiteX12" fmla="*/ 376125 w 608203"/>
                    <a:gd name="connsiteY12" fmla="*/ 114951 h 527406"/>
                    <a:gd name="connsiteX13" fmla="*/ 406070 w 608203"/>
                    <a:gd name="connsiteY13" fmla="*/ 186870 h 527406"/>
                    <a:gd name="connsiteX14" fmla="*/ 398842 w 608203"/>
                    <a:gd name="connsiteY14" fmla="*/ 224504 h 527406"/>
                    <a:gd name="connsiteX15" fmla="*/ 408910 w 608203"/>
                    <a:gd name="connsiteY15" fmla="*/ 228629 h 527406"/>
                    <a:gd name="connsiteX16" fmla="*/ 416655 w 608203"/>
                    <a:gd name="connsiteY16" fmla="*/ 186870 h 527406"/>
                    <a:gd name="connsiteX17" fmla="*/ 383611 w 608203"/>
                    <a:gd name="connsiteY17" fmla="*/ 107476 h 527406"/>
                    <a:gd name="connsiteX18" fmla="*/ 389549 w 608203"/>
                    <a:gd name="connsiteY18" fmla="*/ 101805 h 527406"/>
                    <a:gd name="connsiteX19" fmla="*/ 304101 w 608203"/>
                    <a:gd name="connsiteY19" fmla="*/ 66490 h 527406"/>
                    <a:gd name="connsiteX20" fmla="*/ 304101 w 608203"/>
                    <a:gd name="connsiteY20" fmla="*/ 58499 h 527406"/>
                    <a:gd name="connsiteX21" fmla="*/ 432918 w 608203"/>
                    <a:gd name="connsiteY21" fmla="*/ 186870 h 527406"/>
                    <a:gd name="connsiteX22" fmla="*/ 423883 w 608203"/>
                    <a:gd name="connsiteY22" fmla="*/ 234557 h 527406"/>
                    <a:gd name="connsiteX23" fmla="*/ 304101 w 608203"/>
                    <a:gd name="connsiteY23" fmla="*/ 315498 h 527406"/>
                    <a:gd name="connsiteX24" fmla="*/ 184319 w 608203"/>
                    <a:gd name="connsiteY24" fmla="*/ 234557 h 527406"/>
                    <a:gd name="connsiteX25" fmla="*/ 175284 w 608203"/>
                    <a:gd name="connsiteY25" fmla="*/ 186870 h 527406"/>
                    <a:gd name="connsiteX26" fmla="*/ 304101 w 608203"/>
                    <a:gd name="connsiteY26" fmla="*/ 58499 h 527406"/>
                    <a:gd name="connsiteX27" fmla="*/ 52663 w 608203"/>
                    <a:gd name="connsiteY27" fmla="*/ 21653 h 527406"/>
                    <a:gd name="connsiteX28" fmla="*/ 21427 w 608203"/>
                    <a:gd name="connsiteY28" fmla="*/ 52586 h 527406"/>
                    <a:gd name="connsiteX29" fmla="*/ 21427 w 608203"/>
                    <a:gd name="connsiteY29" fmla="*/ 322991 h 527406"/>
                    <a:gd name="connsiteX30" fmla="*/ 52663 w 608203"/>
                    <a:gd name="connsiteY30" fmla="*/ 353924 h 527406"/>
                    <a:gd name="connsiteX31" fmla="*/ 555540 w 608203"/>
                    <a:gd name="connsiteY31" fmla="*/ 353924 h 527406"/>
                    <a:gd name="connsiteX32" fmla="*/ 586776 w 608203"/>
                    <a:gd name="connsiteY32" fmla="*/ 322991 h 527406"/>
                    <a:gd name="connsiteX33" fmla="*/ 586776 w 608203"/>
                    <a:gd name="connsiteY33" fmla="*/ 52586 h 527406"/>
                    <a:gd name="connsiteX34" fmla="*/ 555540 w 608203"/>
                    <a:gd name="connsiteY34" fmla="*/ 21653 h 527406"/>
                    <a:gd name="connsiteX35" fmla="*/ 52663 w 608203"/>
                    <a:gd name="connsiteY35" fmla="*/ 0 h 527406"/>
                    <a:gd name="connsiteX36" fmla="*/ 555540 w 608203"/>
                    <a:gd name="connsiteY36" fmla="*/ 0 h 527406"/>
                    <a:gd name="connsiteX37" fmla="*/ 608203 w 608203"/>
                    <a:gd name="connsiteY37" fmla="*/ 52586 h 527406"/>
                    <a:gd name="connsiteX38" fmla="*/ 608203 w 608203"/>
                    <a:gd name="connsiteY38" fmla="*/ 387177 h 527406"/>
                    <a:gd name="connsiteX39" fmla="*/ 555540 w 608203"/>
                    <a:gd name="connsiteY39" fmla="*/ 439763 h 527406"/>
                    <a:gd name="connsiteX40" fmla="*/ 325528 w 608203"/>
                    <a:gd name="connsiteY40" fmla="*/ 439763 h 527406"/>
                    <a:gd name="connsiteX41" fmla="*/ 325528 w 608203"/>
                    <a:gd name="connsiteY41" fmla="*/ 484358 h 527406"/>
                    <a:gd name="connsiteX42" fmla="*/ 486614 w 608203"/>
                    <a:gd name="connsiteY42" fmla="*/ 484358 h 527406"/>
                    <a:gd name="connsiteX43" fmla="*/ 508041 w 608203"/>
                    <a:gd name="connsiteY43" fmla="*/ 505753 h 527406"/>
                    <a:gd name="connsiteX44" fmla="*/ 508041 w 608203"/>
                    <a:gd name="connsiteY44" fmla="*/ 527406 h 527406"/>
                    <a:gd name="connsiteX45" fmla="*/ 100162 w 608203"/>
                    <a:gd name="connsiteY45" fmla="*/ 527406 h 527406"/>
                    <a:gd name="connsiteX46" fmla="*/ 100162 w 608203"/>
                    <a:gd name="connsiteY46" fmla="*/ 505753 h 527406"/>
                    <a:gd name="connsiteX47" fmla="*/ 121589 w 608203"/>
                    <a:gd name="connsiteY47" fmla="*/ 484358 h 527406"/>
                    <a:gd name="connsiteX48" fmla="*/ 282675 w 608203"/>
                    <a:gd name="connsiteY48" fmla="*/ 484358 h 527406"/>
                    <a:gd name="connsiteX49" fmla="*/ 282675 w 608203"/>
                    <a:gd name="connsiteY49" fmla="*/ 439763 h 527406"/>
                    <a:gd name="connsiteX50" fmla="*/ 52663 w 608203"/>
                    <a:gd name="connsiteY50" fmla="*/ 439763 h 527406"/>
                    <a:gd name="connsiteX51" fmla="*/ 0 w 608203"/>
                    <a:gd name="connsiteY51" fmla="*/ 387177 h 527406"/>
                    <a:gd name="connsiteX52" fmla="*/ 0 w 608203"/>
                    <a:gd name="connsiteY52" fmla="*/ 52586 h 527406"/>
                    <a:gd name="connsiteX53" fmla="*/ 52663 w 608203"/>
                    <a:gd name="connsiteY53" fmla="*/ 0 h 527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608203" h="527406">
                      <a:moveTo>
                        <a:pt x="370446" y="121138"/>
                      </a:moveTo>
                      <a:lnTo>
                        <a:pt x="296356" y="179910"/>
                      </a:lnTo>
                      <a:lnTo>
                        <a:pt x="311587" y="195118"/>
                      </a:lnTo>
                      <a:close/>
                      <a:moveTo>
                        <a:pt x="304101" y="66490"/>
                      </a:moveTo>
                      <a:cubicBezTo>
                        <a:pt x="237498" y="66490"/>
                        <a:pt x="183287" y="120364"/>
                        <a:pt x="183287" y="186870"/>
                      </a:cubicBezTo>
                      <a:cubicBezTo>
                        <a:pt x="183287" y="202336"/>
                        <a:pt x="186384" y="217287"/>
                        <a:pt x="191806" y="231464"/>
                      </a:cubicBezTo>
                      <a:lnTo>
                        <a:pt x="199292" y="228629"/>
                      </a:lnTo>
                      <a:lnTo>
                        <a:pt x="204455" y="226567"/>
                      </a:lnTo>
                      <a:lnTo>
                        <a:pt x="216846" y="221669"/>
                      </a:lnTo>
                      <a:cubicBezTo>
                        <a:pt x="212458" y="210585"/>
                        <a:pt x="210134" y="198985"/>
                        <a:pt x="210134" y="186870"/>
                      </a:cubicBezTo>
                      <a:cubicBezTo>
                        <a:pt x="210134" y="135315"/>
                        <a:pt x="252471" y="93298"/>
                        <a:pt x="304101" y="93298"/>
                      </a:cubicBezTo>
                      <a:cubicBezTo>
                        <a:pt x="329142" y="93298"/>
                        <a:pt x="352633" y="102836"/>
                        <a:pt x="370446" y="120622"/>
                      </a:cubicBezTo>
                      <a:lnTo>
                        <a:pt x="376125" y="114951"/>
                      </a:lnTo>
                      <a:cubicBezTo>
                        <a:pt x="394712" y="133511"/>
                        <a:pt x="406070" y="158772"/>
                        <a:pt x="406070" y="186870"/>
                      </a:cubicBezTo>
                      <a:cubicBezTo>
                        <a:pt x="406070" y="200016"/>
                        <a:pt x="403747" y="212647"/>
                        <a:pt x="398842" y="224504"/>
                      </a:cubicBezTo>
                      <a:lnTo>
                        <a:pt x="408910" y="228629"/>
                      </a:lnTo>
                      <a:cubicBezTo>
                        <a:pt x="414073" y="215482"/>
                        <a:pt x="416913" y="201305"/>
                        <a:pt x="416655" y="186870"/>
                      </a:cubicBezTo>
                      <a:cubicBezTo>
                        <a:pt x="416655" y="155937"/>
                        <a:pt x="404263" y="127840"/>
                        <a:pt x="383611" y="107476"/>
                      </a:cubicBezTo>
                      <a:lnTo>
                        <a:pt x="389549" y="101805"/>
                      </a:lnTo>
                      <a:cubicBezTo>
                        <a:pt x="366573" y="78863"/>
                        <a:pt x="336370" y="66490"/>
                        <a:pt x="304101" y="66490"/>
                      </a:cubicBezTo>
                      <a:close/>
                      <a:moveTo>
                        <a:pt x="304101" y="58499"/>
                      </a:moveTo>
                      <a:cubicBezTo>
                        <a:pt x="375092" y="58499"/>
                        <a:pt x="432918" y="115982"/>
                        <a:pt x="432918" y="186870"/>
                      </a:cubicBezTo>
                      <a:cubicBezTo>
                        <a:pt x="432918" y="203883"/>
                        <a:pt x="429562" y="219864"/>
                        <a:pt x="423883" y="234557"/>
                      </a:cubicBezTo>
                      <a:cubicBezTo>
                        <a:pt x="404780" y="281988"/>
                        <a:pt x="358313" y="315498"/>
                        <a:pt x="304101" y="315498"/>
                      </a:cubicBezTo>
                      <a:cubicBezTo>
                        <a:pt x="249889" y="315498"/>
                        <a:pt x="203422" y="281988"/>
                        <a:pt x="184319" y="234557"/>
                      </a:cubicBezTo>
                      <a:cubicBezTo>
                        <a:pt x="178640" y="219864"/>
                        <a:pt x="175284" y="203883"/>
                        <a:pt x="175284" y="186870"/>
                      </a:cubicBezTo>
                      <a:cubicBezTo>
                        <a:pt x="175284" y="115982"/>
                        <a:pt x="233110" y="58499"/>
                        <a:pt x="304101" y="58499"/>
                      </a:cubicBezTo>
                      <a:close/>
                      <a:moveTo>
                        <a:pt x="52663" y="21653"/>
                      </a:moveTo>
                      <a:cubicBezTo>
                        <a:pt x="35367" y="21653"/>
                        <a:pt x="21427" y="35573"/>
                        <a:pt x="21427" y="52586"/>
                      </a:cubicBezTo>
                      <a:lnTo>
                        <a:pt x="21427" y="322991"/>
                      </a:lnTo>
                      <a:cubicBezTo>
                        <a:pt x="21427" y="340004"/>
                        <a:pt x="35367" y="353924"/>
                        <a:pt x="52663" y="353924"/>
                      </a:cubicBezTo>
                      <a:lnTo>
                        <a:pt x="555540" y="353924"/>
                      </a:lnTo>
                      <a:cubicBezTo>
                        <a:pt x="572836" y="353924"/>
                        <a:pt x="586776" y="340004"/>
                        <a:pt x="586776" y="322991"/>
                      </a:cubicBezTo>
                      <a:lnTo>
                        <a:pt x="586776" y="52586"/>
                      </a:lnTo>
                      <a:cubicBezTo>
                        <a:pt x="586776" y="35573"/>
                        <a:pt x="572836" y="21653"/>
                        <a:pt x="555540" y="21653"/>
                      </a:cubicBezTo>
                      <a:close/>
                      <a:moveTo>
                        <a:pt x="52663" y="0"/>
                      </a:moveTo>
                      <a:lnTo>
                        <a:pt x="555540" y="0"/>
                      </a:lnTo>
                      <a:cubicBezTo>
                        <a:pt x="584711" y="0"/>
                        <a:pt x="608203" y="23715"/>
                        <a:pt x="608203" y="52586"/>
                      </a:cubicBezTo>
                      <a:lnTo>
                        <a:pt x="608203" y="387177"/>
                      </a:lnTo>
                      <a:cubicBezTo>
                        <a:pt x="608203" y="416048"/>
                        <a:pt x="584711" y="439763"/>
                        <a:pt x="555540" y="439763"/>
                      </a:cubicBezTo>
                      <a:lnTo>
                        <a:pt x="325528" y="439763"/>
                      </a:lnTo>
                      <a:lnTo>
                        <a:pt x="325528" y="484358"/>
                      </a:lnTo>
                      <a:lnTo>
                        <a:pt x="486614" y="484358"/>
                      </a:lnTo>
                      <a:lnTo>
                        <a:pt x="508041" y="505753"/>
                      </a:lnTo>
                      <a:lnTo>
                        <a:pt x="508041" y="527406"/>
                      </a:lnTo>
                      <a:lnTo>
                        <a:pt x="100162" y="527406"/>
                      </a:lnTo>
                      <a:lnTo>
                        <a:pt x="100162" y="505753"/>
                      </a:lnTo>
                      <a:lnTo>
                        <a:pt x="121589" y="484358"/>
                      </a:lnTo>
                      <a:lnTo>
                        <a:pt x="282675" y="484358"/>
                      </a:lnTo>
                      <a:lnTo>
                        <a:pt x="282675" y="439763"/>
                      </a:lnTo>
                      <a:lnTo>
                        <a:pt x="52663" y="439763"/>
                      </a:lnTo>
                      <a:cubicBezTo>
                        <a:pt x="23750" y="439763"/>
                        <a:pt x="0" y="416048"/>
                        <a:pt x="0" y="387177"/>
                      </a:cubicBezTo>
                      <a:lnTo>
                        <a:pt x="0" y="52586"/>
                      </a:lnTo>
                      <a:cubicBezTo>
                        <a:pt x="0" y="23715"/>
                        <a:pt x="23750" y="0"/>
                        <a:pt x="52663" y="0"/>
                      </a:cubicBezTo>
                      <a:close/>
                    </a:path>
                  </a:pathLst>
                </a:custGeom>
                <a:solidFill>
                  <a:srgbClr val="485776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28" name="íṡ1îḑè">
                <a:extLst>
                  <a:ext uri="{FF2B5EF4-FFF2-40B4-BE49-F238E27FC236}">
                    <a16:creationId xmlns:a16="http://schemas.microsoft.com/office/drawing/2014/main" id="{ABD716EC-BABD-44D6-8413-04083719E75E}"/>
                  </a:ext>
                </a:extLst>
              </p:cNvPr>
              <p:cNvGrpSpPr/>
              <p:nvPr/>
            </p:nvGrpSpPr>
            <p:grpSpPr>
              <a:xfrm>
                <a:off x="8298514" y="1984605"/>
                <a:ext cx="3221974" cy="898075"/>
                <a:chOff x="8298514" y="2397945"/>
                <a:chExt cx="3221974" cy="898075"/>
              </a:xfrm>
            </p:grpSpPr>
            <p:sp>
              <p:nvSpPr>
                <p:cNvPr id="339" name="ïś1ïďe">
                  <a:extLst>
                    <a:ext uri="{FF2B5EF4-FFF2-40B4-BE49-F238E27FC236}">
                      <a16:creationId xmlns:a16="http://schemas.microsoft.com/office/drawing/2014/main" id="{471119FA-389C-4E1B-BFF0-AA15738884D5}"/>
                    </a:ext>
                  </a:extLst>
                </p:cNvPr>
                <p:cNvSpPr/>
                <p:nvPr/>
              </p:nvSpPr>
              <p:spPr bwMode="auto">
                <a:xfrm>
                  <a:off x="8668510" y="2710561"/>
                  <a:ext cx="2851978" cy="585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zh-CN" altLang="en-US" dirty="0" smtClean="0">
                      <a:solidFill>
                        <a:schemeClr val="dk1">
                          <a:lumMod val="100000"/>
                        </a:schemeClr>
                      </a:solidFill>
                      <a:latin typeface="Arial" panose="020B0604020202020204" pitchFamily="34" charset="0"/>
                      <a:ea typeface="思源黑体 CN Normal" panose="020B0400000000000000" pitchFamily="34" charset="-122"/>
                      <a:sym typeface="Arial" panose="020B0604020202020204" pitchFamily="34" charset="0"/>
                    </a:rPr>
                    <a:t>不在学校沟通交流较难</a:t>
                  </a:r>
                  <a:endParaRPr lang="zh-CN" altLang="en-US" dirty="0">
                    <a:solidFill>
                      <a:schemeClr val="dk1">
                        <a:lumMod val="100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859F4F9D-D7E1-4F4E-89FE-22BB58ADF46E}"/>
                    </a:ext>
                  </a:extLst>
                </p:cNvPr>
                <p:cNvCxnSpPr/>
                <p:nvPr/>
              </p:nvCxnSpPr>
              <p:spPr>
                <a:xfrm>
                  <a:off x="8310385" y="2710560"/>
                  <a:ext cx="321010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ïś1ïḓe">
                  <a:extLst>
                    <a:ext uri="{FF2B5EF4-FFF2-40B4-BE49-F238E27FC236}">
                      <a16:creationId xmlns:a16="http://schemas.microsoft.com/office/drawing/2014/main" id="{2D6E9CD4-74D4-4C41-BD89-4F48FB15833C}"/>
                    </a:ext>
                  </a:extLst>
                </p:cNvPr>
                <p:cNvSpPr/>
                <p:nvPr/>
              </p:nvSpPr>
              <p:spPr bwMode="auto">
                <a:xfrm>
                  <a:off x="8298514" y="2397945"/>
                  <a:ext cx="304842" cy="226999"/>
                </a:xfrm>
                <a:custGeom>
                  <a:avLst/>
                  <a:gdLst>
                    <a:gd name="T0" fmla="*/ 209 w 464"/>
                    <a:gd name="T1" fmla="*/ 291 h 346"/>
                    <a:gd name="T2" fmla="*/ 281 w 464"/>
                    <a:gd name="T3" fmla="*/ 291 h 346"/>
                    <a:gd name="T4" fmla="*/ 209 w 464"/>
                    <a:gd name="T5" fmla="*/ 346 h 346"/>
                    <a:gd name="T6" fmla="*/ 209 w 464"/>
                    <a:gd name="T7" fmla="*/ 304 h 346"/>
                    <a:gd name="T8" fmla="*/ 0 w 464"/>
                    <a:gd name="T9" fmla="*/ 304 h 346"/>
                    <a:gd name="T10" fmla="*/ 0 w 464"/>
                    <a:gd name="T11" fmla="*/ 175 h 346"/>
                    <a:gd name="T12" fmla="*/ 13 w 464"/>
                    <a:gd name="T13" fmla="*/ 175 h 346"/>
                    <a:gd name="T14" fmla="*/ 13 w 464"/>
                    <a:gd name="T15" fmla="*/ 291 h 346"/>
                    <a:gd name="T16" fmla="*/ 209 w 464"/>
                    <a:gd name="T17" fmla="*/ 291 h 346"/>
                    <a:gd name="T18" fmla="*/ 209 w 464"/>
                    <a:gd name="T19" fmla="*/ 291 h 346"/>
                    <a:gd name="T20" fmla="*/ 464 w 464"/>
                    <a:gd name="T21" fmla="*/ 42 h 346"/>
                    <a:gd name="T22" fmla="*/ 281 w 464"/>
                    <a:gd name="T23" fmla="*/ 42 h 346"/>
                    <a:gd name="T24" fmla="*/ 281 w 464"/>
                    <a:gd name="T25" fmla="*/ 0 h 346"/>
                    <a:gd name="T26" fmla="*/ 209 w 464"/>
                    <a:gd name="T27" fmla="*/ 55 h 346"/>
                    <a:gd name="T28" fmla="*/ 232 w 464"/>
                    <a:gd name="T29" fmla="*/ 55 h 346"/>
                    <a:gd name="T30" fmla="*/ 232 w 464"/>
                    <a:gd name="T31" fmla="*/ 55 h 346"/>
                    <a:gd name="T32" fmla="*/ 263 w 464"/>
                    <a:gd name="T33" fmla="*/ 55 h 346"/>
                    <a:gd name="T34" fmla="*/ 280 w 464"/>
                    <a:gd name="T35" fmla="*/ 55 h 346"/>
                    <a:gd name="T36" fmla="*/ 280 w 464"/>
                    <a:gd name="T37" fmla="*/ 55 h 346"/>
                    <a:gd name="T38" fmla="*/ 451 w 464"/>
                    <a:gd name="T39" fmla="*/ 55 h 346"/>
                    <a:gd name="T40" fmla="*/ 451 w 464"/>
                    <a:gd name="T41" fmla="*/ 167 h 346"/>
                    <a:gd name="T42" fmla="*/ 464 w 464"/>
                    <a:gd name="T43" fmla="*/ 167 h 346"/>
                    <a:gd name="T44" fmla="*/ 464 w 464"/>
                    <a:gd name="T45" fmla="*/ 42 h 346"/>
                    <a:gd name="T46" fmla="*/ 431 w 464"/>
                    <a:gd name="T47" fmla="*/ 75 h 346"/>
                    <a:gd name="T48" fmla="*/ 431 w 464"/>
                    <a:gd name="T49" fmla="*/ 271 h 346"/>
                    <a:gd name="T50" fmla="*/ 33 w 464"/>
                    <a:gd name="T51" fmla="*/ 271 h 346"/>
                    <a:gd name="T52" fmla="*/ 33 w 464"/>
                    <a:gd name="T53" fmla="*/ 75 h 346"/>
                    <a:gd name="T54" fmla="*/ 431 w 464"/>
                    <a:gd name="T55" fmla="*/ 75 h 346"/>
                    <a:gd name="T56" fmla="*/ 299 w 464"/>
                    <a:gd name="T57" fmla="*/ 173 h 346"/>
                    <a:gd name="T58" fmla="*/ 232 w 464"/>
                    <a:gd name="T59" fmla="*/ 106 h 346"/>
                    <a:gd name="T60" fmla="*/ 165 w 464"/>
                    <a:gd name="T61" fmla="*/ 173 h 346"/>
                    <a:gd name="T62" fmla="*/ 232 w 464"/>
                    <a:gd name="T63" fmla="*/ 240 h 346"/>
                    <a:gd name="T64" fmla="*/ 299 w 464"/>
                    <a:gd name="T65" fmla="*/ 173 h 346"/>
                    <a:gd name="T66" fmla="*/ 268 w 464"/>
                    <a:gd name="T67" fmla="*/ 135 h 346"/>
                    <a:gd name="T68" fmla="*/ 249 w 464"/>
                    <a:gd name="T69" fmla="*/ 135 h 346"/>
                    <a:gd name="T70" fmla="*/ 229 w 464"/>
                    <a:gd name="T71" fmla="*/ 172 h 346"/>
                    <a:gd name="T72" fmla="*/ 229 w 464"/>
                    <a:gd name="T73" fmla="*/ 172 h 346"/>
                    <a:gd name="T74" fmla="*/ 210 w 464"/>
                    <a:gd name="T75" fmla="*/ 135 h 346"/>
                    <a:gd name="T76" fmla="*/ 191 w 464"/>
                    <a:gd name="T77" fmla="*/ 135 h 346"/>
                    <a:gd name="T78" fmla="*/ 205 w 464"/>
                    <a:gd name="T79" fmla="*/ 160 h 346"/>
                    <a:gd name="T80" fmla="*/ 194 w 464"/>
                    <a:gd name="T81" fmla="*/ 160 h 346"/>
                    <a:gd name="T82" fmla="*/ 194 w 464"/>
                    <a:gd name="T83" fmla="*/ 172 h 346"/>
                    <a:gd name="T84" fmla="*/ 212 w 464"/>
                    <a:gd name="T85" fmla="*/ 172 h 346"/>
                    <a:gd name="T86" fmla="*/ 218 w 464"/>
                    <a:gd name="T87" fmla="*/ 183 h 346"/>
                    <a:gd name="T88" fmla="*/ 194 w 464"/>
                    <a:gd name="T89" fmla="*/ 183 h 346"/>
                    <a:gd name="T90" fmla="*/ 194 w 464"/>
                    <a:gd name="T91" fmla="*/ 195 h 346"/>
                    <a:gd name="T92" fmla="*/ 221 w 464"/>
                    <a:gd name="T93" fmla="*/ 195 h 346"/>
                    <a:gd name="T94" fmla="*/ 221 w 464"/>
                    <a:gd name="T95" fmla="*/ 223 h 346"/>
                    <a:gd name="T96" fmla="*/ 237 w 464"/>
                    <a:gd name="T97" fmla="*/ 223 h 346"/>
                    <a:gd name="T98" fmla="*/ 237 w 464"/>
                    <a:gd name="T99" fmla="*/ 195 h 346"/>
                    <a:gd name="T100" fmla="*/ 265 w 464"/>
                    <a:gd name="T101" fmla="*/ 195 h 346"/>
                    <a:gd name="T102" fmla="*/ 265 w 464"/>
                    <a:gd name="T103" fmla="*/ 183 h 346"/>
                    <a:gd name="T104" fmla="*/ 240 w 464"/>
                    <a:gd name="T105" fmla="*/ 183 h 346"/>
                    <a:gd name="T106" fmla="*/ 247 w 464"/>
                    <a:gd name="T107" fmla="*/ 172 h 346"/>
                    <a:gd name="T108" fmla="*/ 265 w 464"/>
                    <a:gd name="T109" fmla="*/ 172 h 346"/>
                    <a:gd name="T110" fmla="*/ 265 w 464"/>
                    <a:gd name="T111" fmla="*/ 160 h 346"/>
                    <a:gd name="T112" fmla="*/ 254 w 464"/>
                    <a:gd name="T113" fmla="*/ 160 h 346"/>
                    <a:gd name="T114" fmla="*/ 268 w 464"/>
                    <a:gd name="T115" fmla="*/ 13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64" h="346">
                      <a:moveTo>
                        <a:pt x="209" y="291"/>
                      </a:moveTo>
                      <a:lnTo>
                        <a:pt x="281" y="291"/>
                      </a:lnTo>
                      <a:lnTo>
                        <a:pt x="209" y="346"/>
                      </a:lnTo>
                      <a:lnTo>
                        <a:pt x="209" y="304"/>
                      </a:lnTo>
                      <a:lnTo>
                        <a:pt x="0" y="304"/>
                      </a:lnTo>
                      <a:lnTo>
                        <a:pt x="0" y="175"/>
                      </a:lnTo>
                      <a:lnTo>
                        <a:pt x="13" y="175"/>
                      </a:lnTo>
                      <a:lnTo>
                        <a:pt x="13" y="291"/>
                      </a:lnTo>
                      <a:lnTo>
                        <a:pt x="209" y="291"/>
                      </a:lnTo>
                      <a:lnTo>
                        <a:pt x="209" y="291"/>
                      </a:lnTo>
                      <a:close/>
                      <a:moveTo>
                        <a:pt x="464" y="42"/>
                      </a:moveTo>
                      <a:lnTo>
                        <a:pt x="281" y="42"/>
                      </a:lnTo>
                      <a:lnTo>
                        <a:pt x="281" y="0"/>
                      </a:lnTo>
                      <a:lnTo>
                        <a:pt x="209" y="55"/>
                      </a:lnTo>
                      <a:lnTo>
                        <a:pt x="232" y="55"/>
                      </a:lnTo>
                      <a:lnTo>
                        <a:pt x="232" y="55"/>
                      </a:lnTo>
                      <a:lnTo>
                        <a:pt x="263" y="55"/>
                      </a:lnTo>
                      <a:lnTo>
                        <a:pt x="280" y="55"/>
                      </a:lnTo>
                      <a:lnTo>
                        <a:pt x="280" y="55"/>
                      </a:lnTo>
                      <a:lnTo>
                        <a:pt x="451" y="55"/>
                      </a:lnTo>
                      <a:lnTo>
                        <a:pt x="451" y="167"/>
                      </a:lnTo>
                      <a:lnTo>
                        <a:pt x="464" y="167"/>
                      </a:lnTo>
                      <a:lnTo>
                        <a:pt x="464" y="42"/>
                      </a:lnTo>
                      <a:close/>
                      <a:moveTo>
                        <a:pt x="431" y="75"/>
                      </a:moveTo>
                      <a:lnTo>
                        <a:pt x="431" y="271"/>
                      </a:lnTo>
                      <a:lnTo>
                        <a:pt x="33" y="271"/>
                      </a:lnTo>
                      <a:lnTo>
                        <a:pt x="33" y="75"/>
                      </a:lnTo>
                      <a:lnTo>
                        <a:pt x="431" y="75"/>
                      </a:lnTo>
                      <a:close/>
                      <a:moveTo>
                        <a:pt x="299" y="173"/>
                      </a:moveTo>
                      <a:cubicBezTo>
                        <a:pt x="299" y="136"/>
                        <a:pt x="269" y="106"/>
                        <a:pt x="232" y="106"/>
                      </a:cubicBezTo>
                      <a:cubicBezTo>
                        <a:pt x="195" y="106"/>
                        <a:pt x="165" y="136"/>
                        <a:pt x="165" y="173"/>
                      </a:cubicBezTo>
                      <a:cubicBezTo>
                        <a:pt x="165" y="210"/>
                        <a:pt x="195" y="240"/>
                        <a:pt x="232" y="240"/>
                      </a:cubicBezTo>
                      <a:cubicBezTo>
                        <a:pt x="269" y="240"/>
                        <a:pt x="299" y="210"/>
                        <a:pt x="299" y="173"/>
                      </a:cubicBezTo>
                      <a:close/>
                      <a:moveTo>
                        <a:pt x="268" y="135"/>
                      </a:moveTo>
                      <a:lnTo>
                        <a:pt x="249" y="135"/>
                      </a:lnTo>
                      <a:lnTo>
                        <a:pt x="229" y="172"/>
                      </a:lnTo>
                      <a:lnTo>
                        <a:pt x="229" y="172"/>
                      </a:lnTo>
                      <a:lnTo>
                        <a:pt x="210" y="135"/>
                      </a:lnTo>
                      <a:lnTo>
                        <a:pt x="191" y="135"/>
                      </a:lnTo>
                      <a:lnTo>
                        <a:pt x="205" y="160"/>
                      </a:lnTo>
                      <a:lnTo>
                        <a:pt x="194" y="160"/>
                      </a:lnTo>
                      <a:lnTo>
                        <a:pt x="194" y="172"/>
                      </a:lnTo>
                      <a:lnTo>
                        <a:pt x="212" y="172"/>
                      </a:lnTo>
                      <a:lnTo>
                        <a:pt x="218" y="183"/>
                      </a:lnTo>
                      <a:lnTo>
                        <a:pt x="194" y="183"/>
                      </a:lnTo>
                      <a:lnTo>
                        <a:pt x="194" y="195"/>
                      </a:lnTo>
                      <a:lnTo>
                        <a:pt x="221" y="195"/>
                      </a:lnTo>
                      <a:lnTo>
                        <a:pt x="221" y="223"/>
                      </a:lnTo>
                      <a:lnTo>
                        <a:pt x="237" y="223"/>
                      </a:lnTo>
                      <a:lnTo>
                        <a:pt x="237" y="195"/>
                      </a:lnTo>
                      <a:lnTo>
                        <a:pt x="265" y="195"/>
                      </a:lnTo>
                      <a:lnTo>
                        <a:pt x="265" y="183"/>
                      </a:lnTo>
                      <a:lnTo>
                        <a:pt x="240" y="183"/>
                      </a:lnTo>
                      <a:lnTo>
                        <a:pt x="247" y="172"/>
                      </a:lnTo>
                      <a:lnTo>
                        <a:pt x="265" y="172"/>
                      </a:lnTo>
                      <a:lnTo>
                        <a:pt x="265" y="160"/>
                      </a:lnTo>
                      <a:lnTo>
                        <a:pt x="254" y="160"/>
                      </a:lnTo>
                      <a:lnTo>
                        <a:pt x="268" y="135"/>
                      </a:lnTo>
                      <a:close/>
                    </a:path>
                  </a:pathLst>
                </a:custGeom>
                <a:solidFill>
                  <a:srgbClr val="485776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29" name="iŝļîdé">
                <a:extLst>
                  <a:ext uri="{FF2B5EF4-FFF2-40B4-BE49-F238E27FC236}">
                    <a16:creationId xmlns:a16="http://schemas.microsoft.com/office/drawing/2014/main" id="{752E0EC7-281D-4B25-8BD5-451798267C11}"/>
                  </a:ext>
                </a:extLst>
              </p:cNvPr>
              <p:cNvGrpSpPr/>
              <p:nvPr/>
            </p:nvGrpSpPr>
            <p:grpSpPr>
              <a:xfrm>
                <a:off x="8305453" y="3237473"/>
                <a:ext cx="3215035" cy="936996"/>
                <a:chOff x="8305453" y="3650813"/>
                <a:chExt cx="3215035" cy="936996"/>
              </a:xfrm>
            </p:grpSpPr>
            <p:sp>
              <p:nvSpPr>
                <p:cNvPr id="335" name="iṣľiḓê">
                  <a:extLst>
                    <a:ext uri="{FF2B5EF4-FFF2-40B4-BE49-F238E27FC236}">
                      <a16:creationId xmlns:a16="http://schemas.microsoft.com/office/drawing/2014/main" id="{AA5858AF-6B43-4EC9-9EE1-C84FE3153E7D}"/>
                    </a:ext>
                  </a:extLst>
                </p:cNvPr>
                <p:cNvSpPr/>
                <p:nvPr/>
              </p:nvSpPr>
              <p:spPr bwMode="auto">
                <a:xfrm>
                  <a:off x="8668510" y="4002350"/>
                  <a:ext cx="2851978" cy="585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zh-CN" altLang="en-US" dirty="0" smtClean="0">
                      <a:solidFill>
                        <a:schemeClr val="dk1">
                          <a:lumMod val="100000"/>
                        </a:schemeClr>
                      </a:solidFill>
                      <a:latin typeface="Arial" panose="020B0604020202020204" pitchFamily="34" charset="0"/>
                      <a:ea typeface="思源黑体 CN Normal" panose="020B0400000000000000" pitchFamily="34" charset="-122"/>
                      <a:sym typeface="Arial" panose="020B0604020202020204" pitchFamily="34" charset="0"/>
                    </a:rPr>
                    <a:t>对于接口定义理解不同</a:t>
                  </a:r>
                  <a:endParaRPr lang="zh-CN" altLang="en-US" dirty="0">
                    <a:solidFill>
                      <a:schemeClr val="dk1">
                        <a:lumMod val="100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09E194AA-09AE-43CD-BA8F-612BC83EAE61}"/>
                    </a:ext>
                  </a:extLst>
                </p:cNvPr>
                <p:cNvCxnSpPr/>
                <p:nvPr/>
              </p:nvCxnSpPr>
              <p:spPr>
                <a:xfrm>
                  <a:off x="8310385" y="4002349"/>
                  <a:ext cx="321010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ïşḷîḍê">
                  <a:extLst>
                    <a:ext uri="{FF2B5EF4-FFF2-40B4-BE49-F238E27FC236}">
                      <a16:creationId xmlns:a16="http://schemas.microsoft.com/office/drawing/2014/main" id="{75A83FBC-0E15-41D3-A607-C189A6CB8E8F}"/>
                    </a:ext>
                  </a:extLst>
                </p:cNvPr>
                <p:cNvSpPr/>
                <p:nvPr/>
              </p:nvSpPr>
              <p:spPr bwMode="auto">
                <a:xfrm>
                  <a:off x="8305453" y="3650813"/>
                  <a:ext cx="290962" cy="304842"/>
                </a:xfrm>
                <a:custGeom>
                  <a:avLst/>
                  <a:gdLst>
                    <a:gd name="connsiteX0" fmla="*/ 351603 w 576942"/>
                    <a:gd name="connsiteY0" fmla="*/ 122713 h 604464"/>
                    <a:gd name="connsiteX1" fmla="*/ 517405 w 576942"/>
                    <a:gd name="connsiteY1" fmla="*/ 122713 h 604464"/>
                    <a:gd name="connsiteX2" fmla="*/ 547117 w 576942"/>
                    <a:gd name="connsiteY2" fmla="*/ 148051 h 604464"/>
                    <a:gd name="connsiteX3" fmla="*/ 576829 w 576942"/>
                    <a:gd name="connsiteY3" fmla="*/ 305170 h 604464"/>
                    <a:gd name="connsiteX4" fmla="*/ 576612 w 576942"/>
                    <a:gd name="connsiteY4" fmla="*/ 308852 h 604464"/>
                    <a:gd name="connsiteX5" fmla="*/ 576938 w 576942"/>
                    <a:gd name="connsiteY5" fmla="*/ 313075 h 604464"/>
                    <a:gd name="connsiteX6" fmla="*/ 546792 w 576942"/>
                    <a:gd name="connsiteY6" fmla="*/ 343286 h 604464"/>
                    <a:gd name="connsiteX7" fmla="*/ 517080 w 576942"/>
                    <a:gd name="connsiteY7" fmla="*/ 318489 h 604464"/>
                    <a:gd name="connsiteX8" fmla="*/ 498320 w 576942"/>
                    <a:gd name="connsiteY8" fmla="*/ 201543 h 604464"/>
                    <a:gd name="connsiteX9" fmla="*/ 498537 w 576942"/>
                    <a:gd name="connsiteY9" fmla="*/ 574362 h 604464"/>
                    <a:gd name="connsiteX10" fmla="*/ 468391 w 576942"/>
                    <a:gd name="connsiteY10" fmla="*/ 604464 h 604464"/>
                    <a:gd name="connsiteX11" fmla="*/ 438137 w 576942"/>
                    <a:gd name="connsiteY11" fmla="*/ 574362 h 604464"/>
                    <a:gd name="connsiteX12" fmla="*/ 438137 w 576942"/>
                    <a:gd name="connsiteY12" fmla="*/ 389847 h 604464"/>
                    <a:gd name="connsiteX13" fmla="*/ 430980 w 576942"/>
                    <a:gd name="connsiteY13" fmla="*/ 389847 h 604464"/>
                    <a:gd name="connsiteX14" fmla="*/ 430980 w 576942"/>
                    <a:gd name="connsiteY14" fmla="*/ 574362 h 604464"/>
                    <a:gd name="connsiteX15" fmla="*/ 400726 w 576942"/>
                    <a:gd name="connsiteY15" fmla="*/ 604464 h 604464"/>
                    <a:gd name="connsiteX16" fmla="*/ 370471 w 576942"/>
                    <a:gd name="connsiteY16" fmla="*/ 574362 h 604464"/>
                    <a:gd name="connsiteX17" fmla="*/ 370688 w 576942"/>
                    <a:gd name="connsiteY17" fmla="*/ 201543 h 604464"/>
                    <a:gd name="connsiteX18" fmla="*/ 352037 w 576942"/>
                    <a:gd name="connsiteY18" fmla="*/ 318381 h 604464"/>
                    <a:gd name="connsiteX19" fmla="*/ 322325 w 576942"/>
                    <a:gd name="connsiteY19" fmla="*/ 343286 h 604464"/>
                    <a:gd name="connsiteX20" fmla="*/ 292071 w 576942"/>
                    <a:gd name="connsiteY20" fmla="*/ 313075 h 604464"/>
                    <a:gd name="connsiteX21" fmla="*/ 292396 w 576942"/>
                    <a:gd name="connsiteY21" fmla="*/ 308852 h 604464"/>
                    <a:gd name="connsiteX22" fmla="*/ 292287 w 576942"/>
                    <a:gd name="connsiteY22" fmla="*/ 305170 h 604464"/>
                    <a:gd name="connsiteX23" fmla="*/ 321891 w 576942"/>
                    <a:gd name="connsiteY23" fmla="*/ 147835 h 604464"/>
                    <a:gd name="connsiteX24" fmla="*/ 351603 w 576942"/>
                    <a:gd name="connsiteY24" fmla="*/ 122713 h 604464"/>
                    <a:gd name="connsiteX25" fmla="*/ 75148 w 576942"/>
                    <a:gd name="connsiteY25" fmla="*/ 122713 h 604464"/>
                    <a:gd name="connsiteX26" fmla="*/ 209828 w 576942"/>
                    <a:gd name="connsiteY26" fmla="*/ 122713 h 604464"/>
                    <a:gd name="connsiteX27" fmla="*/ 239432 w 576942"/>
                    <a:gd name="connsiteY27" fmla="*/ 147510 h 604464"/>
                    <a:gd name="connsiteX28" fmla="*/ 284542 w 576942"/>
                    <a:gd name="connsiteY28" fmla="*/ 304412 h 604464"/>
                    <a:gd name="connsiteX29" fmla="*/ 284542 w 576942"/>
                    <a:gd name="connsiteY29" fmla="*/ 308852 h 604464"/>
                    <a:gd name="connsiteX30" fmla="*/ 284867 w 576942"/>
                    <a:gd name="connsiteY30" fmla="*/ 313075 h 604464"/>
                    <a:gd name="connsiteX31" fmla="*/ 254722 w 576942"/>
                    <a:gd name="connsiteY31" fmla="*/ 343286 h 604464"/>
                    <a:gd name="connsiteX32" fmla="*/ 225010 w 576942"/>
                    <a:gd name="connsiteY32" fmla="*/ 318489 h 604464"/>
                    <a:gd name="connsiteX33" fmla="*/ 205708 w 576942"/>
                    <a:gd name="connsiteY33" fmla="*/ 246914 h 604464"/>
                    <a:gd name="connsiteX34" fmla="*/ 237914 w 576942"/>
                    <a:gd name="connsiteY34" fmla="*/ 402841 h 604464"/>
                    <a:gd name="connsiteX35" fmla="*/ 239974 w 576942"/>
                    <a:gd name="connsiteY35" fmla="*/ 413994 h 604464"/>
                    <a:gd name="connsiteX36" fmla="*/ 209828 w 576942"/>
                    <a:gd name="connsiteY36" fmla="*/ 444097 h 604464"/>
                    <a:gd name="connsiteX37" fmla="*/ 206467 w 576942"/>
                    <a:gd name="connsiteY37" fmla="*/ 444097 h 604464"/>
                    <a:gd name="connsiteX38" fmla="*/ 206467 w 576942"/>
                    <a:gd name="connsiteY38" fmla="*/ 574362 h 604464"/>
                    <a:gd name="connsiteX39" fmla="*/ 176321 w 576942"/>
                    <a:gd name="connsiteY39" fmla="*/ 604464 h 604464"/>
                    <a:gd name="connsiteX40" fmla="*/ 146067 w 576942"/>
                    <a:gd name="connsiteY40" fmla="*/ 574362 h 604464"/>
                    <a:gd name="connsiteX41" fmla="*/ 146067 w 576942"/>
                    <a:gd name="connsiteY41" fmla="*/ 444097 h 604464"/>
                    <a:gd name="connsiteX42" fmla="*/ 138801 w 576942"/>
                    <a:gd name="connsiteY42" fmla="*/ 444097 h 604464"/>
                    <a:gd name="connsiteX43" fmla="*/ 138801 w 576942"/>
                    <a:gd name="connsiteY43" fmla="*/ 574362 h 604464"/>
                    <a:gd name="connsiteX44" fmla="*/ 108655 w 576942"/>
                    <a:gd name="connsiteY44" fmla="*/ 604464 h 604464"/>
                    <a:gd name="connsiteX45" fmla="*/ 78401 w 576942"/>
                    <a:gd name="connsiteY45" fmla="*/ 574362 h 604464"/>
                    <a:gd name="connsiteX46" fmla="*/ 78401 w 576942"/>
                    <a:gd name="connsiteY46" fmla="*/ 444097 h 604464"/>
                    <a:gd name="connsiteX47" fmla="*/ 75148 w 576942"/>
                    <a:gd name="connsiteY47" fmla="*/ 444097 h 604464"/>
                    <a:gd name="connsiteX48" fmla="*/ 44894 w 576942"/>
                    <a:gd name="connsiteY48" fmla="*/ 413994 h 604464"/>
                    <a:gd name="connsiteX49" fmla="*/ 47062 w 576942"/>
                    <a:gd name="connsiteY49" fmla="*/ 402841 h 604464"/>
                    <a:gd name="connsiteX50" fmla="*/ 79269 w 576942"/>
                    <a:gd name="connsiteY50" fmla="*/ 246914 h 604464"/>
                    <a:gd name="connsiteX51" fmla="*/ 59750 w 576942"/>
                    <a:gd name="connsiteY51" fmla="*/ 319139 h 604464"/>
                    <a:gd name="connsiteX52" fmla="*/ 30255 w 576942"/>
                    <a:gd name="connsiteY52" fmla="*/ 343286 h 604464"/>
                    <a:gd name="connsiteX53" fmla="*/ 0 w 576942"/>
                    <a:gd name="connsiteY53" fmla="*/ 313075 h 604464"/>
                    <a:gd name="connsiteX54" fmla="*/ 326 w 576942"/>
                    <a:gd name="connsiteY54" fmla="*/ 308852 h 604464"/>
                    <a:gd name="connsiteX55" fmla="*/ 326 w 576942"/>
                    <a:gd name="connsiteY55" fmla="*/ 304412 h 604464"/>
                    <a:gd name="connsiteX56" fmla="*/ 45436 w 576942"/>
                    <a:gd name="connsiteY56" fmla="*/ 147510 h 604464"/>
                    <a:gd name="connsiteX57" fmla="*/ 75148 w 576942"/>
                    <a:gd name="connsiteY57" fmla="*/ 122713 h 604464"/>
                    <a:gd name="connsiteX58" fmla="*/ 434469 w 576942"/>
                    <a:gd name="connsiteY58" fmla="*/ 0 h 604464"/>
                    <a:gd name="connsiteX59" fmla="*/ 494062 w 576942"/>
                    <a:gd name="connsiteY59" fmla="*/ 59522 h 604464"/>
                    <a:gd name="connsiteX60" fmla="*/ 434469 w 576942"/>
                    <a:gd name="connsiteY60" fmla="*/ 119044 h 604464"/>
                    <a:gd name="connsiteX61" fmla="*/ 374876 w 576942"/>
                    <a:gd name="connsiteY61" fmla="*/ 59522 h 604464"/>
                    <a:gd name="connsiteX62" fmla="*/ 434469 w 576942"/>
                    <a:gd name="connsiteY62" fmla="*/ 0 h 604464"/>
                    <a:gd name="connsiteX63" fmla="*/ 142470 w 576942"/>
                    <a:gd name="connsiteY63" fmla="*/ 0 h 604464"/>
                    <a:gd name="connsiteX64" fmla="*/ 202063 w 576942"/>
                    <a:gd name="connsiteY64" fmla="*/ 59522 h 604464"/>
                    <a:gd name="connsiteX65" fmla="*/ 142470 w 576942"/>
                    <a:gd name="connsiteY65" fmla="*/ 119044 h 604464"/>
                    <a:gd name="connsiteX66" fmla="*/ 82877 w 576942"/>
                    <a:gd name="connsiteY66" fmla="*/ 59522 h 604464"/>
                    <a:gd name="connsiteX67" fmla="*/ 142470 w 576942"/>
                    <a:gd name="connsiteY67" fmla="*/ 0 h 60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76942" h="604464">
                      <a:moveTo>
                        <a:pt x="351603" y="122713"/>
                      </a:moveTo>
                      <a:lnTo>
                        <a:pt x="517405" y="122713"/>
                      </a:lnTo>
                      <a:cubicBezTo>
                        <a:pt x="532261" y="122713"/>
                        <a:pt x="544732" y="133325"/>
                        <a:pt x="547117" y="148051"/>
                      </a:cubicBezTo>
                      <a:lnTo>
                        <a:pt x="576829" y="305170"/>
                      </a:lnTo>
                      <a:cubicBezTo>
                        <a:pt x="577046" y="306469"/>
                        <a:pt x="576938" y="307661"/>
                        <a:pt x="576612" y="308852"/>
                      </a:cubicBezTo>
                      <a:cubicBezTo>
                        <a:pt x="576829" y="310259"/>
                        <a:pt x="576938" y="311667"/>
                        <a:pt x="576938" y="313075"/>
                      </a:cubicBezTo>
                      <a:cubicBezTo>
                        <a:pt x="576938" y="329750"/>
                        <a:pt x="563383" y="343286"/>
                        <a:pt x="546792" y="343286"/>
                      </a:cubicBezTo>
                      <a:cubicBezTo>
                        <a:pt x="532153" y="343286"/>
                        <a:pt x="519682" y="332891"/>
                        <a:pt x="517080" y="318489"/>
                      </a:cubicBezTo>
                      <a:lnTo>
                        <a:pt x="498320" y="201543"/>
                      </a:lnTo>
                      <a:lnTo>
                        <a:pt x="498537" y="574362"/>
                      </a:lnTo>
                      <a:cubicBezTo>
                        <a:pt x="498537" y="590929"/>
                        <a:pt x="484982" y="604464"/>
                        <a:pt x="468391" y="604464"/>
                      </a:cubicBezTo>
                      <a:cubicBezTo>
                        <a:pt x="451692" y="604464"/>
                        <a:pt x="438137" y="591037"/>
                        <a:pt x="438137" y="574362"/>
                      </a:cubicBezTo>
                      <a:lnTo>
                        <a:pt x="438137" y="389847"/>
                      </a:lnTo>
                      <a:lnTo>
                        <a:pt x="430980" y="389847"/>
                      </a:lnTo>
                      <a:lnTo>
                        <a:pt x="430980" y="574362"/>
                      </a:lnTo>
                      <a:cubicBezTo>
                        <a:pt x="430980" y="590929"/>
                        <a:pt x="417425" y="604464"/>
                        <a:pt x="400726" y="604464"/>
                      </a:cubicBezTo>
                      <a:cubicBezTo>
                        <a:pt x="384026" y="604464"/>
                        <a:pt x="370471" y="591037"/>
                        <a:pt x="370471" y="574362"/>
                      </a:cubicBezTo>
                      <a:lnTo>
                        <a:pt x="370688" y="201543"/>
                      </a:lnTo>
                      <a:lnTo>
                        <a:pt x="352037" y="318381"/>
                      </a:lnTo>
                      <a:cubicBezTo>
                        <a:pt x="349326" y="332891"/>
                        <a:pt x="336856" y="343286"/>
                        <a:pt x="322325" y="343286"/>
                      </a:cubicBezTo>
                      <a:cubicBezTo>
                        <a:pt x="305625" y="343286"/>
                        <a:pt x="292071" y="329750"/>
                        <a:pt x="292071" y="313075"/>
                      </a:cubicBezTo>
                      <a:cubicBezTo>
                        <a:pt x="292071" y="311667"/>
                        <a:pt x="292179" y="310259"/>
                        <a:pt x="292396" y="308852"/>
                      </a:cubicBezTo>
                      <a:cubicBezTo>
                        <a:pt x="292071" y="307661"/>
                        <a:pt x="291962" y="306469"/>
                        <a:pt x="292287" y="305170"/>
                      </a:cubicBezTo>
                      <a:lnTo>
                        <a:pt x="321891" y="147835"/>
                      </a:lnTo>
                      <a:cubicBezTo>
                        <a:pt x="324277" y="133325"/>
                        <a:pt x="336747" y="122713"/>
                        <a:pt x="351603" y="122713"/>
                      </a:cubicBezTo>
                      <a:close/>
                      <a:moveTo>
                        <a:pt x="75148" y="122713"/>
                      </a:moveTo>
                      <a:lnTo>
                        <a:pt x="209828" y="122713"/>
                      </a:lnTo>
                      <a:cubicBezTo>
                        <a:pt x="224467" y="122713"/>
                        <a:pt x="236829" y="133108"/>
                        <a:pt x="239432" y="147510"/>
                      </a:cubicBezTo>
                      <a:lnTo>
                        <a:pt x="284542" y="304412"/>
                      </a:lnTo>
                      <a:cubicBezTo>
                        <a:pt x="284976" y="305928"/>
                        <a:pt x="284976" y="307444"/>
                        <a:pt x="284542" y="308852"/>
                      </a:cubicBezTo>
                      <a:cubicBezTo>
                        <a:pt x="284759" y="310259"/>
                        <a:pt x="284867" y="311667"/>
                        <a:pt x="284867" y="313075"/>
                      </a:cubicBezTo>
                      <a:cubicBezTo>
                        <a:pt x="284867" y="329750"/>
                        <a:pt x="271313" y="343286"/>
                        <a:pt x="254722" y="343286"/>
                      </a:cubicBezTo>
                      <a:cubicBezTo>
                        <a:pt x="240082" y="343286"/>
                        <a:pt x="227612" y="332891"/>
                        <a:pt x="225010" y="318489"/>
                      </a:cubicBezTo>
                      <a:lnTo>
                        <a:pt x="205708" y="246914"/>
                      </a:lnTo>
                      <a:lnTo>
                        <a:pt x="237914" y="402841"/>
                      </a:lnTo>
                      <a:cubicBezTo>
                        <a:pt x="239323" y="406415"/>
                        <a:pt x="239974" y="410096"/>
                        <a:pt x="239974" y="413994"/>
                      </a:cubicBezTo>
                      <a:cubicBezTo>
                        <a:pt x="239974" y="430562"/>
                        <a:pt x="226419" y="444097"/>
                        <a:pt x="209828" y="444097"/>
                      </a:cubicBezTo>
                      <a:lnTo>
                        <a:pt x="206467" y="444097"/>
                      </a:lnTo>
                      <a:lnTo>
                        <a:pt x="206467" y="574362"/>
                      </a:lnTo>
                      <a:cubicBezTo>
                        <a:pt x="206467" y="590929"/>
                        <a:pt x="192912" y="604464"/>
                        <a:pt x="176321" y="604464"/>
                      </a:cubicBezTo>
                      <a:cubicBezTo>
                        <a:pt x="159621" y="604464"/>
                        <a:pt x="146067" y="591037"/>
                        <a:pt x="146067" y="574362"/>
                      </a:cubicBezTo>
                      <a:lnTo>
                        <a:pt x="146067" y="444097"/>
                      </a:lnTo>
                      <a:lnTo>
                        <a:pt x="138801" y="444097"/>
                      </a:lnTo>
                      <a:lnTo>
                        <a:pt x="138801" y="574362"/>
                      </a:lnTo>
                      <a:cubicBezTo>
                        <a:pt x="138801" y="590929"/>
                        <a:pt x="125246" y="604464"/>
                        <a:pt x="108655" y="604464"/>
                      </a:cubicBezTo>
                      <a:cubicBezTo>
                        <a:pt x="91956" y="604464"/>
                        <a:pt x="78401" y="591037"/>
                        <a:pt x="78401" y="574362"/>
                      </a:cubicBezTo>
                      <a:lnTo>
                        <a:pt x="78401" y="444097"/>
                      </a:lnTo>
                      <a:lnTo>
                        <a:pt x="75148" y="444097"/>
                      </a:lnTo>
                      <a:cubicBezTo>
                        <a:pt x="58448" y="444097"/>
                        <a:pt x="44894" y="430562"/>
                        <a:pt x="44894" y="413994"/>
                      </a:cubicBezTo>
                      <a:cubicBezTo>
                        <a:pt x="44894" y="410096"/>
                        <a:pt x="45653" y="406415"/>
                        <a:pt x="47062" y="402841"/>
                      </a:cubicBezTo>
                      <a:lnTo>
                        <a:pt x="79269" y="246914"/>
                      </a:lnTo>
                      <a:lnTo>
                        <a:pt x="59750" y="319139"/>
                      </a:lnTo>
                      <a:cubicBezTo>
                        <a:pt x="57256" y="332891"/>
                        <a:pt x="44785" y="343286"/>
                        <a:pt x="30255" y="343286"/>
                      </a:cubicBezTo>
                      <a:cubicBezTo>
                        <a:pt x="13555" y="343286"/>
                        <a:pt x="0" y="329750"/>
                        <a:pt x="0" y="313075"/>
                      </a:cubicBezTo>
                      <a:cubicBezTo>
                        <a:pt x="0" y="311667"/>
                        <a:pt x="109" y="310259"/>
                        <a:pt x="326" y="308852"/>
                      </a:cubicBezTo>
                      <a:cubicBezTo>
                        <a:pt x="-108" y="307444"/>
                        <a:pt x="-108" y="305928"/>
                        <a:pt x="326" y="304412"/>
                      </a:cubicBezTo>
                      <a:lnTo>
                        <a:pt x="45436" y="147510"/>
                      </a:lnTo>
                      <a:cubicBezTo>
                        <a:pt x="48038" y="133108"/>
                        <a:pt x="60400" y="122713"/>
                        <a:pt x="75148" y="122713"/>
                      </a:cubicBezTo>
                      <a:close/>
                      <a:moveTo>
                        <a:pt x="434469" y="0"/>
                      </a:moveTo>
                      <a:cubicBezTo>
                        <a:pt x="467381" y="0"/>
                        <a:pt x="494062" y="26649"/>
                        <a:pt x="494062" y="59522"/>
                      </a:cubicBezTo>
                      <a:cubicBezTo>
                        <a:pt x="494062" y="92395"/>
                        <a:pt x="467381" y="119044"/>
                        <a:pt x="434469" y="119044"/>
                      </a:cubicBezTo>
                      <a:cubicBezTo>
                        <a:pt x="401557" y="119044"/>
                        <a:pt x="374876" y="92395"/>
                        <a:pt x="374876" y="59522"/>
                      </a:cubicBezTo>
                      <a:cubicBezTo>
                        <a:pt x="374876" y="26649"/>
                        <a:pt x="401557" y="0"/>
                        <a:pt x="434469" y="0"/>
                      </a:cubicBezTo>
                      <a:close/>
                      <a:moveTo>
                        <a:pt x="142470" y="0"/>
                      </a:moveTo>
                      <a:cubicBezTo>
                        <a:pt x="175382" y="0"/>
                        <a:pt x="202063" y="26649"/>
                        <a:pt x="202063" y="59522"/>
                      </a:cubicBezTo>
                      <a:cubicBezTo>
                        <a:pt x="202063" y="92395"/>
                        <a:pt x="175382" y="119044"/>
                        <a:pt x="142470" y="119044"/>
                      </a:cubicBezTo>
                      <a:cubicBezTo>
                        <a:pt x="109558" y="119044"/>
                        <a:pt x="82877" y="92395"/>
                        <a:pt x="82877" y="59522"/>
                      </a:cubicBezTo>
                      <a:cubicBezTo>
                        <a:pt x="82877" y="26649"/>
                        <a:pt x="109558" y="0"/>
                        <a:pt x="142470" y="0"/>
                      </a:cubicBezTo>
                      <a:close/>
                    </a:path>
                  </a:pathLst>
                </a:custGeom>
                <a:solidFill>
                  <a:srgbClr val="485776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87" name="outbox-arrow-up_15092">
              <a:extLst>
                <a:ext uri="{FF2B5EF4-FFF2-40B4-BE49-F238E27FC236}">
                  <a16:creationId xmlns:a16="http://schemas.microsoft.com/office/drawing/2014/main" id="{32A19A73-5D5C-4F41-A7C1-36A2E8E1B0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01680" y="2656460"/>
              <a:ext cx="457796" cy="436474"/>
            </a:xfrm>
            <a:custGeom>
              <a:avLst/>
              <a:gdLst>
                <a:gd name="connsiteX0" fmla="*/ 83936 w 573021"/>
                <a:gd name="connsiteY0" fmla="*/ 280412 h 546333"/>
                <a:gd name="connsiteX1" fmla="*/ 180784 w 573021"/>
                <a:gd name="connsiteY1" fmla="*/ 280412 h 546333"/>
                <a:gd name="connsiteX2" fmla="*/ 264720 w 573021"/>
                <a:gd name="connsiteY2" fmla="*/ 352936 h 546333"/>
                <a:gd name="connsiteX3" fmla="*/ 308302 w 573021"/>
                <a:gd name="connsiteY3" fmla="*/ 352936 h 546333"/>
                <a:gd name="connsiteX4" fmla="*/ 392237 w 573021"/>
                <a:gd name="connsiteY4" fmla="*/ 280412 h 546333"/>
                <a:gd name="connsiteX5" fmla="*/ 489086 w 573021"/>
                <a:gd name="connsiteY5" fmla="*/ 280412 h 546333"/>
                <a:gd name="connsiteX6" fmla="*/ 516526 w 573021"/>
                <a:gd name="connsiteY6" fmla="*/ 291693 h 546333"/>
                <a:gd name="connsiteX7" fmla="*/ 517289 w 573021"/>
                <a:gd name="connsiteY7" fmla="*/ 292455 h 546333"/>
                <a:gd name="connsiteX8" fmla="*/ 528583 w 573021"/>
                <a:gd name="connsiteY8" fmla="*/ 319854 h 546333"/>
                <a:gd name="connsiteX9" fmla="*/ 528583 w 573021"/>
                <a:gd name="connsiteY9" fmla="*/ 462528 h 546333"/>
                <a:gd name="connsiteX10" fmla="*/ 516984 w 573021"/>
                <a:gd name="connsiteY10" fmla="*/ 490438 h 546333"/>
                <a:gd name="connsiteX11" fmla="*/ 489074 w 573021"/>
                <a:gd name="connsiteY11" fmla="*/ 502013 h 546333"/>
                <a:gd name="connsiteX12" fmla="*/ 83947 w 573021"/>
                <a:gd name="connsiteY12" fmla="*/ 502013 h 546333"/>
                <a:gd name="connsiteX13" fmla="*/ 56037 w 573021"/>
                <a:gd name="connsiteY13" fmla="*/ 490438 h 546333"/>
                <a:gd name="connsiteX14" fmla="*/ 44437 w 573021"/>
                <a:gd name="connsiteY14" fmla="*/ 462528 h 546333"/>
                <a:gd name="connsiteX15" fmla="*/ 44437 w 573021"/>
                <a:gd name="connsiteY15" fmla="*/ 319854 h 546333"/>
                <a:gd name="connsiteX16" fmla="*/ 56020 w 573021"/>
                <a:gd name="connsiteY16" fmla="*/ 291983 h 546333"/>
                <a:gd name="connsiteX17" fmla="*/ 83976 w 573021"/>
                <a:gd name="connsiteY17" fmla="*/ 280357 h 546333"/>
                <a:gd name="connsiteX18" fmla="*/ 56037 w 573021"/>
                <a:gd name="connsiteY18" fmla="*/ 291944 h 546333"/>
                <a:gd name="connsiteX19" fmla="*/ 56020 w 573021"/>
                <a:gd name="connsiteY19" fmla="*/ 291983 h 546333"/>
                <a:gd name="connsiteX20" fmla="*/ 55991 w 573021"/>
                <a:gd name="connsiteY20" fmla="*/ 291996 h 546333"/>
                <a:gd name="connsiteX21" fmla="*/ 44389 w 573021"/>
                <a:gd name="connsiteY21" fmla="*/ 319897 h 546333"/>
                <a:gd name="connsiteX22" fmla="*/ 44389 w 573021"/>
                <a:gd name="connsiteY22" fmla="*/ 462528 h 546333"/>
                <a:gd name="connsiteX23" fmla="*/ 83936 w 573021"/>
                <a:gd name="connsiteY23" fmla="*/ 502013 h 546333"/>
                <a:gd name="connsiteX24" fmla="*/ 83947 w 573021"/>
                <a:gd name="connsiteY24" fmla="*/ 502013 h 546333"/>
                <a:gd name="connsiteX25" fmla="*/ 83976 w 573021"/>
                <a:gd name="connsiteY25" fmla="*/ 502025 h 546333"/>
                <a:gd name="connsiteX26" fmla="*/ 489045 w 573021"/>
                <a:gd name="connsiteY26" fmla="*/ 502025 h 546333"/>
                <a:gd name="connsiteX27" fmla="*/ 489074 w 573021"/>
                <a:gd name="connsiteY27" fmla="*/ 502013 h 546333"/>
                <a:gd name="connsiteX28" fmla="*/ 489086 w 573021"/>
                <a:gd name="connsiteY28" fmla="*/ 502013 h 546333"/>
                <a:gd name="connsiteX29" fmla="*/ 528632 w 573021"/>
                <a:gd name="connsiteY29" fmla="*/ 462528 h 546333"/>
                <a:gd name="connsiteX30" fmla="*/ 528632 w 573021"/>
                <a:gd name="connsiteY30" fmla="*/ 319897 h 546333"/>
                <a:gd name="connsiteX31" fmla="*/ 517333 w 573021"/>
                <a:gd name="connsiteY31" fmla="*/ 292499 h 546333"/>
                <a:gd name="connsiteX32" fmla="*/ 517289 w 573021"/>
                <a:gd name="connsiteY32" fmla="*/ 292455 h 546333"/>
                <a:gd name="connsiteX33" fmla="*/ 517286 w 573021"/>
                <a:gd name="connsiteY33" fmla="*/ 292448 h 546333"/>
                <a:gd name="connsiteX34" fmla="*/ 516480 w 573021"/>
                <a:gd name="connsiteY34" fmla="*/ 291642 h 546333"/>
                <a:gd name="connsiteX35" fmla="*/ 489045 w 573021"/>
                <a:gd name="connsiteY35" fmla="*/ 280357 h 546333"/>
                <a:gd name="connsiteX36" fmla="*/ 392215 w 573021"/>
                <a:gd name="connsiteY36" fmla="*/ 280357 h 546333"/>
                <a:gd name="connsiteX37" fmla="*/ 308297 w 573021"/>
                <a:gd name="connsiteY37" fmla="*/ 352903 h 546333"/>
                <a:gd name="connsiteX38" fmla="*/ 264724 w 573021"/>
                <a:gd name="connsiteY38" fmla="*/ 352903 h 546333"/>
                <a:gd name="connsiteX39" fmla="*/ 180805 w 573021"/>
                <a:gd name="connsiteY39" fmla="*/ 280357 h 546333"/>
                <a:gd name="connsiteX40" fmla="*/ 453575 w 573021"/>
                <a:gd name="connsiteY40" fmla="*/ 157927 h 546333"/>
                <a:gd name="connsiteX41" fmla="*/ 556880 w 573021"/>
                <a:gd name="connsiteY41" fmla="*/ 269130 h 546333"/>
                <a:gd name="connsiteX42" fmla="*/ 556073 w 573021"/>
                <a:gd name="connsiteY42" fmla="*/ 269936 h 546333"/>
                <a:gd name="connsiteX43" fmla="*/ 573021 w 573021"/>
                <a:gd name="connsiteY43" fmla="*/ 319897 h 546333"/>
                <a:gd name="connsiteX44" fmla="*/ 573021 w 573021"/>
                <a:gd name="connsiteY44" fmla="*/ 462528 h 546333"/>
                <a:gd name="connsiteX45" fmla="*/ 489086 w 573021"/>
                <a:gd name="connsiteY45" fmla="*/ 546333 h 546333"/>
                <a:gd name="connsiteX46" fmla="*/ 83936 w 573021"/>
                <a:gd name="connsiteY46" fmla="*/ 546333 h 546333"/>
                <a:gd name="connsiteX47" fmla="*/ 0 w 573021"/>
                <a:gd name="connsiteY47" fmla="*/ 462528 h 546333"/>
                <a:gd name="connsiteX48" fmla="*/ 0 w 573021"/>
                <a:gd name="connsiteY48" fmla="*/ 319897 h 546333"/>
                <a:gd name="connsiteX49" fmla="*/ 13720 w 573021"/>
                <a:gd name="connsiteY49" fmla="*/ 274771 h 546333"/>
                <a:gd name="connsiteX50" fmla="*/ 12913 w 573021"/>
                <a:gd name="connsiteY50" fmla="*/ 273965 h 546333"/>
                <a:gd name="connsiteX51" fmla="*/ 20177 w 573021"/>
                <a:gd name="connsiteY51" fmla="*/ 265907 h 546333"/>
                <a:gd name="connsiteX52" fmla="*/ 108955 w 573021"/>
                <a:gd name="connsiteY52" fmla="*/ 164374 h 546333"/>
                <a:gd name="connsiteX53" fmla="*/ 140431 w 573021"/>
                <a:gd name="connsiteY53" fmla="*/ 195801 h 546333"/>
                <a:gd name="connsiteX54" fmla="*/ 105727 w 573021"/>
                <a:gd name="connsiteY54" fmla="*/ 236092 h 546333"/>
                <a:gd name="connsiteX55" fmla="*/ 225980 w 573021"/>
                <a:gd name="connsiteY55" fmla="*/ 236092 h 546333"/>
                <a:gd name="connsiteX56" fmla="*/ 225980 w 573021"/>
                <a:gd name="connsiteY56" fmla="*/ 280412 h 546333"/>
                <a:gd name="connsiteX57" fmla="*/ 264720 w 573021"/>
                <a:gd name="connsiteY57" fmla="*/ 308616 h 546333"/>
                <a:gd name="connsiteX58" fmla="*/ 308302 w 573021"/>
                <a:gd name="connsiteY58" fmla="*/ 308616 h 546333"/>
                <a:gd name="connsiteX59" fmla="*/ 347848 w 573021"/>
                <a:gd name="connsiteY59" fmla="*/ 280412 h 546333"/>
                <a:gd name="connsiteX60" fmla="*/ 347848 w 573021"/>
                <a:gd name="connsiteY60" fmla="*/ 236092 h 546333"/>
                <a:gd name="connsiteX61" fmla="*/ 464874 w 573021"/>
                <a:gd name="connsiteY61" fmla="*/ 236092 h 546333"/>
                <a:gd name="connsiteX62" fmla="*/ 422099 w 573021"/>
                <a:gd name="connsiteY62" fmla="*/ 189354 h 546333"/>
                <a:gd name="connsiteX63" fmla="*/ 286495 w 573021"/>
                <a:gd name="connsiteY63" fmla="*/ 0 h 546333"/>
                <a:gd name="connsiteX64" fmla="*/ 296179 w 573021"/>
                <a:gd name="connsiteY64" fmla="*/ 2417 h 546333"/>
                <a:gd name="connsiteX65" fmla="*/ 304248 w 573021"/>
                <a:gd name="connsiteY65" fmla="*/ 7250 h 546333"/>
                <a:gd name="connsiteX66" fmla="*/ 423677 w 573021"/>
                <a:gd name="connsiteY66" fmla="*/ 126479 h 546333"/>
                <a:gd name="connsiteX67" fmla="*/ 423677 w 573021"/>
                <a:gd name="connsiteY67" fmla="*/ 161925 h 546333"/>
                <a:gd name="connsiteX68" fmla="*/ 405924 w 573021"/>
                <a:gd name="connsiteY68" fmla="*/ 169175 h 546333"/>
                <a:gd name="connsiteX69" fmla="*/ 388171 w 573021"/>
                <a:gd name="connsiteY69" fmla="*/ 161925 h 546333"/>
                <a:gd name="connsiteX70" fmla="*/ 311511 w 573021"/>
                <a:gd name="connsiteY70" fmla="*/ 85393 h 546333"/>
                <a:gd name="connsiteX71" fmla="*/ 311511 w 573021"/>
                <a:gd name="connsiteY71" fmla="*/ 240874 h 546333"/>
                <a:gd name="connsiteX72" fmla="*/ 286495 w 573021"/>
                <a:gd name="connsiteY72" fmla="*/ 265847 h 546333"/>
                <a:gd name="connsiteX73" fmla="*/ 261480 w 573021"/>
                <a:gd name="connsiteY73" fmla="*/ 240874 h 546333"/>
                <a:gd name="connsiteX74" fmla="*/ 261480 w 573021"/>
                <a:gd name="connsiteY74" fmla="*/ 85393 h 546333"/>
                <a:gd name="connsiteX75" fmla="*/ 184820 w 573021"/>
                <a:gd name="connsiteY75" fmla="*/ 161925 h 546333"/>
                <a:gd name="connsiteX76" fmla="*/ 167067 w 573021"/>
                <a:gd name="connsiteY76" fmla="*/ 169175 h 546333"/>
                <a:gd name="connsiteX77" fmla="*/ 150121 w 573021"/>
                <a:gd name="connsiteY77" fmla="*/ 161925 h 546333"/>
                <a:gd name="connsiteX78" fmla="*/ 150121 w 573021"/>
                <a:gd name="connsiteY78" fmla="*/ 126479 h 546333"/>
                <a:gd name="connsiteX79" fmla="*/ 268742 w 573021"/>
                <a:gd name="connsiteY79" fmla="*/ 7250 h 546333"/>
                <a:gd name="connsiteX80" fmla="*/ 276812 w 573021"/>
                <a:gd name="connsiteY80" fmla="*/ 2417 h 546333"/>
                <a:gd name="connsiteX81" fmla="*/ 286495 w 573021"/>
                <a:gd name="connsiteY81" fmla="*/ 0 h 54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73021" h="546333">
                  <a:moveTo>
                    <a:pt x="83936" y="280412"/>
                  </a:moveTo>
                  <a:lnTo>
                    <a:pt x="180784" y="280412"/>
                  </a:lnTo>
                  <a:cubicBezTo>
                    <a:pt x="181591" y="323926"/>
                    <a:pt x="214681" y="352936"/>
                    <a:pt x="264720" y="352936"/>
                  </a:cubicBezTo>
                  <a:lnTo>
                    <a:pt x="308302" y="352936"/>
                  </a:lnTo>
                  <a:cubicBezTo>
                    <a:pt x="358340" y="352936"/>
                    <a:pt x="392237" y="323926"/>
                    <a:pt x="392237" y="280412"/>
                  </a:cubicBezTo>
                  <a:lnTo>
                    <a:pt x="489086" y="280412"/>
                  </a:lnTo>
                  <a:cubicBezTo>
                    <a:pt x="499578" y="280412"/>
                    <a:pt x="509263" y="284441"/>
                    <a:pt x="516526" y="291693"/>
                  </a:cubicBezTo>
                  <a:lnTo>
                    <a:pt x="517289" y="292455"/>
                  </a:lnTo>
                  <a:lnTo>
                    <a:pt x="528583" y="319854"/>
                  </a:lnTo>
                  <a:lnTo>
                    <a:pt x="528583" y="462528"/>
                  </a:lnTo>
                  <a:cubicBezTo>
                    <a:pt x="528583" y="473410"/>
                    <a:pt x="524145" y="483284"/>
                    <a:pt x="516984" y="490438"/>
                  </a:cubicBezTo>
                  <a:lnTo>
                    <a:pt x="489074" y="502013"/>
                  </a:lnTo>
                  <a:lnTo>
                    <a:pt x="83947" y="502013"/>
                  </a:lnTo>
                  <a:lnTo>
                    <a:pt x="56037" y="490438"/>
                  </a:lnTo>
                  <a:cubicBezTo>
                    <a:pt x="48875" y="483284"/>
                    <a:pt x="44437" y="473410"/>
                    <a:pt x="44437" y="462528"/>
                  </a:cubicBezTo>
                  <a:lnTo>
                    <a:pt x="44437" y="319854"/>
                  </a:lnTo>
                  <a:lnTo>
                    <a:pt x="56020" y="291983"/>
                  </a:lnTo>
                  <a:close/>
                  <a:moveTo>
                    <a:pt x="83976" y="280357"/>
                  </a:moveTo>
                  <a:cubicBezTo>
                    <a:pt x="73083" y="280357"/>
                    <a:pt x="63198" y="284790"/>
                    <a:pt x="56037" y="291944"/>
                  </a:cubicBezTo>
                  <a:lnTo>
                    <a:pt x="56020" y="291983"/>
                  </a:lnTo>
                  <a:lnTo>
                    <a:pt x="55991" y="291996"/>
                  </a:lnTo>
                  <a:cubicBezTo>
                    <a:pt x="48828" y="299147"/>
                    <a:pt x="44389" y="309019"/>
                    <a:pt x="44389" y="319897"/>
                  </a:cubicBezTo>
                  <a:lnTo>
                    <a:pt x="44389" y="462528"/>
                  </a:lnTo>
                  <a:cubicBezTo>
                    <a:pt x="44389" y="484285"/>
                    <a:pt x="62145" y="502013"/>
                    <a:pt x="83936" y="502013"/>
                  </a:cubicBezTo>
                  <a:lnTo>
                    <a:pt x="83947" y="502013"/>
                  </a:lnTo>
                  <a:lnTo>
                    <a:pt x="83976" y="502025"/>
                  </a:lnTo>
                  <a:lnTo>
                    <a:pt x="489045" y="502025"/>
                  </a:lnTo>
                  <a:lnTo>
                    <a:pt x="489074" y="502013"/>
                  </a:lnTo>
                  <a:lnTo>
                    <a:pt x="489086" y="502013"/>
                  </a:lnTo>
                  <a:cubicBezTo>
                    <a:pt x="510877" y="502013"/>
                    <a:pt x="528632" y="484285"/>
                    <a:pt x="528632" y="462528"/>
                  </a:cubicBezTo>
                  <a:lnTo>
                    <a:pt x="528632" y="319897"/>
                  </a:lnTo>
                  <a:cubicBezTo>
                    <a:pt x="528632" y="309421"/>
                    <a:pt x="524597" y="299752"/>
                    <a:pt x="517333" y="292499"/>
                  </a:cubicBezTo>
                  <a:lnTo>
                    <a:pt x="517289" y="292455"/>
                  </a:lnTo>
                  <a:lnTo>
                    <a:pt x="517286" y="292448"/>
                  </a:lnTo>
                  <a:lnTo>
                    <a:pt x="516480" y="291642"/>
                  </a:lnTo>
                  <a:cubicBezTo>
                    <a:pt x="509217" y="284387"/>
                    <a:pt x="499534" y="280357"/>
                    <a:pt x="489045" y="280357"/>
                  </a:cubicBezTo>
                  <a:lnTo>
                    <a:pt x="392215" y="280357"/>
                  </a:lnTo>
                  <a:cubicBezTo>
                    <a:pt x="392215" y="323885"/>
                    <a:pt x="358325" y="352903"/>
                    <a:pt x="308297" y="352903"/>
                  </a:cubicBezTo>
                  <a:lnTo>
                    <a:pt x="264724" y="352903"/>
                  </a:lnTo>
                  <a:cubicBezTo>
                    <a:pt x="214695" y="352903"/>
                    <a:pt x="181612" y="323885"/>
                    <a:pt x="180805" y="280357"/>
                  </a:cubicBezTo>
                  <a:close/>
                  <a:moveTo>
                    <a:pt x="453575" y="157927"/>
                  </a:moveTo>
                  <a:lnTo>
                    <a:pt x="556880" y="269130"/>
                  </a:lnTo>
                  <a:lnTo>
                    <a:pt x="556073" y="269936"/>
                  </a:lnTo>
                  <a:cubicBezTo>
                    <a:pt x="567372" y="284441"/>
                    <a:pt x="573021" y="301363"/>
                    <a:pt x="573021" y="319897"/>
                  </a:cubicBezTo>
                  <a:lnTo>
                    <a:pt x="573021" y="462528"/>
                  </a:lnTo>
                  <a:cubicBezTo>
                    <a:pt x="573021" y="509265"/>
                    <a:pt x="535896" y="546333"/>
                    <a:pt x="489086" y="546333"/>
                  </a:cubicBezTo>
                  <a:lnTo>
                    <a:pt x="83936" y="546333"/>
                  </a:lnTo>
                  <a:cubicBezTo>
                    <a:pt x="37933" y="546333"/>
                    <a:pt x="0" y="509265"/>
                    <a:pt x="0" y="462528"/>
                  </a:cubicBezTo>
                  <a:lnTo>
                    <a:pt x="0" y="319897"/>
                  </a:lnTo>
                  <a:cubicBezTo>
                    <a:pt x="0" y="303781"/>
                    <a:pt x="4843" y="287664"/>
                    <a:pt x="13720" y="274771"/>
                  </a:cubicBezTo>
                  <a:lnTo>
                    <a:pt x="12913" y="273965"/>
                  </a:lnTo>
                  <a:lnTo>
                    <a:pt x="20177" y="265907"/>
                  </a:lnTo>
                  <a:lnTo>
                    <a:pt x="108955" y="164374"/>
                  </a:lnTo>
                  <a:lnTo>
                    <a:pt x="140431" y="195801"/>
                  </a:lnTo>
                  <a:lnTo>
                    <a:pt x="105727" y="236092"/>
                  </a:lnTo>
                  <a:lnTo>
                    <a:pt x="225980" y="236092"/>
                  </a:lnTo>
                  <a:lnTo>
                    <a:pt x="225980" y="280412"/>
                  </a:lnTo>
                  <a:cubicBezTo>
                    <a:pt x="225980" y="304587"/>
                    <a:pt x="250193" y="308616"/>
                    <a:pt x="264720" y="308616"/>
                  </a:cubicBezTo>
                  <a:lnTo>
                    <a:pt x="308302" y="308616"/>
                  </a:lnTo>
                  <a:cubicBezTo>
                    <a:pt x="322829" y="308616"/>
                    <a:pt x="347848" y="304587"/>
                    <a:pt x="347848" y="280412"/>
                  </a:cubicBezTo>
                  <a:lnTo>
                    <a:pt x="347848" y="236092"/>
                  </a:lnTo>
                  <a:lnTo>
                    <a:pt x="464874" y="236092"/>
                  </a:lnTo>
                  <a:lnTo>
                    <a:pt x="422099" y="189354"/>
                  </a:lnTo>
                  <a:close/>
                  <a:moveTo>
                    <a:pt x="286495" y="0"/>
                  </a:moveTo>
                  <a:cubicBezTo>
                    <a:pt x="289723" y="0"/>
                    <a:pt x="292951" y="806"/>
                    <a:pt x="296179" y="2417"/>
                  </a:cubicBezTo>
                  <a:cubicBezTo>
                    <a:pt x="299406" y="3222"/>
                    <a:pt x="301827" y="4834"/>
                    <a:pt x="304248" y="7250"/>
                  </a:cubicBezTo>
                  <a:lnTo>
                    <a:pt x="423677" y="126479"/>
                  </a:lnTo>
                  <a:cubicBezTo>
                    <a:pt x="433360" y="136146"/>
                    <a:pt x="433360" y="152258"/>
                    <a:pt x="423677" y="161925"/>
                  </a:cubicBezTo>
                  <a:cubicBezTo>
                    <a:pt x="418835" y="166759"/>
                    <a:pt x="412380" y="169175"/>
                    <a:pt x="405924" y="169175"/>
                  </a:cubicBezTo>
                  <a:cubicBezTo>
                    <a:pt x="399468" y="169175"/>
                    <a:pt x="393013" y="166759"/>
                    <a:pt x="388171" y="161925"/>
                  </a:cubicBezTo>
                  <a:lnTo>
                    <a:pt x="311511" y="85393"/>
                  </a:lnTo>
                  <a:lnTo>
                    <a:pt x="311511" y="240874"/>
                  </a:lnTo>
                  <a:cubicBezTo>
                    <a:pt x="311511" y="254569"/>
                    <a:pt x="300213" y="265847"/>
                    <a:pt x="286495" y="265847"/>
                  </a:cubicBezTo>
                  <a:cubicBezTo>
                    <a:pt x="272777" y="265847"/>
                    <a:pt x="261480" y="254569"/>
                    <a:pt x="261480" y="240874"/>
                  </a:cubicBezTo>
                  <a:lnTo>
                    <a:pt x="261480" y="85393"/>
                  </a:lnTo>
                  <a:lnTo>
                    <a:pt x="184820" y="161925"/>
                  </a:lnTo>
                  <a:cubicBezTo>
                    <a:pt x="180785" y="166759"/>
                    <a:pt x="174329" y="169175"/>
                    <a:pt x="167067" y="169175"/>
                  </a:cubicBezTo>
                  <a:cubicBezTo>
                    <a:pt x="160611" y="169175"/>
                    <a:pt x="154155" y="166759"/>
                    <a:pt x="150121" y="161925"/>
                  </a:cubicBezTo>
                  <a:cubicBezTo>
                    <a:pt x="140437" y="152258"/>
                    <a:pt x="140437" y="136146"/>
                    <a:pt x="150121" y="126479"/>
                  </a:cubicBezTo>
                  <a:lnTo>
                    <a:pt x="268742" y="7250"/>
                  </a:lnTo>
                  <a:cubicBezTo>
                    <a:pt x="271163" y="4834"/>
                    <a:pt x="273584" y="3222"/>
                    <a:pt x="276812" y="2417"/>
                  </a:cubicBezTo>
                  <a:cubicBezTo>
                    <a:pt x="280040" y="806"/>
                    <a:pt x="283267" y="0"/>
                    <a:pt x="2864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8" name="video-editing_193497">
              <a:extLst>
                <a:ext uri="{FF2B5EF4-FFF2-40B4-BE49-F238E27FC236}">
                  <a16:creationId xmlns:a16="http://schemas.microsoft.com/office/drawing/2014/main" id="{59A63686-E218-4594-891A-DD0F602E68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0065" y="3686034"/>
              <a:ext cx="499339" cy="34549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420429">
                  <a:moveTo>
                    <a:pt x="322625" y="307524"/>
                  </a:moveTo>
                  <a:lnTo>
                    <a:pt x="578977" y="307524"/>
                  </a:lnTo>
                  <a:cubicBezTo>
                    <a:pt x="594643" y="307524"/>
                    <a:pt x="607639" y="319872"/>
                    <a:pt x="607639" y="335506"/>
                  </a:cubicBezTo>
                  <a:lnTo>
                    <a:pt x="607639" y="391470"/>
                  </a:lnTo>
                  <a:cubicBezTo>
                    <a:pt x="607639" y="407015"/>
                    <a:pt x="594643" y="420429"/>
                    <a:pt x="578977" y="420429"/>
                  </a:cubicBezTo>
                  <a:lnTo>
                    <a:pt x="322625" y="420429"/>
                  </a:lnTo>
                  <a:close/>
                  <a:moveTo>
                    <a:pt x="196948" y="307524"/>
                  </a:moveTo>
                  <a:lnTo>
                    <a:pt x="291223" y="307524"/>
                  </a:lnTo>
                  <a:lnTo>
                    <a:pt x="291223" y="420429"/>
                  </a:lnTo>
                  <a:lnTo>
                    <a:pt x="196948" y="420429"/>
                  </a:lnTo>
                  <a:close/>
                  <a:moveTo>
                    <a:pt x="28570" y="307524"/>
                  </a:moveTo>
                  <a:lnTo>
                    <a:pt x="165547" y="307524"/>
                  </a:lnTo>
                  <a:lnTo>
                    <a:pt x="165547" y="420429"/>
                  </a:lnTo>
                  <a:lnTo>
                    <a:pt x="28570" y="420429"/>
                  </a:lnTo>
                  <a:cubicBezTo>
                    <a:pt x="12995" y="420429"/>
                    <a:pt x="0" y="407015"/>
                    <a:pt x="0" y="391470"/>
                  </a:cubicBezTo>
                  <a:lnTo>
                    <a:pt x="0" y="335417"/>
                  </a:lnTo>
                  <a:cubicBezTo>
                    <a:pt x="0" y="319872"/>
                    <a:pt x="12995" y="307524"/>
                    <a:pt x="28570" y="307524"/>
                  </a:cubicBezTo>
                  <a:close/>
                  <a:moveTo>
                    <a:pt x="261426" y="72880"/>
                  </a:moveTo>
                  <a:cubicBezTo>
                    <a:pt x="257421" y="71280"/>
                    <a:pt x="253504" y="74213"/>
                    <a:pt x="253504" y="78479"/>
                  </a:cubicBezTo>
                  <a:lnTo>
                    <a:pt x="253504" y="154648"/>
                  </a:lnTo>
                  <a:cubicBezTo>
                    <a:pt x="253504" y="158914"/>
                    <a:pt x="257510" y="161847"/>
                    <a:pt x="261515" y="160336"/>
                  </a:cubicBezTo>
                  <a:lnTo>
                    <a:pt x="358802" y="122207"/>
                  </a:lnTo>
                  <a:cubicBezTo>
                    <a:pt x="363964" y="120252"/>
                    <a:pt x="364053" y="112964"/>
                    <a:pt x="358891" y="110920"/>
                  </a:cubicBezTo>
                  <a:close/>
                  <a:moveTo>
                    <a:pt x="189596" y="0"/>
                  </a:moveTo>
                  <a:lnTo>
                    <a:pt x="413809" y="0"/>
                  </a:lnTo>
                  <a:cubicBezTo>
                    <a:pt x="442737" y="0"/>
                    <a:pt x="465167" y="23553"/>
                    <a:pt x="465167" y="52438"/>
                  </a:cubicBezTo>
                  <a:lnTo>
                    <a:pt x="465167" y="186377"/>
                  </a:lnTo>
                  <a:cubicBezTo>
                    <a:pt x="465167" y="215263"/>
                    <a:pt x="442737" y="238460"/>
                    <a:pt x="413809" y="238460"/>
                  </a:cubicBezTo>
                  <a:lnTo>
                    <a:pt x="332455" y="238460"/>
                  </a:lnTo>
                  <a:lnTo>
                    <a:pt x="316434" y="254547"/>
                  </a:lnTo>
                  <a:cubicBezTo>
                    <a:pt x="309313" y="261568"/>
                    <a:pt x="297831" y="261657"/>
                    <a:pt x="290710" y="254636"/>
                  </a:cubicBezTo>
                  <a:lnTo>
                    <a:pt x="280029" y="243881"/>
                  </a:lnTo>
                  <a:cubicBezTo>
                    <a:pt x="276647" y="240504"/>
                    <a:pt x="272018" y="238460"/>
                    <a:pt x="267212" y="238460"/>
                  </a:cubicBezTo>
                  <a:lnTo>
                    <a:pt x="189596" y="238460"/>
                  </a:lnTo>
                  <a:cubicBezTo>
                    <a:pt x="160668" y="238460"/>
                    <a:pt x="136191" y="215263"/>
                    <a:pt x="136191" y="186377"/>
                  </a:cubicBezTo>
                  <a:lnTo>
                    <a:pt x="136191" y="52438"/>
                  </a:lnTo>
                  <a:cubicBezTo>
                    <a:pt x="136191" y="23553"/>
                    <a:pt x="160668" y="0"/>
                    <a:pt x="1895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9" name="time-control-interface-symbol-of-an-user_51574">
              <a:extLst>
                <a:ext uri="{FF2B5EF4-FFF2-40B4-BE49-F238E27FC236}">
                  <a16:creationId xmlns:a16="http://schemas.microsoft.com/office/drawing/2014/main" id="{36AFA185-1FE4-4FF8-BE31-49CF946ED3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5779" y="1466994"/>
              <a:ext cx="400506" cy="378668"/>
            </a:xfrm>
            <a:custGeom>
              <a:avLst/>
              <a:gdLst>
                <a:gd name="connsiteX0" fmla="*/ 446385 w 597810"/>
                <a:gd name="connsiteY0" fmla="*/ 350589 h 565214"/>
                <a:gd name="connsiteX1" fmla="*/ 478157 w 597810"/>
                <a:gd name="connsiteY1" fmla="*/ 350589 h 565214"/>
                <a:gd name="connsiteX2" fmla="*/ 478157 w 597810"/>
                <a:gd name="connsiteY2" fmla="*/ 422953 h 565214"/>
                <a:gd name="connsiteX3" fmla="*/ 535248 w 597810"/>
                <a:gd name="connsiteY3" fmla="*/ 422953 h 565214"/>
                <a:gd name="connsiteX4" fmla="*/ 535248 w 597810"/>
                <a:gd name="connsiteY4" fmla="*/ 454674 h 565214"/>
                <a:gd name="connsiteX5" fmla="*/ 446385 w 597810"/>
                <a:gd name="connsiteY5" fmla="*/ 454674 h 565214"/>
                <a:gd name="connsiteX6" fmla="*/ 463750 w 597810"/>
                <a:gd name="connsiteY6" fmla="*/ 337170 h 565214"/>
                <a:gd name="connsiteX7" fmla="*/ 369411 w 597810"/>
                <a:gd name="connsiteY7" fmla="*/ 431362 h 565214"/>
                <a:gd name="connsiteX8" fmla="*/ 463750 w 597810"/>
                <a:gd name="connsiteY8" fmla="*/ 525554 h 565214"/>
                <a:gd name="connsiteX9" fmla="*/ 558088 w 597810"/>
                <a:gd name="connsiteY9" fmla="*/ 431362 h 565214"/>
                <a:gd name="connsiteX10" fmla="*/ 463750 w 597810"/>
                <a:gd name="connsiteY10" fmla="*/ 337170 h 565214"/>
                <a:gd name="connsiteX11" fmla="*/ 463750 w 597810"/>
                <a:gd name="connsiteY11" fmla="*/ 297510 h 565214"/>
                <a:gd name="connsiteX12" fmla="*/ 597810 w 597810"/>
                <a:gd name="connsiteY12" fmla="*/ 431362 h 565214"/>
                <a:gd name="connsiteX13" fmla="*/ 463750 w 597810"/>
                <a:gd name="connsiteY13" fmla="*/ 565214 h 565214"/>
                <a:gd name="connsiteX14" fmla="*/ 393740 w 597810"/>
                <a:gd name="connsiteY14" fmla="*/ 545384 h 565214"/>
                <a:gd name="connsiteX15" fmla="*/ 0 w 597810"/>
                <a:gd name="connsiteY15" fmla="*/ 545384 h 565214"/>
                <a:gd name="connsiteX16" fmla="*/ 97318 w 597810"/>
                <a:gd name="connsiteY16" fmla="*/ 383274 h 565214"/>
                <a:gd name="connsiteX17" fmla="*/ 122144 w 597810"/>
                <a:gd name="connsiteY17" fmla="*/ 361957 h 565214"/>
                <a:gd name="connsiteX18" fmla="*/ 190167 w 597810"/>
                <a:gd name="connsiteY18" fmla="*/ 330725 h 565214"/>
                <a:gd name="connsiteX19" fmla="*/ 222937 w 597810"/>
                <a:gd name="connsiteY19" fmla="*/ 302963 h 565214"/>
                <a:gd name="connsiteX20" fmla="*/ 279541 w 597810"/>
                <a:gd name="connsiteY20" fmla="*/ 358983 h 565214"/>
                <a:gd name="connsiteX21" fmla="*/ 335647 w 597810"/>
                <a:gd name="connsiteY21" fmla="*/ 302963 h 565214"/>
                <a:gd name="connsiteX22" fmla="*/ 368418 w 597810"/>
                <a:gd name="connsiteY22" fmla="*/ 330725 h 565214"/>
                <a:gd name="connsiteX23" fmla="*/ 373383 w 597810"/>
                <a:gd name="connsiteY23" fmla="*/ 332708 h 565214"/>
                <a:gd name="connsiteX24" fmla="*/ 463750 w 597810"/>
                <a:gd name="connsiteY24" fmla="*/ 297510 h 565214"/>
                <a:gd name="connsiteX25" fmla="*/ 279051 w 597810"/>
                <a:gd name="connsiteY25" fmla="*/ 0 h 565214"/>
                <a:gd name="connsiteX26" fmla="*/ 279547 w 597810"/>
                <a:gd name="connsiteY26" fmla="*/ 0 h 565214"/>
                <a:gd name="connsiteX27" fmla="*/ 280044 w 597810"/>
                <a:gd name="connsiteY27" fmla="*/ 0 h 565214"/>
                <a:gd name="connsiteX28" fmla="*/ 408651 w 597810"/>
                <a:gd name="connsiteY28" fmla="*/ 126938 h 565214"/>
                <a:gd name="connsiteX29" fmla="*/ 279547 w 597810"/>
                <a:gd name="connsiteY29" fmla="*/ 309908 h 565214"/>
                <a:gd name="connsiteX30" fmla="*/ 279051 w 597810"/>
                <a:gd name="connsiteY30" fmla="*/ 309908 h 565214"/>
                <a:gd name="connsiteX31" fmla="*/ 149947 w 597810"/>
                <a:gd name="connsiteY31" fmla="*/ 126938 h 565214"/>
                <a:gd name="connsiteX32" fmla="*/ 279051 w 597810"/>
                <a:gd name="connsiteY32" fmla="*/ 0 h 56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810" h="565214">
                  <a:moveTo>
                    <a:pt x="446385" y="350589"/>
                  </a:moveTo>
                  <a:lnTo>
                    <a:pt x="478157" y="350589"/>
                  </a:lnTo>
                  <a:lnTo>
                    <a:pt x="478157" y="422953"/>
                  </a:lnTo>
                  <a:lnTo>
                    <a:pt x="535248" y="422953"/>
                  </a:lnTo>
                  <a:lnTo>
                    <a:pt x="535248" y="454674"/>
                  </a:lnTo>
                  <a:lnTo>
                    <a:pt x="446385" y="454674"/>
                  </a:lnTo>
                  <a:close/>
                  <a:moveTo>
                    <a:pt x="463750" y="337170"/>
                  </a:moveTo>
                  <a:cubicBezTo>
                    <a:pt x="411615" y="337170"/>
                    <a:pt x="369411" y="379308"/>
                    <a:pt x="369411" y="431362"/>
                  </a:cubicBezTo>
                  <a:cubicBezTo>
                    <a:pt x="369411" y="483416"/>
                    <a:pt x="411615" y="525554"/>
                    <a:pt x="463750" y="525554"/>
                  </a:cubicBezTo>
                  <a:cubicBezTo>
                    <a:pt x="515884" y="525554"/>
                    <a:pt x="558088" y="483416"/>
                    <a:pt x="558088" y="431362"/>
                  </a:cubicBezTo>
                  <a:cubicBezTo>
                    <a:pt x="558088" y="379308"/>
                    <a:pt x="515884" y="337170"/>
                    <a:pt x="463750" y="337170"/>
                  </a:cubicBezTo>
                  <a:close/>
                  <a:moveTo>
                    <a:pt x="463750" y="297510"/>
                  </a:moveTo>
                  <a:cubicBezTo>
                    <a:pt x="537731" y="297510"/>
                    <a:pt x="597810" y="357496"/>
                    <a:pt x="597810" y="431362"/>
                  </a:cubicBezTo>
                  <a:cubicBezTo>
                    <a:pt x="597810" y="505228"/>
                    <a:pt x="537731" y="565214"/>
                    <a:pt x="463750" y="565214"/>
                  </a:cubicBezTo>
                  <a:cubicBezTo>
                    <a:pt x="437931" y="565214"/>
                    <a:pt x="414098" y="557778"/>
                    <a:pt x="393740" y="545384"/>
                  </a:cubicBezTo>
                  <a:lnTo>
                    <a:pt x="0" y="545384"/>
                  </a:lnTo>
                  <a:lnTo>
                    <a:pt x="97318" y="383274"/>
                  </a:lnTo>
                  <a:cubicBezTo>
                    <a:pt x="103276" y="373359"/>
                    <a:pt x="112214" y="365923"/>
                    <a:pt x="122144" y="361957"/>
                  </a:cubicBezTo>
                  <a:lnTo>
                    <a:pt x="190167" y="330725"/>
                  </a:lnTo>
                  <a:lnTo>
                    <a:pt x="222937" y="302963"/>
                  </a:lnTo>
                  <a:lnTo>
                    <a:pt x="279541" y="358983"/>
                  </a:lnTo>
                  <a:lnTo>
                    <a:pt x="335647" y="302963"/>
                  </a:lnTo>
                  <a:lnTo>
                    <a:pt x="368418" y="330725"/>
                  </a:lnTo>
                  <a:lnTo>
                    <a:pt x="373383" y="332708"/>
                  </a:lnTo>
                  <a:cubicBezTo>
                    <a:pt x="397216" y="310895"/>
                    <a:pt x="428993" y="297510"/>
                    <a:pt x="463750" y="297510"/>
                  </a:cubicBezTo>
                  <a:close/>
                  <a:moveTo>
                    <a:pt x="279051" y="0"/>
                  </a:moveTo>
                  <a:cubicBezTo>
                    <a:pt x="279051" y="0"/>
                    <a:pt x="279547" y="0"/>
                    <a:pt x="279547" y="0"/>
                  </a:cubicBezTo>
                  <a:cubicBezTo>
                    <a:pt x="279547" y="0"/>
                    <a:pt x="279547" y="0"/>
                    <a:pt x="280044" y="0"/>
                  </a:cubicBezTo>
                  <a:cubicBezTo>
                    <a:pt x="360485" y="1983"/>
                    <a:pt x="409644" y="47602"/>
                    <a:pt x="408651" y="126938"/>
                  </a:cubicBezTo>
                  <a:cubicBezTo>
                    <a:pt x="407658" y="241481"/>
                    <a:pt x="359492" y="310900"/>
                    <a:pt x="279547" y="309908"/>
                  </a:cubicBezTo>
                  <a:cubicBezTo>
                    <a:pt x="279547" y="309908"/>
                    <a:pt x="279051" y="309908"/>
                    <a:pt x="279051" y="309908"/>
                  </a:cubicBezTo>
                  <a:cubicBezTo>
                    <a:pt x="199602" y="310900"/>
                    <a:pt x="151437" y="241481"/>
                    <a:pt x="149947" y="126938"/>
                  </a:cubicBezTo>
                  <a:cubicBezTo>
                    <a:pt x="148954" y="47602"/>
                    <a:pt x="198609" y="1983"/>
                    <a:pt x="279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2C437FE3-A12D-4E67-8396-C329FC880862}"/>
              </a:ext>
            </a:extLst>
          </p:cNvPr>
          <p:cNvSpPr txBox="1"/>
          <p:nvPr/>
        </p:nvSpPr>
        <p:spPr>
          <a:xfrm>
            <a:off x="2076249" y="91529"/>
            <a:ext cx="3059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CB2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问题与解决方案</a:t>
            </a:r>
            <a:endParaRPr lang="zh-CN" altLang="en-US" sz="3200" b="1" dirty="0">
              <a:solidFill>
                <a:srgbClr val="ECB2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ïṥ1îďè">
            <a:extLst>
              <a:ext uri="{FF2B5EF4-FFF2-40B4-BE49-F238E27FC236}">
                <a16:creationId xmlns:a16="http://schemas.microsoft.com/office/drawing/2014/main" id="{99795C9D-5E11-4A97-8CE8-42CF203ED714}"/>
              </a:ext>
            </a:extLst>
          </p:cNvPr>
          <p:cNvGrpSpPr/>
          <p:nvPr/>
        </p:nvGrpSpPr>
        <p:grpSpPr>
          <a:xfrm>
            <a:off x="1882035" y="1863206"/>
            <a:ext cx="3594353" cy="3714865"/>
            <a:chOff x="849666" y="1269514"/>
            <a:chExt cx="4597624" cy="4751774"/>
          </a:xfrm>
        </p:grpSpPr>
        <p:sp>
          <p:nvSpPr>
            <p:cNvPr id="23" name="ïṣlïḑé">
              <a:extLst>
                <a:ext uri="{FF2B5EF4-FFF2-40B4-BE49-F238E27FC236}">
                  <a16:creationId xmlns:a16="http://schemas.microsoft.com/office/drawing/2014/main" id="{AD4F5206-86E1-4FEB-8464-7E4D939D0C9A}"/>
                </a:ext>
              </a:extLst>
            </p:cNvPr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íSḷiḋe">
              <a:extLst>
                <a:ext uri="{FF2B5EF4-FFF2-40B4-BE49-F238E27FC236}">
                  <a16:creationId xmlns:a16="http://schemas.microsoft.com/office/drawing/2014/main" id="{0B4D78F7-5CDC-40F6-AB4C-7E3B3B97C2F3}"/>
                </a:ext>
              </a:extLst>
            </p:cNvPr>
            <p:cNvSpPr/>
            <p:nvPr/>
          </p:nvSpPr>
          <p:spPr>
            <a:xfrm>
              <a:off x="859426" y="1433424"/>
              <a:ext cx="4587864" cy="4587864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575" cap="rnd">
              <a:solidFill>
                <a:srgbClr val="48577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isḻíďè">
              <a:extLst>
                <a:ext uri="{FF2B5EF4-FFF2-40B4-BE49-F238E27FC236}">
                  <a16:creationId xmlns:a16="http://schemas.microsoft.com/office/drawing/2014/main" id="{EFD568F5-2D9F-460B-8C15-797C9B82E3C8}"/>
                </a:ext>
              </a:extLst>
            </p:cNvPr>
            <p:cNvSpPr/>
            <p:nvPr/>
          </p:nvSpPr>
          <p:spPr>
            <a:xfrm>
              <a:off x="1155689" y="1729688"/>
              <a:ext cx="3995334" cy="3995334"/>
            </a:xfrm>
            <a:prstGeom prst="ellipse">
              <a:avLst/>
            </a:prstGeom>
            <a:solidFill>
              <a:srgbClr val="485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í$ḻíḑê">
              <a:extLst>
                <a:ext uri="{FF2B5EF4-FFF2-40B4-BE49-F238E27FC236}">
                  <a16:creationId xmlns:a16="http://schemas.microsoft.com/office/drawing/2014/main" id="{1E31E2C7-6BE7-4DB3-A4EF-5702F6245C33}"/>
                </a:ext>
              </a:extLst>
            </p:cNvPr>
            <p:cNvSpPr/>
            <p:nvPr/>
          </p:nvSpPr>
          <p:spPr>
            <a:xfrm>
              <a:off x="1511761" y="2085760"/>
              <a:ext cx="3283189" cy="3283189"/>
            </a:xfrm>
            <a:prstGeom prst="ellipse">
              <a:avLst/>
            </a:prstGeom>
            <a:solidFill>
              <a:srgbClr val="FBE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iṩlîďè">
              <a:extLst>
                <a:ext uri="{FF2B5EF4-FFF2-40B4-BE49-F238E27FC236}">
                  <a16:creationId xmlns:a16="http://schemas.microsoft.com/office/drawing/2014/main" id="{021B0FBD-5AEC-486C-9BA1-7E5F6CC330E1}"/>
                </a:ext>
              </a:extLst>
            </p:cNvPr>
            <p:cNvSpPr/>
            <p:nvPr/>
          </p:nvSpPr>
          <p:spPr>
            <a:xfrm>
              <a:off x="1871473" y="2445471"/>
              <a:ext cx="2563766" cy="25637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îṣḷiďe">
              <a:extLst>
                <a:ext uri="{FF2B5EF4-FFF2-40B4-BE49-F238E27FC236}">
                  <a16:creationId xmlns:a16="http://schemas.microsoft.com/office/drawing/2014/main" id="{BCF886C1-F885-4E68-9555-9FE4DD0C16E9}"/>
                </a:ext>
              </a:extLst>
            </p:cNvPr>
            <p:cNvSpPr/>
            <p:nvPr/>
          </p:nvSpPr>
          <p:spPr>
            <a:xfrm>
              <a:off x="2172453" y="2759926"/>
              <a:ext cx="1934857" cy="1934857"/>
            </a:xfrm>
            <a:prstGeom prst="ellipse">
              <a:avLst/>
            </a:prstGeom>
            <a:solidFill>
              <a:srgbClr val="485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îṧľîḓe">
              <a:extLst>
                <a:ext uri="{FF2B5EF4-FFF2-40B4-BE49-F238E27FC236}">
                  <a16:creationId xmlns:a16="http://schemas.microsoft.com/office/drawing/2014/main" id="{846F113B-1951-4A28-B537-5D36CE4A8791}"/>
                </a:ext>
              </a:extLst>
            </p:cNvPr>
            <p:cNvSpPr/>
            <p:nvPr/>
          </p:nvSpPr>
          <p:spPr>
            <a:xfrm>
              <a:off x="2437092" y="3024566"/>
              <a:ext cx="1405578" cy="1405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íṣļidê">
              <a:extLst>
                <a:ext uri="{FF2B5EF4-FFF2-40B4-BE49-F238E27FC236}">
                  <a16:creationId xmlns:a16="http://schemas.microsoft.com/office/drawing/2014/main" id="{39D7CEE5-CA5E-4F45-AB8B-CE0BF497D316}"/>
                </a:ext>
              </a:extLst>
            </p:cNvPr>
            <p:cNvSpPr/>
            <p:nvPr/>
          </p:nvSpPr>
          <p:spPr>
            <a:xfrm>
              <a:off x="2665468" y="3252941"/>
              <a:ext cx="948827" cy="9488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í$1ïḍe">
              <a:extLst>
                <a:ext uri="{FF2B5EF4-FFF2-40B4-BE49-F238E27FC236}">
                  <a16:creationId xmlns:a16="http://schemas.microsoft.com/office/drawing/2014/main" id="{467FAA4D-F0CF-4EE1-BE6B-700508FF85BD}"/>
                </a:ext>
              </a:extLst>
            </p:cNvPr>
            <p:cNvSpPr/>
            <p:nvPr/>
          </p:nvSpPr>
          <p:spPr>
            <a:xfrm>
              <a:off x="2899637" y="3487111"/>
              <a:ext cx="480488" cy="480488"/>
            </a:xfrm>
            <a:prstGeom prst="ellipse">
              <a:avLst/>
            </a:prstGeom>
            <a:solidFill>
              <a:srgbClr val="485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2" name="ísļîďê">
              <a:extLst>
                <a:ext uri="{FF2B5EF4-FFF2-40B4-BE49-F238E27FC236}">
                  <a16:creationId xmlns:a16="http://schemas.microsoft.com/office/drawing/2014/main" id="{01204177-8766-4035-A702-CA0F85311324}"/>
                </a:ext>
              </a:extLst>
            </p:cNvPr>
            <p:cNvGrpSpPr/>
            <p:nvPr/>
          </p:nvGrpSpPr>
          <p:grpSpPr>
            <a:xfrm rot="18972328" flipH="1">
              <a:off x="1710885" y="1269514"/>
              <a:ext cx="907690" cy="2899258"/>
              <a:chOff x="943993" y="1899821"/>
              <a:chExt cx="584445" cy="186678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4" name="íṥḻíḓe">
                <a:extLst>
                  <a:ext uri="{FF2B5EF4-FFF2-40B4-BE49-F238E27FC236}">
                    <a16:creationId xmlns:a16="http://schemas.microsoft.com/office/drawing/2014/main" id="{2A904370-7FF5-4E34-8FB9-0807AC8A7A09}"/>
                  </a:ext>
                </a:extLst>
              </p:cNvPr>
              <p:cNvSpPr/>
              <p:nvPr/>
            </p:nvSpPr>
            <p:spPr>
              <a:xfrm>
                <a:off x="1186649" y="1973314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íṧ1íḑé">
                <a:extLst>
                  <a:ext uri="{FF2B5EF4-FFF2-40B4-BE49-F238E27FC236}">
                    <a16:creationId xmlns:a16="http://schemas.microsoft.com/office/drawing/2014/main" id="{EA8BC94E-183F-4FA8-A04A-48292A394AC7}"/>
                  </a:ext>
                </a:extLst>
              </p:cNvPr>
              <p:cNvSpPr/>
              <p:nvPr/>
            </p:nvSpPr>
            <p:spPr>
              <a:xfrm flipH="1">
                <a:off x="1231038" y="1973313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íşlïďe">
                <a:extLst>
                  <a:ext uri="{FF2B5EF4-FFF2-40B4-BE49-F238E27FC236}">
                    <a16:creationId xmlns:a16="http://schemas.microsoft.com/office/drawing/2014/main" id="{00C24F76-7397-4EAB-84A0-5CC152ABC9FE}"/>
                  </a:ext>
                </a:extLst>
              </p:cNvPr>
              <p:cNvSpPr/>
              <p:nvPr/>
            </p:nvSpPr>
            <p:spPr>
              <a:xfrm rot="16200000" flipV="1">
                <a:off x="1159899" y="1993153"/>
                <a:ext cx="461872" cy="275207"/>
              </a:xfrm>
              <a:prstGeom prst="parallelogram">
                <a:avLst>
                  <a:gd name="adj" fmla="val 5775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ïṣľïde">
                <a:extLst>
                  <a:ext uri="{FF2B5EF4-FFF2-40B4-BE49-F238E27FC236}">
                    <a16:creationId xmlns:a16="http://schemas.microsoft.com/office/drawing/2014/main" id="{999697C6-C17C-4CDB-809F-67644BEC639F}"/>
                  </a:ext>
                </a:extLst>
              </p:cNvPr>
              <p:cNvSpPr/>
              <p:nvPr/>
            </p:nvSpPr>
            <p:spPr>
              <a:xfrm rot="5400000" flipH="1" flipV="1">
                <a:off x="834385" y="2009429"/>
                <a:ext cx="461872" cy="242655"/>
              </a:xfrm>
              <a:prstGeom prst="parallelogram">
                <a:avLst>
                  <a:gd name="adj" fmla="val 6507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3" name="işľíḋé">
              <a:extLst>
                <a:ext uri="{FF2B5EF4-FFF2-40B4-BE49-F238E27FC236}">
                  <a16:creationId xmlns:a16="http://schemas.microsoft.com/office/drawing/2014/main" id="{B91895C9-6309-400C-82C4-71A044EF339A}"/>
                </a:ext>
              </a:extLst>
            </p:cNvPr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68564E2-7301-4412-A205-2D15ED91AA82}"/>
              </a:ext>
            </a:extLst>
          </p:cNvPr>
          <p:cNvGrpSpPr/>
          <p:nvPr/>
        </p:nvGrpSpPr>
        <p:grpSpPr>
          <a:xfrm>
            <a:off x="6612662" y="1849567"/>
            <a:ext cx="4824683" cy="2881491"/>
            <a:chOff x="6989695" y="2425447"/>
            <a:chExt cx="3604173" cy="2152554"/>
          </a:xfrm>
        </p:grpSpPr>
        <p:sp>
          <p:nvSpPr>
            <p:cNvPr id="5" name="íṥlîḓè">
              <a:extLst>
                <a:ext uri="{FF2B5EF4-FFF2-40B4-BE49-F238E27FC236}">
                  <a16:creationId xmlns:a16="http://schemas.microsoft.com/office/drawing/2014/main" id="{E32FCBC9-38B4-4101-A745-A81C5B01B7F2}"/>
                </a:ext>
              </a:extLst>
            </p:cNvPr>
            <p:cNvSpPr/>
            <p:nvPr/>
          </p:nvSpPr>
          <p:spPr bwMode="auto">
            <a:xfrm>
              <a:off x="7321044" y="2425447"/>
              <a:ext cx="3272824" cy="313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下载</a:t>
              </a:r>
              <a:r>
                <a:rPr lang="zh-CN" altLang="en-US" sz="1600" dirty="0" smtClean="0"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德州扑克了解试玩</a:t>
              </a:r>
              <a:endParaRPr lang="zh-CN" altLang="en-US" sz="16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iS1íḋê">
              <a:extLst>
                <a:ext uri="{FF2B5EF4-FFF2-40B4-BE49-F238E27FC236}">
                  <a16:creationId xmlns:a16="http://schemas.microsoft.com/office/drawing/2014/main" id="{46FDE49A-E000-43F6-8810-5CA4B1B40EDE}"/>
                </a:ext>
              </a:extLst>
            </p:cNvPr>
            <p:cNvSpPr/>
            <p:nvPr/>
          </p:nvSpPr>
          <p:spPr bwMode="auto">
            <a:xfrm>
              <a:off x="7321044" y="2885168"/>
              <a:ext cx="3272824" cy="313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写文档确认接口定义和方式，及时线上联系</a:t>
              </a:r>
              <a:endParaRPr lang="zh-CN" altLang="en-US" sz="16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ïS1ïḓe">
              <a:extLst>
                <a:ext uri="{FF2B5EF4-FFF2-40B4-BE49-F238E27FC236}">
                  <a16:creationId xmlns:a16="http://schemas.microsoft.com/office/drawing/2014/main" id="{EB21F250-C376-4A69-A3EE-AC9D94D19BD9}"/>
                </a:ext>
              </a:extLst>
            </p:cNvPr>
            <p:cNvSpPr/>
            <p:nvPr/>
          </p:nvSpPr>
          <p:spPr bwMode="auto">
            <a:xfrm>
              <a:off x="7321044" y="3344888"/>
              <a:ext cx="3272824" cy="313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用不同的测试用例检测问题</a:t>
              </a:r>
              <a:endParaRPr lang="zh-CN" altLang="en-US" sz="16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îŝľïďê">
              <a:extLst>
                <a:ext uri="{FF2B5EF4-FFF2-40B4-BE49-F238E27FC236}">
                  <a16:creationId xmlns:a16="http://schemas.microsoft.com/office/drawing/2014/main" id="{AD0D81DF-F6C7-466B-83DA-EF547EACFB41}"/>
                </a:ext>
              </a:extLst>
            </p:cNvPr>
            <p:cNvSpPr/>
            <p:nvPr/>
          </p:nvSpPr>
          <p:spPr bwMode="auto">
            <a:xfrm>
              <a:off x="7321044" y="3804609"/>
              <a:ext cx="3272824" cy="313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根据小组章程，定时定期线上开会</a:t>
              </a:r>
              <a:endParaRPr lang="zh-CN" altLang="en-US" sz="16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îṣļïḋê">
              <a:extLst>
                <a:ext uri="{FF2B5EF4-FFF2-40B4-BE49-F238E27FC236}">
                  <a16:creationId xmlns:a16="http://schemas.microsoft.com/office/drawing/2014/main" id="{9AD8CAB8-E7BC-4D34-9A69-85605C8FC2BC}"/>
                </a:ext>
              </a:extLst>
            </p:cNvPr>
            <p:cNvSpPr/>
            <p:nvPr/>
          </p:nvSpPr>
          <p:spPr bwMode="auto">
            <a:xfrm>
              <a:off x="7321044" y="4264330"/>
              <a:ext cx="3272824" cy="313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加急会议</a:t>
              </a:r>
              <a:endParaRPr lang="zh-CN" altLang="en-US" sz="16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íṣlïḑê">
              <a:extLst>
                <a:ext uri="{FF2B5EF4-FFF2-40B4-BE49-F238E27FC236}">
                  <a16:creationId xmlns:a16="http://schemas.microsoft.com/office/drawing/2014/main" id="{228E8DC4-A817-48DB-B8DD-B2ACD60C89A8}"/>
                </a:ext>
              </a:extLst>
            </p:cNvPr>
            <p:cNvSpPr/>
            <p:nvPr/>
          </p:nvSpPr>
          <p:spPr bwMode="auto">
            <a:xfrm>
              <a:off x="6989695" y="2463138"/>
              <a:ext cx="305658" cy="238288"/>
            </a:xfrm>
            <a:custGeom>
              <a:avLst/>
              <a:gdLst>
                <a:gd name="connsiteX0" fmla="*/ 427673 w 608989"/>
                <a:gd name="connsiteY0" fmla="*/ 372781 h 474764"/>
                <a:gd name="connsiteX1" fmla="*/ 393797 w 608989"/>
                <a:gd name="connsiteY1" fmla="*/ 406614 h 474764"/>
                <a:gd name="connsiteX2" fmla="*/ 427673 w 608989"/>
                <a:gd name="connsiteY2" fmla="*/ 440448 h 474764"/>
                <a:gd name="connsiteX3" fmla="*/ 461549 w 608989"/>
                <a:gd name="connsiteY3" fmla="*/ 406614 h 474764"/>
                <a:gd name="connsiteX4" fmla="*/ 427673 w 608989"/>
                <a:gd name="connsiteY4" fmla="*/ 372781 h 474764"/>
                <a:gd name="connsiteX5" fmla="*/ 149568 w 608989"/>
                <a:gd name="connsiteY5" fmla="*/ 372781 h 474764"/>
                <a:gd name="connsiteX6" fmla="*/ 115692 w 608989"/>
                <a:gd name="connsiteY6" fmla="*/ 406614 h 474764"/>
                <a:gd name="connsiteX7" fmla="*/ 149568 w 608989"/>
                <a:gd name="connsiteY7" fmla="*/ 440448 h 474764"/>
                <a:gd name="connsiteX8" fmla="*/ 183444 w 608989"/>
                <a:gd name="connsiteY8" fmla="*/ 406614 h 474764"/>
                <a:gd name="connsiteX9" fmla="*/ 149568 w 608989"/>
                <a:gd name="connsiteY9" fmla="*/ 372781 h 474764"/>
                <a:gd name="connsiteX10" fmla="*/ 413316 w 608989"/>
                <a:gd name="connsiteY10" fmla="*/ 194754 h 474764"/>
                <a:gd name="connsiteX11" fmla="*/ 413316 w 608989"/>
                <a:gd name="connsiteY11" fmla="*/ 269348 h 474764"/>
                <a:gd name="connsiteX12" fmla="*/ 477196 w 608989"/>
                <a:gd name="connsiteY12" fmla="*/ 269348 h 474764"/>
                <a:gd name="connsiteX13" fmla="*/ 483971 w 608989"/>
                <a:gd name="connsiteY13" fmla="*/ 256137 h 474764"/>
                <a:gd name="connsiteX14" fmla="*/ 449611 w 608989"/>
                <a:gd name="connsiteY14" fmla="*/ 207965 h 474764"/>
                <a:gd name="connsiteX15" fmla="*/ 424124 w 608989"/>
                <a:gd name="connsiteY15" fmla="*/ 194754 h 474764"/>
                <a:gd name="connsiteX16" fmla="*/ 231999 w 608989"/>
                <a:gd name="connsiteY16" fmla="*/ 194754 h 474764"/>
                <a:gd name="connsiteX17" fmla="*/ 205705 w 608989"/>
                <a:gd name="connsiteY17" fmla="*/ 207321 h 474764"/>
                <a:gd name="connsiteX18" fmla="*/ 165860 w 608989"/>
                <a:gd name="connsiteY18" fmla="*/ 256782 h 474764"/>
                <a:gd name="connsiteX19" fmla="*/ 171990 w 608989"/>
                <a:gd name="connsiteY19" fmla="*/ 269348 h 474764"/>
                <a:gd name="connsiteX20" fmla="*/ 374439 w 608989"/>
                <a:gd name="connsiteY20" fmla="*/ 269348 h 474764"/>
                <a:gd name="connsiteX21" fmla="*/ 374439 w 608989"/>
                <a:gd name="connsiteY21" fmla="*/ 194754 h 474764"/>
                <a:gd name="connsiteX22" fmla="*/ 217965 w 608989"/>
                <a:gd name="connsiteY22" fmla="*/ 162371 h 474764"/>
                <a:gd name="connsiteX23" fmla="*/ 442030 w 608989"/>
                <a:gd name="connsiteY23" fmla="*/ 162371 h 474764"/>
                <a:gd name="connsiteX24" fmla="*/ 477196 w 608989"/>
                <a:gd name="connsiteY24" fmla="*/ 180577 h 474764"/>
                <a:gd name="connsiteX25" fmla="*/ 524783 w 608989"/>
                <a:gd name="connsiteY25" fmla="*/ 248243 h 474764"/>
                <a:gd name="connsiteX26" fmla="*/ 544625 w 608989"/>
                <a:gd name="connsiteY26" fmla="*/ 257910 h 474764"/>
                <a:gd name="connsiteX27" fmla="*/ 550594 w 608989"/>
                <a:gd name="connsiteY27" fmla="*/ 257104 h 474764"/>
                <a:gd name="connsiteX28" fmla="*/ 586728 w 608989"/>
                <a:gd name="connsiteY28" fmla="*/ 245826 h 474764"/>
                <a:gd name="connsiteX29" fmla="*/ 605118 w 608989"/>
                <a:gd name="connsiteY29" fmla="*/ 249693 h 474764"/>
                <a:gd name="connsiteX30" fmla="*/ 608828 w 608989"/>
                <a:gd name="connsiteY30" fmla="*/ 264354 h 474764"/>
                <a:gd name="connsiteX31" fmla="*/ 590277 w 608989"/>
                <a:gd name="connsiteY31" fmla="*/ 401942 h 474764"/>
                <a:gd name="connsiteX32" fmla="*/ 563337 w 608989"/>
                <a:gd name="connsiteY32" fmla="*/ 425625 h 474764"/>
                <a:gd name="connsiteX33" fmla="*/ 493166 w 608989"/>
                <a:gd name="connsiteY33" fmla="*/ 425625 h 474764"/>
                <a:gd name="connsiteX34" fmla="*/ 427673 w 608989"/>
                <a:gd name="connsiteY34" fmla="*/ 474764 h 474764"/>
                <a:gd name="connsiteX35" fmla="*/ 362341 w 608989"/>
                <a:gd name="connsiteY35" fmla="*/ 425625 h 474764"/>
                <a:gd name="connsiteX36" fmla="*/ 215061 w 608989"/>
                <a:gd name="connsiteY36" fmla="*/ 425625 h 474764"/>
                <a:gd name="connsiteX37" fmla="*/ 149568 w 608989"/>
                <a:gd name="connsiteY37" fmla="*/ 474764 h 474764"/>
                <a:gd name="connsiteX38" fmla="*/ 84074 w 608989"/>
                <a:gd name="connsiteY38" fmla="*/ 425625 h 474764"/>
                <a:gd name="connsiteX39" fmla="*/ 21485 w 608989"/>
                <a:gd name="connsiteY39" fmla="*/ 425625 h 474764"/>
                <a:gd name="connsiteX40" fmla="*/ 4869 w 608989"/>
                <a:gd name="connsiteY40" fmla="*/ 418214 h 474764"/>
                <a:gd name="connsiteX41" fmla="*/ 352 w 608989"/>
                <a:gd name="connsiteY41" fmla="*/ 400814 h 474764"/>
                <a:gd name="connsiteX42" fmla="*/ 15516 w 608989"/>
                <a:gd name="connsiteY42" fmla="*/ 309304 h 474764"/>
                <a:gd name="connsiteX43" fmla="*/ 41649 w 608989"/>
                <a:gd name="connsiteY43" fmla="*/ 281593 h 474764"/>
                <a:gd name="connsiteX44" fmla="*/ 95850 w 608989"/>
                <a:gd name="connsiteY44" fmla="*/ 269348 h 474764"/>
                <a:gd name="connsiteX45" fmla="*/ 125532 w 608989"/>
                <a:gd name="connsiteY45" fmla="*/ 250660 h 474764"/>
                <a:gd name="connsiteX46" fmla="*/ 181992 w 608989"/>
                <a:gd name="connsiteY46" fmla="*/ 179771 h 474764"/>
                <a:gd name="connsiteX47" fmla="*/ 217965 w 608989"/>
                <a:gd name="connsiteY47" fmla="*/ 162371 h 474764"/>
                <a:gd name="connsiteX48" fmla="*/ 168447 w 608989"/>
                <a:gd name="connsiteY48" fmla="*/ 0 h 474764"/>
                <a:gd name="connsiteX49" fmla="*/ 238143 w 608989"/>
                <a:gd name="connsiteY49" fmla="*/ 47040 h 474764"/>
                <a:gd name="connsiteX50" fmla="*/ 416257 w 608989"/>
                <a:gd name="connsiteY50" fmla="*/ 47040 h 474764"/>
                <a:gd name="connsiteX51" fmla="*/ 421743 w 608989"/>
                <a:gd name="connsiteY51" fmla="*/ 47524 h 474764"/>
                <a:gd name="connsiteX52" fmla="*/ 491762 w 608989"/>
                <a:gd name="connsiteY52" fmla="*/ 0 h 474764"/>
                <a:gd name="connsiteX53" fmla="*/ 556941 w 608989"/>
                <a:gd name="connsiteY53" fmla="*/ 37858 h 474764"/>
                <a:gd name="connsiteX54" fmla="*/ 557103 w 608989"/>
                <a:gd name="connsiteY54" fmla="*/ 46396 h 474764"/>
                <a:gd name="connsiteX55" fmla="*/ 549520 w 608989"/>
                <a:gd name="connsiteY55" fmla="*/ 50262 h 474764"/>
                <a:gd name="connsiteX56" fmla="*/ 500635 w 608989"/>
                <a:gd name="connsiteY56" fmla="*/ 50423 h 474764"/>
                <a:gd name="connsiteX57" fmla="*/ 496279 w 608989"/>
                <a:gd name="connsiteY57" fmla="*/ 52357 h 474764"/>
                <a:gd name="connsiteX58" fmla="*/ 495957 w 608989"/>
                <a:gd name="connsiteY58" fmla="*/ 52840 h 474764"/>
                <a:gd name="connsiteX59" fmla="*/ 479823 w 608989"/>
                <a:gd name="connsiteY59" fmla="*/ 75071 h 474764"/>
                <a:gd name="connsiteX60" fmla="*/ 495634 w 608989"/>
                <a:gd name="connsiteY60" fmla="*/ 97142 h 474764"/>
                <a:gd name="connsiteX61" fmla="*/ 495957 w 608989"/>
                <a:gd name="connsiteY61" fmla="*/ 97625 h 474764"/>
                <a:gd name="connsiteX62" fmla="*/ 499345 w 608989"/>
                <a:gd name="connsiteY62" fmla="*/ 99719 h 474764"/>
                <a:gd name="connsiteX63" fmla="*/ 549520 w 608989"/>
                <a:gd name="connsiteY63" fmla="*/ 99880 h 474764"/>
                <a:gd name="connsiteX64" fmla="*/ 556941 w 608989"/>
                <a:gd name="connsiteY64" fmla="*/ 104069 h 474764"/>
                <a:gd name="connsiteX65" fmla="*/ 556941 w 608989"/>
                <a:gd name="connsiteY65" fmla="*/ 112285 h 474764"/>
                <a:gd name="connsiteX66" fmla="*/ 491762 w 608989"/>
                <a:gd name="connsiteY66" fmla="*/ 150304 h 474764"/>
                <a:gd name="connsiteX67" fmla="*/ 421743 w 608989"/>
                <a:gd name="connsiteY67" fmla="*/ 102780 h 474764"/>
                <a:gd name="connsiteX68" fmla="*/ 416257 w 608989"/>
                <a:gd name="connsiteY68" fmla="*/ 103263 h 474764"/>
                <a:gd name="connsiteX69" fmla="*/ 238143 w 608989"/>
                <a:gd name="connsiteY69" fmla="*/ 103263 h 474764"/>
                <a:gd name="connsiteX70" fmla="*/ 168447 w 608989"/>
                <a:gd name="connsiteY70" fmla="*/ 150304 h 474764"/>
                <a:gd name="connsiteX71" fmla="*/ 103267 w 608989"/>
                <a:gd name="connsiteY71" fmla="*/ 112446 h 474764"/>
                <a:gd name="connsiteX72" fmla="*/ 103106 w 608989"/>
                <a:gd name="connsiteY72" fmla="*/ 103908 h 474764"/>
                <a:gd name="connsiteX73" fmla="*/ 110689 w 608989"/>
                <a:gd name="connsiteY73" fmla="*/ 99880 h 474764"/>
                <a:gd name="connsiteX74" fmla="*/ 159573 w 608989"/>
                <a:gd name="connsiteY74" fmla="*/ 99880 h 474764"/>
                <a:gd name="connsiteX75" fmla="*/ 164091 w 608989"/>
                <a:gd name="connsiteY75" fmla="*/ 97786 h 474764"/>
                <a:gd name="connsiteX76" fmla="*/ 164252 w 608989"/>
                <a:gd name="connsiteY76" fmla="*/ 97464 h 474764"/>
                <a:gd name="connsiteX77" fmla="*/ 180385 w 608989"/>
                <a:gd name="connsiteY77" fmla="*/ 75232 h 474764"/>
                <a:gd name="connsiteX78" fmla="*/ 164575 w 608989"/>
                <a:gd name="connsiteY78" fmla="*/ 53162 h 474764"/>
                <a:gd name="connsiteX79" fmla="*/ 164252 w 608989"/>
                <a:gd name="connsiteY79" fmla="*/ 52679 h 474764"/>
                <a:gd name="connsiteX80" fmla="*/ 160864 w 608989"/>
                <a:gd name="connsiteY80" fmla="*/ 50423 h 474764"/>
                <a:gd name="connsiteX81" fmla="*/ 160541 w 608989"/>
                <a:gd name="connsiteY81" fmla="*/ 50423 h 474764"/>
                <a:gd name="connsiteX82" fmla="*/ 110689 w 608989"/>
                <a:gd name="connsiteY82" fmla="*/ 50262 h 474764"/>
                <a:gd name="connsiteX83" fmla="*/ 103267 w 608989"/>
                <a:gd name="connsiteY83" fmla="*/ 46235 h 474764"/>
                <a:gd name="connsiteX84" fmla="*/ 103267 w 608989"/>
                <a:gd name="connsiteY84" fmla="*/ 37858 h 474764"/>
                <a:gd name="connsiteX85" fmla="*/ 168447 w 608989"/>
                <a:gd name="connsiteY85" fmla="*/ 0 h 47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8989" h="474764">
                  <a:moveTo>
                    <a:pt x="427673" y="372781"/>
                  </a:moveTo>
                  <a:cubicBezTo>
                    <a:pt x="408960" y="372781"/>
                    <a:pt x="393797" y="387926"/>
                    <a:pt x="393797" y="406614"/>
                  </a:cubicBezTo>
                  <a:cubicBezTo>
                    <a:pt x="393797" y="425303"/>
                    <a:pt x="408960" y="440448"/>
                    <a:pt x="427673" y="440448"/>
                  </a:cubicBezTo>
                  <a:cubicBezTo>
                    <a:pt x="446385" y="440448"/>
                    <a:pt x="461549" y="425303"/>
                    <a:pt x="461549" y="406614"/>
                  </a:cubicBezTo>
                  <a:cubicBezTo>
                    <a:pt x="461549" y="387926"/>
                    <a:pt x="446385" y="372781"/>
                    <a:pt x="427673" y="372781"/>
                  </a:cubicBezTo>
                  <a:close/>
                  <a:moveTo>
                    <a:pt x="149568" y="372781"/>
                  </a:moveTo>
                  <a:cubicBezTo>
                    <a:pt x="130855" y="372781"/>
                    <a:pt x="115692" y="387926"/>
                    <a:pt x="115692" y="406614"/>
                  </a:cubicBezTo>
                  <a:cubicBezTo>
                    <a:pt x="115692" y="425303"/>
                    <a:pt x="130855" y="440448"/>
                    <a:pt x="149568" y="440448"/>
                  </a:cubicBezTo>
                  <a:cubicBezTo>
                    <a:pt x="168280" y="440448"/>
                    <a:pt x="183444" y="425303"/>
                    <a:pt x="183444" y="406614"/>
                  </a:cubicBezTo>
                  <a:cubicBezTo>
                    <a:pt x="183444" y="387926"/>
                    <a:pt x="168280" y="372781"/>
                    <a:pt x="149568" y="372781"/>
                  </a:cubicBezTo>
                  <a:close/>
                  <a:moveTo>
                    <a:pt x="413316" y="194754"/>
                  </a:moveTo>
                  <a:lnTo>
                    <a:pt x="413316" y="269348"/>
                  </a:lnTo>
                  <a:lnTo>
                    <a:pt x="477196" y="269348"/>
                  </a:lnTo>
                  <a:cubicBezTo>
                    <a:pt x="486068" y="269348"/>
                    <a:pt x="489133" y="263387"/>
                    <a:pt x="483971" y="256137"/>
                  </a:cubicBezTo>
                  <a:lnTo>
                    <a:pt x="449611" y="207965"/>
                  </a:lnTo>
                  <a:cubicBezTo>
                    <a:pt x="444449" y="200715"/>
                    <a:pt x="432996" y="194754"/>
                    <a:pt x="424124" y="194754"/>
                  </a:cubicBezTo>
                  <a:close/>
                  <a:moveTo>
                    <a:pt x="231999" y="194754"/>
                  </a:moveTo>
                  <a:cubicBezTo>
                    <a:pt x="223127" y="194754"/>
                    <a:pt x="211351" y="200393"/>
                    <a:pt x="205705" y="207321"/>
                  </a:cubicBezTo>
                  <a:lnTo>
                    <a:pt x="165860" y="256782"/>
                  </a:lnTo>
                  <a:cubicBezTo>
                    <a:pt x="160376" y="263709"/>
                    <a:pt x="163118" y="269348"/>
                    <a:pt x="171990" y="269348"/>
                  </a:cubicBezTo>
                  <a:lnTo>
                    <a:pt x="374439" y="269348"/>
                  </a:lnTo>
                  <a:lnTo>
                    <a:pt x="374439" y="194754"/>
                  </a:lnTo>
                  <a:close/>
                  <a:moveTo>
                    <a:pt x="217965" y="162371"/>
                  </a:moveTo>
                  <a:lnTo>
                    <a:pt x="442030" y="162371"/>
                  </a:lnTo>
                  <a:cubicBezTo>
                    <a:pt x="454612" y="162371"/>
                    <a:pt x="470098" y="170427"/>
                    <a:pt x="477196" y="180577"/>
                  </a:cubicBezTo>
                  <a:lnTo>
                    <a:pt x="524783" y="248243"/>
                  </a:lnTo>
                  <a:cubicBezTo>
                    <a:pt x="528816" y="254043"/>
                    <a:pt x="536882" y="257910"/>
                    <a:pt x="544625" y="257910"/>
                  </a:cubicBezTo>
                  <a:cubicBezTo>
                    <a:pt x="546883" y="257910"/>
                    <a:pt x="548819" y="257748"/>
                    <a:pt x="550594" y="257104"/>
                  </a:cubicBezTo>
                  <a:lnTo>
                    <a:pt x="586728" y="245826"/>
                  </a:lnTo>
                  <a:cubicBezTo>
                    <a:pt x="593987" y="243571"/>
                    <a:pt x="600924" y="245021"/>
                    <a:pt x="605118" y="249693"/>
                  </a:cubicBezTo>
                  <a:cubicBezTo>
                    <a:pt x="608183" y="253398"/>
                    <a:pt x="609473" y="258554"/>
                    <a:pt x="608828" y="264354"/>
                  </a:cubicBezTo>
                  <a:lnTo>
                    <a:pt x="590277" y="401942"/>
                  </a:lnTo>
                  <a:cubicBezTo>
                    <a:pt x="588664" y="414992"/>
                    <a:pt x="576565" y="425625"/>
                    <a:pt x="563337" y="425625"/>
                  </a:cubicBezTo>
                  <a:lnTo>
                    <a:pt x="493166" y="425625"/>
                  </a:lnTo>
                  <a:cubicBezTo>
                    <a:pt x="484939" y="453981"/>
                    <a:pt x="458806" y="474764"/>
                    <a:pt x="427673" y="474764"/>
                  </a:cubicBezTo>
                  <a:cubicBezTo>
                    <a:pt x="396700" y="474764"/>
                    <a:pt x="370568" y="453981"/>
                    <a:pt x="362341" y="425625"/>
                  </a:cubicBezTo>
                  <a:lnTo>
                    <a:pt x="215061" y="425625"/>
                  </a:lnTo>
                  <a:cubicBezTo>
                    <a:pt x="206834" y="453981"/>
                    <a:pt x="180540" y="474764"/>
                    <a:pt x="149568" y="474764"/>
                  </a:cubicBezTo>
                  <a:cubicBezTo>
                    <a:pt x="118595" y="474764"/>
                    <a:pt x="92301" y="453981"/>
                    <a:pt x="84074" y="425625"/>
                  </a:cubicBezTo>
                  <a:lnTo>
                    <a:pt x="21485" y="425625"/>
                  </a:lnTo>
                  <a:cubicBezTo>
                    <a:pt x="14871" y="425625"/>
                    <a:pt x="8902" y="423048"/>
                    <a:pt x="4869" y="418214"/>
                  </a:cubicBezTo>
                  <a:cubicBezTo>
                    <a:pt x="836" y="413542"/>
                    <a:pt x="-777" y="407420"/>
                    <a:pt x="352" y="400814"/>
                  </a:cubicBezTo>
                  <a:lnTo>
                    <a:pt x="15516" y="309304"/>
                  </a:lnTo>
                  <a:cubicBezTo>
                    <a:pt x="17613" y="296576"/>
                    <a:pt x="29066" y="284332"/>
                    <a:pt x="41649" y="281593"/>
                  </a:cubicBezTo>
                  <a:lnTo>
                    <a:pt x="95850" y="269348"/>
                  </a:lnTo>
                  <a:cubicBezTo>
                    <a:pt x="105690" y="267093"/>
                    <a:pt x="119241" y="258554"/>
                    <a:pt x="125532" y="250660"/>
                  </a:cubicBezTo>
                  <a:lnTo>
                    <a:pt x="181992" y="179771"/>
                  </a:lnTo>
                  <a:cubicBezTo>
                    <a:pt x="189735" y="169943"/>
                    <a:pt x="205544" y="162371"/>
                    <a:pt x="217965" y="162371"/>
                  </a:cubicBezTo>
                  <a:close/>
                  <a:moveTo>
                    <a:pt x="168447" y="0"/>
                  </a:moveTo>
                  <a:cubicBezTo>
                    <a:pt x="200068" y="0"/>
                    <a:pt x="227011" y="19493"/>
                    <a:pt x="238143" y="47040"/>
                  </a:cubicBezTo>
                  <a:lnTo>
                    <a:pt x="416257" y="47040"/>
                  </a:lnTo>
                  <a:cubicBezTo>
                    <a:pt x="418193" y="47040"/>
                    <a:pt x="419968" y="47202"/>
                    <a:pt x="421743" y="47524"/>
                  </a:cubicBezTo>
                  <a:cubicBezTo>
                    <a:pt x="432875" y="19815"/>
                    <a:pt x="459979" y="0"/>
                    <a:pt x="491762" y="0"/>
                  </a:cubicBezTo>
                  <a:cubicBezTo>
                    <a:pt x="518543" y="0"/>
                    <a:pt x="543550" y="14499"/>
                    <a:pt x="556941" y="37858"/>
                  </a:cubicBezTo>
                  <a:cubicBezTo>
                    <a:pt x="558232" y="39952"/>
                    <a:pt x="558877" y="43335"/>
                    <a:pt x="557103" y="46396"/>
                  </a:cubicBezTo>
                  <a:cubicBezTo>
                    <a:pt x="555651" y="48812"/>
                    <a:pt x="552908" y="50262"/>
                    <a:pt x="549520" y="50262"/>
                  </a:cubicBezTo>
                  <a:cubicBezTo>
                    <a:pt x="549520" y="50262"/>
                    <a:pt x="513703" y="50423"/>
                    <a:pt x="500635" y="50423"/>
                  </a:cubicBezTo>
                  <a:cubicBezTo>
                    <a:pt x="497731" y="50423"/>
                    <a:pt x="496279" y="52357"/>
                    <a:pt x="496279" y="52357"/>
                  </a:cubicBezTo>
                  <a:lnTo>
                    <a:pt x="495957" y="52840"/>
                  </a:lnTo>
                  <a:cubicBezTo>
                    <a:pt x="489019" y="60895"/>
                    <a:pt x="481275" y="71366"/>
                    <a:pt x="479823" y="75071"/>
                  </a:cubicBezTo>
                  <a:cubicBezTo>
                    <a:pt x="481275" y="78777"/>
                    <a:pt x="489019" y="89087"/>
                    <a:pt x="495634" y="97142"/>
                  </a:cubicBezTo>
                  <a:lnTo>
                    <a:pt x="495957" y="97625"/>
                  </a:lnTo>
                  <a:cubicBezTo>
                    <a:pt x="496441" y="98269"/>
                    <a:pt x="498054" y="99719"/>
                    <a:pt x="499345" y="99719"/>
                  </a:cubicBezTo>
                  <a:cubicBezTo>
                    <a:pt x="511929" y="99719"/>
                    <a:pt x="549520" y="99880"/>
                    <a:pt x="549520" y="99880"/>
                  </a:cubicBezTo>
                  <a:cubicBezTo>
                    <a:pt x="552747" y="99880"/>
                    <a:pt x="555489" y="101491"/>
                    <a:pt x="556941" y="104069"/>
                  </a:cubicBezTo>
                  <a:cubicBezTo>
                    <a:pt x="558393" y="106485"/>
                    <a:pt x="558393" y="109868"/>
                    <a:pt x="556941" y="112285"/>
                  </a:cubicBezTo>
                  <a:cubicBezTo>
                    <a:pt x="543550" y="135644"/>
                    <a:pt x="518543" y="150304"/>
                    <a:pt x="491762" y="150304"/>
                  </a:cubicBezTo>
                  <a:cubicBezTo>
                    <a:pt x="459979" y="150304"/>
                    <a:pt x="432875" y="130489"/>
                    <a:pt x="421743" y="102780"/>
                  </a:cubicBezTo>
                  <a:cubicBezTo>
                    <a:pt x="419968" y="103102"/>
                    <a:pt x="418193" y="103263"/>
                    <a:pt x="416257" y="103263"/>
                  </a:cubicBezTo>
                  <a:lnTo>
                    <a:pt x="238143" y="103263"/>
                  </a:lnTo>
                  <a:cubicBezTo>
                    <a:pt x="227011" y="130811"/>
                    <a:pt x="200068" y="150304"/>
                    <a:pt x="168447" y="150304"/>
                  </a:cubicBezTo>
                  <a:cubicBezTo>
                    <a:pt x="141665" y="150304"/>
                    <a:pt x="116658" y="135805"/>
                    <a:pt x="103267" y="112446"/>
                  </a:cubicBezTo>
                  <a:cubicBezTo>
                    <a:pt x="101977" y="110352"/>
                    <a:pt x="101331" y="106969"/>
                    <a:pt x="103106" y="103908"/>
                  </a:cubicBezTo>
                  <a:cubicBezTo>
                    <a:pt x="104558" y="101330"/>
                    <a:pt x="107301" y="99880"/>
                    <a:pt x="110689" y="99880"/>
                  </a:cubicBezTo>
                  <a:cubicBezTo>
                    <a:pt x="110689" y="99880"/>
                    <a:pt x="146505" y="99880"/>
                    <a:pt x="159573" y="99880"/>
                  </a:cubicBezTo>
                  <a:cubicBezTo>
                    <a:pt x="162477" y="99880"/>
                    <a:pt x="163929" y="98108"/>
                    <a:pt x="164091" y="97786"/>
                  </a:cubicBezTo>
                  <a:lnTo>
                    <a:pt x="164252" y="97464"/>
                  </a:lnTo>
                  <a:cubicBezTo>
                    <a:pt x="171189" y="89248"/>
                    <a:pt x="178933" y="78777"/>
                    <a:pt x="180385" y="75232"/>
                  </a:cubicBezTo>
                  <a:cubicBezTo>
                    <a:pt x="178933" y="71527"/>
                    <a:pt x="171189" y="61217"/>
                    <a:pt x="164575" y="53162"/>
                  </a:cubicBezTo>
                  <a:lnTo>
                    <a:pt x="164252" y="52679"/>
                  </a:lnTo>
                  <a:cubicBezTo>
                    <a:pt x="163768" y="52034"/>
                    <a:pt x="162155" y="50423"/>
                    <a:pt x="160864" y="50423"/>
                  </a:cubicBezTo>
                  <a:lnTo>
                    <a:pt x="160541" y="50423"/>
                  </a:lnTo>
                  <a:cubicBezTo>
                    <a:pt x="147796" y="50423"/>
                    <a:pt x="110689" y="50262"/>
                    <a:pt x="110689" y="50262"/>
                  </a:cubicBezTo>
                  <a:cubicBezTo>
                    <a:pt x="107462" y="50262"/>
                    <a:pt x="104719" y="48812"/>
                    <a:pt x="103267" y="46235"/>
                  </a:cubicBezTo>
                  <a:cubicBezTo>
                    <a:pt x="101815" y="43657"/>
                    <a:pt x="101654" y="40435"/>
                    <a:pt x="103267" y="37858"/>
                  </a:cubicBezTo>
                  <a:cubicBezTo>
                    <a:pt x="116497" y="14499"/>
                    <a:pt x="141665" y="0"/>
                    <a:pt x="168447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iṣľîďe">
              <a:extLst>
                <a:ext uri="{FF2B5EF4-FFF2-40B4-BE49-F238E27FC236}">
                  <a16:creationId xmlns:a16="http://schemas.microsoft.com/office/drawing/2014/main" id="{0F28D5DC-E898-44A6-A0B2-626E567D1636}"/>
                </a:ext>
              </a:extLst>
            </p:cNvPr>
            <p:cNvSpPr/>
            <p:nvPr/>
          </p:nvSpPr>
          <p:spPr bwMode="auto">
            <a:xfrm>
              <a:off x="6989695" y="2901576"/>
              <a:ext cx="305658" cy="28085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endParaRPr lang="zh-CN" altLang="en-US" sz="24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ïśliďè">
              <a:extLst>
                <a:ext uri="{FF2B5EF4-FFF2-40B4-BE49-F238E27FC236}">
                  <a16:creationId xmlns:a16="http://schemas.microsoft.com/office/drawing/2014/main" id="{9D466C5B-E54F-4B97-9D34-1E536C28772F}"/>
                </a:ext>
              </a:extLst>
            </p:cNvPr>
            <p:cNvSpPr/>
            <p:nvPr/>
          </p:nvSpPr>
          <p:spPr bwMode="auto">
            <a:xfrm>
              <a:off x="6989695" y="3371135"/>
              <a:ext cx="305658" cy="261172"/>
            </a:xfrm>
            <a:custGeom>
              <a:avLst/>
              <a:gdLst>
                <a:gd name="connsiteX0" fmla="*/ 560224 w 607107"/>
                <a:gd name="connsiteY0" fmla="*/ 279860 h 518750"/>
                <a:gd name="connsiteX1" fmla="*/ 582459 w 607107"/>
                <a:gd name="connsiteY1" fmla="*/ 280220 h 518750"/>
                <a:gd name="connsiteX2" fmla="*/ 606440 w 607107"/>
                <a:gd name="connsiteY2" fmla="*/ 300513 h 518750"/>
                <a:gd name="connsiteX3" fmla="*/ 596135 w 607107"/>
                <a:gd name="connsiteY3" fmla="*/ 329751 h 518750"/>
                <a:gd name="connsiteX4" fmla="*/ 571865 w 607107"/>
                <a:gd name="connsiteY4" fmla="*/ 348793 h 518750"/>
                <a:gd name="connsiteX5" fmla="*/ 371834 w 607107"/>
                <a:gd name="connsiteY5" fmla="*/ 500269 h 518750"/>
                <a:gd name="connsiteX6" fmla="*/ 134050 w 607107"/>
                <a:gd name="connsiteY6" fmla="*/ 494210 h 518750"/>
                <a:gd name="connsiteX7" fmla="*/ 67213 w 607107"/>
                <a:gd name="connsiteY7" fmla="*/ 511040 h 518750"/>
                <a:gd name="connsiteX8" fmla="*/ 61145 w 607107"/>
                <a:gd name="connsiteY8" fmla="*/ 511040 h 518750"/>
                <a:gd name="connsiteX9" fmla="*/ 59701 w 607107"/>
                <a:gd name="connsiteY9" fmla="*/ 510560 h 518750"/>
                <a:gd name="connsiteX10" fmla="*/ 55656 w 607107"/>
                <a:gd name="connsiteY10" fmla="*/ 507674 h 518750"/>
                <a:gd name="connsiteX11" fmla="*/ 7502 w 607107"/>
                <a:gd name="connsiteY11" fmla="*/ 432081 h 518750"/>
                <a:gd name="connsiteX12" fmla="*/ 1435 w 607107"/>
                <a:gd name="connsiteY12" fmla="*/ 423521 h 518750"/>
                <a:gd name="connsiteX13" fmla="*/ 183 w 607107"/>
                <a:gd name="connsiteY13" fmla="*/ 417077 h 518750"/>
                <a:gd name="connsiteX14" fmla="*/ 4131 w 607107"/>
                <a:gd name="connsiteY14" fmla="*/ 411788 h 518750"/>
                <a:gd name="connsiteX15" fmla="*/ 95527 w 607107"/>
                <a:gd name="connsiteY15" fmla="*/ 376588 h 518750"/>
                <a:gd name="connsiteX16" fmla="*/ 266570 w 607107"/>
                <a:gd name="connsiteY16" fmla="*/ 330231 h 518750"/>
                <a:gd name="connsiteX17" fmla="*/ 327147 w 607107"/>
                <a:gd name="connsiteY17" fmla="*/ 372741 h 518750"/>
                <a:gd name="connsiteX18" fmla="*/ 233536 w 607107"/>
                <a:gd name="connsiteY18" fmla="*/ 417943 h 518750"/>
                <a:gd name="connsiteX19" fmla="*/ 360084 w 607107"/>
                <a:gd name="connsiteY19" fmla="*/ 366393 h 518750"/>
                <a:gd name="connsiteX20" fmla="*/ 365285 w 607107"/>
                <a:gd name="connsiteY20" fmla="*/ 359372 h 518750"/>
                <a:gd name="connsiteX21" fmla="*/ 524482 w 607107"/>
                <a:gd name="connsiteY21" fmla="*/ 291473 h 518750"/>
                <a:gd name="connsiteX22" fmla="*/ 560224 w 607107"/>
                <a:gd name="connsiteY22" fmla="*/ 279860 h 518750"/>
                <a:gd name="connsiteX23" fmla="*/ 231201 w 607107"/>
                <a:gd name="connsiteY23" fmla="*/ 114447 h 518750"/>
                <a:gd name="connsiteX24" fmla="*/ 227733 w 607107"/>
                <a:gd name="connsiteY24" fmla="*/ 115409 h 518750"/>
                <a:gd name="connsiteX25" fmla="*/ 204232 w 607107"/>
                <a:gd name="connsiteY25" fmla="*/ 127912 h 518750"/>
                <a:gd name="connsiteX26" fmla="*/ 200572 w 607107"/>
                <a:gd name="connsiteY26" fmla="*/ 136280 h 518750"/>
                <a:gd name="connsiteX27" fmla="*/ 203269 w 607107"/>
                <a:gd name="connsiteY27" fmla="*/ 146860 h 518750"/>
                <a:gd name="connsiteX28" fmla="*/ 207410 w 607107"/>
                <a:gd name="connsiteY28" fmla="*/ 151862 h 518750"/>
                <a:gd name="connsiteX29" fmla="*/ 213960 w 607107"/>
                <a:gd name="connsiteY29" fmla="*/ 151573 h 518750"/>
                <a:gd name="connsiteX30" fmla="*/ 222340 w 607107"/>
                <a:gd name="connsiteY30" fmla="*/ 147053 h 518750"/>
                <a:gd name="connsiteX31" fmla="*/ 222340 w 607107"/>
                <a:gd name="connsiteY31" fmla="*/ 230058 h 518750"/>
                <a:gd name="connsiteX32" fmla="*/ 229756 w 607107"/>
                <a:gd name="connsiteY32" fmla="*/ 237464 h 518750"/>
                <a:gd name="connsiteX33" fmla="*/ 243433 w 607107"/>
                <a:gd name="connsiteY33" fmla="*/ 237464 h 518750"/>
                <a:gd name="connsiteX34" fmla="*/ 250850 w 607107"/>
                <a:gd name="connsiteY34" fmla="*/ 230058 h 518750"/>
                <a:gd name="connsiteX35" fmla="*/ 250850 w 607107"/>
                <a:gd name="connsiteY35" fmla="*/ 121853 h 518750"/>
                <a:gd name="connsiteX36" fmla="*/ 243433 w 607107"/>
                <a:gd name="connsiteY36" fmla="*/ 114447 h 518750"/>
                <a:gd name="connsiteX37" fmla="*/ 230719 w 607107"/>
                <a:gd name="connsiteY37" fmla="*/ 76070 h 518750"/>
                <a:gd name="connsiteX38" fmla="*/ 330794 w 607107"/>
                <a:gd name="connsiteY38" fmla="*/ 176004 h 518750"/>
                <a:gd name="connsiteX39" fmla="*/ 230719 w 607107"/>
                <a:gd name="connsiteY39" fmla="*/ 275841 h 518750"/>
                <a:gd name="connsiteX40" fmla="*/ 130741 w 607107"/>
                <a:gd name="connsiteY40" fmla="*/ 176004 h 518750"/>
                <a:gd name="connsiteX41" fmla="*/ 230719 w 607107"/>
                <a:gd name="connsiteY41" fmla="*/ 76070 h 518750"/>
                <a:gd name="connsiteX42" fmla="*/ 371906 w 607107"/>
                <a:gd name="connsiteY42" fmla="*/ 39432 h 518750"/>
                <a:gd name="connsiteX43" fmla="*/ 368246 w 607107"/>
                <a:gd name="connsiteY43" fmla="*/ 40297 h 518750"/>
                <a:gd name="connsiteX44" fmla="*/ 344168 w 607107"/>
                <a:gd name="connsiteY44" fmla="*/ 53185 h 518750"/>
                <a:gd name="connsiteX45" fmla="*/ 340412 w 607107"/>
                <a:gd name="connsiteY45" fmla="*/ 61744 h 518750"/>
                <a:gd name="connsiteX46" fmla="*/ 343109 w 607107"/>
                <a:gd name="connsiteY46" fmla="*/ 72612 h 518750"/>
                <a:gd name="connsiteX47" fmla="*/ 347443 w 607107"/>
                <a:gd name="connsiteY47" fmla="*/ 77709 h 518750"/>
                <a:gd name="connsiteX48" fmla="*/ 354089 w 607107"/>
                <a:gd name="connsiteY48" fmla="*/ 77421 h 518750"/>
                <a:gd name="connsiteX49" fmla="*/ 362757 w 607107"/>
                <a:gd name="connsiteY49" fmla="*/ 72804 h 518750"/>
                <a:gd name="connsiteX50" fmla="*/ 362757 w 607107"/>
                <a:gd name="connsiteY50" fmla="*/ 157919 h 518750"/>
                <a:gd name="connsiteX51" fmla="*/ 370365 w 607107"/>
                <a:gd name="connsiteY51" fmla="*/ 165517 h 518750"/>
                <a:gd name="connsiteX52" fmla="*/ 384331 w 607107"/>
                <a:gd name="connsiteY52" fmla="*/ 165517 h 518750"/>
                <a:gd name="connsiteX53" fmla="*/ 391939 w 607107"/>
                <a:gd name="connsiteY53" fmla="*/ 157919 h 518750"/>
                <a:gd name="connsiteX54" fmla="*/ 391939 w 607107"/>
                <a:gd name="connsiteY54" fmla="*/ 47029 h 518750"/>
                <a:gd name="connsiteX55" fmla="*/ 384331 w 607107"/>
                <a:gd name="connsiteY55" fmla="*/ 39432 h 518750"/>
                <a:gd name="connsiteX56" fmla="*/ 371328 w 607107"/>
                <a:gd name="connsiteY56" fmla="*/ 0 h 518750"/>
                <a:gd name="connsiteX57" fmla="*/ 473901 w 607107"/>
                <a:gd name="connsiteY57" fmla="*/ 102426 h 518750"/>
                <a:gd name="connsiteX58" fmla="*/ 371328 w 607107"/>
                <a:gd name="connsiteY58" fmla="*/ 204852 h 518750"/>
                <a:gd name="connsiteX59" fmla="*/ 342531 w 607107"/>
                <a:gd name="connsiteY59" fmla="*/ 200717 h 518750"/>
                <a:gd name="connsiteX60" fmla="*/ 348117 w 607107"/>
                <a:gd name="connsiteY60" fmla="*/ 167440 h 518750"/>
                <a:gd name="connsiteX61" fmla="*/ 274342 w 607107"/>
                <a:gd name="connsiteY61" fmla="*/ 69150 h 518750"/>
                <a:gd name="connsiteX62" fmla="*/ 371328 w 607107"/>
                <a:gd name="connsiteY62" fmla="*/ 0 h 5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7107" h="518750">
                  <a:moveTo>
                    <a:pt x="560224" y="279860"/>
                  </a:moveTo>
                  <a:cubicBezTo>
                    <a:pt x="569819" y="278441"/>
                    <a:pt x="577162" y="279018"/>
                    <a:pt x="582459" y="280220"/>
                  </a:cubicBezTo>
                  <a:cubicBezTo>
                    <a:pt x="595268" y="283010"/>
                    <a:pt x="604032" y="289742"/>
                    <a:pt x="606440" y="300513"/>
                  </a:cubicBezTo>
                  <a:cubicBezTo>
                    <a:pt x="608751" y="310804"/>
                    <a:pt x="604995" y="322826"/>
                    <a:pt x="596135" y="329751"/>
                  </a:cubicBezTo>
                  <a:cubicBezTo>
                    <a:pt x="587949" y="336098"/>
                    <a:pt x="579762" y="342542"/>
                    <a:pt x="571865" y="348793"/>
                  </a:cubicBezTo>
                  <a:lnTo>
                    <a:pt x="371834" y="500269"/>
                  </a:lnTo>
                  <a:cubicBezTo>
                    <a:pt x="306826" y="545471"/>
                    <a:pt x="137614" y="493440"/>
                    <a:pt x="134050" y="494210"/>
                  </a:cubicBezTo>
                  <a:lnTo>
                    <a:pt x="67213" y="511040"/>
                  </a:lnTo>
                  <a:cubicBezTo>
                    <a:pt x="65479" y="511521"/>
                    <a:pt x="63264" y="511425"/>
                    <a:pt x="61145" y="511040"/>
                  </a:cubicBezTo>
                  <a:cubicBezTo>
                    <a:pt x="60567" y="510848"/>
                    <a:pt x="60086" y="510752"/>
                    <a:pt x="59701" y="510560"/>
                  </a:cubicBezTo>
                  <a:cubicBezTo>
                    <a:pt x="58063" y="510079"/>
                    <a:pt x="56715" y="509021"/>
                    <a:pt x="55656" y="507674"/>
                  </a:cubicBezTo>
                  <a:cubicBezTo>
                    <a:pt x="40150" y="486131"/>
                    <a:pt x="22430" y="453335"/>
                    <a:pt x="7502" y="432081"/>
                  </a:cubicBezTo>
                  <a:lnTo>
                    <a:pt x="1435" y="423521"/>
                  </a:lnTo>
                  <a:cubicBezTo>
                    <a:pt x="183" y="421694"/>
                    <a:pt x="-299" y="419289"/>
                    <a:pt x="183" y="417077"/>
                  </a:cubicBezTo>
                  <a:cubicBezTo>
                    <a:pt x="664" y="414865"/>
                    <a:pt x="1723" y="412750"/>
                    <a:pt x="4131" y="411788"/>
                  </a:cubicBezTo>
                  <a:lnTo>
                    <a:pt x="95527" y="376588"/>
                  </a:lnTo>
                  <a:cubicBezTo>
                    <a:pt x="155816" y="356487"/>
                    <a:pt x="154179" y="328885"/>
                    <a:pt x="266570" y="330231"/>
                  </a:cubicBezTo>
                  <a:cubicBezTo>
                    <a:pt x="296618" y="330520"/>
                    <a:pt x="351706" y="324172"/>
                    <a:pt x="327147" y="372741"/>
                  </a:cubicBezTo>
                  <a:cubicBezTo>
                    <a:pt x="316650" y="393515"/>
                    <a:pt x="281979" y="420059"/>
                    <a:pt x="233536" y="417943"/>
                  </a:cubicBezTo>
                  <a:cubicBezTo>
                    <a:pt x="233344" y="419193"/>
                    <a:pt x="327244" y="456605"/>
                    <a:pt x="360084" y="366393"/>
                  </a:cubicBezTo>
                  <a:cubicBezTo>
                    <a:pt x="360084" y="366393"/>
                    <a:pt x="361433" y="361007"/>
                    <a:pt x="365285" y="359372"/>
                  </a:cubicBezTo>
                  <a:cubicBezTo>
                    <a:pt x="389940" y="348793"/>
                    <a:pt x="522459" y="292338"/>
                    <a:pt x="524482" y="291473"/>
                  </a:cubicBezTo>
                  <a:cubicBezTo>
                    <a:pt x="538784" y="284693"/>
                    <a:pt x="550629" y="281278"/>
                    <a:pt x="560224" y="279860"/>
                  </a:cubicBezTo>
                  <a:close/>
                  <a:moveTo>
                    <a:pt x="231201" y="114447"/>
                  </a:moveTo>
                  <a:cubicBezTo>
                    <a:pt x="230045" y="114447"/>
                    <a:pt x="228793" y="114832"/>
                    <a:pt x="227733" y="115409"/>
                  </a:cubicBezTo>
                  <a:lnTo>
                    <a:pt x="204232" y="127912"/>
                  </a:lnTo>
                  <a:cubicBezTo>
                    <a:pt x="201246" y="129548"/>
                    <a:pt x="199705" y="133010"/>
                    <a:pt x="200572" y="136280"/>
                  </a:cubicBezTo>
                  <a:lnTo>
                    <a:pt x="203269" y="146860"/>
                  </a:lnTo>
                  <a:cubicBezTo>
                    <a:pt x="203847" y="149073"/>
                    <a:pt x="205388" y="150900"/>
                    <a:pt x="207410" y="151862"/>
                  </a:cubicBezTo>
                  <a:cubicBezTo>
                    <a:pt x="209529" y="152727"/>
                    <a:pt x="211937" y="152631"/>
                    <a:pt x="213960" y="151573"/>
                  </a:cubicBezTo>
                  <a:lnTo>
                    <a:pt x="222340" y="147053"/>
                  </a:lnTo>
                  <a:lnTo>
                    <a:pt x="222340" y="230058"/>
                  </a:lnTo>
                  <a:cubicBezTo>
                    <a:pt x="222340" y="234098"/>
                    <a:pt x="225711" y="237464"/>
                    <a:pt x="229756" y="237464"/>
                  </a:cubicBezTo>
                  <a:lnTo>
                    <a:pt x="243433" y="237464"/>
                  </a:lnTo>
                  <a:cubicBezTo>
                    <a:pt x="247479" y="237464"/>
                    <a:pt x="250850" y="234098"/>
                    <a:pt x="250850" y="230058"/>
                  </a:cubicBezTo>
                  <a:lnTo>
                    <a:pt x="250850" y="121853"/>
                  </a:lnTo>
                  <a:cubicBezTo>
                    <a:pt x="250850" y="117813"/>
                    <a:pt x="247479" y="114447"/>
                    <a:pt x="243433" y="114447"/>
                  </a:cubicBezTo>
                  <a:close/>
                  <a:moveTo>
                    <a:pt x="230719" y="76070"/>
                  </a:moveTo>
                  <a:cubicBezTo>
                    <a:pt x="286006" y="76070"/>
                    <a:pt x="330794" y="120795"/>
                    <a:pt x="330794" y="176004"/>
                  </a:cubicBezTo>
                  <a:cubicBezTo>
                    <a:pt x="330794" y="231116"/>
                    <a:pt x="286006" y="275841"/>
                    <a:pt x="230719" y="275841"/>
                  </a:cubicBezTo>
                  <a:cubicBezTo>
                    <a:pt x="175529" y="275841"/>
                    <a:pt x="130741" y="231116"/>
                    <a:pt x="130741" y="176004"/>
                  </a:cubicBezTo>
                  <a:cubicBezTo>
                    <a:pt x="130741" y="120795"/>
                    <a:pt x="175529" y="76070"/>
                    <a:pt x="230719" y="76070"/>
                  </a:cubicBezTo>
                  <a:close/>
                  <a:moveTo>
                    <a:pt x="371906" y="39432"/>
                  </a:moveTo>
                  <a:cubicBezTo>
                    <a:pt x="370654" y="39432"/>
                    <a:pt x="369402" y="39720"/>
                    <a:pt x="368246" y="40297"/>
                  </a:cubicBezTo>
                  <a:lnTo>
                    <a:pt x="344168" y="53185"/>
                  </a:lnTo>
                  <a:cubicBezTo>
                    <a:pt x="341086" y="54819"/>
                    <a:pt x="339545" y="58378"/>
                    <a:pt x="340412" y="61744"/>
                  </a:cubicBezTo>
                  <a:lnTo>
                    <a:pt x="343109" y="72612"/>
                  </a:lnTo>
                  <a:cubicBezTo>
                    <a:pt x="343687" y="74920"/>
                    <a:pt x="345324" y="76747"/>
                    <a:pt x="347443" y="77709"/>
                  </a:cubicBezTo>
                  <a:cubicBezTo>
                    <a:pt x="349562" y="78671"/>
                    <a:pt x="352066" y="78575"/>
                    <a:pt x="354089" y="77421"/>
                  </a:cubicBezTo>
                  <a:lnTo>
                    <a:pt x="362757" y="72804"/>
                  </a:lnTo>
                  <a:lnTo>
                    <a:pt x="362757" y="157919"/>
                  </a:lnTo>
                  <a:cubicBezTo>
                    <a:pt x="362757" y="162054"/>
                    <a:pt x="366224" y="165517"/>
                    <a:pt x="370365" y="165517"/>
                  </a:cubicBezTo>
                  <a:lnTo>
                    <a:pt x="384331" y="165517"/>
                  </a:lnTo>
                  <a:cubicBezTo>
                    <a:pt x="388568" y="165517"/>
                    <a:pt x="391939" y="162054"/>
                    <a:pt x="391939" y="157919"/>
                  </a:cubicBezTo>
                  <a:lnTo>
                    <a:pt x="391939" y="47029"/>
                  </a:lnTo>
                  <a:cubicBezTo>
                    <a:pt x="391939" y="42798"/>
                    <a:pt x="388568" y="39432"/>
                    <a:pt x="384331" y="39432"/>
                  </a:cubicBezTo>
                  <a:close/>
                  <a:moveTo>
                    <a:pt x="371328" y="0"/>
                  </a:moveTo>
                  <a:cubicBezTo>
                    <a:pt x="428056" y="0"/>
                    <a:pt x="473901" y="45875"/>
                    <a:pt x="473901" y="102426"/>
                  </a:cubicBezTo>
                  <a:cubicBezTo>
                    <a:pt x="473901" y="158977"/>
                    <a:pt x="428056" y="204852"/>
                    <a:pt x="371328" y="204852"/>
                  </a:cubicBezTo>
                  <a:cubicBezTo>
                    <a:pt x="361312" y="204852"/>
                    <a:pt x="351681" y="203409"/>
                    <a:pt x="342531" y="200717"/>
                  </a:cubicBezTo>
                  <a:cubicBezTo>
                    <a:pt x="346095" y="190234"/>
                    <a:pt x="348117" y="179077"/>
                    <a:pt x="348117" y="167440"/>
                  </a:cubicBezTo>
                  <a:cubicBezTo>
                    <a:pt x="348117" y="120892"/>
                    <a:pt x="317008" y="81556"/>
                    <a:pt x="274342" y="69150"/>
                  </a:cubicBezTo>
                  <a:cubicBezTo>
                    <a:pt x="288211" y="28949"/>
                    <a:pt x="326447" y="0"/>
                    <a:pt x="371328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endParaRPr lang="zh-CN" altLang="en-US" sz="20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íṡļíde">
              <a:extLst>
                <a:ext uri="{FF2B5EF4-FFF2-40B4-BE49-F238E27FC236}">
                  <a16:creationId xmlns:a16="http://schemas.microsoft.com/office/drawing/2014/main" id="{EBCD8D38-344F-462F-9F74-F72B3FCDBD3A}"/>
                </a:ext>
              </a:extLst>
            </p:cNvPr>
            <p:cNvSpPr/>
            <p:nvPr/>
          </p:nvSpPr>
          <p:spPr bwMode="auto">
            <a:xfrm>
              <a:off x="6989695" y="3823910"/>
              <a:ext cx="305657" cy="275059"/>
            </a:xfrm>
            <a:custGeom>
              <a:avLst/>
              <a:gdLst>
                <a:gd name="connsiteX0" fmla="*/ 225929 w 608344"/>
                <a:gd name="connsiteY0" fmla="*/ 296304 h 547447"/>
                <a:gd name="connsiteX1" fmla="*/ 225929 w 608344"/>
                <a:gd name="connsiteY1" fmla="*/ 341046 h 547447"/>
                <a:gd name="connsiteX2" fmla="*/ 44891 w 608344"/>
                <a:gd name="connsiteY2" fmla="*/ 420403 h 547447"/>
                <a:gd name="connsiteX3" fmla="*/ 287412 w 608344"/>
                <a:gd name="connsiteY3" fmla="*/ 502613 h 547447"/>
                <a:gd name="connsiteX4" fmla="*/ 530026 w 608344"/>
                <a:gd name="connsiteY4" fmla="*/ 420403 h 547447"/>
                <a:gd name="connsiteX5" fmla="*/ 351292 w 608344"/>
                <a:gd name="connsiteY5" fmla="*/ 341322 h 547447"/>
                <a:gd name="connsiteX6" fmla="*/ 351292 w 608344"/>
                <a:gd name="connsiteY6" fmla="*/ 296488 h 547447"/>
                <a:gd name="connsiteX7" fmla="*/ 574825 w 608344"/>
                <a:gd name="connsiteY7" fmla="*/ 420403 h 547447"/>
                <a:gd name="connsiteX8" fmla="*/ 287412 w 608344"/>
                <a:gd name="connsiteY8" fmla="*/ 547447 h 547447"/>
                <a:gd name="connsiteX9" fmla="*/ 0 w 608344"/>
                <a:gd name="connsiteY9" fmla="*/ 420403 h 547447"/>
                <a:gd name="connsiteX10" fmla="*/ 225929 w 608344"/>
                <a:gd name="connsiteY10" fmla="*/ 296304 h 547447"/>
                <a:gd name="connsiteX11" fmla="*/ 288618 w 608344"/>
                <a:gd name="connsiteY11" fmla="*/ 0 h 547447"/>
                <a:gd name="connsiteX12" fmla="*/ 311206 w 608344"/>
                <a:gd name="connsiteY12" fmla="*/ 22551 h 547447"/>
                <a:gd name="connsiteX13" fmla="*/ 311206 w 608344"/>
                <a:gd name="connsiteY13" fmla="*/ 36174 h 547447"/>
                <a:gd name="connsiteX14" fmla="*/ 370947 w 608344"/>
                <a:gd name="connsiteY14" fmla="*/ 21079 h 547447"/>
                <a:gd name="connsiteX15" fmla="*/ 428291 w 608344"/>
                <a:gd name="connsiteY15" fmla="*/ 34978 h 547447"/>
                <a:gd name="connsiteX16" fmla="*/ 486004 w 608344"/>
                <a:gd name="connsiteY16" fmla="*/ 48969 h 547447"/>
                <a:gd name="connsiteX17" fmla="*/ 540766 w 608344"/>
                <a:gd name="connsiteY17" fmla="*/ 36450 h 547447"/>
                <a:gd name="connsiteX18" fmla="*/ 578012 w 608344"/>
                <a:gd name="connsiteY18" fmla="*/ 18409 h 547447"/>
                <a:gd name="connsiteX19" fmla="*/ 587232 w 608344"/>
                <a:gd name="connsiteY19" fmla="*/ 16292 h 547447"/>
                <a:gd name="connsiteX20" fmla="*/ 598479 w 608344"/>
                <a:gd name="connsiteY20" fmla="*/ 19514 h 547447"/>
                <a:gd name="connsiteX21" fmla="*/ 608344 w 608344"/>
                <a:gd name="connsiteY21" fmla="*/ 37371 h 547447"/>
                <a:gd name="connsiteX22" fmla="*/ 608344 w 608344"/>
                <a:gd name="connsiteY22" fmla="*/ 174520 h 547447"/>
                <a:gd name="connsiteX23" fmla="*/ 596451 w 608344"/>
                <a:gd name="connsiteY23" fmla="*/ 193481 h 547447"/>
                <a:gd name="connsiteX24" fmla="*/ 540766 w 608344"/>
                <a:gd name="connsiteY24" fmla="*/ 220451 h 547447"/>
                <a:gd name="connsiteX25" fmla="*/ 486004 w 608344"/>
                <a:gd name="connsiteY25" fmla="*/ 232969 h 547447"/>
                <a:gd name="connsiteX26" fmla="*/ 428291 w 608344"/>
                <a:gd name="connsiteY26" fmla="*/ 218978 h 547447"/>
                <a:gd name="connsiteX27" fmla="*/ 370947 w 608344"/>
                <a:gd name="connsiteY27" fmla="*/ 205079 h 547447"/>
                <a:gd name="connsiteX28" fmla="*/ 311206 w 608344"/>
                <a:gd name="connsiteY28" fmla="*/ 220175 h 547447"/>
                <a:gd name="connsiteX29" fmla="*/ 311206 w 608344"/>
                <a:gd name="connsiteY29" fmla="*/ 426267 h 547447"/>
                <a:gd name="connsiteX30" fmla="*/ 288618 w 608344"/>
                <a:gd name="connsiteY30" fmla="*/ 448726 h 547447"/>
                <a:gd name="connsiteX31" fmla="*/ 266031 w 608344"/>
                <a:gd name="connsiteY31" fmla="*/ 426267 h 547447"/>
                <a:gd name="connsiteX32" fmla="*/ 266031 w 608344"/>
                <a:gd name="connsiteY32" fmla="*/ 22551 h 547447"/>
                <a:gd name="connsiteX33" fmla="*/ 288618 w 608344"/>
                <a:gd name="connsiteY33" fmla="*/ 0 h 54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344" h="547447">
                  <a:moveTo>
                    <a:pt x="225929" y="296304"/>
                  </a:moveTo>
                  <a:lnTo>
                    <a:pt x="225929" y="341046"/>
                  </a:lnTo>
                  <a:cubicBezTo>
                    <a:pt x="112458" y="351817"/>
                    <a:pt x="44891" y="391035"/>
                    <a:pt x="44891" y="420403"/>
                  </a:cubicBezTo>
                  <a:cubicBezTo>
                    <a:pt x="44891" y="454741"/>
                    <a:pt x="137162" y="502613"/>
                    <a:pt x="287412" y="502613"/>
                  </a:cubicBezTo>
                  <a:cubicBezTo>
                    <a:pt x="437663" y="502613"/>
                    <a:pt x="530026" y="454741"/>
                    <a:pt x="530026" y="420403"/>
                  </a:cubicBezTo>
                  <a:cubicBezTo>
                    <a:pt x="530026" y="391219"/>
                    <a:pt x="463289" y="352369"/>
                    <a:pt x="351292" y="341322"/>
                  </a:cubicBezTo>
                  <a:lnTo>
                    <a:pt x="351292" y="296488"/>
                  </a:lnTo>
                  <a:cubicBezTo>
                    <a:pt x="468543" y="307904"/>
                    <a:pt x="574825" y="350436"/>
                    <a:pt x="574825" y="420403"/>
                  </a:cubicBezTo>
                  <a:cubicBezTo>
                    <a:pt x="574825" y="502889"/>
                    <a:pt x="426786" y="547447"/>
                    <a:pt x="287412" y="547447"/>
                  </a:cubicBezTo>
                  <a:cubicBezTo>
                    <a:pt x="148131" y="547447"/>
                    <a:pt x="0" y="502889"/>
                    <a:pt x="0" y="420403"/>
                  </a:cubicBezTo>
                  <a:cubicBezTo>
                    <a:pt x="0" y="349976"/>
                    <a:pt x="107757" y="307351"/>
                    <a:pt x="225929" y="296304"/>
                  </a:cubicBezTo>
                  <a:close/>
                  <a:moveTo>
                    <a:pt x="288618" y="0"/>
                  </a:moveTo>
                  <a:cubicBezTo>
                    <a:pt x="301064" y="0"/>
                    <a:pt x="311206" y="10033"/>
                    <a:pt x="311206" y="22551"/>
                  </a:cubicBezTo>
                  <a:lnTo>
                    <a:pt x="311206" y="36174"/>
                  </a:lnTo>
                  <a:cubicBezTo>
                    <a:pt x="329829" y="26141"/>
                    <a:pt x="350388" y="21079"/>
                    <a:pt x="370947" y="21079"/>
                  </a:cubicBezTo>
                  <a:cubicBezTo>
                    <a:pt x="390584" y="21079"/>
                    <a:pt x="410313" y="25681"/>
                    <a:pt x="428291" y="34978"/>
                  </a:cubicBezTo>
                  <a:cubicBezTo>
                    <a:pt x="446361" y="44366"/>
                    <a:pt x="466182" y="48969"/>
                    <a:pt x="486004" y="48969"/>
                  </a:cubicBezTo>
                  <a:cubicBezTo>
                    <a:pt x="504719" y="48969"/>
                    <a:pt x="523526" y="44827"/>
                    <a:pt x="540766" y="36450"/>
                  </a:cubicBezTo>
                  <a:lnTo>
                    <a:pt x="578012" y="18409"/>
                  </a:lnTo>
                  <a:cubicBezTo>
                    <a:pt x="580963" y="17029"/>
                    <a:pt x="584097" y="16292"/>
                    <a:pt x="587232" y="16292"/>
                  </a:cubicBezTo>
                  <a:cubicBezTo>
                    <a:pt x="591104" y="16292"/>
                    <a:pt x="594976" y="17397"/>
                    <a:pt x="598479" y="19514"/>
                  </a:cubicBezTo>
                  <a:cubicBezTo>
                    <a:pt x="604564" y="23380"/>
                    <a:pt x="608344" y="30099"/>
                    <a:pt x="608344" y="37371"/>
                  </a:cubicBezTo>
                  <a:lnTo>
                    <a:pt x="608344" y="174520"/>
                  </a:lnTo>
                  <a:cubicBezTo>
                    <a:pt x="608344" y="182620"/>
                    <a:pt x="603734" y="189984"/>
                    <a:pt x="596451" y="193481"/>
                  </a:cubicBezTo>
                  <a:lnTo>
                    <a:pt x="540766" y="220451"/>
                  </a:lnTo>
                  <a:cubicBezTo>
                    <a:pt x="523434" y="228827"/>
                    <a:pt x="504719" y="232969"/>
                    <a:pt x="486004" y="232969"/>
                  </a:cubicBezTo>
                  <a:cubicBezTo>
                    <a:pt x="466182" y="232969"/>
                    <a:pt x="446361" y="228367"/>
                    <a:pt x="428291" y="218978"/>
                  </a:cubicBezTo>
                  <a:cubicBezTo>
                    <a:pt x="410313" y="209774"/>
                    <a:pt x="390584" y="205079"/>
                    <a:pt x="370947" y="205079"/>
                  </a:cubicBezTo>
                  <a:cubicBezTo>
                    <a:pt x="350388" y="205079"/>
                    <a:pt x="329829" y="210142"/>
                    <a:pt x="311206" y="220175"/>
                  </a:cubicBezTo>
                  <a:lnTo>
                    <a:pt x="311206" y="426267"/>
                  </a:lnTo>
                  <a:cubicBezTo>
                    <a:pt x="311206" y="438693"/>
                    <a:pt x="301064" y="448726"/>
                    <a:pt x="288618" y="448726"/>
                  </a:cubicBezTo>
                  <a:cubicBezTo>
                    <a:pt x="276172" y="448726"/>
                    <a:pt x="266031" y="438693"/>
                    <a:pt x="266031" y="426267"/>
                  </a:cubicBezTo>
                  <a:lnTo>
                    <a:pt x="266031" y="22551"/>
                  </a:lnTo>
                  <a:cubicBezTo>
                    <a:pt x="266031" y="10033"/>
                    <a:pt x="276172" y="0"/>
                    <a:pt x="288618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24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îśḷiḓe">
              <a:extLst>
                <a:ext uri="{FF2B5EF4-FFF2-40B4-BE49-F238E27FC236}">
                  <a16:creationId xmlns:a16="http://schemas.microsoft.com/office/drawing/2014/main" id="{6B0C7470-2168-4C30-A40B-CD5185BEA74C}"/>
                </a:ext>
              </a:extLst>
            </p:cNvPr>
            <p:cNvSpPr/>
            <p:nvPr/>
          </p:nvSpPr>
          <p:spPr bwMode="auto">
            <a:xfrm>
              <a:off x="6989695" y="4268581"/>
              <a:ext cx="305658" cy="305157"/>
            </a:xfrm>
            <a:custGeom>
              <a:avLst/>
              <a:gdLst>
                <a:gd name="connsiteX0" fmla="*/ 140058 w 608466"/>
                <a:gd name="connsiteY0" fmla="*/ 391328 h 607471"/>
                <a:gd name="connsiteX1" fmla="*/ 183230 w 608466"/>
                <a:gd name="connsiteY1" fmla="*/ 434344 h 607471"/>
                <a:gd name="connsiteX2" fmla="*/ 216467 w 608466"/>
                <a:gd name="connsiteY2" fmla="*/ 467532 h 607471"/>
                <a:gd name="connsiteX3" fmla="*/ 78226 w 608466"/>
                <a:gd name="connsiteY3" fmla="*/ 605572 h 607471"/>
                <a:gd name="connsiteX4" fmla="*/ 33941 w 608466"/>
                <a:gd name="connsiteY4" fmla="*/ 583415 h 607471"/>
                <a:gd name="connsiteX5" fmla="*/ 1910 w 608466"/>
                <a:gd name="connsiteY5" fmla="*/ 529275 h 607471"/>
                <a:gd name="connsiteX6" fmla="*/ 338845 w 608466"/>
                <a:gd name="connsiteY6" fmla="*/ 166372 h 607471"/>
                <a:gd name="connsiteX7" fmla="*/ 313032 w 608466"/>
                <a:gd name="connsiteY7" fmla="*/ 210126 h 607471"/>
                <a:gd name="connsiteX8" fmla="*/ 304583 w 608466"/>
                <a:gd name="connsiteY8" fmla="*/ 215039 h 607471"/>
                <a:gd name="connsiteX9" fmla="*/ 245621 w 608466"/>
                <a:gd name="connsiteY9" fmla="*/ 215039 h 607471"/>
                <a:gd name="connsiteX10" fmla="*/ 291026 w 608466"/>
                <a:gd name="connsiteY10" fmla="*/ 316915 h 607471"/>
                <a:gd name="connsiteX11" fmla="*/ 512666 w 608466"/>
                <a:gd name="connsiteY11" fmla="*/ 316915 h 607471"/>
                <a:gd name="connsiteX12" fmla="*/ 558164 w 608466"/>
                <a:gd name="connsiteY12" fmla="*/ 215039 h 607471"/>
                <a:gd name="connsiteX13" fmla="*/ 440055 w 608466"/>
                <a:gd name="connsiteY13" fmla="*/ 215039 h 607471"/>
                <a:gd name="connsiteX14" fmla="*/ 430770 w 608466"/>
                <a:gd name="connsiteY14" fmla="*/ 208179 h 607471"/>
                <a:gd name="connsiteX15" fmla="*/ 426963 w 608466"/>
                <a:gd name="connsiteY15" fmla="*/ 196406 h 607471"/>
                <a:gd name="connsiteX16" fmla="*/ 399478 w 608466"/>
                <a:gd name="connsiteY16" fmla="*/ 308387 h 607471"/>
                <a:gd name="connsiteX17" fmla="*/ 390193 w 608466"/>
                <a:gd name="connsiteY17" fmla="*/ 315896 h 607471"/>
                <a:gd name="connsiteX18" fmla="*/ 389914 w 608466"/>
                <a:gd name="connsiteY18" fmla="*/ 315896 h 607471"/>
                <a:gd name="connsiteX19" fmla="*/ 380536 w 608466"/>
                <a:gd name="connsiteY19" fmla="*/ 308850 h 607471"/>
                <a:gd name="connsiteX20" fmla="*/ 401846 w 608466"/>
                <a:gd name="connsiteY20" fmla="*/ 49802 h 607471"/>
                <a:gd name="connsiteX21" fmla="*/ 291026 w 608466"/>
                <a:gd name="connsiteY21" fmla="*/ 95550 h 607471"/>
                <a:gd name="connsiteX22" fmla="*/ 245714 w 608466"/>
                <a:gd name="connsiteY22" fmla="*/ 195387 h 607471"/>
                <a:gd name="connsiteX23" fmla="*/ 299011 w 608466"/>
                <a:gd name="connsiteY23" fmla="*/ 195387 h 607471"/>
                <a:gd name="connsiteX24" fmla="*/ 333367 w 608466"/>
                <a:gd name="connsiteY24" fmla="*/ 136893 h 607471"/>
                <a:gd name="connsiteX25" fmla="*/ 343024 w 608466"/>
                <a:gd name="connsiteY25" fmla="*/ 132166 h 607471"/>
                <a:gd name="connsiteX26" fmla="*/ 351287 w 608466"/>
                <a:gd name="connsiteY26" fmla="*/ 139118 h 607471"/>
                <a:gd name="connsiteX27" fmla="*/ 389079 w 608466"/>
                <a:gd name="connsiteY27" fmla="*/ 268341 h 607471"/>
                <a:gd name="connsiteX28" fmla="*/ 416192 w 608466"/>
                <a:gd name="connsiteY28" fmla="*/ 157936 h 607471"/>
                <a:gd name="connsiteX29" fmla="*/ 425384 w 608466"/>
                <a:gd name="connsiteY29" fmla="*/ 150520 h 607471"/>
                <a:gd name="connsiteX30" fmla="*/ 435041 w 608466"/>
                <a:gd name="connsiteY30" fmla="*/ 157287 h 607471"/>
                <a:gd name="connsiteX31" fmla="*/ 447297 w 608466"/>
                <a:gd name="connsiteY31" fmla="*/ 195387 h 607471"/>
                <a:gd name="connsiteX32" fmla="*/ 558071 w 608466"/>
                <a:gd name="connsiteY32" fmla="*/ 195387 h 607471"/>
                <a:gd name="connsiteX33" fmla="*/ 512666 w 608466"/>
                <a:gd name="connsiteY33" fmla="*/ 95550 h 607471"/>
                <a:gd name="connsiteX34" fmla="*/ 401846 w 608466"/>
                <a:gd name="connsiteY34" fmla="*/ 49802 h 607471"/>
                <a:gd name="connsiteX35" fmla="*/ 401846 w 608466"/>
                <a:gd name="connsiteY35" fmla="*/ 0 h 607471"/>
                <a:gd name="connsiteX36" fmla="*/ 547950 w 608466"/>
                <a:gd name="connsiteY36" fmla="*/ 60417 h 607471"/>
                <a:gd name="connsiteX37" fmla="*/ 547950 w 608466"/>
                <a:gd name="connsiteY37" fmla="*/ 352048 h 607471"/>
                <a:gd name="connsiteX38" fmla="*/ 274684 w 608466"/>
                <a:gd name="connsiteY38" fmla="*/ 368549 h 607471"/>
                <a:gd name="connsiteX39" fmla="*/ 247757 w 608466"/>
                <a:gd name="connsiteY39" fmla="*/ 395524 h 607471"/>
                <a:gd name="connsiteX40" fmla="*/ 258899 w 608466"/>
                <a:gd name="connsiteY40" fmla="*/ 425281 h 607471"/>
                <a:gd name="connsiteX41" fmla="*/ 236057 w 608466"/>
                <a:gd name="connsiteY41" fmla="*/ 447992 h 607471"/>
                <a:gd name="connsiteX42" fmla="*/ 159732 w 608466"/>
                <a:gd name="connsiteY42" fmla="*/ 371700 h 607471"/>
                <a:gd name="connsiteX43" fmla="*/ 182481 w 608466"/>
                <a:gd name="connsiteY43" fmla="*/ 348989 h 607471"/>
                <a:gd name="connsiteX44" fmla="*/ 212194 w 608466"/>
                <a:gd name="connsiteY44" fmla="*/ 360113 h 607471"/>
                <a:gd name="connsiteX45" fmla="*/ 239214 w 608466"/>
                <a:gd name="connsiteY45" fmla="*/ 333138 h 607471"/>
                <a:gd name="connsiteX46" fmla="*/ 255742 w 608466"/>
                <a:gd name="connsiteY46" fmla="*/ 60417 h 607471"/>
                <a:gd name="connsiteX47" fmla="*/ 401846 w 608466"/>
                <a:gd name="connsiteY47" fmla="*/ 0 h 60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8466" h="607471">
                  <a:moveTo>
                    <a:pt x="140058" y="391328"/>
                  </a:moveTo>
                  <a:lnTo>
                    <a:pt x="183230" y="434344"/>
                  </a:lnTo>
                  <a:lnTo>
                    <a:pt x="216467" y="467532"/>
                  </a:lnTo>
                  <a:lnTo>
                    <a:pt x="78226" y="605572"/>
                  </a:lnTo>
                  <a:cubicBezTo>
                    <a:pt x="71449" y="612339"/>
                    <a:pt x="51859" y="600102"/>
                    <a:pt x="33941" y="583415"/>
                  </a:cubicBezTo>
                  <a:cubicBezTo>
                    <a:pt x="12680" y="563576"/>
                    <a:pt x="-6167" y="537433"/>
                    <a:pt x="1910" y="529275"/>
                  </a:cubicBezTo>
                  <a:close/>
                  <a:moveTo>
                    <a:pt x="338845" y="166372"/>
                  </a:moveTo>
                  <a:lnTo>
                    <a:pt x="313032" y="210126"/>
                  </a:lnTo>
                  <a:cubicBezTo>
                    <a:pt x="311268" y="213185"/>
                    <a:pt x="308111" y="215039"/>
                    <a:pt x="304583" y="215039"/>
                  </a:cubicBezTo>
                  <a:lnTo>
                    <a:pt x="245621" y="215039"/>
                  </a:lnTo>
                  <a:cubicBezTo>
                    <a:pt x="247664" y="252118"/>
                    <a:pt x="262706" y="288642"/>
                    <a:pt x="291026" y="316915"/>
                  </a:cubicBezTo>
                  <a:cubicBezTo>
                    <a:pt x="352123" y="377911"/>
                    <a:pt x="451569" y="377911"/>
                    <a:pt x="512666" y="316915"/>
                  </a:cubicBezTo>
                  <a:cubicBezTo>
                    <a:pt x="541079" y="288642"/>
                    <a:pt x="556028" y="252118"/>
                    <a:pt x="558164" y="215039"/>
                  </a:cubicBezTo>
                  <a:lnTo>
                    <a:pt x="440055" y="215039"/>
                  </a:lnTo>
                  <a:cubicBezTo>
                    <a:pt x="435784" y="215039"/>
                    <a:pt x="432069" y="212258"/>
                    <a:pt x="430770" y="208179"/>
                  </a:cubicBezTo>
                  <a:lnTo>
                    <a:pt x="426963" y="196406"/>
                  </a:lnTo>
                  <a:lnTo>
                    <a:pt x="399478" y="308387"/>
                  </a:lnTo>
                  <a:cubicBezTo>
                    <a:pt x="398457" y="312744"/>
                    <a:pt x="394557" y="315803"/>
                    <a:pt x="390193" y="315896"/>
                  </a:cubicBezTo>
                  <a:lnTo>
                    <a:pt x="389914" y="315896"/>
                  </a:lnTo>
                  <a:cubicBezTo>
                    <a:pt x="385550" y="315896"/>
                    <a:pt x="381743" y="313022"/>
                    <a:pt x="380536" y="308850"/>
                  </a:cubicBezTo>
                  <a:close/>
                  <a:moveTo>
                    <a:pt x="401846" y="49802"/>
                  </a:moveTo>
                  <a:cubicBezTo>
                    <a:pt x="361710" y="49802"/>
                    <a:pt x="321575" y="65052"/>
                    <a:pt x="291026" y="95550"/>
                  </a:cubicBezTo>
                  <a:cubicBezTo>
                    <a:pt x="263170" y="123359"/>
                    <a:pt x="248221" y="159048"/>
                    <a:pt x="245714" y="195387"/>
                  </a:cubicBezTo>
                  <a:lnTo>
                    <a:pt x="299011" y="195387"/>
                  </a:lnTo>
                  <a:lnTo>
                    <a:pt x="333367" y="136893"/>
                  </a:lnTo>
                  <a:cubicBezTo>
                    <a:pt x="335317" y="133556"/>
                    <a:pt x="339124" y="131610"/>
                    <a:pt x="343024" y="132166"/>
                  </a:cubicBezTo>
                  <a:cubicBezTo>
                    <a:pt x="346923" y="132629"/>
                    <a:pt x="350173" y="135318"/>
                    <a:pt x="351287" y="139118"/>
                  </a:cubicBezTo>
                  <a:lnTo>
                    <a:pt x="389079" y="268341"/>
                  </a:lnTo>
                  <a:lnTo>
                    <a:pt x="416192" y="157936"/>
                  </a:lnTo>
                  <a:cubicBezTo>
                    <a:pt x="417213" y="153672"/>
                    <a:pt x="420927" y="150613"/>
                    <a:pt x="425384" y="150520"/>
                  </a:cubicBezTo>
                  <a:cubicBezTo>
                    <a:pt x="429748" y="150057"/>
                    <a:pt x="433741" y="153116"/>
                    <a:pt x="435041" y="157287"/>
                  </a:cubicBezTo>
                  <a:lnTo>
                    <a:pt x="447297" y="195387"/>
                  </a:lnTo>
                  <a:lnTo>
                    <a:pt x="558071" y="195387"/>
                  </a:lnTo>
                  <a:cubicBezTo>
                    <a:pt x="555564" y="159048"/>
                    <a:pt x="540522" y="123359"/>
                    <a:pt x="512666" y="95550"/>
                  </a:cubicBezTo>
                  <a:cubicBezTo>
                    <a:pt x="482117" y="65052"/>
                    <a:pt x="441982" y="49802"/>
                    <a:pt x="401846" y="49802"/>
                  </a:cubicBezTo>
                  <a:close/>
                  <a:moveTo>
                    <a:pt x="401846" y="0"/>
                  </a:moveTo>
                  <a:cubicBezTo>
                    <a:pt x="454726" y="0"/>
                    <a:pt x="507605" y="20139"/>
                    <a:pt x="547950" y="60417"/>
                  </a:cubicBezTo>
                  <a:cubicBezTo>
                    <a:pt x="628639" y="140972"/>
                    <a:pt x="628639" y="271493"/>
                    <a:pt x="547950" y="352048"/>
                  </a:cubicBezTo>
                  <a:cubicBezTo>
                    <a:pt x="473296" y="426579"/>
                    <a:pt x="355744" y="432048"/>
                    <a:pt x="274684" y="368549"/>
                  </a:cubicBezTo>
                  <a:lnTo>
                    <a:pt x="247757" y="395524"/>
                  </a:lnTo>
                  <a:cubicBezTo>
                    <a:pt x="257785" y="408595"/>
                    <a:pt x="263542" y="420553"/>
                    <a:pt x="258899" y="425281"/>
                  </a:cubicBezTo>
                  <a:lnTo>
                    <a:pt x="236057" y="447992"/>
                  </a:lnTo>
                  <a:lnTo>
                    <a:pt x="159732" y="371700"/>
                  </a:lnTo>
                  <a:lnTo>
                    <a:pt x="182481" y="348989"/>
                  </a:lnTo>
                  <a:cubicBezTo>
                    <a:pt x="187216" y="344262"/>
                    <a:pt x="199102" y="350009"/>
                    <a:pt x="212194" y="360113"/>
                  </a:cubicBezTo>
                  <a:lnTo>
                    <a:pt x="239214" y="333138"/>
                  </a:lnTo>
                  <a:cubicBezTo>
                    <a:pt x="175703" y="252211"/>
                    <a:pt x="181088" y="134947"/>
                    <a:pt x="255742" y="60417"/>
                  </a:cubicBezTo>
                  <a:cubicBezTo>
                    <a:pt x="296086" y="20139"/>
                    <a:pt x="348966" y="0"/>
                    <a:pt x="401846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endParaRPr lang="zh-CN" altLang="en-US" sz="24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3BF49A5-6354-443E-8F78-8257831D8A6D}"/>
              </a:ext>
            </a:extLst>
          </p:cNvPr>
          <p:cNvSpPr txBox="1"/>
          <p:nvPr/>
        </p:nvSpPr>
        <p:spPr>
          <a:xfrm>
            <a:off x="2076248" y="91529"/>
            <a:ext cx="3392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8577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问题与解决方案</a:t>
            </a:r>
            <a:endParaRPr lang="zh-CN" altLang="en-US" sz="3200" b="1" dirty="0">
              <a:solidFill>
                <a:srgbClr val="48577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37"/>
            <a:ext cx="6540129" cy="36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5b88811-d601-4666-8129-ff5b7bc38da9" descr="iBQAAB+LCAAAAAAABADNVl1v2jAU/S9e98aqOB9AeEtGmSatK1JRXyYe0sSAu3wgx5FAFf99jgnlGkI2IzJ4a6990nPu8T297+iORmiAMOqgO75eEvHzcxIwPqTBnAXJYxaRWJyNWbYkjFOSo8Gv9wpkAtBLEBekurUW9Uea0qRIZBkNjHtDlIIVKGFDFockpEkQD+mccvFtUfmejwkLScqri5wVpIOqX+x+CfrGsmIpWW86OzIWVMAZTeeATYVGxmdUj7YB2s+ymATpMXzLpA7uAPjXLM7YMXh3tQuuPs1mNCSTBUmIRImjCU25l0bPiyDa9c1ndL7gKcnzqvD0+kZCDmCDrgDKT8rrRb4QH/80GvmeN3zwBM9a0r3/b5/jQvtMQKavbR9Eu/r2QTg2/t0/jNsw0Kk30ByaroehgQrtKwygY0MHLchGfwIV+BkjqOA1ZhC3MoT9eg8928cjH3ooaE/FFZpGokcwUDEcSS96K3KeCB+qm/sYXkspjMyqB4HGgchqwgnL5cnRF8C58DeNyAoNzI5wSSR91ZsvrpT1kEZVwezJgmjCkvwU6JLotpGyhNF0c/x/4YPTFDgDZ/uF5vSVxpSvG1XZp1XJv54rimo4TsiKN1G0VYowQErontzBS95TtNBG15DLUFe7ax5lV2NjndPstkMDyW2fMxrRuNwBvLAMBTEuOeHVI9/NxEfx3lGnZ39w5lNyVLH4psQaemL9IPytodVsXesPmpI2tWqItfSTr3el5DMbVPVUVbZ+8rmXiI8miq5K0dFPvv6J5Gsw5DLUD7rb1RoQseTdXvQ1qS0JQ7m925J7RiDoqO23r7bl+DN15Lr6+YevtfpZTbrU7cQy9BMQX2T5aySpbn8W1s9AfGr9a3LlQuwPWqy3J+Bb3AAb5aqbgmXdltwzgkFHrd2+2pZj0Pq73OnmD7qF2lqIFAAA">
            <a:extLst>
              <a:ext uri="{FF2B5EF4-FFF2-40B4-BE49-F238E27FC236}">
                <a16:creationId xmlns:a16="http://schemas.microsoft.com/office/drawing/2014/main" id="{16F0BA2B-E463-49C1-BA87-0611F1ED84EC}"/>
              </a:ext>
            </a:extLst>
          </p:cNvPr>
          <p:cNvGrpSpPr>
            <a:grpSpLocks noChangeAspect="1"/>
          </p:cNvGrpSpPr>
          <p:nvPr/>
        </p:nvGrpSpPr>
        <p:grpSpPr>
          <a:xfrm>
            <a:off x="2127107" y="1880358"/>
            <a:ext cx="7937786" cy="4266834"/>
            <a:chOff x="2127107" y="1295583"/>
            <a:chExt cx="7937786" cy="4266834"/>
          </a:xfrm>
        </p:grpSpPr>
        <p:sp>
          <p:nvSpPr>
            <p:cNvPr id="4" name="ExtraShape1">
              <a:extLst>
                <a:ext uri="{FF2B5EF4-FFF2-40B4-BE49-F238E27FC236}">
                  <a16:creationId xmlns:a16="http://schemas.microsoft.com/office/drawing/2014/main" id="{5325F46D-AAC4-494B-87AE-E23353C21514}"/>
                </a:ext>
              </a:extLst>
            </p:cNvPr>
            <p:cNvSpPr/>
            <p:nvPr/>
          </p:nvSpPr>
          <p:spPr>
            <a:xfrm>
              <a:off x="4795969" y="1408362"/>
              <a:ext cx="2605138" cy="26051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ValueBack22">
              <a:extLst>
                <a:ext uri="{FF2B5EF4-FFF2-40B4-BE49-F238E27FC236}">
                  <a16:creationId xmlns:a16="http://schemas.microsoft.com/office/drawing/2014/main" id="{E11FECFB-D876-43F5-818A-8628AE4A3121}"/>
                </a:ext>
              </a:extLst>
            </p:cNvPr>
            <p:cNvSpPr/>
            <p:nvPr/>
          </p:nvSpPr>
          <p:spPr>
            <a:xfrm>
              <a:off x="4675498" y="1295583"/>
              <a:ext cx="2841004" cy="2841004"/>
            </a:xfrm>
            <a:prstGeom prst="ellipse">
              <a:avLst/>
            </a:prstGeom>
            <a:noFill/>
            <a:ln w="50800">
              <a:solidFill>
                <a:srgbClr val="4857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ValueBack2">
              <a:extLst>
                <a:ext uri="{FF2B5EF4-FFF2-40B4-BE49-F238E27FC236}">
                  <a16:creationId xmlns:a16="http://schemas.microsoft.com/office/drawing/2014/main" id="{988A0F11-61BB-4724-90A8-DB034B00949F}"/>
                </a:ext>
              </a:extLst>
            </p:cNvPr>
            <p:cNvSpPr/>
            <p:nvPr/>
          </p:nvSpPr>
          <p:spPr>
            <a:xfrm>
              <a:off x="5138444" y="1760815"/>
              <a:ext cx="1920187" cy="1900232"/>
            </a:xfrm>
            <a:prstGeom prst="ellipse">
              <a:avLst/>
            </a:prstGeom>
            <a:solidFill>
              <a:srgbClr val="485776"/>
            </a:solid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ExtraShape2">
              <a:extLst>
                <a:ext uri="{FF2B5EF4-FFF2-40B4-BE49-F238E27FC236}">
                  <a16:creationId xmlns:a16="http://schemas.microsoft.com/office/drawing/2014/main" id="{1C6C9F41-F39E-422D-AE82-5DE5577272B1}"/>
                </a:ext>
              </a:extLst>
            </p:cNvPr>
            <p:cNvSpPr/>
            <p:nvPr/>
          </p:nvSpPr>
          <p:spPr>
            <a:xfrm>
              <a:off x="2283912" y="1735229"/>
              <a:ext cx="1953981" cy="1953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ValueBack11">
              <a:extLst>
                <a:ext uri="{FF2B5EF4-FFF2-40B4-BE49-F238E27FC236}">
                  <a16:creationId xmlns:a16="http://schemas.microsoft.com/office/drawing/2014/main" id="{686C1AC0-9F12-42A5-87EE-C5D0192BC538}"/>
                </a:ext>
              </a:extLst>
            </p:cNvPr>
            <p:cNvSpPr/>
            <p:nvPr/>
          </p:nvSpPr>
          <p:spPr>
            <a:xfrm>
              <a:off x="2193554" y="1650639"/>
              <a:ext cx="2130892" cy="2130892"/>
            </a:xfrm>
            <a:prstGeom prst="ellipse">
              <a:avLst/>
            </a:prstGeom>
            <a:noFill/>
            <a:ln w="50800">
              <a:solidFill>
                <a:srgbClr val="4857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ValueBack1">
              <a:extLst>
                <a:ext uri="{FF2B5EF4-FFF2-40B4-BE49-F238E27FC236}">
                  <a16:creationId xmlns:a16="http://schemas.microsoft.com/office/drawing/2014/main" id="{F7223926-B14C-4925-BFB1-29B79281B2C8}"/>
                </a:ext>
              </a:extLst>
            </p:cNvPr>
            <p:cNvSpPr/>
            <p:nvPr/>
          </p:nvSpPr>
          <p:spPr>
            <a:xfrm>
              <a:off x="2540786" y="1999586"/>
              <a:ext cx="1440234" cy="1425267"/>
            </a:xfrm>
            <a:prstGeom prst="ellipse">
              <a:avLst/>
            </a:prstGeom>
            <a:solidFill>
              <a:srgbClr val="485776"/>
            </a:solid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ExtraShape3">
              <a:extLst>
                <a:ext uri="{FF2B5EF4-FFF2-40B4-BE49-F238E27FC236}">
                  <a16:creationId xmlns:a16="http://schemas.microsoft.com/office/drawing/2014/main" id="{77155BCB-43E4-4A9E-B518-B2720AAC1352}"/>
                </a:ext>
              </a:extLst>
            </p:cNvPr>
            <p:cNvSpPr/>
            <p:nvPr/>
          </p:nvSpPr>
          <p:spPr>
            <a:xfrm>
              <a:off x="7957912" y="1735229"/>
              <a:ext cx="1953981" cy="1953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ValueBack33">
              <a:extLst>
                <a:ext uri="{FF2B5EF4-FFF2-40B4-BE49-F238E27FC236}">
                  <a16:creationId xmlns:a16="http://schemas.microsoft.com/office/drawing/2014/main" id="{E41D8083-C994-46EC-8D72-CB94415F5A0F}"/>
                </a:ext>
              </a:extLst>
            </p:cNvPr>
            <p:cNvSpPr/>
            <p:nvPr/>
          </p:nvSpPr>
          <p:spPr>
            <a:xfrm>
              <a:off x="7867554" y="1650639"/>
              <a:ext cx="2130892" cy="2130892"/>
            </a:xfrm>
            <a:prstGeom prst="ellipse">
              <a:avLst/>
            </a:prstGeom>
            <a:noFill/>
            <a:ln w="50800">
              <a:solidFill>
                <a:srgbClr val="4857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ValueBack3">
              <a:extLst>
                <a:ext uri="{FF2B5EF4-FFF2-40B4-BE49-F238E27FC236}">
                  <a16:creationId xmlns:a16="http://schemas.microsoft.com/office/drawing/2014/main" id="{A1F55921-7A6B-4945-B21E-4F29F27A506C}"/>
                </a:ext>
              </a:extLst>
            </p:cNvPr>
            <p:cNvSpPr/>
            <p:nvPr/>
          </p:nvSpPr>
          <p:spPr>
            <a:xfrm>
              <a:off x="8214786" y="1999586"/>
              <a:ext cx="1440234" cy="1425267"/>
            </a:xfrm>
            <a:prstGeom prst="ellipse">
              <a:avLst/>
            </a:prstGeom>
            <a:solidFill>
              <a:srgbClr val="485776"/>
            </a:solid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CustomText1">
              <a:extLst>
                <a:ext uri="{FF2B5EF4-FFF2-40B4-BE49-F238E27FC236}">
                  <a16:creationId xmlns:a16="http://schemas.microsoft.com/office/drawing/2014/main" id="{140C1A16-755B-47D3-A0EF-4AC2DAEA9A42}"/>
                </a:ext>
              </a:extLst>
            </p:cNvPr>
            <p:cNvSpPr/>
            <p:nvPr/>
          </p:nvSpPr>
          <p:spPr bwMode="auto">
            <a:xfrm>
              <a:off x="2127107" y="4849265"/>
              <a:ext cx="7937786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总体效果良好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迭代计划几乎完成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CustomText2">
              <a:extLst>
                <a:ext uri="{FF2B5EF4-FFF2-40B4-BE49-F238E27FC236}">
                  <a16:creationId xmlns:a16="http://schemas.microsoft.com/office/drawing/2014/main" id="{793867F2-B7B7-430B-963F-78DDAE3F63A2}"/>
                </a:ext>
              </a:extLst>
            </p:cNvPr>
            <p:cNvSpPr txBox="1"/>
            <p:nvPr/>
          </p:nvSpPr>
          <p:spPr bwMode="auto">
            <a:xfrm>
              <a:off x="4830559" y="4361610"/>
              <a:ext cx="2530883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效果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ValueText1">
              <a:extLst>
                <a:ext uri="{FF2B5EF4-FFF2-40B4-BE49-F238E27FC236}">
                  <a16:creationId xmlns:a16="http://schemas.microsoft.com/office/drawing/2014/main" id="{918C535F-83DC-40B1-A2FE-281921367E8D}"/>
                </a:ext>
              </a:extLst>
            </p:cNvPr>
            <p:cNvSpPr/>
            <p:nvPr/>
          </p:nvSpPr>
          <p:spPr>
            <a:xfrm>
              <a:off x="2803824" y="2468139"/>
              <a:ext cx="957709" cy="479033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800" kern="0" dirty="0" smtClean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游戏逻辑</a:t>
              </a:r>
              <a:endParaRPr lang="zh-CN" altLang="en-US" sz="138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ValueText2">
              <a:extLst>
                <a:ext uri="{FF2B5EF4-FFF2-40B4-BE49-F238E27FC236}">
                  <a16:creationId xmlns:a16="http://schemas.microsoft.com/office/drawing/2014/main" id="{47CD02B8-EB4A-4E55-B685-F0800553A0F8}"/>
                </a:ext>
              </a:extLst>
            </p:cNvPr>
            <p:cNvSpPr/>
            <p:nvPr/>
          </p:nvSpPr>
          <p:spPr>
            <a:xfrm>
              <a:off x="5446399" y="2383685"/>
              <a:ext cx="1295404" cy="647942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800" kern="0" dirty="0" smtClean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平台逻辑</a:t>
              </a:r>
              <a:endParaRPr lang="zh-CN" altLang="en-US" sz="138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ValueText3">
              <a:extLst>
                <a:ext uri="{FF2B5EF4-FFF2-40B4-BE49-F238E27FC236}">
                  <a16:creationId xmlns:a16="http://schemas.microsoft.com/office/drawing/2014/main" id="{12A3F5FF-4C6F-44FA-B1C0-5D1C909DB8AB}"/>
                </a:ext>
              </a:extLst>
            </p:cNvPr>
            <p:cNvSpPr/>
            <p:nvPr/>
          </p:nvSpPr>
          <p:spPr>
            <a:xfrm>
              <a:off x="8454145" y="2468139"/>
              <a:ext cx="957709" cy="479033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800" kern="0" dirty="0" smtClean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图形界面</a:t>
              </a:r>
              <a:endParaRPr lang="zh-CN" altLang="en-US" sz="138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ValueShape1">
              <a:extLst>
                <a:ext uri="{FF2B5EF4-FFF2-40B4-BE49-F238E27FC236}">
                  <a16:creationId xmlns:a16="http://schemas.microsoft.com/office/drawing/2014/main" id="{9298F28A-38C7-4D13-887B-3B89DF3C2748}"/>
                </a:ext>
              </a:extLst>
            </p:cNvPr>
            <p:cNvSpPr/>
            <p:nvPr/>
          </p:nvSpPr>
          <p:spPr>
            <a:xfrm>
              <a:off x="2348480" y="1794590"/>
              <a:ext cx="1842996" cy="1842990"/>
            </a:xfrm>
            <a:prstGeom prst="blockArc">
              <a:avLst>
                <a:gd name="adj1" fmla="val 16200000"/>
                <a:gd name="adj2" fmla="val 4968000"/>
                <a:gd name="adj3" fmla="val 6200"/>
              </a:avLst>
            </a:prstGeom>
            <a:solidFill>
              <a:srgbClr val="485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ValueShape2">
              <a:extLst>
                <a:ext uri="{FF2B5EF4-FFF2-40B4-BE49-F238E27FC236}">
                  <a16:creationId xmlns:a16="http://schemas.microsoft.com/office/drawing/2014/main" id="{6F5E1514-9E7D-40D0-AACF-8463166422F5}"/>
                </a:ext>
              </a:extLst>
            </p:cNvPr>
            <p:cNvSpPr/>
            <p:nvPr/>
          </p:nvSpPr>
          <p:spPr>
            <a:xfrm>
              <a:off x="4929141" y="1557258"/>
              <a:ext cx="2348728" cy="2348720"/>
            </a:xfrm>
            <a:prstGeom prst="blockArc">
              <a:avLst>
                <a:gd name="adj1" fmla="val 16200000"/>
                <a:gd name="adj2" fmla="val 7344000"/>
                <a:gd name="adj3" fmla="val 6200"/>
              </a:avLst>
            </a:prstGeom>
            <a:solidFill>
              <a:srgbClr val="485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ValueShape3">
              <a:extLst>
                <a:ext uri="{FF2B5EF4-FFF2-40B4-BE49-F238E27FC236}">
                  <a16:creationId xmlns:a16="http://schemas.microsoft.com/office/drawing/2014/main" id="{2EF03655-49E8-44ED-B5A5-9FF3DD4D8A4B}"/>
                </a:ext>
              </a:extLst>
            </p:cNvPr>
            <p:cNvSpPr/>
            <p:nvPr/>
          </p:nvSpPr>
          <p:spPr>
            <a:xfrm>
              <a:off x="8000769" y="1786160"/>
              <a:ext cx="1842996" cy="1842990"/>
            </a:xfrm>
            <a:prstGeom prst="blockArc">
              <a:avLst>
                <a:gd name="adj1" fmla="val 16200000"/>
                <a:gd name="adj2" fmla="val 6264000"/>
                <a:gd name="adj3" fmla="val 6200"/>
              </a:avLst>
            </a:prstGeom>
            <a:solidFill>
              <a:srgbClr val="485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ValueBack2">
              <a:extLst>
                <a:ext uri="{FF2B5EF4-FFF2-40B4-BE49-F238E27FC236}">
                  <a16:creationId xmlns:a16="http://schemas.microsoft.com/office/drawing/2014/main" id="{C5F8C32A-E6DF-4534-A354-345D6952EE61}"/>
                </a:ext>
              </a:extLst>
            </p:cNvPr>
            <p:cNvSpPr/>
            <p:nvPr/>
          </p:nvSpPr>
          <p:spPr>
            <a:xfrm>
              <a:off x="6770848" y="1413925"/>
              <a:ext cx="624697" cy="624697"/>
            </a:xfrm>
            <a:prstGeom prst="ellipse">
              <a:avLst/>
            </a:prstGeom>
            <a:solidFill>
              <a:srgbClr val="48577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IconShape1">
              <a:extLst>
                <a:ext uri="{FF2B5EF4-FFF2-40B4-BE49-F238E27FC236}">
                  <a16:creationId xmlns:a16="http://schemas.microsoft.com/office/drawing/2014/main" id="{D1465CC6-6DC9-46D3-B66E-C05A85945FF9}"/>
                </a:ext>
              </a:extLst>
            </p:cNvPr>
            <p:cNvSpPr/>
            <p:nvPr/>
          </p:nvSpPr>
          <p:spPr bwMode="auto">
            <a:xfrm>
              <a:off x="6913927" y="1557258"/>
              <a:ext cx="338542" cy="338030"/>
            </a:xfrm>
            <a:custGeom>
              <a:avLst/>
              <a:gdLst>
                <a:gd name="T0" fmla="*/ 6542 w 6827"/>
                <a:gd name="T1" fmla="*/ 0 h 6827"/>
                <a:gd name="T2" fmla="*/ 284 w 6827"/>
                <a:gd name="T3" fmla="*/ 0 h 6827"/>
                <a:gd name="T4" fmla="*/ 0 w 6827"/>
                <a:gd name="T5" fmla="*/ 284 h 6827"/>
                <a:gd name="T6" fmla="*/ 284 w 6827"/>
                <a:gd name="T7" fmla="*/ 569 h 6827"/>
                <a:gd name="T8" fmla="*/ 284 w 6827"/>
                <a:gd name="T9" fmla="*/ 4836 h 6827"/>
                <a:gd name="T10" fmla="*/ 3129 w 6827"/>
                <a:gd name="T11" fmla="*/ 4836 h 6827"/>
                <a:gd name="T12" fmla="*/ 3129 w 6827"/>
                <a:gd name="T13" fmla="*/ 5172 h 6827"/>
                <a:gd name="T14" fmla="*/ 2560 w 6827"/>
                <a:gd name="T15" fmla="*/ 5973 h 6827"/>
                <a:gd name="T16" fmla="*/ 3413 w 6827"/>
                <a:gd name="T17" fmla="*/ 6827 h 6827"/>
                <a:gd name="T18" fmla="*/ 4267 w 6827"/>
                <a:gd name="T19" fmla="*/ 5973 h 6827"/>
                <a:gd name="T20" fmla="*/ 3698 w 6827"/>
                <a:gd name="T21" fmla="*/ 5172 h 6827"/>
                <a:gd name="T22" fmla="*/ 3698 w 6827"/>
                <a:gd name="T23" fmla="*/ 4836 h 6827"/>
                <a:gd name="T24" fmla="*/ 6542 w 6827"/>
                <a:gd name="T25" fmla="*/ 4836 h 6827"/>
                <a:gd name="T26" fmla="*/ 6542 w 6827"/>
                <a:gd name="T27" fmla="*/ 569 h 6827"/>
                <a:gd name="T28" fmla="*/ 6827 w 6827"/>
                <a:gd name="T29" fmla="*/ 284 h 6827"/>
                <a:gd name="T30" fmla="*/ 6542 w 6827"/>
                <a:gd name="T31" fmla="*/ 0 h 6827"/>
                <a:gd name="T32" fmla="*/ 3413 w 6827"/>
                <a:gd name="T33" fmla="*/ 6258 h 6827"/>
                <a:gd name="T34" fmla="*/ 3129 w 6827"/>
                <a:gd name="T35" fmla="*/ 5973 h 6827"/>
                <a:gd name="T36" fmla="*/ 3413 w 6827"/>
                <a:gd name="T37" fmla="*/ 5689 h 6827"/>
                <a:gd name="T38" fmla="*/ 3698 w 6827"/>
                <a:gd name="T39" fmla="*/ 5973 h 6827"/>
                <a:gd name="T40" fmla="*/ 3413 w 6827"/>
                <a:gd name="T41" fmla="*/ 6258 h 6827"/>
                <a:gd name="T42" fmla="*/ 5120 w 6827"/>
                <a:gd name="T43" fmla="*/ 3698 h 6827"/>
                <a:gd name="T44" fmla="*/ 1707 w 6827"/>
                <a:gd name="T45" fmla="*/ 3698 h 6827"/>
                <a:gd name="T46" fmla="*/ 1422 w 6827"/>
                <a:gd name="T47" fmla="*/ 3413 h 6827"/>
                <a:gd name="T48" fmla="*/ 1707 w 6827"/>
                <a:gd name="T49" fmla="*/ 3129 h 6827"/>
                <a:gd name="T50" fmla="*/ 1991 w 6827"/>
                <a:gd name="T51" fmla="*/ 3129 h 6827"/>
                <a:gd name="T52" fmla="*/ 1991 w 6827"/>
                <a:gd name="T53" fmla="*/ 1707 h 6827"/>
                <a:gd name="T54" fmla="*/ 2560 w 6827"/>
                <a:gd name="T55" fmla="*/ 1707 h 6827"/>
                <a:gd name="T56" fmla="*/ 2560 w 6827"/>
                <a:gd name="T57" fmla="*/ 3129 h 6827"/>
                <a:gd name="T58" fmla="*/ 3129 w 6827"/>
                <a:gd name="T59" fmla="*/ 3129 h 6827"/>
                <a:gd name="T60" fmla="*/ 3129 w 6827"/>
                <a:gd name="T61" fmla="*/ 2276 h 6827"/>
                <a:gd name="T62" fmla="*/ 3698 w 6827"/>
                <a:gd name="T63" fmla="*/ 2276 h 6827"/>
                <a:gd name="T64" fmla="*/ 3698 w 6827"/>
                <a:gd name="T65" fmla="*/ 3129 h 6827"/>
                <a:gd name="T66" fmla="*/ 4267 w 6827"/>
                <a:gd name="T67" fmla="*/ 3129 h 6827"/>
                <a:gd name="T68" fmla="*/ 4267 w 6827"/>
                <a:gd name="T69" fmla="*/ 1422 h 6827"/>
                <a:gd name="T70" fmla="*/ 4836 w 6827"/>
                <a:gd name="T71" fmla="*/ 1422 h 6827"/>
                <a:gd name="T72" fmla="*/ 4836 w 6827"/>
                <a:gd name="T73" fmla="*/ 3129 h 6827"/>
                <a:gd name="T74" fmla="*/ 5120 w 6827"/>
                <a:gd name="T75" fmla="*/ 3129 h 6827"/>
                <a:gd name="T76" fmla="*/ 5404 w 6827"/>
                <a:gd name="T77" fmla="*/ 3413 h 6827"/>
                <a:gd name="T78" fmla="*/ 5120 w 6827"/>
                <a:gd name="T79" fmla="*/ 369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27" h="6827">
                  <a:moveTo>
                    <a:pt x="6542" y="0"/>
                  </a:moveTo>
                  <a:lnTo>
                    <a:pt x="284" y="0"/>
                  </a:ln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9"/>
                    <a:pt x="284" y="569"/>
                  </a:cubicBezTo>
                  <a:lnTo>
                    <a:pt x="284" y="4836"/>
                  </a:lnTo>
                  <a:lnTo>
                    <a:pt x="3129" y="4836"/>
                  </a:lnTo>
                  <a:lnTo>
                    <a:pt x="3129" y="5172"/>
                  </a:lnTo>
                  <a:cubicBezTo>
                    <a:pt x="2799" y="5290"/>
                    <a:pt x="2560" y="5603"/>
                    <a:pt x="2560" y="5973"/>
                  </a:cubicBezTo>
                  <a:cubicBezTo>
                    <a:pt x="2560" y="6444"/>
                    <a:pt x="2943" y="6827"/>
                    <a:pt x="3413" y="6827"/>
                  </a:cubicBezTo>
                  <a:cubicBezTo>
                    <a:pt x="3884" y="6827"/>
                    <a:pt x="4267" y="6444"/>
                    <a:pt x="4267" y="5973"/>
                  </a:cubicBezTo>
                  <a:cubicBezTo>
                    <a:pt x="4267" y="5603"/>
                    <a:pt x="4028" y="5290"/>
                    <a:pt x="3698" y="5172"/>
                  </a:cubicBezTo>
                  <a:lnTo>
                    <a:pt x="3698" y="4836"/>
                  </a:lnTo>
                  <a:lnTo>
                    <a:pt x="6542" y="4836"/>
                  </a:lnTo>
                  <a:lnTo>
                    <a:pt x="6542" y="569"/>
                  </a:lnTo>
                  <a:cubicBezTo>
                    <a:pt x="6699" y="569"/>
                    <a:pt x="6827" y="441"/>
                    <a:pt x="6827" y="284"/>
                  </a:cubicBezTo>
                  <a:cubicBezTo>
                    <a:pt x="6827" y="127"/>
                    <a:pt x="6699" y="0"/>
                    <a:pt x="6542" y="0"/>
                  </a:cubicBezTo>
                  <a:close/>
                  <a:moveTo>
                    <a:pt x="3413" y="6258"/>
                  </a:moveTo>
                  <a:cubicBezTo>
                    <a:pt x="3257" y="6258"/>
                    <a:pt x="3129" y="6130"/>
                    <a:pt x="3129" y="5973"/>
                  </a:cubicBezTo>
                  <a:cubicBezTo>
                    <a:pt x="3129" y="5817"/>
                    <a:pt x="3257" y="5689"/>
                    <a:pt x="3413" y="5689"/>
                  </a:cubicBezTo>
                  <a:cubicBezTo>
                    <a:pt x="3570" y="5689"/>
                    <a:pt x="3698" y="5817"/>
                    <a:pt x="3698" y="5973"/>
                  </a:cubicBezTo>
                  <a:cubicBezTo>
                    <a:pt x="3698" y="6130"/>
                    <a:pt x="3570" y="6258"/>
                    <a:pt x="3413" y="6258"/>
                  </a:cubicBezTo>
                  <a:close/>
                  <a:moveTo>
                    <a:pt x="5120" y="3698"/>
                  </a:moveTo>
                  <a:lnTo>
                    <a:pt x="1707" y="3698"/>
                  </a:lnTo>
                  <a:cubicBezTo>
                    <a:pt x="1550" y="3698"/>
                    <a:pt x="1422" y="3570"/>
                    <a:pt x="1422" y="3413"/>
                  </a:cubicBezTo>
                  <a:cubicBezTo>
                    <a:pt x="1422" y="3256"/>
                    <a:pt x="1550" y="3129"/>
                    <a:pt x="1707" y="3129"/>
                  </a:cubicBezTo>
                  <a:lnTo>
                    <a:pt x="1991" y="3129"/>
                  </a:lnTo>
                  <a:lnTo>
                    <a:pt x="1991" y="1707"/>
                  </a:lnTo>
                  <a:lnTo>
                    <a:pt x="2560" y="1707"/>
                  </a:lnTo>
                  <a:lnTo>
                    <a:pt x="2560" y="3129"/>
                  </a:lnTo>
                  <a:lnTo>
                    <a:pt x="3129" y="3129"/>
                  </a:lnTo>
                  <a:lnTo>
                    <a:pt x="3129" y="2276"/>
                  </a:lnTo>
                  <a:lnTo>
                    <a:pt x="3698" y="2276"/>
                  </a:lnTo>
                  <a:lnTo>
                    <a:pt x="3698" y="3129"/>
                  </a:lnTo>
                  <a:lnTo>
                    <a:pt x="4267" y="3129"/>
                  </a:lnTo>
                  <a:lnTo>
                    <a:pt x="4267" y="1422"/>
                  </a:lnTo>
                  <a:lnTo>
                    <a:pt x="4836" y="1422"/>
                  </a:lnTo>
                  <a:lnTo>
                    <a:pt x="4836" y="3129"/>
                  </a:lnTo>
                  <a:lnTo>
                    <a:pt x="5120" y="3129"/>
                  </a:lnTo>
                  <a:cubicBezTo>
                    <a:pt x="5277" y="3129"/>
                    <a:pt x="5404" y="3256"/>
                    <a:pt x="5404" y="3413"/>
                  </a:cubicBezTo>
                  <a:cubicBezTo>
                    <a:pt x="5404" y="3570"/>
                    <a:pt x="5277" y="3698"/>
                    <a:pt x="5120" y="36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ValueBack3">
              <a:extLst>
                <a:ext uri="{FF2B5EF4-FFF2-40B4-BE49-F238E27FC236}">
                  <a16:creationId xmlns:a16="http://schemas.microsoft.com/office/drawing/2014/main" id="{9F02C546-6694-4A77-B688-8FEE69B29B73}"/>
                </a:ext>
              </a:extLst>
            </p:cNvPr>
            <p:cNvSpPr/>
            <p:nvPr/>
          </p:nvSpPr>
          <p:spPr>
            <a:xfrm>
              <a:off x="9439169" y="1739401"/>
              <a:ext cx="468553" cy="468553"/>
            </a:xfrm>
            <a:prstGeom prst="ellipse">
              <a:avLst/>
            </a:prstGeom>
            <a:solidFill>
              <a:srgbClr val="48577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IconShape2">
              <a:extLst>
                <a:ext uri="{FF2B5EF4-FFF2-40B4-BE49-F238E27FC236}">
                  <a16:creationId xmlns:a16="http://schemas.microsoft.com/office/drawing/2014/main" id="{E694EC00-FDE2-4532-A496-946022A3DB6B}"/>
                </a:ext>
              </a:extLst>
            </p:cNvPr>
            <p:cNvSpPr/>
            <p:nvPr/>
          </p:nvSpPr>
          <p:spPr bwMode="auto">
            <a:xfrm>
              <a:off x="9546484" y="1863641"/>
              <a:ext cx="253922" cy="220072"/>
            </a:xfrm>
            <a:custGeom>
              <a:avLst/>
              <a:gdLst>
                <a:gd name="connsiteX0" fmla="*/ 532049 w 608203"/>
                <a:gd name="connsiteY0" fmla="*/ 336380 h 527124"/>
                <a:gd name="connsiteX1" fmla="*/ 530242 w 608203"/>
                <a:gd name="connsiteY1" fmla="*/ 338184 h 527124"/>
                <a:gd name="connsiteX2" fmla="*/ 530242 w 608203"/>
                <a:gd name="connsiteY2" fmla="*/ 353392 h 527124"/>
                <a:gd name="connsiteX3" fmla="*/ 530500 w 608203"/>
                <a:gd name="connsiteY3" fmla="*/ 353650 h 527124"/>
                <a:gd name="connsiteX4" fmla="*/ 533598 w 608203"/>
                <a:gd name="connsiteY4" fmla="*/ 353650 h 527124"/>
                <a:gd name="connsiteX5" fmla="*/ 533856 w 608203"/>
                <a:gd name="connsiteY5" fmla="*/ 353392 h 527124"/>
                <a:gd name="connsiteX6" fmla="*/ 533598 w 608203"/>
                <a:gd name="connsiteY6" fmla="*/ 353392 h 527124"/>
                <a:gd name="connsiteX7" fmla="*/ 533598 w 608203"/>
                <a:gd name="connsiteY7" fmla="*/ 338184 h 527124"/>
                <a:gd name="connsiteX8" fmla="*/ 532049 w 608203"/>
                <a:gd name="connsiteY8" fmla="*/ 336380 h 527124"/>
                <a:gd name="connsiteX9" fmla="*/ 379740 w 608203"/>
                <a:gd name="connsiteY9" fmla="*/ 336380 h 527124"/>
                <a:gd name="connsiteX10" fmla="*/ 377933 w 608203"/>
                <a:gd name="connsiteY10" fmla="*/ 338184 h 527124"/>
                <a:gd name="connsiteX11" fmla="*/ 377933 w 608203"/>
                <a:gd name="connsiteY11" fmla="*/ 353392 h 527124"/>
                <a:gd name="connsiteX12" fmla="*/ 378191 w 608203"/>
                <a:gd name="connsiteY12" fmla="*/ 353650 h 527124"/>
                <a:gd name="connsiteX13" fmla="*/ 381289 w 608203"/>
                <a:gd name="connsiteY13" fmla="*/ 353650 h 527124"/>
                <a:gd name="connsiteX14" fmla="*/ 381547 w 608203"/>
                <a:gd name="connsiteY14" fmla="*/ 353392 h 527124"/>
                <a:gd name="connsiteX15" fmla="*/ 381547 w 608203"/>
                <a:gd name="connsiteY15" fmla="*/ 338184 h 527124"/>
                <a:gd name="connsiteX16" fmla="*/ 379740 w 608203"/>
                <a:gd name="connsiteY16" fmla="*/ 336380 h 527124"/>
                <a:gd name="connsiteX17" fmla="*/ 228464 w 608203"/>
                <a:gd name="connsiteY17" fmla="*/ 336380 h 527124"/>
                <a:gd name="connsiteX18" fmla="*/ 226657 w 608203"/>
                <a:gd name="connsiteY18" fmla="*/ 338184 h 527124"/>
                <a:gd name="connsiteX19" fmla="*/ 226657 w 608203"/>
                <a:gd name="connsiteY19" fmla="*/ 353392 h 527124"/>
                <a:gd name="connsiteX20" fmla="*/ 226915 w 608203"/>
                <a:gd name="connsiteY20" fmla="*/ 353650 h 527124"/>
                <a:gd name="connsiteX21" fmla="*/ 230012 w 608203"/>
                <a:gd name="connsiteY21" fmla="*/ 353650 h 527124"/>
                <a:gd name="connsiteX22" fmla="*/ 230271 w 608203"/>
                <a:gd name="connsiteY22" fmla="*/ 353392 h 527124"/>
                <a:gd name="connsiteX23" fmla="*/ 230271 w 608203"/>
                <a:gd name="connsiteY23" fmla="*/ 338184 h 527124"/>
                <a:gd name="connsiteX24" fmla="*/ 228464 w 608203"/>
                <a:gd name="connsiteY24" fmla="*/ 336380 h 527124"/>
                <a:gd name="connsiteX25" fmla="*/ 76154 w 608203"/>
                <a:gd name="connsiteY25" fmla="*/ 336380 h 527124"/>
                <a:gd name="connsiteX26" fmla="*/ 74605 w 608203"/>
                <a:gd name="connsiteY26" fmla="*/ 338184 h 527124"/>
                <a:gd name="connsiteX27" fmla="*/ 74605 w 608203"/>
                <a:gd name="connsiteY27" fmla="*/ 353392 h 527124"/>
                <a:gd name="connsiteX28" fmla="*/ 74863 w 608203"/>
                <a:gd name="connsiteY28" fmla="*/ 353650 h 527124"/>
                <a:gd name="connsiteX29" fmla="*/ 77703 w 608203"/>
                <a:gd name="connsiteY29" fmla="*/ 353650 h 527124"/>
                <a:gd name="connsiteX30" fmla="*/ 77961 w 608203"/>
                <a:gd name="connsiteY30" fmla="*/ 353392 h 527124"/>
                <a:gd name="connsiteX31" fmla="*/ 77961 w 608203"/>
                <a:gd name="connsiteY31" fmla="*/ 338184 h 527124"/>
                <a:gd name="connsiteX32" fmla="*/ 76154 w 608203"/>
                <a:gd name="connsiteY32" fmla="*/ 336380 h 527124"/>
                <a:gd name="connsiteX33" fmla="*/ 385640 w 608203"/>
                <a:gd name="connsiteY33" fmla="*/ 296446 h 527124"/>
                <a:gd name="connsiteX34" fmla="*/ 385640 w 608203"/>
                <a:gd name="connsiteY34" fmla="*/ 307253 h 527124"/>
                <a:gd name="connsiteX35" fmla="*/ 383836 w 608203"/>
                <a:gd name="connsiteY35" fmla="*/ 311626 h 527124"/>
                <a:gd name="connsiteX36" fmla="*/ 379713 w 608203"/>
                <a:gd name="connsiteY36" fmla="*/ 313170 h 527124"/>
                <a:gd name="connsiteX37" fmla="*/ 375589 w 608203"/>
                <a:gd name="connsiteY37" fmla="*/ 311626 h 527124"/>
                <a:gd name="connsiteX38" fmla="*/ 373785 w 608203"/>
                <a:gd name="connsiteY38" fmla="*/ 307253 h 527124"/>
                <a:gd name="connsiteX39" fmla="*/ 373785 w 608203"/>
                <a:gd name="connsiteY39" fmla="*/ 304680 h 527124"/>
                <a:gd name="connsiteX40" fmla="*/ 377909 w 608203"/>
                <a:gd name="connsiteY40" fmla="*/ 302107 h 527124"/>
                <a:gd name="connsiteX41" fmla="*/ 377909 w 608203"/>
                <a:gd name="connsiteY41" fmla="*/ 307767 h 527124"/>
                <a:gd name="connsiteX42" fmla="*/ 379713 w 608203"/>
                <a:gd name="connsiteY42" fmla="*/ 309568 h 527124"/>
                <a:gd name="connsiteX43" fmla="*/ 381517 w 608203"/>
                <a:gd name="connsiteY43" fmla="*/ 307767 h 527124"/>
                <a:gd name="connsiteX44" fmla="*/ 381517 w 608203"/>
                <a:gd name="connsiteY44" fmla="*/ 299534 h 527124"/>
                <a:gd name="connsiteX45" fmla="*/ 385640 w 608203"/>
                <a:gd name="connsiteY45" fmla="*/ 296446 h 527124"/>
                <a:gd name="connsiteX46" fmla="*/ 222493 w 608203"/>
                <a:gd name="connsiteY46" fmla="*/ 296446 h 527124"/>
                <a:gd name="connsiteX47" fmla="*/ 226641 w 608203"/>
                <a:gd name="connsiteY47" fmla="*/ 299534 h 527124"/>
                <a:gd name="connsiteX48" fmla="*/ 226641 w 608203"/>
                <a:gd name="connsiteY48" fmla="*/ 307767 h 527124"/>
                <a:gd name="connsiteX49" fmla="*/ 228456 w 608203"/>
                <a:gd name="connsiteY49" fmla="*/ 309568 h 527124"/>
                <a:gd name="connsiteX50" fmla="*/ 230271 w 608203"/>
                <a:gd name="connsiteY50" fmla="*/ 307767 h 527124"/>
                <a:gd name="connsiteX51" fmla="*/ 230271 w 608203"/>
                <a:gd name="connsiteY51" fmla="*/ 302107 h 527124"/>
                <a:gd name="connsiteX52" fmla="*/ 234419 w 608203"/>
                <a:gd name="connsiteY52" fmla="*/ 304680 h 527124"/>
                <a:gd name="connsiteX53" fmla="*/ 234419 w 608203"/>
                <a:gd name="connsiteY53" fmla="*/ 307253 h 527124"/>
                <a:gd name="connsiteX54" fmla="*/ 232604 w 608203"/>
                <a:gd name="connsiteY54" fmla="*/ 311626 h 527124"/>
                <a:gd name="connsiteX55" fmla="*/ 228456 w 608203"/>
                <a:gd name="connsiteY55" fmla="*/ 313170 h 527124"/>
                <a:gd name="connsiteX56" fmla="*/ 224308 w 608203"/>
                <a:gd name="connsiteY56" fmla="*/ 311626 h 527124"/>
                <a:gd name="connsiteX57" fmla="*/ 222493 w 608203"/>
                <a:gd name="connsiteY57" fmla="*/ 307253 h 527124"/>
                <a:gd name="connsiteX58" fmla="*/ 569992 w 608203"/>
                <a:gd name="connsiteY58" fmla="*/ 290741 h 527124"/>
                <a:gd name="connsiteX59" fmla="*/ 568177 w 608203"/>
                <a:gd name="connsiteY59" fmla="*/ 292545 h 527124"/>
                <a:gd name="connsiteX60" fmla="*/ 568177 w 608203"/>
                <a:gd name="connsiteY60" fmla="*/ 307756 h 527124"/>
                <a:gd name="connsiteX61" fmla="*/ 569992 w 608203"/>
                <a:gd name="connsiteY61" fmla="*/ 309561 h 527124"/>
                <a:gd name="connsiteX62" fmla="*/ 571807 w 608203"/>
                <a:gd name="connsiteY62" fmla="*/ 307756 h 527124"/>
                <a:gd name="connsiteX63" fmla="*/ 571807 w 608203"/>
                <a:gd name="connsiteY63" fmla="*/ 292545 h 527124"/>
                <a:gd name="connsiteX64" fmla="*/ 569992 w 608203"/>
                <a:gd name="connsiteY64" fmla="*/ 290741 h 527124"/>
                <a:gd name="connsiteX65" fmla="*/ 532028 w 608203"/>
                <a:gd name="connsiteY65" fmla="*/ 290741 h 527124"/>
                <a:gd name="connsiteX66" fmla="*/ 530213 w 608203"/>
                <a:gd name="connsiteY66" fmla="*/ 292545 h 527124"/>
                <a:gd name="connsiteX67" fmla="*/ 530213 w 608203"/>
                <a:gd name="connsiteY67" fmla="*/ 307756 h 527124"/>
                <a:gd name="connsiteX68" fmla="*/ 532028 w 608203"/>
                <a:gd name="connsiteY68" fmla="*/ 309561 h 527124"/>
                <a:gd name="connsiteX69" fmla="*/ 533843 w 608203"/>
                <a:gd name="connsiteY69" fmla="*/ 307756 h 527124"/>
                <a:gd name="connsiteX70" fmla="*/ 533843 w 608203"/>
                <a:gd name="connsiteY70" fmla="*/ 292545 h 527124"/>
                <a:gd name="connsiteX71" fmla="*/ 532028 w 608203"/>
                <a:gd name="connsiteY71" fmla="*/ 290741 h 527124"/>
                <a:gd name="connsiteX72" fmla="*/ 493817 w 608203"/>
                <a:gd name="connsiteY72" fmla="*/ 290741 h 527124"/>
                <a:gd name="connsiteX73" fmla="*/ 492013 w 608203"/>
                <a:gd name="connsiteY73" fmla="*/ 292545 h 527124"/>
                <a:gd name="connsiteX74" fmla="*/ 492013 w 608203"/>
                <a:gd name="connsiteY74" fmla="*/ 307756 h 527124"/>
                <a:gd name="connsiteX75" fmla="*/ 493817 w 608203"/>
                <a:gd name="connsiteY75" fmla="*/ 309561 h 527124"/>
                <a:gd name="connsiteX76" fmla="*/ 495621 w 608203"/>
                <a:gd name="connsiteY76" fmla="*/ 307756 h 527124"/>
                <a:gd name="connsiteX77" fmla="*/ 495621 w 608203"/>
                <a:gd name="connsiteY77" fmla="*/ 292545 h 527124"/>
                <a:gd name="connsiteX78" fmla="*/ 493817 w 608203"/>
                <a:gd name="connsiteY78" fmla="*/ 290741 h 527124"/>
                <a:gd name="connsiteX79" fmla="*/ 455888 w 608203"/>
                <a:gd name="connsiteY79" fmla="*/ 290741 h 527124"/>
                <a:gd name="connsiteX80" fmla="*/ 454073 w 608203"/>
                <a:gd name="connsiteY80" fmla="*/ 292545 h 527124"/>
                <a:gd name="connsiteX81" fmla="*/ 454073 w 608203"/>
                <a:gd name="connsiteY81" fmla="*/ 307756 h 527124"/>
                <a:gd name="connsiteX82" fmla="*/ 455888 w 608203"/>
                <a:gd name="connsiteY82" fmla="*/ 309561 h 527124"/>
                <a:gd name="connsiteX83" fmla="*/ 457703 w 608203"/>
                <a:gd name="connsiteY83" fmla="*/ 307756 h 527124"/>
                <a:gd name="connsiteX84" fmla="*/ 457703 w 608203"/>
                <a:gd name="connsiteY84" fmla="*/ 292545 h 527124"/>
                <a:gd name="connsiteX85" fmla="*/ 455888 w 608203"/>
                <a:gd name="connsiteY85" fmla="*/ 290741 h 527124"/>
                <a:gd name="connsiteX86" fmla="*/ 417689 w 608203"/>
                <a:gd name="connsiteY86" fmla="*/ 290741 h 527124"/>
                <a:gd name="connsiteX87" fmla="*/ 415889 w 608203"/>
                <a:gd name="connsiteY87" fmla="*/ 292545 h 527124"/>
                <a:gd name="connsiteX88" fmla="*/ 415889 w 608203"/>
                <a:gd name="connsiteY88" fmla="*/ 307756 h 527124"/>
                <a:gd name="connsiteX89" fmla="*/ 417689 w 608203"/>
                <a:gd name="connsiteY89" fmla="*/ 309561 h 527124"/>
                <a:gd name="connsiteX90" fmla="*/ 419489 w 608203"/>
                <a:gd name="connsiteY90" fmla="*/ 307756 h 527124"/>
                <a:gd name="connsiteX91" fmla="*/ 419489 w 608203"/>
                <a:gd name="connsiteY91" fmla="*/ 292545 h 527124"/>
                <a:gd name="connsiteX92" fmla="*/ 417689 w 608203"/>
                <a:gd name="connsiteY92" fmla="*/ 290741 h 527124"/>
                <a:gd name="connsiteX93" fmla="*/ 190527 w 608203"/>
                <a:gd name="connsiteY93" fmla="*/ 290741 h 527124"/>
                <a:gd name="connsiteX94" fmla="*/ 188723 w 608203"/>
                <a:gd name="connsiteY94" fmla="*/ 292545 h 527124"/>
                <a:gd name="connsiteX95" fmla="*/ 188723 w 608203"/>
                <a:gd name="connsiteY95" fmla="*/ 307756 h 527124"/>
                <a:gd name="connsiteX96" fmla="*/ 190527 w 608203"/>
                <a:gd name="connsiteY96" fmla="*/ 309561 h 527124"/>
                <a:gd name="connsiteX97" fmla="*/ 192331 w 608203"/>
                <a:gd name="connsiteY97" fmla="*/ 307756 h 527124"/>
                <a:gd name="connsiteX98" fmla="*/ 192331 w 608203"/>
                <a:gd name="connsiteY98" fmla="*/ 292545 h 527124"/>
                <a:gd name="connsiteX99" fmla="*/ 190527 w 608203"/>
                <a:gd name="connsiteY99" fmla="*/ 290741 h 527124"/>
                <a:gd name="connsiteX100" fmla="*/ 152280 w 608203"/>
                <a:gd name="connsiteY100" fmla="*/ 290741 h 527124"/>
                <a:gd name="connsiteX101" fmla="*/ 150476 w 608203"/>
                <a:gd name="connsiteY101" fmla="*/ 292545 h 527124"/>
                <a:gd name="connsiteX102" fmla="*/ 150476 w 608203"/>
                <a:gd name="connsiteY102" fmla="*/ 307756 h 527124"/>
                <a:gd name="connsiteX103" fmla="*/ 152280 w 608203"/>
                <a:gd name="connsiteY103" fmla="*/ 309561 h 527124"/>
                <a:gd name="connsiteX104" fmla="*/ 154084 w 608203"/>
                <a:gd name="connsiteY104" fmla="*/ 307756 h 527124"/>
                <a:gd name="connsiteX105" fmla="*/ 154084 w 608203"/>
                <a:gd name="connsiteY105" fmla="*/ 292545 h 527124"/>
                <a:gd name="connsiteX106" fmla="*/ 152280 w 608203"/>
                <a:gd name="connsiteY106" fmla="*/ 290741 h 527124"/>
                <a:gd name="connsiteX107" fmla="*/ 114351 w 608203"/>
                <a:gd name="connsiteY107" fmla="*/ 290741 h 527124"/>
                <a:gd name="connsiteX108" fmla="*/ 112536 w 608203"/>
                <a:gd name="connsiteY108" fmla="*/ 292545 h 527124"/>
                <a:gd name="connsiteX109" fmla="*/ 112536 w 608203"/>
                <a:gd name="connsiteY109" fmla="*/ 307756 h 527124"/>
                <a:gd name="connsiteX110" fmla="*/ 114351 w 608203"/>
                <a:gd name="connsiteY110" fmla="*/ 309561 h 527124"/>
                <a:gd name="connsiteX111" fmla="*/ 116166 w 608203"/>
                <a:gd name="connsiteY111" fmla="*/ 307756 h 527124"/>
                <a:gd name="connsiteX112" fmla="*/ 116166 w 608203"/>
                <a:gd name="connsiteY112" fmla="*/ 292545 h 527124"/>
                <a:gd name="connsiteX113" fmla="*/ 114351 w 608203"/>
                <a:gd name="connsiteY113" fmla="*/ 290741 h 527124"/>
                <a:gd name="connsiteX114" fmla="*/ 76410 w 608203"/>
                <a:gd name="connsiteY114" fmla="*/ 290741 h 527124"/>
                <a:gd name="connsiteX115" fmla="*/ 74610 w 608203"/>
                <a:gd name="connsiteY115" fmla="*/ 292545 h 527124"/>
                <a:gd name="connsiteX116" fmla="*/ 74610 w 608203"/>
                <a:gd name="connsiteY116" fmla="*/ 307756 h 527124"/>
                <a:gd name="connsiteX117" fmla="*/ 76410 w 608203"/>
                <a:gd name="connsiteY117" fmla="*/ 309561 h 527124"/>
                <a:gd name="connsiteX118" fmla="*/ 77953 w 608203"/>
                <a:gd name="connsiteY118" fmla="*/ 307756 h 527124"/>
                <a:gd name="connsiteX119" fmla="*/ 77953 w 608203"/>
                <a:gd name="connsiteY119" fmla="*/ 292545 h 527124"/>
                <a:gd name="connsiteX120" fmla="*/ 76410 w 608203"/>
                <a:gd name="connsiteY120" fmla="*/ 290741 h 527124"/>
                <a:gd name="connsiteX121" fmla="*/ 38211 w 608203"/>
                <a:gd name="connsiteY121" fmla="*/ 290741 h 527124"/>
                <a:gd name="connsiteX122" fmla="*/ 36396 w 608203"/>
                <a:gd name="connsiteY122" fmla="*/ 292545 h 527124"/>
                <a:gd name="connsiteX123" fmla="*/ 36396 w 608203"/>
                <a:gd name="connsiteY123" fmla="*/ 307756 h 527124"/>
                <a:gd name="connsiteX124" fmla="*/ 38211 w 608203"/>
                <a:gd name="connsiteY124" fmla="*/ 309561 h 527124"/>
                <a:gd name="connsiteX125" fmla="*/ 40026 w 608203"/>
                <a:gd name="connsiteY125" fmla="*/ 307756 h 527124"/>
                <a:gd name="connsiteX126" fmla="*/ 40026 w 608203"/>
                <a:gd name="connsiteY126" fmla="*/ 292545 h 527124"/>
                <a:gd name="connsiteX127" fmla="*/ 38211 w 608203"/>
                <a:gd name="connsiteY127" fmla="*/ 290741 h 527124"/>
                <a:gd name="connsiteX128" fmla="*/ 569992 w 608203"/>
                <a:gd name="connsiteY128" fmla="*/ 287131 h 527124"/>
                <a:gd name="connsiteX129" fmla="*/ 574140 w 608203"/>
                <a:gd name="connsiteY129" fmla="*/ 288678 h 527124"/>
                <a:gd name="connsiteX130" fmla="*/ 575955 w 608203"/>
                <a:gd name="connsiteY130" fmla="*/ 293319 h 527124"/>
                <a:gd name="connsiteX131" fmla="*/ 575955 w 608203"/>
                <a:gd name="connsiteY131" fmla="*/ 307241 h 527124"/>
                <a:gd name="connsiteX132" fmla="*/ 574140 w 608203"/>
                <a:gd name="connsiteY132" fmla="*/ 311623 h 527124"/>
                <a:gd name="connsiteX133" fmla="*/ 569992 w 608203"/>
                <a:gd name="connsiteY133" fmla="*/ 313170 h 527124"/>
                <a:gd name="connsiteX134" fmla="*/ 565844 w 608203"/>
                <a:gd name="connsiteY134" fmla="*/ 311623 h 527124"/>
                <a:gd name="connsiteX135" fmla="*/ 564029 w 608203"/>
                <a:gd name="connsiteY135" fmla="*/ 307241 h 527124"/>
                <a:gd name="connsiteX136" fmla="*/ 564029 w 608203"/>
                <a:gd name="connsiteY136" fmla="*/ 293319 h 527124"/>
                <a:gd name="connsiteX137" fmla="*/ 565844 w 608203"/>
                <a:gd name="connsiteY137" fmla="*/ 288678 h 527124"/>
                <a:gd name="connsiteX138" fmla="*/ 569992 w 608203"/>
                <a:gd name="connsiteY138" fmla="*/ 287131 h 527124"/>
                <a:gd name="connsiteX139" fmla="*/ 532028 w 608203"/>
                <a:gd name="connsiteY139" fmla="*/ 287131 h 527124"/>
                <a:gd name="connsiteX140" fmla="*/ 536176 w 608203"/>
                <a:gd name="connsiteY140" fmla="*/ 288678 h 527124"/>
                <a:gd name="connsiteX141" fmla="*/ 537991 w 608203"/>
                <a:gd name="connsiteY141" fmla="*/ 293319 h 527124"/>
                <a:gd name="connsiteX142" fmla="*/ 537991 w 608203"/>
                <a:gd name="connsiteY142" fmla="*/ 307241 h 527124"/>
                <a:gd name="connsiteX143" fmla="*/ 536176 w 608203"/>
                <a:gd name="connsiteY143" fmla="*/ 311623 h 527124"/>
                <a:gd name="connsiteX144" fmla="*/ 532028 w 608203"/>
                <a:gd name="connsiteY144" fmla="*/ 313170 h 527124"/>
                <a:gd name="connsiteX145" fmla="*/ 527880 w 608203"/>
                <a:gd name="connsiteY145" fmla="*/ 311623 h 527124"/>
                <a:gd name="connsiteX146" fmla="*/ 526065 w 608203"/>
                <a:gd name="connsiteY146" fmla="*/ 307241 h 527124"/>
                <a:gd name="connsiteX147" fmla="*/ 526065 w 608203"/>
                <a:gd name="connsiteY147" fmla="*/ 293319 h 527124"/>
                <a:gd name="connsiteX148" fmla="*/ 527880 w 608203"/>
                <a:gd name="connsiteY148" fmla="*/ 288678 h 527124"/>
                <a:gd name="connsiteX149" fmla="*/ 532028 w 608203"/>
                <a:gd name="connsiteY149" fmla="*/ 287131 h 527124"/>
                <a:gd name="connsiteX150" fmla="*/ 493817 w 608203"/>
                <a:gd name="connsiteY150" fmla="*/ 287131 h 527124"/>
                <a:gd name="connsiteX151" fmla="*/ 497940 w 608203"/>
                <a:gd name="connsiteY151" fmla="*/ 288678 h 527124"/>
                <a:gd name="connsiteX152" fmla="*/ 499744 w 608203"/>
                <a:gd name="connsiteY152" fmla="*/ 293319 h 527124"/>
                <a:gd name="connsiteX153" fmla="*/ 499744 w 608203"/>
                <a:gd name="connsiteY153" fmla="*/ 307241 h 527124"/>
                <a:gd name="connsiteX154" fmla="*/ 497940 w 608203"/>
                <a:gd name="connsiteY154" fmla="*/ 311623 h 527124"/>
                <a:gd name="connsiteX155" fmla="*/ 493817 w 608203"/>
                <a:gd name="connsiteY155" fmla="*/ 313170 h 527124"/>
                <a:gd name="connsiteX156" fmla="*/ 489693 w 608203"/>
                <a:gd name="connsiteY156" fmla="*/ 311623 h 527124"/>
                <a:gd name="connsiteX157" fmla="*/ 487889 w 608203"/>
                <a:gd name="connsiteY157" fmla="*/ 307241 h 527124"/>
                <a:gd name="connsiteX158" fmla="*/ 487889 w 608203"/>
                <a:gd name="connsiteY158" fmla="*/ 293319 h 527124"/>
                <a:gd name="connsiteX159" fmla="*/ 489693 w 608203"/>
                <a:gd name="connsiteY159" fmla="*/ 288678 h 527124"/>
                <a:gd name="connsiteX160" fmla="*/ 493817 w 608203"/>
                <a:gd name="connsiteY160" fmla="*/ 287131 h 527124"/>
                <a:gd name="connsiteX161" fmla="*/ 455888 w 608203"/>
                <a:gd name="connsiteY161" fmla="*/ 287131 h 527124"/>
                <a:gd name="connsiteX162" fmla="*/ 460036 w 608203"/>
                <a:gd name="connsiteY162" fmla="*/ 288678 h 527124"/>
                <a:gd name="connsiteX163" fmla="*/ 461851 w 608203"/>
                <a:gd name="connsiteY163" fmla="*/ 293319 h 527124"/>
                <a:gd name="connsiteX164" fmla="*/ 461851 w 608203"/>
                <a:gd name="connsiteY164" fmla="*/ 307241 h 527124"/>
                <a:gd name="connsiteX165" fmla="*/ 460036 w 608203"/>
                <a:gd name="connsiteY165" fmla="*/ 311623 h 527124"/>
                <a:gd name="connsiteX166" fmla="*/ 455888 w 608203"/>
                <a:gd name="connsiteY166" fmla="*/ 313170 h 527124"/>
                <a:gd name="connsiteX167" fmla="*/ 451740 w 608203"/>
                <a:gd name="connsiteY167" fmla="*/ 311623 h 527124"/>
                <a:gd name="connsiteX168" fmla="*/ 449925 w 608203"/>
                <a:gd name="connsiteY168" fmla="*/ 307241 h 527124"/>
                <a:gd name="connsiteX169" fmla="*/ 449925 w 608203"/>
                <a:gd name="connsiteY169" fmla="*/ 293319 h 527124"/>
                <a:gd name="connsiteX170" fmla="*/ 451740 w 608203"/>
                <a:gd name="connsiteY170" fmla="*/ 288678 h 527124"/>
                <a:gd name="connsiteX171" fmla="*/ 455888 w 608203"/>
                <a:gd name="connsiteY171" fmla="*/ 287131 h 527124"/>
                <a:gd name="connsiteX172" fmla="*/ 417689 w 608203"/>
                <a:gd name="connsiteY172" fmla="*/ 287131 h 527124"/>
                <a:gd name="connsiteX173" fmla="*/ 421804 w 608203"/>
                <a:gd name="connsiteY173" fmla="*/ 288678 h 527124"/>
                <a:gd name="connsiteX174" fmla="*/ 423604 w 608203"/>
                <a:gd name="connsiteY174" fmla="*/ 293319 h 527124"/>
                <a:gd name="connsiteX175" fmla="*/ 423604 w 608203"/>
                <a:gd name="connsiteY175" fmla="*/ 307241 h 527124"/>
                <a:gd name="connsiteX176" fmla="*/ 421804 w 608203"/>
                <a:gd name="connsiteY176" fmla="*/ 311623 h 527124"/>
                <a:gd name="connsiteX177" fmla="*/ 417689 w 608203"/>
                <a:gd name="connsiteY177" fmla="*/ 313170 h 527124"/>
                <a:gd name="connsiteX178" fmla="*/ 413574 w 608203"/>
                <a:gd name="connsiteY178" fmla="*/ 311623 h 527124"/>
                <a:gd name="connsiteX179" fmla="*/ 412031 w 608203"/>
                <a:gd name="connsiteY179" fmla="*/ 307241 h 527124"/>
                <a:gd name="connsiteX180" fmla="*/ 412031 w 608203"/>
                <a:gd name="connsiteY180" fmla="*/ 293319 h 527124"/>
                <a:gd name="connsiteX181" fmla="*/ 413574 w 608203"/>
                <a:gd name="connsiteY181" fmla="*/ 288678 h 527124"/>
                <a:gd name="connsiteX182" fmla="*/ 417689 w 608203"/>
                <a:gd name="connsiteY182" fmla="*/ 287131 h 527124"/>
                <a:gd name="connsiteX183" fmla="*/ 190527 w 608203"/>
                <a:gd name="connsiteY183" fmla="*/ 287131 h 527124"/>
                <a:gd name="connsiteX184" fmla="*/ 194650 w 608203"/>
                <a:gd name="connsiteY184" fmla="*/ 288678 h 527124"/>
                <a:gd name="connsiteX185" fmla="*/ 196454 w 608203"/>
                <a:gd name="connsiteY185" fmla="*/ 293319 h 527124"/>
                <a:gd name="connsiteX186" fmla="*/ 196454 w 608203"/>
                <a:gd name="connsiteY186" fmla="*/ 307241 h 527124"/>
                <a:gd name="connsiteX187" fmla="*/ 194650 w 608203"/>
                <a:gd name="connsiteY187" fmla="*/ 311623 h 527124"/>
                <a:gd name="connsiteX188" fmla="*/ 190527 w 608203"/>
                <a:gd name="connsiteY188" fmla="*/ 313170 h 527124"/>
                <a:gd name="connsiteX189" fmla="*/ 186403 w 608203"/>
                <a:gd name="connsiteY189" fmla="*/ 311623 h 527124"/>
                <a:gd name="connsiteX190" fmla="*/ 184599 w 608203"/>
                <a:gd name="connsiteY190" fmla="*/ 307241 h 527124"/>
                <a:gd name="connsiteX191" fmla="*/ 184599 w 608203"/>
                <a:gd name="connsiteY191" fmla="*/ 293319 h 527124"/>
                <a:gd name="connsiteX192" fmla="*/ 186403 w 608203"/>
                <a:gd name="connsiteY192" fmla="*/ 288678 h 527124"/>
                <a:gd name="connsiteX193" fmla="*/ 190527 w 608203"/>
                <a:gd name="connsiteY193" fmla="*/ 287131 h 527124"/>
                <a:gd name="connsiteX194" fmla="*/ 152280 w 608203"/>
                <a:gd name="connsiteY194" fmla="*/ 287131 h 527124"/>
                <a:gd name="connsiteX195" fmla="*/ 156404 w 608203"/>
                <a:gd name="connsiteY195" fmla="*/ 288678 h 527124"/>
                <a:gd name="connsiteX196" fmla="*/ 158208 w 608203"/>
                <a:gd name="connsiteY196" fmla="*/ 293319 h 527124"/>
                <a:gd name="connsiteX197" fmla="*/ 158208 w 608203"/>
                <a:gd name="connsiteY197" fmla="*/ 307241 h 527124"/>
                <a:gd name="connsiteX198" fmla="*/ 156404 w 608203"/>
                <a:gd name="connsiteY198" fmla="*/ 311623 h 527124"/>
                <a:gd name="connsiteX199" fmla="*/ 152280 w 608203"/>
                <a:gd name="connsiteY199" fmla="*/ 313170 h 527124"/>
                <a:gd name="connsiteX200" fmla="*/ 148157 w 608203"/>
                <a:gd name="connsiteY200" fmla="*/ 311623 h 527124"/>
                <a:gd name="connsiteX201" fmla="*/ 146353 w 608203"/>
                <a:gd name="connsiteY201" fmla="*/ 307241 h 527124"/>
                <a:gd name="connsiteX202" fmla="*/ 146353 w 608203"/>
                <a:gd name="connsiteY202" fmla="*/ 293319 h 527124"/>
                <a:gd name="connsiteX203" fmla="*/ 148157 w 608203"/>
                <a:gd name="connsiteY203" fmla="*/ 288678 h 527124"/>
                <a:gd name="connsiteX204" fmla="*/ 152280 w 608203"/>
                <a:gd name="connsiteY204" fmla="*/ 287131 h 527124"/>
                <a:gd name="connsiteX205" fmla="*/ 114351 w 608203"/>
                <a:gd name="connsiteY205" fmla="*/ 287131 h 527124"/>
                <a:gd name="connsiteX206" fmla="*/ 118499 w 608203"/>
                <a:gd name="connsiteY206" fmla="*/ 288678 h 527124"/>
                <a:gd name="connsiteX207" fmla="*/ 120314 w 608203"/>
                <a:gd name="connsiteY207" fmla="*/ 293319 h 527124"/>
                <a:gd name="connsiteX208" fmla="*/ 120314 w 608203"/>
                <a:gd name="connsiteY208" fmla="*/ 307241 h 527124"/>
                <a:gd name="connsiteX209" fmla="*/ 118499 w 608203"/>
                <a:gd name="connsiteY209" fmla="*/ 311623 h 527124"/>
                <a:gd name="connsiteX210" fmla="*/ 114351 w 608203"/>
                <a:gd name="connsiteY210" fmla="*/ 313170 h 527124"/>
                <a:gd name="connsiteX211" fmla="*/ 110203 w 608203"/>
                <a:gd name="connsiteY211" fmla="*/ 311623 h 527124"/>
                <a:gd name="connsiteX212" fmla="*/ 108388 w 608203"/>
                <a:gd name="connsiteY212" fmla="*/ 307241 h 527124"/>
                <a:gd name="connsiteX213" fmla="*/ 108388 w 608203"/>
                <a:gd name="connsiteY213" fmla="*/ 293319 h 527124"/>
                <a:gd name="connsiteX214" fmla="*/ 110203 w 608203"/>
                <a:gd name="connsiteY214" fmla="*/ 288678 h 527124"/>
                <a:gd name="connsiteX215" fmla="*/ 114351 w 608203"/>
                <a:gd name="connsiteY215" fmla="*/ 287131 h 527124"/>
                <a:gd name="connsiteX216" fmla="*/ 76410 w 608203"/>
                <a:gd name="connsiteY216" fmla="*/ 287131 h 527124"/>
                <a:gd name="connsiteX217" fmla="*/ 80268 w 608203"/>
                <a:gd name="connsiteY217" fmla="*/ 288678 h 527124"/>
                <a:gd name="connsiteX218" fmla="*/ 82068 w 608203"/>
                <a:gd name="connsiteY218" fmla="*/ 293319 h 527124"/>
                <a:gd name="connsiteX219" fmla="*/ 82068 w 608203"/>
                <a:gd name="connsiteY219" fmla="*/ 307241 h 527124"/>
                <a:gd name="connsiteX220" fmla="*/ 80268 w 608203"/>
                <a:gd name="connsiteY220" fmla="*/ 311623 h 527124"/>
                <a:gd name="connsiteX221" fmla="*/ 76410 w 608203"/>
                <a:gd name="connsiteY221" fmla="*/ 313170 h 527124"/>
                <a:gd name="connsiteX222" fmla="*/ 72038 w 608203"/>
                <a:gd name="connsiteY222" fmla="*/ 311623 h 527124"/>
                <a:gd name="connsiteX223" fmla="*/ 70495 w 608203"/>
                <a:gd name="connsiteY223" fmla="*/ 307241 h 527124"/>
                <a:gd name="connsiteX224" fmla="*/ 70495 w 608203"/>
                <a:gd name="connsiteY224" fmla="*/ 293319 h 527124"/>
                <a:gd name="connsiteX225" fmla="*/ 72038 w 608203"/>
                <a:gd name="connsiteY225" fmla="*/ 288678 h 527124"/>
                <a:gd name="connsiteX226" fmla="*/ 76410 w 608203"/>
                <a:gd name="connsiteY226" fmla="*/ 287131 h 527124"/>
                <a:gd name="connsiteX227" fmla="*/ 38211 w 608203"/>
                <a:gd name="connsiteY227" fmla="*/ 287131 h 527124"/>
                <a:gd name="connsiteX228" fmla="*/ 42359 w 608203"/>
                <a:gd name="connsiteY228" fmla="*/ 288678 h 527124"/>
                <a:gd name="connsiteX229" fmla="*/ 44174 w 608203"/>
                <a:gd name="connsiteY229" fmla="*/ 293319 h 527124"/>
                <a:gd name="connsiteX230" fmla="*/ 44174 w 608203"/>
                <a:gd name="connsiteY230" fmla="*/ 307241 h 527124"/>
                <a:gd name="connsiteX231" fmla="*/ 42359 w 608203"/>
                <a:gd name="connsiteY231" fmla="*/ 311623 h 527124"/>
                <a:gd name="connsiteX232" fmla="*/ 38211 w 608203"/>
                <a:gd name="connsiteY232" fmla="*/ 313170 h 527124"/>
                <a:gd name="connsiteX233" fmla="*/ 34063 w 608203"/>
                <a:gd name="connsiteY233" fmla="*/ 311623 h 527124"/>
                <a:gd name="connsiteX234" fmla="*/ 32248 w 608203"/>
                <a:gd name="connsiteY234" fmla="*/ 307241 h 527124"/>
                <a:gd name="connsiteX235" fmla="*/ 32248 w 608203"/>
                <a:gd name="connsiteY235" fmla="*/ 293319 h 527124"/>
                <a:gd name="connsiteX236" fmla="*/ 34063 w 608203"/>
                <a:gd name="connsiteY236" fmla="*/ 288678 h 527124"/>
                <a:gd name="connsiteX237" fmla="*/ 38211 w 608203"/>
                <a:gd name="connsiteY237" fmla="*/ 287131 h 527124"/>
                <a:gd name="connsiteX238" fmla="*/ 184599 w 608203"/>
                <a:gd name="connsiteY238" fmla="*/ 247473 h 527124"/>
                <a:gd name="connsiteX239" fmla="*/ 188710 w 608203"/>
                <a:gd name="connsiteY239" fmla="*/ 255724 h 527124"/>
                <a:gd name="connsiteX240" fmla="*/ 188710 w 608203"/>
                <a:gd name="connsiteY240" fmla="*/ 262170 h 527124"/>
                <a:gd name="connsiteX241" fmla="*/ 190508 w 608203"/>
                <a:gd name="connsiteY241" fmla="*/ 263975 h 527124"/>
                <a:gd name="connsiteX242" fmla="*/ 192307 w 608203"/>
                <a:gd name="connsiteY242" fmla="*/ 262170 h 527124"/>
                <a:gd name="connsiteX243" fmla="*/ 192307 w 608203"/>
                <a:gd name="connsiteY243" fmla="*/ 261912 h 527124"/>
                <a:gd name="connsiteX244" fmla="*/ 194619 w 608203"/>
                <a:gd name="connsiteY244" fmla="*/ 265779 h 527124"/>
                <a:gd name="connsiteX245" fmla="*/ 194619 w 608203"/>
                <a:gd name="connsiteY245" fmla="*/ 266037 h 527124"/>
                <a:gd name="connsiteX246" fmla="*/ 190508 w 608203"/>
                <a:gd name="connsiteY246" fmla="*/ 267584 h 527124"/>
                <a:gd name="connsiteX247" fmla="*/ 186398 w 608203"/>
                <a:gd name="connsiteY247" fmla="*/ 266037 h 527124"/>
                <a:gd name="connsiteX248" fmla="*/ 184599 w 608203"/>
                <a:gd name="connsiteY248" fmla="*/ 261654 h 527124"/>
                <a:gd name="connsiteX249" fmla="*/ 184599 w 608203"/>
                <a:gd name="connsiteY249" fmla="*/ 247731 h 527124"/>
                <a:gd name="connsiteX250" fmla="*/ 184599 w 608203"/>
                <a:gd name="connsiteY250" fmla="*/ 247473 h 527124"/>
                <a:gd name="connsiteX251" fmla="*/ 569992 w 608203"/>
                <a:gd name="connsiteY251" fmla="*/ 245156 h 527124"/>
                <a:gd name="connsiteX252" fmla="*/ 568177 w 608203"/>
                <a:gd name="connsiteY252" fmla="*/ 246960 h 527124"/>
                <a:gd name="connsiteX253" fmla="*/ 568177 w 608203"/>
                <a:gd name="connsiteY253" fmla="*/ 262429 h 527124"/>
                <a:gd name="connsiteX254" fmla="*/ 569992 w 608203"/>
                <a:gd name="connsiteY254" fmla="*/ 263976 h 527124"/>
                <a:gd name="connsiteX255" fmla="*/ 571807 w 608203"/>
                <a:gd name="connsiteY255" fmla="*/ 262429 h 527124"/>
                <a:gd name="connsiteX256" fmla="*/ 571807 w 608203"/>
                <a:gd name="connsiteY256" fmla="*/ 246960 h 527124"/>
                <a:gd name="connsiteX257" fmla="*/ 569992 w 608203"/>
                <a:gd name="connsiteY257" fmla="*/ 245156 h 527124"/>
                <a:gd name="connsiteX258" fmla="*/ 493817 w 608203"/>
                <a:gd name="connsiteY258" fmla="*/ 245156 h 527124"/>
                <a:gd name="connsiteX259" fmla="*/ 492013 w 608203"/>
                <a:gd name="connsiteY259" fmla="*/ 246960 h 527124"/>
                <a:gd name="connsiteX260" fmla="*/ 492013 w 608203"/>
                <a:gd name="connsiteY260" fmla="*/ 262429 h 527124"/>
                <a:gd name="connsiteX261" fmla="*/ 493817 w 608203"/>
                <a:gd name="connsiteY261" fmla="*/ 263976 h 527124"/>
                <a:gd name="connsiteX262" fmla="*/ 495621 w 608203"/>
                <a:gd name="connsiteY262" fmla="*/ 262429 h 527124"/>
                <a:gd name="connsiteX263" fmla="*/ 495621 w 608203"/>
                <a:gd name="connsiteY263" fmla="*/ 246960 h 527124"/>
                <a:gd name="connsiteX264" fmla="*/ 493817 w 608203"/>
                <a:gd name="connsiteY264" fmla="*/ 245156 h 527124"/>
                <a:gd name="connsiteX265" fmla="*/ 455888 w 608203"/>
                <a:gd name="connsiteY265" fmla="*/ 245156 h 527124"/>
                <a:gd name="connsiteX266" fmla="*/ 454073 w 608203"/>
                <a:gd name="connsiteY266" fmla="*/ 246960 h 527124"/>
                <a:gd name="connsiteX267" fmla="*/ 454073 w 608203"/>
                <a:gd name="connsiteY267" fmla="*/ 262429 h 527124"/>
                <a:gd name="connsiteX268" fmla="*/ 455888 w 608203"/>
                <a:gd name="connsiteY268" fmla="*/ 263976 h 527124"/>
                <a:gd name="connsiteX269" fmla="*/ 457703 w 608203"/>
                <a:gd name="connsiteY269" fmla="*/ 262429 h 527124"/>
                <a:gd name="connsiteX270" fmla="*/ 457703 w 608203"/>
                <a:gd name="connsiteY270" fmla="*/ 246960 h 527124"/>
                <a:gd name="connsiteX271" fmla="*/ 455888 w 608203"/>
                <a:gd name="connsiteY271" fmla="*/ 245156 h 527124"/>
                <a:gd name="connsiteX272" fmla="*/ 152280 w 608203"/>
                <a:gd name="connsiteY272" fmla="*/ 245156 h 527124"/>
                <a:gd name="connsiteX273" fmla="*/ 150476 w 608203"/>
                <a:gd name="connsiteY273" fmla="*/ 246960 h 527124"/>
                <a:gd name="connsiteX274" fmla="*/ 150476 w 608203"/>
                <a:gd name="connsiteY274" fmla="*/ 262429 h 527124"/>
                <a:gd name="connsiteX275" fmla="*/ 152280 w 608203"/>
                <a:gd name="connsiteY275" fmla="*/ 263976 h 527124"/>
                <a:gd name="connsiteX276" fmla="*/ 154084 w 608203"/>
                <a:gd name="connsiteY276" fmla="*/ 262429 h 527124"/>
                <a:gd name="connsiteX277" fmla="*/ 154084 w 608203"/>
                <a:gd name="connsiteY277" fmla="*/ 246960 h 527124"/>
                <a:gd name="connsiteX278" fmla="*/ 152280 w 608203"/>
                <a:gd name="connsiteY278" fmla="*/ 245156 h 527124"/>
                <a:gd name="connsiteX279" fmla="*/ 114351 w 608203"/>
                <a:gd name="connsiteY279" fmla="*/ 245156 h 527124"/>
                <a:gd name="connsiteX280" fmla="*/ 112536 w 608203"/>
                <a:gd name="connsiteY280" fmla="*/ 246960 h 527124"/>
                <a:gd name="connsiteX281" fmla="*/ 112536 w 608203"/>
                <a:gd name="connsiteY281" fmla="*/ 262429 h 527124"/>
                <a:gd name="connsiteX282" fmla="*/ 114351 w 608203"/>
                <a:gd name="connsiteY282" fmla="*/ 263976 h 527124"/>
                <a:gd name="connsiteX283" fmla="*/ 116166 w 608203"/>
                <a:gd name="connsiteY283" fmla="*/ 262429 h 527124"/>
                <a:gd name="connsiteX284" fmla="*/ 116166 w 608203"/>
                <a:gd name="connsiteY284" fmla="*/ 246960 h 527124"/>
                <a:gd name="connsiteX285" fmla="*/ 114351 w 608203"/>
                <a:gd name="connsiteY285" fmla="*/ 245156 h 527124"/>
                <a:gd name="connsiteX286" fmla="*/ 38211 w 608203"/>
                <a:gd name="connsiteY286" fmla="*/ 245156 h 527124"/>
                <a:gd name="connsiteX287" fmla="*/ 36396 w 608203"/>
                <a:gd name="connsiteY287" fmla="*/ 246960 h 527124"/>
                <a:gd name="connsiteX288" fmla="*/ 36396 w 608203"/>
                <a:gd name="connsiteY288" fmla="*/ 262429 h 527124"/>
                <a:gd name="connsiteX289" fmla="*/ 38211 w 608203"/>
                <a:gd name="connsiteY289" fmla="*/ 263976 h 527124"/>
                <a:gd name="connsiteX290" fmla="*/ 40026 w 608203"/>
                <a:gd name="connsiteY290" fmla="*/ 262429 h 527124"/>
                <a:gd name="connsiteX291" fmla="*/ 40026 w 608203"/>
                <a:gd name="connsiteY291" fmla="*/ 246960 h 527124"/>
                <a:gd name="connsiteX292" fmla="*/ 38211 w 608203"/>
                <a:gd name="connsiteY292" fmla="*/ 245156 h 527124"/>
                <a:gd name="connsiteX293" fmla="*/ 569992 w 608203"/>
                <a:gd name="connsiteY293" fmla="*/ 241546 h 527124"/>
                <a:gd name="connsiteX294" fmla="*/ 574140 w 608203"/>
                <a:gd name="connsiteY294" fmla="*/ 243351 h 527124"/>
                <a:gd name="connsiteX295" fmla="*/ 575955 w 608203"/>
                <a:gd name="connsiteY295" fmla="*/ 247734 h 527124"/>
                <a:gd name="connsiteX296" fmla="*/ 575955 w 608203"/>
                <a:gd name="connsiteY296" fmla="*/ 261656 h 527124"/>
                <a:gd name="connsiteX297" fmla="*/ 574140 w 608203"/>
                <a:gd name="connsiteY297" fmla="*/ 266038 h 527124"/>
                <a:gd name="connsiteX298" fmla="*/ 569992 w 608203"/>
                <a:gd name="connsiteY298" fmla="*/ 267585 h 527124"/>
                <a:gd name="connsiteX299" fmla="*/ 565844 w 608203"/>
                <a:gd name="connsiteY299" fmla="*/ 266038 h 527124"/>
                <a:gd name="connsiteX300" fmla="*/ 564029 w 608203"/>
                <a:gd name="connsiteY300" fmla="*/ 261656 h 527124"/>
                <a:gd name="connsiteX301" fmla="*/ 564029 w 608203"/>
                <a:gd name="connsiteY301" fmla="*/ 247734 h 527124"/>
                <a:gd name="connsiteX302" fmla="*/ 565844 w 608203"/>
                <a:gd name="connsiteY302" fmla="*/ 243351 h 527124"/>
                <a:gd name="connsiteX303" fmla="*/ 569992 w 608203"/>
                <a:gd name="connsiteY303" fmla="*/ 241546 h 527124"/>
                <a:gd name="connsiteX304" fmla="*/ 529946 w 608203"/>
                <a:gd name="connsiteY304" fmla="*/ 241546 h 527124"/>
                <a:gd name="connsiteX305" fmla="*/ 534109 w 608203"/>
                <a:gd name="connsiteY305" fmla="*/ 241546 h 527124"/>
                <a:gd name="connsiteX306" fmla="*/ 534109 w 608203"/>
                <a:gd name="connsiteY306" fmla="*/ 267585 h 527124"/>
                <a:gd name="connsiteX307" fmla="*/ 529946 w 608203"/>
                <a:gd name="connsiteY307" fmla="*/ 267585 h 527124"/>
                <a:gd name="connsiteX308" fmla="*/ 493817 w 608203"/>
                <a:gd name="connsiteY308" fmla="*/ 241546 h 527124"/>
                <a:gd name="connsiteX309" fmla="*/ 497940 w 608203"/>
                <a:gd name="connsiteY309" fmla="*/ 243351 h 527124"/>
                <a:gd name="connsiteX310" fmla="*/ 499744 w 608203"/>
                <a:gd name="connsiteY310" fmla="*/ 247734 h 527124"/>
                <a:gd name="connsiteX311" fmla="*/ 499744 w 608203"/>
                <a:gd name="connsiteY311" fmla="*/ 261656 h 527124"/>
                <a:gd name="connsiteX312" fmla="*/ 497940 w 608203"/>
                <a:gd name="connsiteY312" fmla="*/ 266038 h 527124"/>
                <a:gd name="connsiteX313" fmla="*/ 493817 w 608203"/>
                <a:gd name="connsiteY313" fmla="*/ 267585 h 527124"/>
                <a:gd name="connsiteX314" fmla="*/ 489693 w 608203"/>
                <a:gd name="connsiteY314" fmla="*/ 266038 h 527124"/>
                <a:gd name="connsiteX315" fmla="*/ 487889 w 608203"/>
                <a:gd name="connsiteY315" fmla="*/ 261656 h 527124"/>
                <a:gd name="connsiteX316" fmla="*/ 487889 w 608203"/>
                <a:gd name="connsiteY316" fmla="*/ 247734 h 527124"/>
                <a:gd name="connsiteX317" fmla="*/ 489693 w 608203"/>
                <a:gd name="connsiteY317" fmla="*/ 243351 h 527124"/>
                <a:gd name="connsiteX318" fmla="*/ 493817 w 608203"/>
                <a:gd name="connsiteY318" fmla="*/ 241546 h 527124"/>
                <a:gd name="connsiteX319" fmla="*/ 455888 w 608203"/>
                <a:gd name="connsiteY319" fmla="*/ 241546 h 527124"/>
                <a:gd name="connsiteX320" fmla="*/ 460036 w 608203"/>
                <a:gd name="connsiteY320" fmla="*/ 243351 h 527124"/>
                <a:gd name="connsiteX321" fmla="*/ 461851 w 608203"/>
                <a:gd name="connsiteY321" fmla="*/ 247734 h 527124"/>
                <a:gd name="connsiteX322" fmla="*/ 461851 w 608203"/>
                <a:gd name="connsiteY322" fmla="*/ 261656 h 527124"/>
                <a:gd name="connsiteX323" fmla="*/ 460036 w 608203"/>
                <a:gd name="connsiteY323" fmla="*/ 266038 h 527124"/>
                <a:gd name="connsiteX324" fmla="*/ 455888 w 608203"/>
                <a:gd name="connsiteY324" fmla="*/ 267585 h 527124"/>
                <a:gd name="connsiteX325" fmla="*/ 451740 w 608203"/>
                <a:gd name="connsiteY325" fmla="*/ 266038 h 527124"/>
                <a:gd name="connsiteX326" fmla="*/ 449925 w 608203"/>
                <a:gd name="connsiteY326" fmla="*/ 261656 h 527124"/>
                <a:gd name="connsiteX327" fmla="*/ 449925 w 608203"/>
                <a:gd name="connsiteY327" fmla="*/ 247734 h 527124"/>
                <a:gd name="connsiteX328" fmla="*/ 451740 w 608203"/>
                <a:gd name="connsiteY328" fmla="*/ 243351 h 527124"/>
                <a:gd name="connsiteX329" fmla="*/ 455888 w 608203"/>
                <a:gd name="connsiteY329" fmla="*/ 241546 h 527124"/>
                <a:gd name="connsiteX330" fmla="*/ 152280 w 608203"/>
                <a:gd name="connsiteY330" fmla="*/ 241546 h 527124"/>
                <a:gd name="connsiteX331" fmla="*/ 156404 w 608203"/>
                <a:gd name="connsiteY331" fmla="*/ 243351 h 527124"/>
                <a:gd name="connsiteX332" fmla="*/ 158208 w 608203"/>
                <a:gd name="connsiteY332" fmla="*/ 247734 h 527124"/>
                <a:gd name="connsiteX333" fmla="*/ 158208 w 608203"/>
                <a:gd name="connsiteY333" fmla="*/ 261656 h 527124"/>
                <a:gd name="connsiteX334" fmla="*/ 156404 w 608203"/>
                <a:gd name="connsiteY334" fmla="*/ 266038 h 527124"/>
                <a:gd name="connsiteX335" fmla="*/ 152280 w 608203"/>
                <a:gd name="connsiteY335" fmla="*/ 267585 h 527124"/>
                <a:gd name="connsiteX336" fmla="*/ 148157 w 608203"/>
                <a:gd name="connsiteY336" fmla="*/ 266038 h 527124"/>
                <a:gd name="connsiteX337" fmla="*/ 146353 w 608203"/>
                <a:gd name="connsiteY337" fmla="*/ 261656 h 527124"/>
                <a:gd name="connsiteX338" fmla="*/ 146353 w 608203"/>
                <a:gd name="connsiteY338" fmla="*/ 247734 h 527124"/>
                <a:gd name="connsiteX339" fmla="*/ 148157 w 608203"/>
                <a:gd name="connsiteY339" fmla="*/ 243351 h 527124"/>
                <a:gd name="connsiteX340" fmla="*/ 152280 w 608203"/>
                <a:gd name="connsiteY340" fmla="*/ 241546 h 527124"/>
                <a:gd name="connsiteX341" fmla="*/ 114351 w 608203"/>
                <a:gd name="connsiteY341" fmla="*/ 241546 h 527124"/>
                <a:gd name="connsiteX342" fmla="*/ 118499 w 608203"/>
                <a:gd name="connsiteY342" fmla="*/ 243351 h 527124"/>
                <a:gd name="connsiteX343" fmla="*/ 120314 w 608203"/>
                <a:gd name="connsiteY343" fmla="*/ 247734 h 527124"/>
                <a:gd name="connsiteX344" fmla="*/ 120314 w 608203"/>
                <a:gd name="connsiteY344" fmla="*/ 261656 h 527124"/>
                <a:gd name="connsiteX345" fmla="*/ 118499 w 608203"/>
                <a:gd name="connsiteY345" fmla="*/ 266038 h 527124"/>
                <a:gd name="connsiteX346" fmla="*/ 114351 w 608203"/>
                <a:gd name="connsiteY346" fmla="*/ 267585 h 527124"/>
                <a:gd name="connsiteX347" fmla="*/ 110203 w 608203"/>
                <a:gd name="connsiteY347" fmla="*/ 266038 h 527124"/>
                <a:gd name="connsiteX348" fmla="*/ 108388 w 608203"/>
                <a:gd name="connsiteY348" fmla="*/ 261656 h 527124"/>
                <a:gd name="connsiteX349" fmla="*/ 108388 w 608203"/>
                <a:gd name="connsiteY349" fmla="*/ 247734 h 527124"/>
                <a:gd name="connsiteX350" fmla="*/ 110203 w 608203"/>
                <a:gd name="connsiteY350" fmla="*/ 243351 h 527124"/>
                <a:gd name="connsiteX351" fmla="*/ 114351 w 608203"/>
                <a:gd name="connsiteY351" fmla="*/ 241546 h 527124"/>
                <a:gd name="connsiteX352" fmla="*/ 74094 w 608203"/>
                <a:gd name="connsiteY352" fmla="*/ 241546 h 527124"/>
                <a:gd name="connsiteX353" fmla="*/ 78187 w 608203"/>
                <a:gd name="connsiteY353" fmla="*/ 241546 h 527124"/>
                <a:gd name="connsiteX354" fmla="*/ 78187 w 608203"/>
                <a:gd name="connsiteY354" fmla="*/ 267585 h 527124"/>
                <a:gd name="connsiteX355" fmla="*/ 74094 w 608203"/>
                <a:gd name="connsiteY355" fmla="*/ 267585 h 527124"/>
                <a:gd name="connsiteX356" fmla="*/ 38211 w 608203"/>
                <a:gd name="connsiteY356" fmla="*/ 241546 h 527124"/>
                <a:gd name="connsiteX357" fmla="*/ 42359 w 608203"/>
                <a:gd name="connsiteY357" fmla="*/ 243351 h 527124"/>
                <a:gd name="connsiteX358" fmla="*/ 44174 w 608203"/>
                <a:gd name="connsiteY358" fmla="*/ 247734 h 527124"/>
                <a:gd name="connsiteX359" fmla="*/ 44174 w 608203"/>
                <a:gd name="connsiteY359" fmla="*/ 261656 h 527124"/>
                <a:gd name="connsiteX360" fmla="*/ 42359 w 608203"/>
                <a:gd name="connsiteY360" fmla="*/ 266038 h 527124"/>
                <a:gd name="connsiteX361" fmla="*/ 38211 w 608203"/>
                <a:gd name="connsiteY361" fmla="*/ 267585 h 527124"/>
                <a:gd name="connsiteX362" fmla="*/ 34063 w 608203"/>
                <a:gd name="connsiteY362" fmla="*/ 266038 h 527124"/>
                <a:gd name="connsiteX363" fmla="*/ 32248 w 608203"/>
                <a:gd name="connsiteY363" fmla="*/ 261656 h 527124"/>
                <a:gd name="connsiteX364" fmla="*/ 32248 w 608203"/>
                <a:gd name="connsiteY364" fmla="*/ 247734 h 527124"/>
                <a:gd name="connsiteX365" fmla="*/ 34063 w 608203"/>
                <a:gd name="connsiteY365" fmla="*/ 243351 h 527124"/>
                <a:gd name="connsiteX366" fmla="*/ 38211 w 608203"/>
                <a:gd name="connsiteY366" fmla="*/ 241546 h 527124"/>
                <a:gd name="connsiteX367" fmla="*/ 532028 w 608203"/>
                <a:gd name="connsiteY367" fmla="*/ 200297 h 527124"/>
                <a:gd name="connsiteX368" fmla="*/ 530213 w 608203"/>
                <a:gd name="connsiteY368" fmla="*/ 202099 h 527124"/>
                <a:gd name="connsiteX369" fmla="*/ 530213 w 608203"/>
                <a:gd name="connsiteY369" fmla="*/ 217553 h 527124"/>
                <a:gd name="connsiteX370" fmla="*/ 532028 w 608203"/>
                <a:gd name="connsiteY370" fmla="*/ 219356 h 527124"/>
                <a:gd name="connsiteX371" fmla="*/ 533843 w 608203"/>
                <a:gd name="connsiteY371" fmla="*/ 217553 h 527124"/>
                <a:gd name="connsiteX372" fmla="*/ 533843 w 608203"/>
                <a:gd name="connsiteY372" fmla="*/ 202099 h 527124"/>
                <a:gd name="connsiteX373" fmla="*/ 532028 w 608203"/>
                <a:gd name="connsiteY373" fmla="*/ 200297 h 527124"/>
                <a:gd name="connsiteX374" fmla="*/ 76410 w 608203"/>
                <a:gd name="connsiteY374" fmla="*/ 200297 h 527124"/>
                <a:gd name="connsiteX375" fmla="*/ 74610 w 608203"/>
                <a:gd name="connsiteY375" fmla="*/ 202099 h 527124"/>
                <a:gd name="connsiteX376" fmla="*/ 74610 w 608203"/>
                <a:gd name="connsiteY376" fmla="*/ 217553 h 527124"/>
                <a:gd name="connsiteX377" fmla="*/ 76410 w 608203"/>
                <a:gd name="connsiteY377" fmla="*/ 219356 h 527124"/>
                <a:gd name="connsiteX378" fmla="*/ 77953 w 608203"/>
                <a:gd name="connsiteY378" fmla="*/ 217553 h 527124"/>
                <a:gd name="connsiteX379" fmla="*/ 77953 w 608203"/>
                <a:gd name="connsiteY379" fmla="*/ 202099 h 527124"/>
                <a:gd name="connsiteX380" fmla="*/ 76410 w 608203"/>
                <a:gd name="connsiteY380" fmla="*/ 200297 h 527124"/>
                <a:gd name="connsiteX381" fmla="*/ 567910 w 608203"/>
                <a:gd name="connsiteY381" fmla="*/ 196948 h 527124"/>
                <a:gd name="connsiteX382" fmla="*/ 572073 w 608203"/>
                <a:gd name="connsiteY382" fmla="*/ 196948 h 527124"/>
                <a:gd name="connsiteX383" fmla="*/ 572073 w 608203"/>
                <a:gd name="connsiteY383" fmla="*/ 222704 h 527124"/>
                <a:gd name="connsiteX384" fmla="*/ 567910 w 608203"/>
                <a:gd name="connsiteY384" fmla="*/ 222704 h 527124"/>
                <a:gd name="connsiteX385" fmla="*/ 532028 w 608203"/>
                <a:gd name="connsiteY385" fmla="*/ 196948 h 527124"/>
                <a:gd name="connsiteX386" fmla="*/ 536176 w 608203"/>
                <a:gd name="connsiteY386" fmla="*/ 198494 h 527124"/>
                <a:gd name="connsiteX387" fmla="*/ 537991 w 608203"/>
                <a:gd name="connsiteY387" fmla="*/ 202872 h 527124"/>
                <a:gd name="connsiteX388" fmla="*/ 537991 w 608203"/>
                <a:gd name="connsiteY388" fmla="*/ 216780 h 527124"/>
                <a:gd name="connsiteX389" fmla="*/ 536176 w 608203"/>
                <a:gd name="connsiteY389" fmla="*/ 221159 h 527124"/>
                <a:gd name="connsiteX390" fmla="*/ 532028 w 608203"/>
                <a:gd name="connsiteY390" fmla="*/ 222704 h 527124"/>
                <a:gd name="connsiteX391" fmla="*/ 527880 w 608203"/>
                <a:gd name="connsiteY391" fmla="*/ 221159 h 527124"/>
                <a:gd name="connsiteX392" fmla="*/ 526065 w 608203"/>
                <a:gd name="connsiteY392" fmla="*/ 216780 h 527124"/>
                <a:gd name="connsiteX393" fmla="*/ 526065 w 608203"/>
                <a:gd name="connsiteY393" fmla="*/ 202872 h 527124"/>
                <a:gd name="connsiteX394" fmla="*/ 527880 w 608203"/>
                <a:gd name="connsiteY394" fmla="*/ 198494 h 527124"/>
                <a:gd name="connsiteX395" fmla="*/ 532028 w 608203"/>
                <a:gd name="connsiteY395" fmla="*/ 196948 h 527124"/>
                <a:gd name="connsiteX396" fmla="*/ 491770 w 608203"/>
                <a:gd name="connsiteY396" fmla="*/ 196948 h 527124"/>
                <a:gd name="connsiteX397" fmla="*/ 495863 w 608203"/>
                <a:gd name="connsiteY397" fmla="*/ 196948 h 527124"/>
                <a:gd name="connsiteX398" fmla="*/ 495863 w 608203"/>
                <a:gd name="connsiteY398" fmla="*/ 222704 h 527124"/>
                <a:gd name="connsiteX399" fmla="*/ 491770 w 608203"/>
                <a:gd name="connsiteY399" fmla="*/ 222704 h 527124"/>
                <a:gd name="connsiteX400" fmla="*/ 453806 w 608203"/>
                <a:gd name="connsiteY400" fmla="*/ 196948 h 527124"/>
                <a:gd name="connsiteX401" fmla="*/ 457969 w 608203"/>
                <a:gd name="connsiteY401" fmla="*/ 196948 h 527124"/>
                <a:gd name="connsiteX402" fmla="*/ 457969 w 608203"/>
                <a:gd name="connsiteY402" fmla="*/ 222704 h 527124"/>
                <a:gd name="connsiteX403" fmla="*/ 453806 w 608203"/>
                <a:gd name="connsiteY403" fmla="*/ 222704 h 527124"/>
                <a:gd name="connsiteX404" fmla="*/ 150234 w 608203"/>
                <a:gd name="connsiteY404" fmla="*/ 196948 h 527124"/>
                <a:gd name="connsiteX405" fmla="*/ 154397 w 608203"/>
                <a:gd name="connsiteY405" fmla="*/ 196948 h 527124"/>
                <a:gd name="connsiteX406" fmla="*/ 154397 w 608203"/>
                <a:gd name="connsiteY406" fmla="*/ 222704 h 527124"/>
                <a:gd name="connsiteX407" fmla="*/ 150234 w 608203"/>
                <a:gd name="connsiteY407" fmla="*/ 222704 h 527124"/>
                <a:gd name="connsiteX408" fmla="*/ 112270 w 608203"/>
                <a:gd name="connsiteY408" fmla="*/ 196948 h 527124"/>
                <a:gd name="connsiteX409" fmla="*/ 116433 w 608203"/>
                <a:gd name="connsiteY409" fmla="*/ 196948 h 527124"/>
                <a:gd name="connsiteX410" fmla="*/ 116433 w 608203"/>
                <a:gd name="connsiteY410" fmla="*/ 222704 h 527124"/>
                <a:gd name="connsiteX411" fmla="*/ 112270 w 608203"/>
                <a:gd name="connsiteY411" fmla="*/ 222704 h 527124"/>
                <a:gd name="connsiteX412" fmla="*/ 76410 w 608203"/>
                <a:gd name="connsiteY412" fmla="*/ 196948 h 527124"/>
                <a:gd name="connsiteX413" fmla="*/ 80268 w 608203"/>
                <a:gd name="connsiteY413" fmla="*/ 198494 h 527124"/>
                <a:gd name="connsiteX414" fmla="*/ 82068 w 608203"/>
                <a:gd name="connsiteY414" fmla="*/ 202872 h 527124"/>
                <a:gd name="connsiteX415" fmla="*/ 82068 w 608203"/>
                <a:gd name="connsiteY415" fmla="*/ 216780 h 527124"/>
                <a:gd name="connsiteX416" fmla="*/ 80268 w 608203"/>
                <a:gd name="connsiteY416" fmla="*/ 221159 h 527124"/>
                <a:gd name="connsiteX417" fmla="*/ 76410 w 608203"/>
                <a:gd name="connsiteY417" fmla="*/ 222704 h 527124"/>
                <a:gd name="connsiteX418" fmla="*/ 72038 w 608203"/>
                <a:gd name="connsiteY418" fmla="*/ 221159 h 527124"/>
                <a:gd name="connsiteX419" fmla="*/ 70495 w 608203"/>
                <a:gd name="connsiteY419" fmla="*/ 216780 h 527124"/>
                <a:gd name="connsiteX420" fmla="*/ 70495 w 608203"/>
                <a:gd name="connsiteY420" fmla="*/ 202872 h 527124"/>
                <a:gd name="connsiteX421" fmla="*/ 72038 w 608203"/>
                <a:gd name="connsiteY421" fmla="*/ 198494 h 527124"/>
                <a:gd name="connsiteX422" fmla="*/ 76410 w 608203"/>
                <a:gd name="connsiteY422" fmla="*/ 196948 h 527124"/>
                <a:gd name="connsiteX423" fmla="*/ 36129 w 608203"/>
                <a:gd name="connsiteY423" fmla="*/ 196948 h 527124"/>
                <a:gd name="connsiteX424" fmla="*/ 40292 w 608203"/>
                <a:gd name="connsiteY424" fmla="*/ 196948 h 527124"/>
                <a:gd name="connsiteX425" fmla="*/ 40292 w 608203"/>
                <a:gd name="connsiteY425" fmla="*/ 222704 h 527124"/>
                <a:gd name="connsiteX426" fmla="*/ 36129 w 608203"/>
                <a:gd name="connsiteY426" fmla="*/ 222704 h 527124"/>
                <a:gd name="connsiteX427" fmla="*/ 569992 w 608203"/>
                <a:gd name="connsiteY427" fmla="*/ 154641 h 527124"/>
                <a:gd name="connsiteX428" fmla="*/ 568177 w 608203"/>
                <a:gd name="connsiteY428" fmla="*/ 156443 h 527124"/>
                <a:gd name="connsiteX429" fmla="*/ 568177 w 608203"/>
                <a:gd name="connsiteY429" fmla="*/ 171897 h 527124"/>
                <a:gd name="connsiteX430" fmla="*/ 569992 w 608203"/>
                <a:gd name="connsiteY430" fmla="*/ 173700 h 527124"/>
                <a:gd name="connsiteX431" fmla="*/ 571807 w 608203"/>
                <a:gd name="connsiteY431" fmla="*/ 171897 h 527124"/>
                <a:gd name="connsiteX432" fmla="*/ 571807 w 608203"/>
                <a:gd name="connsiteY432" fmla="*/ 156443 h 527124"/>
                <a:gd name="connsiteX433" fmla="*/ 569992 w 608203"/>
                <a:gd name="connsiteY433" fmla="*/ 154641 h 527124"/>
                <a:gd name="connsiteX434" fmla="*/ 532028 w 608203"/>
                <a:gd name="connsiteY434" fmla="*/ 154641 h 527124"/>
                <a:gd name="connsiteX435" fmla="*/ 530213 w 608203"/>
                <a:gd name="connsiteY435" fmla="*/ 156443 h 527124"/>
                <a:gd name="connsiteX436" fmla="*/ 530213 w 608203"/>
                <a:gd name="connsiteY436" fmla="*/ 171897 h 527124"/>
                <a:gd name="connsiteX437" fmla="*/ 532028 w 608203"/>
                <a:gd name="connsiteY437" fmla="*/ 173700 h 527124"/>
                <a:gd name="connsiteX438" fmla="*/ 533843 w 608203"/>
                <a:gd name="connsiteY438" fmla="*/ 171897 h 527124"/>
                <a:gd name="connsiteX439" fmla="*/ 533843 w 608203"/>
                <a:gd name="connsiteY439" fmla="*/ 156443 h 527124"/>
                <a:gd name="connsiteX440" fmla="*/ 532028 w 608203"/>
                <a:gd name="connsiteY440" fmla="*/ 154641 h 527124"/>
                <a:gd name="connsiteX441" fmla="*/ 493817 w 608203"/>
                <a:gd name="connsiteY441" fmla="*/ 154641 h 527124"/>
                <a:gd name="connsiteX442" fmla="*/ 492013 w 608203"/>
                <a:gd name="connsiteY442" fmla="*/ 156443 h 527124"/>
                <a:gd name="connsiteX443" fmla="*/ 492013 w 608203"/>
                <a:gd name="connsiteY443" fmla="*/ 171897 h 527124"/>
                <a:gd name="connsiteX444" fmla="*/ 493817 w 608203"/>
                <a:gd name="connsiteY444" fmla="*/ 173700 h 527124"/>
                <a:gd name="connsiteX445" fmla="*/ 495621 w 608203"/>
                <a:gd name="connsiteY445" fmla="*/ 171897 h 527124"/>
                <a:gd name="connsiteX446" fmla="*/ 495621 w 608203"/>
                <a:gd name="connsiteY446" fmla="*/ 156443 h 527124"/>
                <a:gd name="connsiteX447" fmla="*/ 493817 w 608203"/>
                <a:gd name="connsiteY447" fmla="*/ 154641 h 527124"/>
                <a:gd name="connsiteX448" fmla="*/ 455888 w 608203"/>
                <a:gd name="connsiteY448" fmla="*/ 154641 h 527124"/>
                <a:gd name="connsiteX449" fmla="*/ 454073 w 608203"/>
                <a:gd name="connsiteY449" fmla="*/ 156443 h 527124"/>
                <a:gd name="connsiteX450" fmla="*/ 454073 w 608203"/>
                <a:gd name="connsiteY450" fmla="*/ 171897 h 527124"/>
                <a:gd name="connsiteX451" fmla="*/ 455888 w 608203"/>
                <a:gd name="connsiteY451" fmla="*/ 173700 h 527124"/>
                <a:gd name="connsiteX452" fmla="*/ 457703 w 608203"/>
                <a:gd name="connsiteY452" fmla="*/ 171897 h 527124"/>
                <a:gd name="connsiteX453" fmla="*/ 457703 w 608203"/>
                <a:gd name="connsiteY453" fmla="*/ 156443 h 527124"/>
                <a:gd name="connsiteX454" fmla="*/ 455888 w 608203"/>
                <a:gd name="connsiteY454" fmla="*/ 154641 h 527124"/>
                <a:gd name="connsiteX455" fmla="*/ 114351 w 608203"/>
                <a:gd name="connsiteY455" fmla="*/ 154641 h 527124"/>
                <a:gd name="connsiteX456" fmla="*/ 112536 w 608203"/>
                <a:gd name="connsiteY456" fmla="*/ 156443 h 527124"/>
                <a:gd name="connsiteX457" fmla="*/ 112536 w 608203"/>
                <a:gd name="connsiteY457" fmla="*/ 171897 h 527124"/>
                <a:gd name="connsiteX458" fmla="*/ 114351 w 608203"/>
                <a:gd name="connsiteY458" fmla="*/ 173700 h 527124"/>
                <a:gd name="connsiteX459" fmla="*/ 116166 w 608203"/>
                <a:gd name="connsiteY459" fmla="*/ 171897 h 527124"/>
                <a:gd name="connsiteX460" fmla="*/ 116166 w 608203"/>
                <a:gd name="connsiteY460" fmla="*/ 156443 h 527124"/>
                <a:gd name="connsiteX461" fmla="*/ 114351 w 608203"/>
                <a:gd name="connsiteY461" fmla="*/ 154641 h 527124"/>
                <a:gd name="connsiteX462" fmla="*/ 76410 w 608203"/>
                <a:gd name="connsiteY462" fmla="*/ 154641 h 527124"/>
                <a:gd name="connsiteX463" fmla="*/ 74610 w 608203"/>
                <a:gd name="connsiteY463" fmla="*/ 156443 h 527124"/>
                <a:gd name="connsiteX464" fmla="*/ 74610 w 608203"/>
                <a:gd name="connsiteY464" fmla="*/ 171897 h 527124"/>
                <a:gd name="connsiteX465" fmla="*/ 76410 w 608203"/>
                <a:gd name="connsiteY465" fmla="*/ 173700 h 527124"/>
                <a:gd name="connsiteX466" fmla="*/ 77953 w 608203"/>
                <a:gd name="connsiteY466" fmla="*/ 171897 h 527124"/>
                <a:gd name="connsiteX467" fmla="*/ 77953 w 608203"/>
                <a:gd name="connsiteY467" fmla="*/ 156443 h 527124"/>
                <a:gd name="connsiteX468" fmla="*/ 76410 w 608203"/>
                <a:gd name="connsiteY468" fmla="*/ 154641 h 527124"/>
                <a:gd name="connsiteX469" fmla="*/ 38211 w 608203"/>
                <a:gd name="connsiteY469" fmla="*/ 154641 h 527124"/>
                <a:gd name="connsiteX470" fmla="*/ 36396 w 608203"/>
                <a:gd name="connsiteY470" fmla="*/ 156443 h 527124"/>
                <a:gd name="connsiteX471" fmla="*/ 36396 w 608203"/>
                <a:gd name="connsiteY471" fmla="*/ 171897 h 527124"/>
                <a:gd name="connsiteX472" fmla="*/ 38211 w 608203"/>
                <a:gd name="connsiteY472" fmla="*/ 173700 h 527124"/>
                <a:gd name="connsiteX473" fmla="*/ 40026 w 608203"/>
                <a:gd name="connsiteY473" fmla="*/ 171897 h 527124"/>
                <a:gd name="connsiteX474" fmla="*/ 40026 w 608203"/>
                <a:gd name="connsiteY474" fmla="*/ 156443 h 527124"/>
                <a:gd name="connsiteX475" fmla="*/ 38211 w 608203"/>
                <a:gd name="connsiteY475" fmla="*/ 154641 h 527124"/>
                <a:gd name="connsiteX476" fmla="*/ 569992 w 608203"/>
                <a:gd name="connsiteY476" fmla="*/ 151292 h 527124"/>
                <a:gd name="connsiteX477" fmla="*/ 574140 w 608203"/>
                <a:gd name="connsiteY477" fmla="*/ 152838 h 527124"/>
                <a:gd name="connsiteX478" fmla="*/ 575955 w 608203"/>
                <a:gd name="connsiteY478" fmla="*/ 157216 h 527124"/>
                <a:gd name="connsiteX479" fmla="*/ 575955 w 608203"/>
                <a:gd name="connsiteY479" fmla="*/ 171124 h 527124"/>
                <a:gd name="connsiteX480" fmla="*/ 574140 w 608203"/>
                <a:gd name="connsiteY480" fmla="*/ 175503 h 527124"/>
                <a:gd name="connsiteX481" fmla="*/ 569992 w 608203"/>
                <a:gd name="connsiteY481" fmla="*/ 177048 h 527124"/>
                <a:gd name="connsiteX482" fmla="*/ 565844 w 608203"/>
                <a:gd name="connsiteY482" fmla="*/ 175503 h 527124"/>
                <a:gd name="connsiteX483" fmla="*/ 564029 w 608203"/>
                <a:gd name="connsiteY483" fmla="*/ 171124 h 527124"/>
                <a:gd name="connsiteX484" fmla="*/ 564029 w 608203"/>
                <a:gd name="connsiteY484" fmla="*/ 157216 h 527124"/>
                <a:gd name="connsiteX485" fmla="*/ 565844 w 608203"/>
                <a:gd name="connsiteY485" fmla="*/ 152838 h 527124"/>
                <a:gd name="connsiteX486" fmla="*/ 569992 w 608203"/>
                <a:gd name="connsiteY486" fmla="*/ 151292 h 527124"/>
                <a:gd name="connsiteX487" fmla="*/ 532028 w 608203"/>
                <a:gd name="connsiteY487" fmla="*/ 151292 h 527124"/>
                <a:gd name="connsiteX488" fmla="*/ 536176 w 608203"/>
                <a:gd name="connsiteY488" fmla="*/ 152838 h 527124"/>
                <a:gd name="connsiteX489" fmla="*/ 537991 w 608203"/>
                <a:gd name="connsiteY489" fmla="*/ 157216 h 527124"/>
                <a:gd name="connsiteX490" fmla="*/ 537991 w 608203"/>
                <a:gd name="connsiteY490" fmla="*/ 171124 h 527124"/>
                <a:gd name="connsiteX491" fmla="*/ 536176 w 608203"/>
                <a:gd name="connsiteY491" fmla="*/ 175503 h 527124"/>
                <a:gd name="connsiteX492" fmla="*/ 532028 w 608203"/>
                <a:gd name="connsiteY492" fmla="*/ 177048 h 527124"/>
                <a:gd name="connsiteX493" fmla="*/ 527880 w 608203"/>
                <a:gd name="connsiteY493" fmla="*/ 175503 h 527124"/>
                <a:gd name="connsiteX494" fmla="*/ 526065 w 608203"/>
                <a:gd name="connsiteY494" fmla="*/ 171124 h 527124"/>
                <a:gd name="connsiteX495" fmla="*/ 526065 w 608203"/>
                <a:gd name="connsiteY495" fmla="*/ 157216 h 527124"/>
                <a:gd name="connsiteX496" fmla="*/ 527880 w 608203"/>
                <a:gd name="connsiteY496" fmla="*/ 152838 h 527124"/>
                <a:gd name="connsiteX497" fmla="*/ 532028 w 608203"/>
                <a:gd name="connsiteY497" fmla="*/ 151292 h 527124"/>
                <a:gd name="connsiteX498" fmla="*/ 493817 w 608203"/>
                <a:gd name="connsiteY498" fmla="*/ 151292 h 527124"/>
                <a:gd name="connsiteX499" fmla="*/ 497940 w 608203"/>
                <a:gd name="connsiteY499" fmla="*/ 152838 h 527124"/>
                <a:gd name="connsiteX500" fmla="*/ 499744 w 608203"/>
                <a:gd name="connsiteY500" fmla="*/ 157216 h 527124"/>
                <a:gd name="connsiteX501" fmla="*/ 499744 w 608203"/>
                <a:gd name="connsiteY501" fmla="*/ 171124 h 527124"/>
                <a:gd name="connsiteX502" fmla="*/ 497940 w 608203"/>
                <a:gd name="connsiteY502" fmla="*/ 175503 h 527124"/>
                <a:gd name="connsiteX503" fmla="*/ 493817 w 608203"/>
                <a:gd name="connsiteY503" fmla="*/ 177048 h 527124"/>
                <a:gd name="connsiteX504" fmla="*/ 489693 w 608203"/>
                <a:gd name="connsiteY504" fmla="*/ 175503 h 527124"/>
                <a:gd name="connsiteX505" fmla="*/ 487889 w 608203"/>
                <a:gd name="connsiteY505" fmla="*/ 171124 h 527124"/>
                <a:gd name="connsiteX506" fmla="*/ 487889 w 608203"/>
                <a:gd name="connsiteY506" fmla="*/ 157216 h 527124"/>
                <a:gd name="connsiteX507" fmla="*/ 489693 w 608203"/>
                <a:gd name="connsiteY507" fmla="*/ 152838 h 527124"/>
                <a:gd name="connsiteX508" fmla="*/ 493817 w 608203"/>
                <a:gd name="connsiteY508" fmla="*/ 151292 h 527124"/>
                <a:gd name="connsiteX509" fmla="*/ 455888 w 608203"/>
                <a:gd name="connsiteY509" fmla="*/ 151292 h 527124"/>
                <a:gd name="connsiteX510" fmla="*/ 460036 w 608203"/>
                <a:gd name="connsiteY510" fmla="*/ 152838 h 527124"/>
                <a:gd name="connsiteX511" fmla="*/ 461851 w 608203"/>
                <a:gd name="connsiteY511" fmla="*/ 157216 h 527124"/>
                <a:gd name="connsiteX512" fmla="*/ 461851 w 608203"/>
                <a:gd name="connsiteY512" fmla="*/ 171124 h 527124"/>
                <a:gd name="connsiteX513" fmla="*/ 460036 w 608203"/>
                <a:gd name="connsiteY513" fmla="*/ 175503 h 527124"/>
                <a:gd name="connsiteX514" fmla="*/ 455888 w 608203"/>
                <a:gd name="connsiteY514" fmla="*/ 177048 h 527124"/>
                <a:gd name="connsiteX515" fmla="*/ 451740 w 608203"/>
                <a:gd name="connsiteY515" fmla="*/ 175503 h 527124"/>
                <a:gd name="connsiteX516" fmla="*/ 449925 w 608203"/>
                <a:gd name="connsiteY516" fmla="*/ 171124 h 527124"/>
                <a:gd name="connsiteX517" fmla="*/ 449925 w 608203"/>
                <a:gd name="connsiteY517" fmla="*/ 157216 h 527124"/>
                <a:gd name="connsiteX518" fmla="*/ 451740 w 608203"/>
                <a:gd name="connsiteY518" fmla="*/ 152838 h 527124"/>
                <a:gd name="connsiteX519" fmla="*/ 455888 w 608203"/>
                <a:gd name="connsiteY519" fmla="*/ 151292 h 527124"/>
                <a:gd name="connsiteX520" fmla="*/ 152323 w 608203"/>
                <a:gd name="connsiteY520" fmla="*/ 151292 h 527124"/>
                <a:gd name="connsiteX521" fmla="*/ 153621 w 608203"/>
                <a:gd name="connsiteY521" fmla="*/ 151550 h 527124"/>
                <a:gd name="connsiteX522" fmla="*/ 153102 w 608203"/>
                <a:gd name="connsiteY522" fmla="*/ 155421 h 527124"/>
                <a:gd name="connsiteX523" fmla="*/ 152323 w 608203"/>
                <a:gd name="connsiteY523" fmla="*/ 154647 h 527124"/>
                <a:gd name="connsiteX524" fmla="*/ 150506 w 608203"/>
                <a:gd name="connsiteY524" fmla="*/ 156453 h 527124"/>
                <a:gd name="connsiteX525" fmla="*/ 150506 w 608203"/>
                <a:gd name="connsiteY525" fmla="*/ 171935 h 527124"/>
                <a:gd name="connsiteX526" fmla="*/ 151804 w 608203"/>
                <a:gd name="connsiteY526" fmla="*/ 172967 h 527124"/>
                <a:gd name="connsiteX527" fmla="*/ 151804 w 608203"/>
                <a:gd name="connsiteY527" fmla="*/ 176837 h 527124"/>
                <a:gd name="connsiteX528" fmla="*/ 148170 w 608203"/>
                <a:gd name="connsiteY528" fmla="*/ 175547 h 527124"/>
                <a:gd name="connsiteX529" fmla="*/ 146353 w 608203"/>
                <a:gd name="connsiteY529" fmla="*/ 171161 h 527124"/>
                <a:gd name="connsiteX530" fmla="*/ 146353 w 608203"/>
                <a:gd name="connsiteY530" fmla="*/ 157227 h 527124"/>
                <a:gd name="connsiteX531" fmla="*/ 148170 w 608203"/>
                <a:gd name="connsiteY531" fmla="*/ 152840 h 527124"/>
                <a:gd name="connsiteX532" fmla="*/ 152323 w 608203"/>
                <a:gd name="connsiteY532" fmla="*/ 151292 h 527124"/>
                <a:gd name="connsiteX533" fmla="*/ 114351 w 608203"/>
                <a:gd name="connsiteY533" fmla="*/ 151292 h 527124"/>
                <a:gd name="connsiteX534" fmla="*/ 118499 w 608203"/>
                <a:gd name="connsiteY534" fmla="*/ 152838 h 527124"/>
                <a:gd name="connsiteX535" fmla="*/ 120314 w 608203"/>
                <a:gd name="connsiteY535" fmla="*/ 157216 h 527124"/>
                <a:gd name="connsiteX536" fmla="*/ 120314 w 608203"/>
                <a:gd name="connsiteY536" fmla="*/ 171124 h 527124"/>
                <a:gd name="connsiteX537" fmla="*/ 118499 w 608203"/>
                <a:gd name="connsiteY537" fmla="*/ 175503 h 527124"/>
                <a:gd name="connsiteX538" fmla="*/ 114351 w 608203"/>
                <a:gd name="connsiteY538" fmla="*/ 177048 h 527124"/>
                <a:gd name="connsiteX539" fmla="*/ 110203 w 608203"/>
                <a:gd name="connsiteY539" fmla="*/ 175503 h 527124"/>
                <a:gd name="connsiteX540" fmla="*/ 108388 w 608203"/>
                <a:gd name="connsiteY540" fmla="*/ 171124 h 527124"/>
                <a:gd name="connsiteX541" fmla="*/ 108388 w 608203"/>
                <a:gd name="connsiteY541" fmla="*/ 157216 h 527124"/>
                <a:gd name="connsiteX542" fmla="*/ 110203 w 608203"/>
                <a:gd name="connsiteY542" fmla="*/ 152838 h 527124"/>
                <a:gd name="connsiteX543" fmla="*/ 114351 w 608203"/>
                <a:gd name="connsiteY543" fmla="*/ 151292 h 527124"/>
                <a:gd name="connsiteX544" fmla="*/ 76410 w 608203"/>
                <a:gd name="connsiteY544" fmla="*/ 151292 h 527124"/>
                <a:gd name="connsiteX545" fmla="*/ 80268 w 608203"/>
                <a:gd name="connsiteY545" fmla="*/ 152838 h 527124"/>
                <a:gd name="connsiteX546" fmla="*/ 82068 w 608203"/>
                <a:gd name="connsiteY546" fmla="*/ 157216 h 527124"/>
                <a:gd name="connsiteX547" fmla="*/ 82068 w 608203"/>
                <a:gd name="connsiteY547" fmla="*/ 171124 h 527124"/>
                <a:gd name="connsiteX548" fmla="*/ 80268 w 608203"/>
                <a:gd name="connsiteY548" fmla="*/ 175503 h 527124"/>
                <a:gd name="connsiteX549" fmla="*/ 76410 w 608203"/>
                <a:gd name="connsiteY549" fmla="*/ 177048 h 527124"/>
                <a:gd name="connsiteX550" fmla="*/ 72038 w 608203"/>
                <a:gd name="connsiteY550" fmla="*/ 175503 h 527124"/>
                <a:gd name="connsiteX551" fmla="*/ 70495 w 608203"/>
                <a:gd name="connsiteY551" fmla="*/ 171124 h 527124"/>
                <a:gd name="connsiteX552" fmla="*/ 70495 w 608203"/>
                <a:gd name="connsiteY552" fmla="*/ 157216 h 527124"/>
                <a:gd name="connsiteX553" fmla="*/ 72038 w 608203"/>
                <a:gd name="connsiteY553" fmla="*/ 152838 h 527124"/>
                <a:gd name="connsiteX554" fmla="*/ 76410 w 608203"/>
                <a:gd name="connsiteY554" fmla="*/ 151292 h 527124"/>
                <a:gd name="connsiteX555" fmla="*/ 38211 w 608203"/>
                <a:gd name="connsiteY555" fmla="*/ 151292 h 527124"/>
                <a:gd name="connsiteX556" fmla="*/ 42359 w 608203"/>
                <a:gd name="connsiteY556" fmla="*/ 152838 h 527124"/>
                <a:gd name="connsiteX557" fmla="*/ 44174 w 608203"/>
                <a:gd name="connsiteY557" fmla="*/ 157216 h 527124"/>
                <a:gd name="connsiteX558" fmla="*/ 44174 w 608203"/>
                <a:gd name="connsiteY558" fmla="*/ 171124 h 527124"/>
                <a:gd name="connsiteX559" fmla="*/ 42359 w 608203"/>
                <a:gd name="connsiteY559" fmla="*/ 175503 h 527124"/>
                <a:gd name="connsiteX560" fmla="*/ 38211 w 608203"/>
                <a:gd name="connsiteY560" fmla="*/ 177048 h 527124"/>
                <a:gd name="connsiteX561" fmla="*/ 34063 w 608203"/>
                <a:gd name="connsiteY561" fmla="*/ 175503 h 527124"/>
                <a:gd name="connsiteX562" fmla="*/ 32248 w 608203"/>
                <a:gd name="connsiteY562" fmla="*/ 171124 h 527124"/>
                <a:gd name="connsiteX563" fmla="*/ 32248 w 608203"/>
                <a:gd name="connsiteY563" fmla="*/ 157216 h 527124"/>
                <a:gd name="connsiteX564" fmla="*/ 34063 w 608203"/>
                <a:gd name="connsiteY564" fmla="*/ 152838 h 527124"/>
                <a:gd name="connsiteX565" fmla="*/ 38211 w 608203"/>
                <a:gd name="connsiteY565" fmla="*/ 151292 h 527124"/>
                <a:gd name="connsiteX566" fmla="*/ 569992 w 608203"/>
                <a:gd name="connsiteY566" fmla="*/ 109313 h 527124"/>
                <a:gd name="connsiteX567" fmla="*/ 568177 w 608203"/>
                <a:gd name="connsiteY567" fmla="*/ 110858 h 527124"/>
                <a:gd name="connsiteX568" fmla="*/ 568177 w 608203"/>
                <a:gd name="connsiteY568" fmla="*/ 126312 h 527124"/>
                <a:gd name="connsiteX569" fmla="*/ 569992 w 608203"/>
                <a:gd name="connsiteY569" fmla="*/ 128115 h 527124"/>
                <a:gd name="connsiteX570" fmla="*/ 571807 w 608203"/>
                <a:gd name="connsiteY570" fmla="*/ 126312 h 527124"/>
                <a:gd name="connsiteX571" fmla="*/ 571807 w 608203"/>
                <a:gd name="connsiteY571" fmla="*/ 110858 h 527124"/>
                <a:gd name="connsiteX572" fmla="*/ 569992 w 608203"/>
                <a:gd name="connsiteY572" fmla="*/ 109313 h 527124"/>
                <a:gd name="connsiteX573" fmla="*/ 493817 w 608203"/>
                <a:gd name="connsiteY573" fmla="*/ 109313 h 527124"/>
                <a:gd name="connsiteX574" fmla="*/ 492013 w 608203"/>
                <a:gd name="connsiteY574" fmla="*/ 110858 h 527124"/>
                <a:gd name="connsiteX575" fmla="*/ 492013 w 608203"/>
                <a:gd name="connsiteY575" fmla="*/ 126312 h 527124"/>
                <a:gd name="connsiteX576" fmla="*/ 493817 w 608203"/>
                <a:gd name="connsiteY576" fmla="*/ 128115 h 527124"/>
                <a:gd name="connsiteX577" fmla="*/ 495621 w 608203"/>
                <a:gd name="connsiteY577" fmla="*/ 126312 h 527124"/>
                <a:gd name="connsiteX578" fmla="*/ 495621 w 608203"/>
                <a:gd name="connsiteY578" fmla="*/ 110858 h 527124"/>
                <a:gd name="connsiteX579" fmla="*/ 493817 w 608203"/>
                <a:gd name="connsiteY579" fmla="*/ 109313 h 527124"/>
                <a:gd name="connsiteX580" fmla="*/ 455888 w 608203"/>
                <a:gd name="connsiteY580" fmla="*/ 109313 h 527124"/>
                <a:gd name="connsiteX581" fmla="*/ 454073 w 608203"/>
                <a:gd name="connsiteY581" fmla="*/ 110858 h 527124"/>
                <a:gd name="connsiteX582" fmla="*/ 454073 w 608203"/>
                <a:gd name="connsiteY582" fmla="*/ 126312 h 527124"/>
                <a:gd name="connsiteX583" fmla="*/ 455888 w 608203"/>
                <a:gd name="connsiteY583" fmla="*/ 128115 h 527124"/>
                <a:gd name="connsiteX584" fmla="*/ 457703 w 608203"/>
                <a:gd name="connsiteY584" fmla="*/ 126312 h 527124"/>
                <a:gd name="connsiteX585" fmla="*/ 457703 w 608203"/>
                <a:gd name="connsiteY585" fmla="*/ 110858 h 527124"/>
                <a:gd name="connsiteX586" fmla="*/ 455888 w 608203"/>
                <a:gd name="connsiteY586" fmla="*/ 109313 h 527124"/>
                <a:gd name="connsiteX587" fmla="*/ 152280 w 608203"/>
                <a:gd name="connsiteY587" fmla="*/ 109313 h 527124"/>
                <a:gd name="connsiteX588" fmla="*/ 150476 w 608203"/>
                <a:gd name="connsiteY588" fmla="*/ 110858 h 527124"/>
                <a:gd name="connsiteX589" fmla="*/ 150476 w 608203"/>
                <a:gd name="connsiteY589" fmla="*/ 126312 h 527124"/>
                <a:gd name="connsiteX590" fmla="*/ 152280 w 608203"/>
                <a:gd name="connsiteY590" fmla="*/ 128115 h 527124"/>
                <a:gd name="connsiteX591" fmla="*/ 154084 w 608203"/>
                <a:gd name="connsiteY591" fmla="*/ 126312 h 527124"/>
                <a:gd name="connsiteX592" fmla="*/ 154084 w 608203"/>
                <a:gd name="connsiteY592" fmla="*/ 110858 h 527124"/>
                <a:gd name="connsiteX593" fmla="*/ 152280 w 608203"/>
                <a:gd name="connsiteY593" fmla="*/ 109313 h 527124"/>
                <a:gd name="connsiteX594" fmla="*/ 114351 w 608203"/>
                <a:gd name="connsiteY594" fmla="*/ 109313 h 527124"/>
                <a:gd name="connsiteX595" fmla="*/ 112536 w 608203"/>
                <a:gd name="connsiteY595" fmla="*/ 110858 h 527124"/>
                <a:gd name="connsiteX596" fmla="*/ 112536 w 608203"/>
                <a:gd name="connsiteY596" fmla="*/ 126312 h 527124"/>
                <a:gd name="connsiteX597" fmla="*/ 114351 w 608203"/>
                <a:gd name="connsiteY597" fmla="*/ 128115 h 527124"/>
                <a:gd name="connsiteX598" fmla="*/ 116166 w 608203"/>
                <a:gd name="connsiteY598" fmla="*/ 126312 h 527124"/>
                <a:gd name="connsiteX599" fmla="*/ 116166 w 608203"/>
                <a:gd name="connsiteY599" fmla="*/ 110858 h 527124"/>
                <a:gd name="connsiteX600" fmla="*/ 114351 w 608203"/>
                <a:gd name="connsiteY600" fmla="*/ 109313 h 527124"/>
                <a:gd name="connsiteX601" fmla="*/ 38211 w 608203"/>
                <a:gd name="connsiteY601" fmla="*/ 109313 h 527124"/>
                <a:gd name="connsiteX602" fmla="*/ 36396 w 608203"/>
                <a:gd name="connsiteY602" fmla="*/ 110858 h 527124"/>
                <a:gd name="connsiteX603" fmla="*/ 36396 w 608203"/>
                <a:gd name="connsiteY603" fmla="*/ 126312 h 527124"/>
                <a:gd name="connsiteX604" fmla="*/ 38211 w 608203"/>
                <a:gd name="connsiteY604" fmla="*/ 128115 h 527124"/>
                <a:gd name="connsiteX605" fmla="*/ 40026 w 608203"/>
                <a:gd name="connsiteY605" fmla="*/ 126312 h 527124"/>
                <a:gd name="connsiteX606" fmla="*/ 40026 w 608203"/>
                <a:gd name="connsiteY606" fmla="*/ 110858 h 527124"/>
                <a:gd name="connsiteX607" fmla="*/ 38211 w 608203"/>
                <a:gd name="connsiteY607" fmla="*/ 109313 h 527124"/>
                <a:gd name="connsiteX608" fmla="*/ 417689 w 608203"/>
                <a:gd name="connsiteY608" fmla="*/ 109310 h 527124"/>
                <a:gd name="connsiteX609" fmla="*/ 415889 w 608203"/>
                <a:gd name="connsiteY609" fmla="*/ 110854 h 527124"/>
                <a:gd name="connsiteX610" fmla="*/ 415889 w 608203"/>
                <a:gd name="connsiteY610" fmla="*/ 126292 h 527124"/>
                <a:gd name="connsiteX611" fmla="*/ 417689 w 608203"/>
                <a:gd name="connsiteY611" fmla="*/ 128093 h 527124"/>
                <a:gd name="connsiteX612" fmla="*/ 419489 w 608203"/>
                <a:gd name="connsiteY612" fmla="*/ 126292 h 527124"/>
                <a:gd name="connsiteX613" fmla="*/ 419489 w 608203"/>
                <a:gd name="connsiteY613" fmla="*/ 110854 h 527124"/>
                <a:gd name="connsiteX614" fmla="*/ 417689 w 608203"/>
                <a:gd name="connsiteY614" fmla="*/ 109310 h 527124"/>
                <a:gd name="connsiteX615" fmla="*/ 569992 w 608203"/>
                <a:gd name="connsiteY615" fmla="*/ 105707 h 527124"/>
                <a:gd name="connsiteX616" fmla="*/ 574140 w 608203"/>
                <a:gd name="connsiteY616" fmla="*/ 107253 h 527124"/>
                <a:gd name="connsiteX617" fmla="*/ 575955 w 608203"/>
                <a:gd name="connsiteY617" fmla="*/ 111631 h 527124"/>
                <a:gd name="connsiteX618" fmla="*/ 575955 w 608203"/>
                <a:gd name="connsiteY618" fmla="*/ 125797 h 527124"/>
                <a:gd name="connsiteX619" fmla="*/ 574140 w 608203"/>
                <a:gd name="connsiteY619" fmla="*/ 129918 h 527124"/>
                <a:gd name="connsiteX620" fmla="*/ 569992 w 608203"/>
                <a:gd name="connsiteY620" fmla="*/ 131463 h 527124"/>
                <a:gd name="connsiteX621" fmla="*/ 565844 w 608203"/>
                <a:gd name="connsiteY621" fmla="*/ 129918 h 527124"/>
                <a:gd name="connsiteX622" fmla="*/ 564029 w 608203"/>
                <a:gd name="connsiteY622" fmla="*/ 125797 h 527124"/>
                <a:gd name="connsiteX623" fmla="*/ 564029 w 608203"/>
                <a:gd name="connsiteY623" fmla="*/ 111631 h 527124"/>
                <a:gd name="connsiteX624" fmla="*/ 565844 w 608203"/>
                <a:gd name="connsiteY624" fmla="*/ 107253 h 527124"/>
                <a:gd name="connsiteX625" fmla="*/ 569992 w 608203"/>
                <a:gd name="connsiteY625" fmla="*/ 105707 h 527124"/>
                <a:gd name="connsiteX626" fmla="*/ 529946 w 608203"/>
                <a:gd name="connsiteY626" fmla="*/ 105707 h 527124"/>
                <a:gd name="connsiteX627" fmla="*/ 534109 w 608203"/>
                <a:gd name="connsiteY627" fmla="*/ 105707 h 527124"/>
                <a:gd name="connsiteX628" fmla="*/ 534109 w 608203"/>
                <a:gd name="connsiteY628" fmla="*/ 131463 h 527124"/>
                <a:gd name="connsiteX629" fmla="*/ 529946 w 608203"/>
                <a:gd name="connsiteY629" fmla="*/ 131463 h 527124"/>
                <a:gd name="connsiteX630" fmla="*/ 493817 w 608203"/>
                <a:gd name="connsiteY630" fmla="*/ 105707 h 527124"/>
                <a:gd name="connsiteX631" fmla="*/ 497940 w 608203"/>
                <a:gd name="connsiteY631" fmla="*/ 107253 h 527124"/>
                <a:gd name="connsiteX632" fmla="*/ 499744 w 608203"/>
                <a:gd name="connsiteY632" fmla="*/ 111631 h 527124"/>
                <a:gd name="connsiteX633" fmla="*/ 499744 w 608203"/>
                <a:gd name="connsiteY633" fmla="*/ 125797 h 527124"/>
                <a:gd name="connsiteX634" fmla="*/ 497940 w 608203"/>
                <a:gd name="connsiteY634" fmla="*/ 129918 h 527124"/>
                <a:gd name="connsiteX635" fmla="*/ 493817 w 608203"/>
                <a:gd name="connsiteY635" fmla="*/ 131463 h 527124"/>
                <a:gd name="connsiteX636" fmla="*/ 489693 w 608203"/>
                <a:gd name="connsiteY636" fmla="*/ 129918 h 527124"/>
                <a:gd name="connsiteX637" fmla="*/ 487889 w 608203"/>
                <a:gd name="connsiteY637" fmla="*/ 125797 h 527124"/>
                <a:gd name="connsiteX638" fmla="*/ 487889 w 608203"/>
                <a:gd name="connsiteY638" fmla="*/ 111631 h 527124"/>
                <a:gd name="connsiteX639" fmla="*/ 489693 w 608203"/>
                <a:gd name="connsiteY639" fmla="*/ 107253 h 527124"/>
                <a:gd name="connsiteX640" fmla="*/ 493817 w 608203"/>
                <a:gd name="connsiteY640" fmla="*/ 105707 h 527124"/>
                <a:gd name="connsiteX641" fmla="*/ 455888 w 608203"/>
                <a:gd name="connsiteY641" fmla="*/ 105707 h 527124"/>
                <a:gd name="connsiteX642" fmla="*/ 460036 w 608203"/>
                <a:gd name="connsiteY642" fmla="*/ 107253 h 527124"/>
                <a:gd name="connsiteX643" fmla="*/ 461851 w 608203"/>
                <a:gd name="connsiteY643" fmla="*/ 111631 h 527124"/>
                <a:gd name="connsiteX644" fmla="*/ 461851 w 608203"/>
                <a:gd name="connsiteY644" fmla="*/ 125797 h 527124"/>
                <a:gd name="connsiteX645" fmla="*/ 460036 w 608203"/>
                <a:gd name="connsiteY645" fmla="*/ 129918 h 527124"/>
                <a:gd name="connsiteX646" fmla="*/ 455888 w 608203"/>
                <a:gd name="connsiteY646" fmla="*/ 131463 h 527124"/>
                <a:gd name="connsiteX647" fmla="*/ 451740 w 608203"/>
                <a:gd name="connsiteY647" fmla="*/ 129918 h 527124"/>
                <a:gd name="connsiteX648" fmla="*/ 449925 w 608203"/>
                <a:gd name="connsiteY648" fmla="*/ 125797 h 527124"/>
                <a:gd name="connsiteX649" fmla="*/ 449925 w 608203"/>
                <a:gd name="connsiteY649" fmla="*/ 111631 h 527124"/>
                <a:gd name="connsiteX650" fmla="*/ 451740 w 608203"/>
                <a:gd name="connsiteY650" fmla="*/ 107253 h 527124"/>
                <a:gd name="connsiteX651" fmla="*/ 455888 w 608203"/>
                <a:gd name="connsiteY651" fmla="*/ 105707 h 527124"/>
                <a:gd name="connsiteX652" fmla="*/ 417689 w 608203"/>
                <a:gd name="connsiteY652" fmla="*/ 105707 h 527124"/>
                <a:gd name="connsiteX653" fmla="*/ 421804 w 608203"/>
                <a:gd name="connsiteY653" fmla="*/ 107251 h 527124"/>
                <a:gd name="connsiteX654" fmla="*/ 423604 w 608203"/>
                <a:gd name="connsiteY654" fmla="*/ 111625 h 527124"/>
                <a:gd name="connsiteX655" fmla="*/ 423604 w 608203"/>
                <a:gd name="connsiteY655" fmla="*/ 125778 h 527124"/>
                <a:gd name="connsiteX656" fmla="*/ 421804 w 608203"/>
                <a:gd name="connsiteY656" fmla="*/ 129895 h 527124"/>
                <a:gd name="connsiteX657" fmla="*/ 418718 w 608203"/>
                <a:gd name="connsiteY657" fmla="*/ 131181 h 527124"/>
                <a:gd name="connsiteX658" fmla="*/ 412031 w 608203"/>
                <a:gd name="connsiteY658" fmla="*/ 120117 h 527124"/>
                <a:gd name="connsiteX659" fmla="*/ 412031 w 608203"/>
                <a:gd name="connsiteY659" fmla="*/ 111625 h 527124"/>
                <a:gd name="connsiteX660" fmla="*/ 413574 w 608203"/>
                <a:gd name="connsiteY660" fmla="*/ 107251 h 527124"/>
                <a:gd name="connsiteX661" fmla="*/ 417689 w 608203"/>
                <a:gd name="connsiteY661" fmla="*/ 105707 h 527124"/>
                <a:gd name="connsiteX662" fmla="*/ 152280 w 608203"/>
                <a:gd name="connsiteY662" fmla="*/ 105707 h 527124"/>
                <a:gd name="connsiteX663" fmla="*/ 156404 w 608203"/>
                <a:gd name="connsiteY663" fmla="*/ 107253 h 527124"/>
                <a:gd name="connsiteX664" fmla="*/ 158208 w 608203"/>
                <a:gd name="connsiteY664" fmla="*/ 111631 h 527124"/>
                <a:gd name="connsiteX665" fmla="*/ 158208 w 608203"/>
                <a:gd name="connsiteY665" fmla="*/ 125797 h 527124"/>
                <a:gd name="connsiteX666" fmla="*/ 156404 w 608203"/>
                <a:gd name="connsiteY666" fmla="*/ 129918 h 527124"/>
                <a:gd name="connsiteX667" fmla="*/ 152280 w 608203"/>
                <a:gd name="connsiteY667" fmla="*/ 131463 h 527124"/>
                <a:gd name="connsiteX668" fmla="*/ 148157 w 608203"/>
                <a:gd name="connsiteY668" fmla="*/ 129918 h 527124"/>
                <a:gd name="connsiteX669" fmla="*/ 146353 w 608203"/>
                <a:gd name="connsiteY669" fmla="*/ 125797 h 527124"/>
                <a:gd name="connsiteX670" fmla="*/ 146353 w 608203"/>
                <a:gd name="connsiteY670" fmla="*/ 111631 h 527124"/>
                <a:gd name="connsiteX671" fmla="*/ 148157 w 608203"/>
                <a:gd name="connsiteY671" fmla="*/ 107253 h 527124"/>
                <a:gd name="connsiteX672" fmla="*/ 152280 w 608203"/>
                <a:gd name="connsiteY672" fmla="*/ 105707 h 527124"/>
                <a:gd name="connsiteX673" fmla="*/ 114351 w 608203"/>
                <a:gd name="connsiteY673" fmla="*/ 105707 h 527124"/>
                <a:gd name="connsiteX674" fmla="*/ 118499 w 608203"/>
                <a:gd name="connsiteY674" fmla="*/ 107253 h 527124"/>
                <a:gd name="connsiteX675" fmla="*/ 120314 w 608203"/>
                <a:gd name="connsiteY675" fmla="*/ 111631 h 527124"/>
                <a:gd name="connsiteX676" fmla="*/ 120314 w 608203"/>
                <a:gd name="connsiteY676" fmla="*/ 125797 h 527124"/>
                <a:gd name="connsiteX677" fmla="*/ 118499 w 608203"/>
                <a:gd name="connsiteY677" fmla="*/ 129918 h 527124"/>
                <a:gd name="connsiteX678" fmla="*/ 114351 w 608203"/>
                <a:gd name="connsiteY678" fmla="*/ 131463 h 527124"/>
                <a:gd name="connsiteX679" fmla="*/ 110203 w 608203"/>
                <a:gd name="connsiteY679" fmla="*/ 129918 h 527124"/>
                <a:gd name="connsiteX680" fmla="*/ 108388 w 608203"/>
                <a:gd name="connsiteY680" fmla="*/ 125797 h 527124"/>
                <a:gd name="connsiteX681" fmla="*/ 108388 w 608203"/>
                <a:gd name="connsiteY681" fmla="*/ 111631 h 527124"/>
                <a:gd name="connsiteX682" fmla="*/ 110203 w 608203"/>
                <a:gd name="connsiteY682" fmla="*/ 107253 h 527124"/>
                <a:gd name="connsiteX683" fmla="*/ 114351 w 608203"/>
                <a:gd name="connsiteY683" fmla="*/ 105707 h 527124"/>
                <a:gd name="connsiteX684" fmla="*/ 74094 w 608203"/>
                <a:gd name="connsiteY684" fmla="*/ 105707 h 527124"/>
                <a:gd name="connsiteX685" fmla="*/ 78187 w 608203"/>
                <a:gd name="connsiteY685" fmla="*/ 105707 h 527124"/>
                <a:gd name="connsiteX686" fmla="*/ 78187 w 608203"/>
                <a:gd name="connsiteY686" fmla="*/ 131463 h 527124"/>
                <a:gd name="connsiteX687" fmla="*/ 74094 w 608203"/>
                <a:gd name="connsiteY687" fmla="*/ 131463 h 527124"/>
                <a:gd name="connsiteX688" fmla="*/ 38211 w 608203"/>
                <a:gd name="connsiteY688" fmla="*/ 105707 h 527124"/>
                <a:gd name="connsiteX689" fmla="*/ 42359 w 608203"/>
                <a:gd name="connsiteY689" fmla="*/ 107253 h 527124"/>
                <a:gd name="connsiteX690" fmla="*/ 44174 w 608203"/>
                <a:gd name="connsiteY690" fmla="*/ 111631 h 527124"/>
                <a:gd name="connsiteX691" fmla="*/ 44174 w 608203"/>
                <a:gd name="connsiteY691" fmla="*/ 125797 h 527124"/>
                <a:gd name="connsiteX692" fmla="*/ 42359 w 608203"/>
                <a:gd name="connsiteY692" fmla="*/ 129918 h 527124"/>
                <a:gd name="connsiteX693" fmla="*/ 38211 w 608203"/>
                <a:gd name="connsiteY693" fmla="*/ 131463 h 527124"/>
                <a:gd name="connsiteX694" fmla="*/ 34063 w 608203"/>
                <a:gd name="connsiteY694" fmla="*/ 129918 h 527124"/>
                <a:gd name="connsiteX695" fmla="*/ 32248 w 608203"/>
                <a:gd name="connsiteY695" fmla="*/ 125797 h 527124"/>
                <a:gd name="connsiteX696" fmla="*/ 32248 w 608203"/>
                <a:gd name="connsiteY696" fmla="*/ 111631 h 527124"/>
                <a:gd name="connsiteX697" fmla="*/ 34063 w 608203"/>
                <a:gd name="connsiteY697" fmla="*/ 107253 h 527124"/>
                <a:gd name="connsiteX698" fmla="*/ 38211 w 608203"/>
                <a:gd name="connsiteY698" fmla="*/ 105707 h 527124"/>
                <a:gd name="connsiteX699" fmla="*/ 304101 w 608203"/>
                <a:gd name="connsiteY699" fmla="*/ 76775 h 527124"/>
                <a:gd name="connsiteX700" fmla="*/ 421557 w 608203"/>
                <a:gd name="connsiteY700" fmla="*/ 194067 h 527124"/>
                <a:gd name="connsiteX701" fmla="*/ 304101 w 608203"/>
                <a:gd name="connsiteY701" fmla="*/ 311617 h 527124"/>
                <a:gd name="connsiteX702" fmla="*/ 186645 w 608203"/>
                <a:gd name="connsiteY702" fmla="*/ 194067 h 527124"/>
                <a:gd name="connsiteX703" fmla="*/ 304101 w 608203"/>
                <a:gd name="connsiteY703" fmla="*/ 194067 h 527124"/>
                <a:gd name="connsiteX704" fmla="*/ 532028 w 608203"/>
                <a:gd name="connsiteY704" fmla="*/ 62130 h 527124"/>
                <a:gd name="connsiteX705" fmla="*/ 530213 w 608203"/>
                <a:gd name="connsiteY705" fmla="*/ 63932 h 527124"/>
                <a:gd name="connsiteX706" fmla="*/ 530213 w 608203"/>
                <a:gd name="connsiteY706" fmla="*/ 79386 h 527124"/>
                <a:gd name="connsiteX707" fmla="*/ 532028 w 608203"/>
                <a:gd name="connsiteY707" fmla="*/ 80931 h 527124"/>
                <a:gd name="connsiteX708" fmla="*/ 533843 w 608203"/>
                <a:gd name="connsiteY708" fmla="*/ 79386 h 527124"/>
                <a:gd name="connsiteX709" fmla="*/ 533843 w 608203"/>
                <a:gd name="connsiteY709" fmla="*/ 63932 h 527124"/>
                <a:gd name="connsiteX710" fmla="*/ 532028 w 608203"/>
                <a:gd name="connsiteY710" fmla="*/ 62130 h 527124"/>
                <a:gd name="connsiteX711" fmla="*/ 379713 w 608203"/>
                <a:gd name="connsiteY711" fmla="*/ 62130 h 527124"/>
                <a:gd name="connsiteX712" fmla="*/ 377909 w 608203"/>
                <a:gd name="connsiteY712" fmla="*/ 63932 h 527124"/>
                <a:gd name="connsiteX713" fmla="*/ 377909 w 608203"/>
                <a:gd name="connsiteY713" fmla="*/ 79386 h 527124"/>
                <a:gd name="connsiteX714" fmla="*/ 379713 w 608203"/>
                <a:gd name="connsiteY714" fmla="*/ 80931 h 527124"/>
                <a:gd name="connsiteX715" fmla="*/ 381517 w 608203"/>
                <a:gd name="connsiteY715" fmla="*/ 79386 h 527124"/>
                <a:gd name="connsiteX716" fmla="*/ 381517 w 608203"/>
                <a:gd name="connsiteY716" fmla="*/ 63932 h 527124"/>
                <a:gd name="connsiteX717" fmla="*/ 379713 w 608203"/>
                <a:gd name="connsiteY717" fmla="*/ 62130 h 527124"/>
                <a:gd name="connsiteX718" fmla="*/ 76410 w 608203"/>
                <a:gd name="connsiteY718" fmla="*/ 62130 h 527124"/>
                <a:gd name="connsiteX719" fmla="*/ 74610 w 608203"/>
                <a:gd name="connsiteY719" fmla="*/ 63932 h 527124"/>
                <a:gd name="connsiteX720" fmla="*/ 74610 w 608203"/>
                <a:gd name="connsiteY720" fmla="*/ 79386 h 527124"/>
                <a:gd name="connsiteX721" fmla="*/ 76410 w 608203"/>
                <a:gd name="connsiteY721" fmla="*/ 80931 h 527124"/>
                <a:gd name="connsiteX722" fmla="*/ 77953 w 608203"/>
                <a:gd name="connsiteY722" fmla="*/ 79386 h 527124"/>
                <a:gd name="connsiteX723" fmla="*/ 77953 w 608203"/>
                <a:gd name="connsiteY723" fmla="*/ 63932 h 527124"/>
                <a:gd name="connsiteX724" fmla="*/ 76410 w 608203"/>
                <a:gd name="connsiteY724" fmla="*/ 62130 h 527124"/>
                <a:gd name="connsiteX725" fmla="*/ 567910 w 608203"/>
                <a:gd name="connsiteY725" fmla="*/ 58781 h 527124"/>
                <a:gd name="connsiteX726" fmla="*/ 572073 w 608203"/>
                <a:gd name="connsiteY726" fmla="*/ 58781 h 527124"/>
                <a:gd name="connsiteX727" fmla="*/ 572073 w 608203"/>
                <a:gd name="connsiteY727" fmla="*/ 84537 h 527124"/>
                <a:gd name="connsiteX728" fmla="*/ 567910 w 608203"/>
                <a:gd name="connsiteY728" fmla="*/ 84537 h 527124"/>
                <a:gd name="connsiteX729" fmla="*/ 532028 w 608203"/>
                <a:gd name="connsiteY729" fmla="*/ 58781 h 527124"/>
                <a:gd name="connsiteX730" fmla="*/ 536176 w 608203"/>
                <a:gd name="connsiteY730" fmla="*/ 60327 h 527124"/>
                <a:gd name="connsiteX731" fmla="*/ 537991 w 608203"/>
                <a:gd name="connsiteY731" fmla="*/ 64705 h 527124"/>
                <a:gd name="connsiteX732" fmla="*/ 537991 w 608203"/>
                <a:gd name="connsiteY732" fmla="*/ 78613 h 527124"/>
                <a:gd name="connsiteX733" fmla="*/ 536176 w 608203"/>
                <a:gd name="connsiteY733" fmla="*/ 82992 h 527124"/>
                <a:gd name="connsiteX734" fmla="*/ 532028 w 608203"/>
                <a:gd name="connsiteY734" fmla="*/ 84537 h 527124"/>
                <a:gd name="connsiteX735" fmla="*/ 527880 w 608203"/>
                <a:gd name="connsiteY735" fmla="*/ 82992 h 527124"/>
                <a:gd name="connsiteX736" fmla="*/ 526065 w 608203"/>
                <a:gd name="connsiteY736" fmla="*/ 78613 h 527124"/>
                <a:gd name="connsiteX737" fmla="*/ 526065 w 608203"/>
                <a:gd name="connsiteY737" fmla="*/ 64705 h 527124"/>
                <a:gd name="connsiteX738" fmla="*/ 527880 w 608203"/>
                <a:gd name="connsiteY738" fmla="*/ 60327 h 527124"/>
                <a:gd name="connsiteX739" fmla="*/ 532028 w 608203"/>
                <a:gd name="connsiteY739" fmla="*/ 58781 h 527124"/>
                <a:gd name="connsiteX740" fmla="*/ 491770 w 608203"/>
                <a:gd name="connsiteY740" fmla="*/ 58781 h 527124"/>
                <a:gd name="connsiteX741" fmla="*/ 495863 w 608203"/>
                <a:gd name="connsiteY741" fmla="*/ 58781 h 527124"/>
                <a:gd name="connsiteX742" fmla="*/ 495863 w 608203"/>
                <a:gd name="connsiteY742" fmla="*/ 84537 h 527124"/>
                <a:gd name="connsiteX743" fmla="*/ 491770 w 608203"/>
                <a:gd name="connsiteY743" fmla="*/ 84537 h 527124"/>
                <a:gd name="connsiteX744" fmla="*/ 453806 w 608203"/>
                <a:gd name="connsiteY744" fmla="*/ 58781 h 527124"/>
                <a:gd name="connsiteX745" fmla="*/ 457969 w 608203"/>
                <a:gd name="connsiteY745" fmla="*/ 58781 h 527124"/>
                <a:gd name="connsiteX746" fmla="*/ 457969 w 608203"/>
                <a:gd name="connsiteY746" fmla="*/ 84537 h 527124"/>
                <a:gd name="connsiteX747" fmla="*/ 453806 w 608203"/>
                <a:gd name="connsiteY747" fmla="*/ 84537 h 527124"/>
                <a:gd name="connsiteX748" fmla="*/ 415630 w 608203"/>
                <a:gd name="connsiteY748" fmla="*/ 58781 h 527124"/>
                <a:gd name="connsiteX749" fmla="*/ 419723 w 608203"/>
                <a:gd name="connsiteY749" fmla="*/ 58781 h 527124"/>
                <a:gd name="connsiteX750" fmla="*/ 419723 w 608203"/>
                <a:gd name="connsiteY750" fmla="*/ 84537 h 527124"/>
                <a:gd name="connsiteX751" fmla="*/ 415630 w 608203"/>
                <a:gd name="connsiteY751" fmla="*/ 84537 h 527124"/>
                <a:gd name="connsiteX752" fmla="*/ 379713 w 608203"/>
                <a:gd name="connsiteY752" fmla="*/ 58781 h 527124"/>
                <a:gd name="connsiteX753" fmla="*/ 383836 w 608203"/>
                <a:gd name="connsiteY753" fmla="*/ 60327 h 527124"/>
                <a:gd name="connsiteX754" fmla="*/ 385640 w 608203"/>
                <a:gd name="connsiteY754" fmla="*/ 64705 h 527124"/>
                <a:gd name="connsiteX755" fmla="*/ 385640 w 608203"/>
                <a:gd name="connsiteY755" fmla="*/ 78613 h 527124"/>
                <a:gd name="connsiteX756" fmla="*/ 383836 w 608203"/>
                <a:gd name="connsiteY756" fmla="*/ 82992 h 527124"/>
                <a:gd name="connsiteX757" fmla="*/ 379713 w 608203"/>
                <a:gd name="connsiteY757" fmla="*/ 84537 h 527124"/>
                <a:gd name="connsiteX758" fmla="*/ 375589 w 608203"/>
                <a:gd name="connsiteY758" fmla="*/ 82992 h 527124"/>
                <a:gd name="connsiteX759" fmla="*/ 373785 w 608203"/>
                <a:gd name="connsiteY759" fmla="*/ 78613 h 527124"/>
                <a:gd name="connsiteX760" fmla="*/ 373785 w 608203"/>
                <a:gd name="connsiteY760" fmla="*/ 64705 h 527124"/>
                <a:gd name="connsiteX761" fmla="*/ 375589 w 608203"/>
                <a:gd name="connsiteY761" fmla="*/ 60327 h 527124"/>
                <a:gd name="connsiteX762" fmla="*/ 379713 w 608203"/>
                <a:gd name="connsiteY762" fmla="*/ 58781 h 527124"/>
                <a:gd name="connsiteX763" fmla="*/ 188480 w 608203"/>
                <a:gd name="connsiteY763" fmla="*/ 58781 h 527124"/>
                <a:gd name="connsiteX764" fmla="*/ 192573 w 608203"/>
                <a:gd name="connsiteY764" fmla="*/ 58781 h 527124"/>
                <a:gd name="connsiteX765" fmla="*/ 192573 w 608203"/>
                <a:gd name="connsiteY765" fmla="*/ 84537 h 527124"/>
                <a:gd name="connsiteX766" fmla="*/ 188480 w 608203"/>
                <a:gd name="connsiteY766" fmla="*/ 84537 h 527124"/>
                <a:gd name="connsiteX767" fmla="*/ 150234 w 608203"/>
                <a:gd name="connsiteY767" fmla="*/ 58781 h 527124"/>
                <a:gd name="connsiteX768" fmla="*/ 154397 w 608203"/>
                <a:gd name="connsiteY768" fmla="*/ 58781 h 527124"/>
                <a:gd name="connsiteX769" fmla="*/ 154397 w 608203"/>
                <a:gd name="connsiteY769" fmla="*/ 84537 h 527124"/>
                <a:gd name="connsiteX770" fmla="*/ 150234 w 608203"/>
                <a:gd name="connsiteY770" fmla="*/ 84537 h 527124"/>
                <a:gd name="connsiteX771" fmla="*/ 112270 w 608203"/>
                <a:gd name="connsiteY771" fmla="*/ 58781 h 527124"/>
                <a:gd name="connsiteX772" fmla="*/ 116433 w 608203"/>
                <a:gd name="connsiteY772" fmla="*/ 58781 h 527124"/>
                <a:gd name="connsiteX773" fmla="*/ 116433 w 608203"/>
                <a:gd name="connsiteY773" fmla="*/ 84537 h 527124"/>
                <a:gd name="connsiteX774" fmla="*/ 112270 w 608203"/>
                <a:gd name="connsiteY774" fmla="*/ 84537 h 527124"/>
                <a:gd name="connsiteX775" fmla="*/ 76410 w 608203"/>
                <a:gd name="connsiteY775" fmla="*/ 58781 h 527124"/>
                <a:gd name="connsiteX776" fmla="*/ 80268 w 608203"/>
                <a:gd name="connsiteY776" fmla="*/ 60327 h 527124"/>
                <a:gd name="connsiteX777" fmla="*/ 82068 w 608203"/>
                <a:gd name="connsiteY777" fmla="*/ 64705 h 527124"/>
                <a:gd name="connsiteX778" fmla="*/ 82068 w 608203"/>
                <a:gd name="connsiteY778" fmla="*/ 78613 h 527124"/>
                <a:gd name="connsiteX779" fmla="*/ 80268 w 608203"/>
                <a:gd name="connsiteY779" fmla="*/ 82992 h 527124"/>
                <a:gd name="connsiteX780" fmla="*/ 76410 w 608203"/>
                <a:gd name="connsiteY780" fmla="*/ 84537 h 527124"/>
                <a:gd name="connsiteX781" fmla="*/ 72038 w 608203"/>
                <a:gd name="connsiteY781" fmla="*/ 82992 h 527124"/>
                <a:gd name="connsiteX782" fmla="*/ 70495 w 608203"/>
                <a:gd name="connsiteY782" fmla="*/ 78613 h 527124"/>
                <a:gd name="connsiteX783" fmla="*/ 70495 w 608203"/>
                <a:gd name="connsiteY783" fmla="*/ 64705 h 527124"/>
                <a:gd name="connsiteX784" fmla="*/ 72038 w 608203"/>
                <a:gd name="connsiteY784" fmla="*/ 60327 h 527124"/>
                <a:gd name="connsiteX785" fmla="*/ 76410 w 608203"/>
                <a:gd name="connsiteY785" fmla="*/ 58781 h 527124"/>
                <a:gd name="connsiteX786" fmla="*/ 36129 w 608203"/>
                <a:gd name="connsiteY786" fmla="*/ 58781 h 527124"/>
                <a:gd name="connsiteX787" fmla="*/ 40292 w 608203"/>
                <a:gd name="connsiteY787" fmla="*/ 58781 h 527124"/>
                <a:gd name="connsiteX788" fmla="*/ 40292 w 608203"/>
                <a:gd name="connsiteY788" fmla="*/ 84537 h 527124"/>
                <a:gd name="connsiteX789" fmla="*/ 36129 w 608203"/>
                <a:gd name="connsiteY789" fmla="*/ 84537 h 527124"/>
                <a:gd name="connsiteX790" fmla="*/ 282685 w 608203"/>
                <a:gd name="connsiteY790" fmla="*/ 55394 h 527124"/>
                <a:gd name="connsiteX791" fmla="*/ 282685 w 608203"/>
                <a:gd name="connsiteY791" fmla="*/ 172674 h 527124"/>
                <a:gd name="connsiteX792" fmla="*/ 165194 w 608203"/>
                <a:gd name="connsiteY792" fmla="*/ 172674 h 527124"/>
                <a:gd name="connsiteX793" fmla="*/ 282685 w 608203"/>
                <a:gd name="connsiteY793" fmla="*/ 55394 h 527124"/>
                <a:gd name="connsiteX794" fmla="*/ 568190 w 608203"/>
                <a:gd name="connsiteY794" fmla="*/ 23972 h 527124"/>
                <a:gd name="connsiteX795" fmla="*/ 568190 w 608203"/>
                <a:gd name="connsiteY795" fmla="*/ 33767 h 527124"/>
                <a:gd name="connsiteX796" fmla="*/ 569997 w 608203"/>
                <a:gd name="connsiteY796" fmla="*/ 35571 h 527124"/>
                <a:gd name="connsiteX797" fmla="*/ 571804 w 608203"/>
                <a:gd name="connsiteY797" fmla="*/ 33767 h 527124"/>
                <a:gd name="connsiteX798" fmla="*/ 571804 w 608203"/>
                <a:gd name="connsiteY798" fmla="*/ 26034 h 527124"/>
                <a:gd name="connsiteX799" fmla="*/ 568190 w 608203"/>
                <a:gd name="connsiteY799" fmla="*/ 23972 h 527124"/>
                <a:gd name="connsiteX800" fmla="*/ 40013 w 608203"/>
                <a:gd name="connsiteY800" fmla="*/ 23972 h 527124"/>
                <a:gd name="connsiteX801" fmla="*/ 36399 w 608203"/>
                <a:gd name="connsiteY801" fmla="*/ 26034 h 527124"/>
                <a:gd name="connsiteX802" fmla="*/ 36399 w 608203"/>
                <a:gd name="connsiteY802" fmla="*/ 33767 h 527124"/>
                <a:gd name="connsiteX803" fmla="*/ 38206 w 608203"/>
                <a:gd name="connsiteY803" fmla="*/ 35313 h 527124"/>
                <a:gd name="connsiteX804" fmla="*/ 40013 w 608203"/>
                <a:gd name="connsiteY804" fmla="*/ 33767 h 527124"/>
                <a:gd name="connsiteX805" fmla="*/ 530242 w 608203"/>
                <a:gd name="connsiteY805" fmla="*/ 21394 h 527124"/>
                <a:gd name="connsiteX806" fmla="*/ 530242 w 608203"/>
                <a:gd name="connsiteY806" fmla="*/ 33767 h 527124"/>
                <a:gd name="connsiteX807" fmla="*/ 532049 w 608203"/>
                <a:gd name="connsiteY807" fmla="*/ 35571 h 527124"/>
                <a:gd name="connsiteX808" fmla="*/ 533856 w 608203"/>
                <a:gd name="connsiteY808" fmla="*/ 33767 h 527124"/>
                <a:gd name="connsiteX809" fmla="*/ 533856 w 608203"/>
                <a:gd name="connsiteY809" fmla="*/ 21394 h 527124"/>
                <a:gd name="connsiteX810" fmla="*/ 492035 w 608203"/>
                <a:gd name="connsiteY810" fmla="*/ 21394 h 527124"/>
                <a:gd name="connsiteX811" fmla="*/ 492035 w 608203"/>
                <a:gd name="connsiteY811" fmla="*/ 33767 h 527124"/>
                <a:gd name="connsiteX812" fmla="*/ 493842 w 608203"/>
                <a:gd name="connsiteY812" fmla="*/ 35571 h 527124"/>
                <a:gd name="connsiteX813" fmla="*/ 495650 w 608203"/>
                <a:gd name="connsiteY813" fmla="*/ 33767 h 527124"/>
                <a:gd name="connsiteX814" fmla="*/ 495650 w 608203"/>
                <a:gd name="connsiteY814" fmla="*/ 21394 h 527124"/>
                <a:gd name="connsiteX815" fmla="*/ 454087 w 608203"/>
                <a:gd name="connsiteY815" fmla="*/ 21394 h 527124"/>
                <a:gd name="connsiteX816" fmla="*/ 454087 w 608203"/>
                <a:gd name="connsiteY816" fmla="*/ 33767 h 527124"/>
                <a:gd name="connsiteX817" fmla="*/ 455894 w 608203"/>
                <a:gd name="connsiteY817" fmla="*/ 35571 h 527124"/>
                <a:gd name="connsiteX818" fmla="*/ 457701 w 608203"/>
                <a:gd name="connsiteY818" fmla="*/ 33767 h 527124"/>
                <a:gd name="connsiteX819" fmla="*/ 457701 w 608203"/>
                <a:gd name="connsiteY819" fmla="*/ 21394 h 527124"/>
                <a:gd name="connsiteX820" fmla="*/ 415881 w 608203"/>
                <a:gd name="connsiteY820" fmla="*/ 21394 h 527124"/>
                <a:gd name="connsiteX821" fmla="*/ 415881 w 608203"/>
                <a:gd name="connsiteY821" fmla="*/ 33767 h 527124"/>
                <a:gd name="connsiteX822" fmla="*/ 417688 w 608203"/>
                <a:gd name="connsiteY822" fmla="*/ 35571 h 527124"/>
                <a:gd name="connsiteX823" fmla="*/ 419495 w 608203"/>
                <a:gd name="connsiteY823" fmla="*/ 33767 h 527124"/>
                <a:gd name="connsiteX824" fmla="*/ 419495 w 608203"/>
                <a:gd name="connsiteY824" fmla="*/ 21394 h 527124"/>
                <a:gd name="connsiteX825" fmla="*/ 377933 w 608203"/>
                <a:gd name="connsiteY825" fmla="*/ 21394 h 527124"/>
                <a:gd name="connsiteX826" fmla="*/ 377933 w 608203"/>
                <a:gd name="connsiteY826" fmla="*/ 33767 h 527124"/>
                <a:gd name="connsiteX827" fmla="*/ 379740 w 608203"/>
                <a:gd name="connsiteY827" fmla="*/ 35571 h 527124"/>
                <a:gd name="connsiteX828" fmla="*/ 381547 w 608203"/>
                <a:gd name="connsiteY828" fmla="*/ 33767 h 527124"/>
                <a:gd name="connsiteX829" fmla="*/ 381547 w 608203"/>
                <a:gd name="connsiteY829" fmla="*/ 21394 h 527124"/>
                <a:gd name="connsiteX830" fmla="*/ 339985 w 608203"/>
                <a:gd name="connsiteY830" fmla="*/ 21394 h 527124"/>
                <a:gd name="connsiteX831" fmla="*/ 339985 w 608203"/>
                <a:gd name="connsiteY831" fmla="*/ 33767 h 527124"/>
                <a:gd name="connsiteX832" fmla="*/ 341792 w 608203"/>
                <a:gd name="connsiteY832" fmla="*/ 35571 h 527124"/>
                <a:gd name="connsiteX833" fmla="*/ 343341 w 608203"/>
                <a:gd name="connsiteY833" fmla="*/ 33767 h 527124"/>
                <a:gd name="connsiteX834" fmla="*/ 343341 w 608203"/>
                <a:gd name="connsiteY834" fmla="*/ 21394 h 527124"/>
                <a:gd name="connsiteX835" fmla="*/ 302811 w 608203"/>
                <a:gd name="connsiteY835" fmla="*/ 21394 h 527124"/>
                <a:gd name="connsiteX836" fmla="*/ 302811 w 608203"/>
                <a:gd name="connsiteY836" fmla="*/ 33767 h 527124"/>
                <a:gd name="connsiteX837" fmla="*/ 304618 w 608203"/>
                <a:gd name="connsiteY837" fmla="*/ 35571 h 527124"/>
                <a:gd name="connsiteX838" fmla="*/ 306425 w 608203"/>
                <a:gd name="connsiteY838" fmla="*/ 33767 h 527124"/>
                <a:gd name="connsiteX839" fmla="*/ 306425 w 608203"/>
                <a:gd name="connsiteY839" fmla="*/ 21394 h 527124"/>
                <a:gd name="connsiteX840" fmla="*/ 264863 w 608203"/>
                <a:gd name="connsiteY840" fmla="*/ 21394 h 527124"/>
                <a:gd name="connsiteX841" fmla="*/ 264863 w 608203"/>
                <a:gd name="connsiteY841" fmla="*/ 33767 h 527124"/>
                <a:gd name="connsiteX842" fmla="*/ 266670 w 608203"/>
                <a:gd name="connsiteY842" fmla="*/ 35571 h 527124"/>
                <a:gd name="connsiteX843" fmla="*/ 268477 w 608203"/>
                <a:gd name="connsiteY843" fmla="*/ 33767 h 527124"/>
                <a:gd name="connsiteX844" fmla="*/ 268477 w 608203"/>
                <a:gd name="connsiteY844" fmla="*/ 21394 h 527124"/>
                <a:gd name="connsiteX845" fmla="*/ 226657 w 608203"/>
                <a:gd name="connsiteY845" fmla="*/ 21394 h 527124"/>
                <a:gd name="connsiteX846" fmla="*/ 226657 w 608203"/>
                <a:gd name="connsiteY846" fmla="*/ 33767 h 527124"/>
                <a:gd name="connsiteX847" fmla="*/ 228464 w 608203"/>
                <a:gd name="connsiteY847" fmla="*/ 35571 h 527124"/>
                <a:gd name="connsiteX848" fmla="*/ 230271 w 608203"/>
                <a:gd name="connsiteY848" fmla="*/ 33767 h 527124"/>
                <a:gd name="connsiteX849" fmla="*/ 230271 w 608203"/>
                <a:gd name="connsiteY849" fmla="*/ 21394 h 527124"/>
                <a:gd name="connsiteX850" fmla="*/ 188708 w 608203"/>
                <a:gd name="connsiteY850" fmla="*/ 21394 h 527124"/>
                <a:gd name="connsiteX851" fmla="*/ 188708 w 608203"/>
                <a:gd name="connsiteY851" fmla="*/ 33767 h 527124"/>
                <a:gd name="connsiteX852" fmla="*/ 190515 w 608203"/>
                <a:gd name="connsiteY852" fmla="*/ 35571 h 527124"/>
                <a:gd name="connsiteX853" fmla="*/ 192322 w 608203"/>
                <a:gd name="connsiteY853" fmla="*/ 33767 h 527124"/>
                <a:gd name="connsiteX854" fmla="*/ 192322 w 608203"/>
                <a:gd name="connsiteY854" fmla="*/ 21394 h 527124"/>
                <a:gd name="connsiteX855" fmla="*/ 150502 w 608203"/>
                <a:gd name="connsiteY855" fmla="*/ 21394 h 527124"/>
                <a:gd name="connsiteX856" fmla="*/ 150502 w 608203"/>
                <a:gd name="connsiteY856" fmla="*/ 33767 h 527124"/>
                <a:gd name="connsiteX857" fmla="*/ 152309 w 608203"/>
                <a:gd name="connsiteY857" fmla="*/ 35571 h 527124"/>
                <a:gd name="connsiteX858" fmla="*/ 154116 w 608203"/>
                <a:gd name="connsiteY858" fmla="*/ 33767 h 527124"/>
                <a:gd name="connsiteX859" fmla="*/ 154116 w 608203"/>
                <a:gd name="connsiteY859" fmla="*/ 21394 h 527124"/>
                <a:gd name="connsiteX860" fmla="*/ 112553 w 608203"/>
                <a:gd name="connsiteY860" fmla="*/ 21394 h 527124"/>
                <a:gd name="connsiteX861" fmla="*/ 112553 w 608203"/>
                <a:gd name="connsiteY861" fmla="*/ 33767 h 527124"/>
                <a:gd name="connsiteX862" fmla="*/ 114361 w 608203"/>
                <a:gd name="connsiteY862" fmla="*/ 35571 h 527124"/>
                <a:gd name="connsiteX863" fmla="*/ 116168 w 608203"/>
                <a:gd name="connsiteY863" fmla="*/ 33767 h 527124"/>
                <a:gd name="connsiteX864" fmla="*/ 116168 w 608203"/>
                <a:gd name="connsiteY864" fmla="*/ 21394 h 527124"/>
                <a:gd name="connsiteX865" fmla="*/ 74605 w 608203"/>
                <a:gd name="connsiteY865" fmla="*/ 21394 h 527124"/>
                <a:gd name="connsiteX866" fmla="*/ 74605 w 608203"/>
                <a:gd name="connsiteY866" fmla="*/ 33767 h 527124"/>
                <a:gd name="connsiteX867" fmla="*/ 76412 w 608203"/>
                <a:gd name="connsiteY867" fmla="*/ 35571 h 527124"/>
                <a:gd name="connsiteX868" fmla="*/ 77961 w 608203"/>
                <a:gd name="connsiteY868" fmla="*/ 33767 h 527124"/>
                <a:gd name="connsiteX869" fmla="*/ 77961 w 608203"/>
                <a:gd name="connsiteY869" fmla="*/ 21394 h 527124"/>
                <a:gd name="connsiteX870" fmla="*/ 52662 w 608203"/>
                <a:gd name="connsiteY870" fmla="*/ 21394 h 527124"/>
                <a:gd name="connsiteX871" fmla="*/ 44144 w 608203"/>
                <a:gd name="connsiteY871" fmla="*/ 22683 h 527124"/>
                <a:gd name="connsiteX872" fmla="*/ 44144 w 608203"/>
                <a:gd name="connsiteY872" fmla="*/ 32993 h 527124"/>
                <a:gd name="connsiteX873" fmla="*/ 42336 w 608203"/>
                <a:gd name="connsiteY873" fmla="*/ 37375 h 527124"/>
                <a:gd name="connsiteX874" fmla="*/ 38206 w 608203"/>
                <a:gd name="connsiteY874" fmla="*/ 38922 h 527124"/>
                <a:gd name="connsiteX875" fmla="*/ 34076 w 608203"/>
                <a:gd name="connsiteY875" fmla="*/ 37375 h 527124"/>
                <a:gd name="connsiteX876" fmla="*/ 32269 w 608203"/>
                <a:gd name="connsiteY876" fmla="*/ 32993 h 527124"/>
                <a:gd name="connsiteX877" fmla="*/ 32269 w 608203"/>
                <a:gd name="connsiteY877" fmla="*/ 29127 h 527124"/>
                <a:gd name="connsiteX878" fmla="*/ 21426 w 608203"/>
                <a:gd name="connsiteY878" fmla="*/ 52326 h 527124"/>
                <a:gd name="connsiteX879" fmla="*/ 21426 w 608203"/>
                <a:gd name="connsiteY879" fmla="*/ 322719 h 527124"/>
                <a:gd name="connsiteX880" fmla="*/ 36141 w 608203"/>
                <a:gd name="connsiteY880" fmla="*/ 349010 h 527124"/>
                <a:gd name="connsiteX881" fmla="*/ 36141 w 608203"/>
                <a:gd name="connsiteY881" fmla="*/ 332771 h 527124"/>
                <a:gd name="connsiteX882" fmla="*/ 40271 w 608203"/>
                <a:gd name="connsiteY882" fmla="*/ 332771 h 527124"/>
                <a:gd name="connsiteX883" fmla="*/ 40271 w 608203"/>
                <a:gd name="connsiteY883" fmla="*/ 351073 h 527124"/>
                <a:gd name="connsiteX884" fmla="*/ 52662 w 608203"/>
                <a:gd name="connsiteY884" fmla="*/ 353650 h 527124"/>
                <a:gd name="connsiteX885" fmla="*/ 70733 w 608203"/>
                <a:gd name="connsiteY885" fmla="*/ 353650 h 527124"/>
                <a:gd name="connsiteX886" fmla="*/ 70475 w 608203"/>
                <a:gd name="connsiteY886" fmla="*/ 352877 h 527124"/>
                <a:gd name="connsiteX887" fmla="*/ 70475 w 608203"/>
                <a:gd name="connsiteY887" fmla="*/ 338958 h 527124"/>
                <a:gd name="connsiteX888" fmla="*/ 72282 w 608203"/>
                <a:gd name="connsiteY888" fmla="*/ 334318 h 527124"/>
                <a:gd name="connsiteX889" fmla="*/ 76412 w 608203"/>
                <a:gd name="connsiteY889" fmla="*/ 332771 h 527124"/>
                <a:gd name="connsiteX890" fmla="*/ 80543 w 608203"/>
                <a:gd name="connsiteY890" fmla="*/ 334318 h 527124"/>
                <a:gd name="connsiteX891" fmla="*/ 82350 w 608203"/>
                <a:gd name="connsiteY891" fmla="*/ 338958 h 527124"/>
                <a:gd name="connsiteX892" fmla="*/ 82350 w 608203"/>
                <a:gd name="connsiteY892" fmla="*/ 352877 h 527124"/>
                <a:gd name="connsiteX893" fmla="*/ 81834 w 608203"/>
                <a:gd name="connsiteY893" fmla="*/ 353650 h 527124"/>
                <a:gd name="connsiteX894" fmla="*/ 112295 w 608203"/>
                <a:gd name="connsiteY894" fmla="*/ 353650 h 527124"/>
                <a:gd name="connsiteX895" fmla="*/ 112295 w 608203"/>
                <a:gd name="connsiteY895" fmla="*/ 332771 h 527124"/>
                <a:gd name="connsiteX896" fmla="*/ 116426 w 608203"/>
                <a:gd name="connsiteY896" fmla="*/ 332771 h 527124"/>
                <a:gd name="connsiteX897" fmla="*/ 116426 w 608203"/>
                <a:gd name="connsiteY897" fmla="*/ 353650 h 527124"/>
                <a:gd name="connsiteX898" fmla="*/ 150243 w 608203"/>
                <a:gd name="connsiteY898" fmla="*/ 353650 h 527124"/>
                <a:gd name="connsiteX899" fmla="*/ 150243 w 608203"/>
                <a:gd name="connsiteY899" fmla="*/ 332771 h 527124"/>
                <a:gd name="connsiteX900" fmla="*/ 154374 w 608203"/>
                <a:gd name="connsiteY900" fmla="*/ 332771 h 527124"/>
                <a:gd name="connsiteX901" fmla="*/ 154374 w 608203"/>
                <a:gd name="connsiteY901" fmla="*/ 353650 h 527124"/>
                <a:gd name="connsiteX902" fmla="*/ 188708 w 608203"/>
                <a:gd name="connsiteY902" fmla="*/ 353650 h 527124"/>
                <a:gd name="connsiteX903" fmla="*/ 188708 w 608203"/>
                <a:gd name="connsiteY903" fmla="*/ 332771 h 527124"/>
                <a:gd name="connsiteX904" fmla="*/ 192839 w 608203"/>
                <a:gd name="connsiteY904" fmla="*/ 332771 h 527124"/>
                <a:gd name="connsiteX905" fmla="*/ 192839 w 608203"/>
                <a:gd name="connsiteY905" fmla="*/ 353650 h 527124"/>
                <a:gd name="connsiteX906" fmla="*/ 223042 w 608203"/>
                <a:gd name="connsiteY906" fmla="*/ 353650 h 527124"/>
                <a:gd name="connsiteX907" fmla="*/ 222784 w 608203"/>
                <a:gd name="connsiteY907" fmla="*/ 352877 h 527124"/>
                <a:gd name="connsiteX908" fmla="*/ 222784 w 608203"/>
                <a:gd name="connsiteY908" fmla="*/ 338958 h 527124"/>
                <a:gd name="connsiteX909" fmla="*/ 224591 w 608203"/>
                <a:gd name="connsiteY909" fmla="*/ 334318 h 527124"/>
                <a:gd name="connsiteX910" fmla="*/ 228722 w 608203"/>
                <a:gd name="connsiteY910" fmla="*/ 332771 h 527124"/>
                <a:gd name="connsiteX911" fmla="*/ 232852 w 608203"/>
                <a:gd name="connsiteY911" fmla="*/ 334318 h 527124"/>
                <a:gd name="connsiteX912" fmla="*/ 234659 w 608203"/>
                <a:gd name="connsiteY912" fmla="*/ 338958 h 527124"/>
                <a:gd name="connsiteX913" fmla="*/ 234659 w 608203"/>
                <a:gd name="connsiteY913" fmla="*/ 352877 h 527124"/>
                <a:gd name="connsiteX914" fmla="*/ 234143 w 608203"/>
                <a:gd name="connsiteY914" fmla="*/ 353650 h 527124"/>
                <a:gd name="connsiteX915" fmla="*/ 264605 w 608203"/>
                <a:gd name="connsiteY915" fmla="*/ 353650 h 527124"/>
                <a:gd name="connsiteX916" fmla="*/ 264605 w 608203"/>
                <a:gd name="connsiteY916" fmla="*/ 332771 h 527124"/>
                <a:gd name="connsiteX917" fmla="*/ 268735 w 608203"/>
                <a:gd name="connsiteY917" fmla="*/ 332771 h 527124"/>
                <a:gd name="connsiteX918" fmla="*/ 268735 w 608203"/>
                <a:gd name="connsiteY918" fmla="*/ 353650 h 527124"/>
                <a:gd name="connsiteX919" fmla="*/ 302811 w 608203"/>
                <a:gd name="connsiteY919" fmla="*/ 353650 h 527124"/>
                <a:gd name="connsiteX920" fmla="*/ 302811 w 608203"/>
                <a:gd name="connsiteY920" fmla="*/ 332771 h 527124"/>
                <a:gd name="connsiteX921" fmla="*/ 306683 w 608203"/>
                <a:gd name="connsiteY921" fmla="*/ 332771 h 527124"/>
                <a:gd name="connsiteX922" fmla="*/ 306683 w 608203"/>
                <a:gd name="connsiteY922" fmla="*/ 353650 h 527124"/>
                <a:gd name="connsiteX923" fmla="*/ 339727 w 608203"/>
                <a:gd name="connsiteY923" fmla="*/ 353650 h 527124"/>
                <a:gd name="connsiteX924" fmla="*/ 339727 w 608203"/>
                <a:gd name="connsiteY924" fmla="*/ 332771 h 527124"/>
                <a:gd name="connsiteX925" fmla="*/ 343857 w 608203"/>
                <a:gd name="connsiteY925" fmla="*/ 332771 h 527124"/>
                <a:gd name="connsiteX926" fmla="*/ 343857 w 608203"/>
                <a:gd name="connsiteY926" fmla="*/ 353650 h 527124"/>
                <a:gd name="connsiteX927" fmla="*/ 374319 w 608203"/>
                <a:gd name="connsiteY927" fmla="*/ 353650 h 527124"/>
                <a:gd name="connsiteX928" fmla="*/ 373802 w 608203"/>
                <a:gd name="connsiteY928" fmla="*/ 352877 h 527124"/>
                <a:gd name="connsiteX929" fmla="*/ 373802 w 608203"/>
                <a:gd name="connsiteY929" fmla="*/ 338958 h 527124"/>
                <a:gd name="connsiteX930" fmla="*/ 375609 w 608203"/>
                <a:gd name="connsiteY930" fmla="*/ 334318 h 527124"/>
                <a:gd name="connsiteX931" fmla="*/ 379740 w 608203"/>
                <a:gd name="connsiteY931" fmla="*/ 332771 h 527124"/>
                <a:gd name="connsiteX932" fmla="*/ 383870 w 608203"/>
                <a:gd name="connsiteY932" fmla="*/ 334318 h 527124"/>
                <a:gd name="connsiteX933" fmla="*/ 385677 w 608203"/>
                <a:gd name="connsiteY933" fmla="*/ 338958 h 527124"/>
                <a:gd name="connsiteX934" fmla="*/ 385677 w 608203"/>
                <a:gd name="connsiteY934" fmla="*/ 352877 h 527124"/>
                <a:gd name="connsiteX935" fmla="*/ 385419 w 608203"/>
                <a:gd name="connsiteY935" fmla="*/ 353650 h 527124"/>
                <a:gd name="connsiteX936" fmla="*/ 415881 w 608203"/>
                <a:gd name="connsiteY936" fmla="*/ 353650 h 527124"/>
                <a:gd name="connsiteX937" fmla="*/ 415881 w 608203"/>
                <a:gd name="connsiteY937" fmla="*/ 332771 h 527124"/>
                <a:gd name="connsiteX938" fmla="*/ 420011 w 608203"/>
                <a:gd name="connsiteY938" fmla="*/ 332771 h 527124"/>
                <a:gd name="connsiteX939" fmla="*/ 420011 w 608203"/>
                <a:gd name="connsiteY939" fmla="*/ 353650 h 527124"/>
                <a:gd name="connsiteX940" fmla="*/ 453829 w 608203"/>
                <a:gd name="connsiteY940" fmla="*/ 353650 h 527124"/>
                <a:gd name="connsiteX941" fmla="*/ 453829 w 608203"/>
                <a:gd name="connsiteY941" fmla="*/ 332771 h 527124"/>
                <a:gd name="connsiteX942" fmla="*/ 457960 w 608203"/>
                <a:gd name="connsiteY942" fmla="*/ 332771 h 527124"/>
                <a:gd name="connsiteX943" fmla="*/ 457960 w 608203"/>
                <a:gd name="connsiteY943" fmla="*/ 353650 h 527124"/>
                <a:gd name="connsiteX944" fmla="*/ 492035 w 608203"/>
                <a:gd name="connsiteY944" fmla="*/ 353650 h 527124"/>
                <a:gd name="connsiteX945" fmla="*/ 492035 w 608203"/>
                <a:gd name="connsiteY945" fmla="*/ 332771 h 527124"/>
                <a:gd name="connsiteX946" fmla="*/ 495908 w 608203"/>
                <a:gd name="connsiteY946" fmla="*/ 332771 h 527124"/>
                <a:gd name="connsiteX947" fmla="*/ 495908 w 608203"/>
                <a:gd name="connsiteY947" fmla="*/ 353650 h 527124"/>
                <a:gd name="connsiteX948" fmla="*/ 526369 w 608203"/>
                <a:gd name="connsiteY948" fmla="*/ 353650 h 527124"/>
                <a:gd name="connsiteX949" fmla="*/ 526111 w 608203"/>
                <a:gd name="connsiteY949" fmla="*/ 352877 h 527124"/>
                <a:gd name="connsiteX950" fmla="*/ 526111 w 608203"/>
                <a:gd name="connsiteY950" fmla="*/ 338958 h 527124"/>
                <a:gd name="connsiteX951" fmla="*/ 527918 w 608203"/>
                <a:gd name="connsiteY951" fmla="*/ 334318 h 527124"/>
                <a:gd name="connsiteX952" fmla="*/ 532049 w 608203"/>
                <a:gd name="connsiteY952" fmla="*/ 332771 h 527124"/>
                <a:gd name="connsiteX953" fmla="*/ 536179 w 608203"/>
                <a:gd name="connsiteY953" fmla="*/ 334318 h 527124"/>
                <a:gd name="connsiteX954" fmla="*/ 537986 w 608203"/>
                <a:gd name="connsiteY954" fmla="*/ 338958 h 527124"/>
                <a:gd name="connsiteX955" fmla="*/ 537986 w 608203"/>
                <a:gd name="connsiteY955" fmla="*/ 352877 h 527124"/>
                <a:gd name="connsiteX956" fmla="*/ 537470 w 608203"/>
                <a:gd name="connsiteY956" fmla="*/ 353650 h 527124"/>
                <a:gd name="connsiteX957" fmla="*/ 555540 w 608203"/>
                <a:gd name="connsiteY957" fmla="*/ 353650 h 527124"/>
                <a:gd name="connsiteX958" fmla="*/ 567932 w 608203"/>
                <a:gd name="connsiteY958" fmla="*/ 351073 h 527124"/>
                <a:gd name="connsiteX959" fmla="*/ 567932 w 608203"/>
                <a:gd name="connsiteY959" fmla="*/ 332771 h 527124"/>
                <a:gd name="connsiteX960" fmla="*/ 572062 w 608203"/>
                <a:gd name="connsiteY960" fmla="*/ 332771 h 527124"/>
                <a:gd name="connsiteX961" fmla="*/ 572062 w 608203"/>
                <a:gd name="connsiteY961" fmla="*/ 349010 h 527124"/>
                <a:gd name="connsiteX962" fmla="*/ 586777 w 608203"/>
                <a:gd name="connsiteY962" fmla="*/ 322719 h 527124"/>
                <a:gd name="connsiteX963" fmla="*/ 586777 w 608203"/>
                <a:gd name="connsiteY963" fmla="*/ 52326 h 527124"/>
                <a:gd name="connsiteX964" fmla="*/ 575934 w 608203"/>
                <a:gd name="connsiteY964" fmla="*/ 29127 h 527124"/>
                <a:gd name="connsiteX965" fmla="*/ 575934 w 608203"/>
                <a:gd name="connsiteY965" fmla="*/ 32993 h 527124"/>
                <a:gd name="connsiteX966" fmla="*/ 574127 w 608203"/>
                <a:gd name="connsiteY966" fmla="*/ 37375 h 527124"/>
                <a:gd name="connsiteX967" fmla="*/ 569997 w 608203"/>
                <a:gd name="connsiteY967" fmla="*/ 38922 h 527124"/>
                <a:gd name="connsiteX968" fmla="*/ 565867 w 608203"/>
                <a:gd name="connsiteY968" fmla="*/ 37375 h 527124"/>
                <a:gd name="connsiteX969" fmla="*/ 564059 w 608203"/>
                <a:gd name="connsiteY969" fmla="*/ 32993 h 527124"/>
                <a:gd name="connsiteX970" fmla="*/ 564059 w 608203"/>
                <a:gd name="connsiteY970" fmla="*/ 22683 h 527124"/>
                <a:gd name="connsiteX971" fmla="*/ 555540 w 608203"/>
                <a:gd name="connsiteY971" fmla="*/ 21394 h 527124"/>
                <a:gd name="connsiteX972" fmla="*/ 537728 w 608203"/>
                <a:gd name="connsiteY972" fmla="*/ 21394 h 527124"/>
                <a:gd name="connsiteX973" fmla="*/ 537728 w 608203"/>
                <a:gd name="connsiteY973" fmla="*/ 32993 h 527124"/>
                <a:gd name="connsiteX974" fmla="*/ 535921 w 608203"/>
                <a:gd name="connsiteY974" fmla="*/ 37375 h 527124"/>
                <a:gd name="connsiteX975" fmla="*/ 531791 w 608203"/>
                <a:gd name="connsiteY975" fmla="*/ 38922 h 527124"/>
                <a:gd name="connsiteX976" fmla="*/ 527660 w 608203"/>
                <a:gd name="connsiteY976" fmla="*/ 37375 h 527124"/>
                <a:gd name="connsiteX977" fmla="*/ 526111 w 608203"/>
                <a:gd name="connsiteY977" fmla="*/ 32993 h 527124"/>
                <a:gd name="connsiteX978" fmla="*/ 526111 w 608203"/>
                <a:gd name="connsiteY978" fmla="*/ 21394 h 527124"/>
                <a:gd name="connsiteX979" fmla="*/ 499780 w 608203"/>
                <a:gd name="connsiteY979" fmla="*/ 21394 h 527124"/>
                <a:gd name="connsiteX980" fmla="*/ 499780 w 608203"/>
                <a:gd name="connsiteY980" fmla="*/ 32993 h 527124"/>
                <a:gd name="connsiteX981" fmla="*/ 497973 w 608203"/>
                <a:gd name="connsiteY981" fmla="*/ 37375 h 527124"/>
                <a:gd name="connsiteX982" fmla="*/ 493842 w 608203"/>
                <a:gd name="connsiteY982" fmla="*/ 38922 h 527124"/>
                <a:gd name="connsiteX983" fmla="*/ 489712 w 608203"/>
                <a:gd name="connsiteY983" fmla="*/ 37375 h 527124"/>
                <a:gd name="connsiteX984" fmla="*/ 487905 w 608203"/>
                <a:gd name="connsiteY984" fmla="*/ 32993 h 527124"/>
                <a:gd name="connsiteX985" fmla="*/ 487905 w 608203"/>
                <a:gd name="connsiteY985" fmla="*/ 21394 h 527124"/>
                <a:gd name="connsiteX986" fmla="*/ 461574 w 608203"/>
                <a:gd name="connsiteY986" fmla="*/ 21394 h 527124"/>
                <a:gd name="connsiteX987" fmla="*/ 461574 w 608203"/>
                <a:gd name="connsiteY987" fmla="*/ 32993 h 527124"/>
                <a:gd name="connsiteX988" fmla="*/ 459767 w 608203"/>
                <a:gd name="connsiteY988" fmla="*/ 37375 h 527124"/>
                <a:gd name="connsiteX989" fmla="*/ 455636 w 608203"/>
                <a:gd name="connsiteY989" fmla="*/ 38922 h 527124"/>
                <a:gd name="connsiteX990" fmla="*/ 451506 w 608203"/>
                <a:gd name="connsiteY990" fmla="*/ 37375 h 527124"/>
                <a:gd name="connsiteX991" fmla="*/ 449957 w 608203"/>
                <a:gd name="connsiteY991" fmla="*/ 32993 h 527124"/>
                <a:gd name="connsiteX992" fmla="*/ 449957 w 608203"/>
                <a:gd name="connsiteY992" fmla="*/ 21394 h 527124"/>
                <a:gd name="connsiteX993" fmla="*/ 423625 w 608203"/>
                <a:gd name="connsiteY993" fmla="*/ 21394 h 527124"/>
                <a:gd name="connsiteX994" fmla="*/ 423625 w 608203"/>
                <a:gd name="connsiteY994" fmla="*/ 32993 h 527124"/>
                <a:gd name="connsiteX995" fmla="*/ 421818 w 608203"/>
                <a:gd name="connsiteY995" fmla="*/ 37375 h 527124"/>
                <a:gd name="connsiteX996" fmla="*/ 417688 w 608203"/>
                <a:gd name="connsiteY996" fmla="*/ 38922 h 527124"/>
                <a:gd name="connsiteX997" fmla="*/ 413558 w 608203"/>
                <a:gd name="connsiteY997" fmla="*/ 37375 h 527124"/>
                <a:gd name="connsiteX998" fmla="*/ 411751 w 608203"/>
                <a:gd name="connsiteY998" fmla="*/ 32993 h 527124"/>
                <a:gd name="connsiteX999" fmla="*/ 411751 w 608203"/>
                <a:gd name="connsiteY999" fmla="*/ 21394 h 527124"/>
                <a:gd name="connsiteX1000" fmla="*/ 385677 w 608203"/>
                <a:gd name="connsiteY1000" fmla="*/ 21394 h 527124"/>
                <a:gd name="connsiteX1001" fmla="*/ 385677 w 608203"/>
                <a:gd name="connsiteY1001" fmla="*/ 32993 h 527124"/>
                <a:gd name="connsiteX1002" fmla="*/ 383870 w 608203"/>
                <a:gd name="connsiteY1002" fmla="*/ 37375 h 527124"/>
                <a:gd name="connsiteX1003" fmla="*/ 379740 w 608203"/>
                <a:gd name="connsiteY1003" fmla="*/ 38922 h 527124"/>
                <a:gd name="connsiteX1004" fmla="*/ 375609 w 608203"/>
                <a:gd name="connsiteY1004" fmla="*/ 37375 h 527124"/>
                <a:gd name="connsiteX1005" fmla="*/ 373802 w 608203"/>
                <a:gd name="connsiteY1005" fmla="*/ 32993 h 527124"/>
                <a:gd name="connsiteX1006" fmla="*/ 373802 w 608203"/>
                <a:gd name="connsiteY1006" fmla="*/ 21394 h 527124"/>
                <a:gd name="connsiteX1007" fmla="*/ 347471 w 608203"/>
                <a:gd name="connsiteY1007" fmla="*/ 21394 h 527124"/>
                <a:gd name="connsiteX1008" fmla="*/ 347471 w 608203"/>
                <a:gd name="connsiteY1008" fmla="*/ 32993 h 527124"/>
                <a:gd name="connsiteX1009" fmla="*/ 345664 w 608203"/>
                <a:gd name="connsiteY1009" fmla="*/ 37375 h 527124"/>
                <a:gd name="connsiteX1010" fmla="*/ 341534 w 608203"/>
                <a:gd name="connsiteY1010" fmla="*/ 38922 h 527124"/>
                <a:gd name="connsiteX1011" fmla="*/ 337403 w 608203"/>
                <a:gd name="connsiteY1011" fmla="*/ 37375 h 527124"/>
                <a:gd name="connsiteX1012" fmla="*/ 335854 w 608203"/>
                <a:gd name="connsiteY1012" fmla="*/ 32993 h 527124"/>
                <a:gd name="connsiteX1013" fmla="*/ 335854 w 608203"/>
                <a:gd name="connsiteY1013" fmla="*/ 21394 h 527124"/>
                <a:gd name="connsiteX1014" fmla="*/ 310556 w 608203"/>
                <a:gd name="connsiteY1014" fmla="*/ 21394 h 527124"/>
                <a:gd name="connsiteX1015" fmla="*/ 310556 w 608203"/>
                <a:gd name="connsiteY1015" fmla="*/ 32993 h 527124"/>
                <a:gd name="connsiteX1016" fmla="*/ 308748 w 608203"/>
                <a:gd name="connsiteY1016" fmla="*/ 37375 h 527124"/>
                <a:gd name="connsiteX1017" fmla="*/ 304618 w 608203"/>
                <a:gd name="connsiteY1017" fmla="*/ 38922 h 527124"/>
                <a:gd name="connsiteX1018" fmla="*/ 300488 w 608203"/>
                <a:gd name="connsiteY1018" fmla="*/ 37375 h 527124"/>
                <a:gd name="connsiteX1019" fmla="*/ 298681 w 608203"/>
                <a:gd name="connsiteY1019" fmla="*/ 32993 h 527124"/>
                <a:gd name="connsiteX1020" fmla="*/ 298681 w 608203"/>
                <a:gd name="connsiteY1020" fmla="*/ 21394 h 527124"/>
                <a:gd name="connsiteX1021" fmla="*/ 272349 w 608203"/>
                <a:gd name="connsiteY1021" fmla="*/ 21394 h 527124"/>
                <a:gd name="connsiteX1022" fmla="*/ 272349 w 608203"/>
                <a:gd name="connsiteY1022" fmla="*/ 32993 h 527124"/>
                <a:gd name="connsiteX1023" fmla="*/ 270542 w 608203"/>
                <a:gd name="connsiteY1023" fmla="*/ 37375 h 527124"/>
                <a:gd name="connsiteX1024" fmla="*/ 266670 w 608203"/>
                <a:gd name="connsiteY1024" fmla="*/ 38922 h 527124"/>
                <a:gd name="connsiteX1025" fmla="*/ 262539 w 608203"/>
                <a:gd name="connsiteY1025" fmla="*/ 37375 h 527124"/>
                <a:gd name="connsiteX1026" fmla="*/ 260732 w 608203"/>
                <a:gd name="connsiteY1026" fmla="*/ 32993 h 527124"/>
                <a:gd name="connsiteX1027" fmla="*/ 260732 w 608203"/>
                <a:gd name="connsiteY1027" fmla="*/ 21394 h 527124"/>
                <a:gd name="connsiteX1028" fmla="*/ 234401 w 608203"/>
                <a:gd name="connsiteY1028" fmla="*/ 21394 h 527124"/>
                <a:gd name="connsiteX1029" fmla="*/ 234401 w 608203"/>
                <a:gd name="connsiteY1029" fmla="*/ 32993 h 527124"/>
                <a:gd name="connsiteX1030" fmla="*/ 232594 w 608203"/>
                <a:gd name="connsiteY1030" fmla="*/ 37375 h 527124"/>
                <a:gd name="connsiteX1031" fmla="*/ 228464 w 608203"/>
                <a:gd name="connsiteY1031" fmla="*/ 38922 h 527124"/>
                <a:gd name="connsiteX1032" fmla="*/ 224333 w 608203"/>
                <a:gd name="connsiteY1032" fmla="*/ 37375 h 527124"/>
                <a:gd name="connsiteX1033" fmla="*/ 222526 w 608203"/>
                <a:gd name="connsiteY1033" fmla="*/ 32993 h 527124"/>
                <a:gd name="connsiteX1034" fmla="*/ 222526 w 608203"/>
                <a:gd name="connsiteY1034" fmla="*/ 21394 h 527124"/>
                <a:gd name="connsiteX1035" fmla="*/ 196453 w 608203"/>
                <a:gd name="connsiteY1035" fmla="*/ 21394 h 527124"/>
                <a:gd name="connsiteX1036" fmla="*/ 196453 w 608203"/>
                <a:gd name="connsiteY1036" fmla="*/ 32993 h 527124"/>
                <a:gd name="connsiteX1037" fmla="*/ 194646 w 608203"/>
                <a:gd name="connsiteY1037" fmla="*/ 37375 h 527124"/>
                <a:gd name="connsiteX1038" fmla="*/ 190515 w 608203"/>
                <a:gd name="connsiteY1038" fmla="*/ 38922 h 527124"/>
                <a:gd name="connsiteX1039" fmla="*/ 186385 w 608203"/>
                <a:gd name="connsiteY1039" fmla="*/ 37375 h 527124"/>
                <a:gd name="connsiteX1040" fmla="*/ 184578 w 608203"/>
                <a:gd name="connsiteY1040" fmla="*/ 32993 h 527124"/>
                <a:gd name="connsiteX1041" fmla="*/ 184578 w 608203"/>
                <a:gd name="connsiteY1041" fmla="*/ 21394 h 527124"/>
                <a:gd name="connsiteX1042" fmla="*/ 158246 w 608203"/>
                <a:gd name="connsiteY1042" fmla="*/ 21394 h 527124"/>
                <a:gd name="connsiteX1043" fmla="*/ 158246 w 608203"/>
                <a:gd name="connsiteY1043" fmla="*/ 32993 h 527124"/>
                <a:gd name="connsiteX1044" fmla="*/ 156439 w 608203"/>
                <a:gd name="connsiteY1044" fmla="*/ 37375 h 527124"/>
                <a:gd name="connsiteX1045" fmla="*/ 152309 w 608203"/>
                <a:gd name="connsiteY1045" fmla="*/ 38922 h 527124"/>
                <a:gd name="connsiteX1046" fmla="*/ 148178 w 608203"/>
                <a:gd name="connsiteY1046" fmla="*/ 37375 h 527124"/>
                <a:gd name="connsiteX1047" fmla="*/ 146371 w 608203"/>
                <a:gd name="connsiteY1047" fmla="*/ 32993 h 527124"/>
                <a:gd name="connsiteX1048" fmla="*/ 146371 w 608203"/>
                <a:gd name="connsiteY1048" fmla="*/ 21394 h 527124"/>
                <a:gd name="connsiteX1049" fmla="*/ 120298 w 608203"/>
                <a:gd name="connsiteY1049" fmla="*/ 21394 h 527124"/>
                <a:gd name="connsiteX1050" fmla="*/ 120298 w 608203"/>
                <a:gd name="connsiteY1050" fmla="*/ 32993 h 527124"/>
                <a:gd name="connsiteX1051" fmla="*/ 118491 w 608203"/>
                <a:gd name="connsiteY1051" fmla="*/ 37375 h 527124"/>
                <a:gd name="connsiteX1052" fmla="*/ 114361 w 608203"/>
                <a:gd name="connsiteY1052" fmla="*/ 38922 h 527124"/>
                <a:gd name="connsiteX1053" fmla="*/ 110230 w 608203"/>
                <a:gd name="connsiteY1053" fmla="*/ 37375 h 527124"/>
                <a:gd name="connsiteX1054" fmla="*/ 108423 w 608203"/>
                <a:gd name="connsiteY1054" fmla="*/ 32993 h 527124"/>
                <a:gd name="connsiteX1055" fmla="*/ 108423 w 608203"/>
                <a:gd name="connsiteY1055" fmla="*/ 21394 h 527124"/>
                <a:gd name="connsiteX1056" fmla="*/ 82350 w 608203"/>
                <a:gd name="connsiteY1056" fmla="*/ 21394 h 527124"/>
                <a:gd name="connsiteX1057" fmla="*/ 82350 w 608203"/>
                <a:gd name="connsiteY1057" fmla="*/ 32993 h 527124"/>
                <a:gd name="connsiteX1058" fmla="*/ 80543 w 608203"/>
                <a:gd name="connsiteY1058" fmla="*/ 37375 h 527124"/>
                <a:gd name="connsiteX1059" fmla="*/ 76412 w 608203"/>
                <a:gd name="connsiteY1059" fmla="*/ 38922 h 527124"/>
                <a:gd name="connsiteX1060" fmla="*/ 72282 w 608203"/>
                <a:gd name="connsiteY1060" fmla="*/ 37375 h 527124"/>
                <a:gd name="connsiteX1061" fmla="*/ 70475 w 608203"/>
                <a:gd name="connsiteY1061" fmla="*/ 32993 h 527124"/>
                <a:gd name="connsiteX1062" fmla="*/ 70475 w 608203"/>
                <a:gd name="connsiteY1062" fmla="*/ 21394 h 527124"/>
                <a:gd name="connsiteX1063" fmla="*/ 52662 w 608203"/>
                <a:gd name="connsiteY1063" fmla="*/ 0 h 527124"/>
                <a:gd name="connsiteX1064" fmla="*/ 555540 w 608203"/>
                <a:gd name="connsiteY1064" fmla="*/ 0 h 527124"/>
                <a:gd name="connsiteX1065" fmla="*/ 608203 w 608203"/>
                <a:gd name="connsiteY1065" fmla="*/ 52326 h 527124"/>
                <a:gd name="connsiteX1066" fmla="*/ 608203 w 608203"/>
                <a:gd name="connsiteY1066" fmla="*/ 386902 h 527124"/>
                <a:gd name="connsiteX1067" fmla="*/ 555540 w 608203"/>
                <a:gd name="connsiteY1067" fmla="*/ 439485 h 527124"/>
                <a:gd name="connsiteX1068" fmla="*/ 325528 w 608203"/>
                <a:gd name="connsiteY1068" fmla="*/ 439485 h 527124"/>
                <a:gd name="connsiteX1069" fmla="*/ 325528 w 608203"/>
                <a:gd name="connsiteY1069" fmla="*/ 484078 h 527124"/>
                <a:gd name="connsiteX1070" fmla="*/ 486614 w 608203"/>
                <a:gd name="connsiteY1070" fmla="*/ 484078 h 527124"/>
                <a:gd name="connsiteX1071" fmla="*/ 508041 w 608203"/>
                <a:gd name="connsiteY1071" fmla="*/ 505472 h 527124"/>
                <a:gd name="connsiteX1072" fmla="*/ 508041 w 608203"/>
                <a:gd name="connsiteY1072" fmla="*/ 527124 h 527124"/>
                <a:gd name="connsiteX1073" fmla="*/ 100162 w 608203"/>
                <a:gd name="connsiteY1073" fmla="*/ 527124 h 527124"/>
                <a:gd name="connsiteX1074" fmla="*/ 100162 w 608203"/>
                <a:gd name="connsiteY1074" fmla="*/ 505472 h 527124"/>
                <a:gd name="connsiteX1075" fmla="*/ 121589 w 608203"/>
                <a:gd name="connsiteY1075" fmla="*/ 484078 h 527124"/>
                <a:gd name="connsiteX1076" fmla="*/ 282675 w 608203"/>
                <a:gd name="connsiteY1076" fmla="*/ 484078 h 527124"/>
                <a:gd name="connsiteX1077" fmla="*/ 282675 w 608203"/>
                <a:gd name="connsiteY1077" fmla="*/ 439485 h 527124"/>
                <a:gd name="connsiteX1078" fmla="*/ 52662 w 608203"/>
                <a:gd name="connsiteY1078" fmla="*/ 439485 h 527124"/>
                <a:gd name="connsiteX1079" fmla="*/ 0 w 608203"/>
                <a:gd name="connsiteY1079" fmla="*/ 386902 h 527124"/>
                <a:gd name="connsiteX1080" fmla="*/ 0 w 608203"/>
                <a:gd name="connsiteY1080" fmla="*/ 52326 h 527124"/>
                <a:gd name="connsiteX1081" fmla="*/ 52662 w 608203"/>
                <a:gd name="connsiteY1081" fmla="*/ 0 h 52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</a:cxnLst>
              <a:rect l="l" t="t" r="r" b="b"/>
              <a:pathLst>
                <a:path w="608203" h="527124">
                  <a:moveTo>
                    <a:pt x="532049" y="336380"/>
                  </a:moveTo>
                  <a:cubicBezTo>
                    <a:pt x="530758" y="336380"/>
                    <a:pt x="530242" y="336896"/>
                    <a:pt x="530242" y="338184"/>
                  </a:cubicBezTo>
                  <a:lnTo>
                    <a:pt x="530242" y="353392"/>
                  </a:lnTo>
                  <a:cubicBezTo>
                    <a:pt x="530242" y="353650"/>
                    <a:pt x="530500" y="353650"/>
                    <a:pt x="530500" y="353650"/>
                  </a:cubicBezTo>
                  <a:lnTo>
                    <a:pt x="533598" y="353650"/>
                  </a:lnTo>
                  <a:cubicBezTo>
                    <a:pt x="533598" y="353650"/>
                    <a:pt x="533856" y="353650"/>
                    <a:pt x="533856" y="353392"/>
                  </a:cubicBezTo>
                  <a:lnTo>
                    <a:pt x="533598" y="353392"/>
                  </a:lnTo>
                  <a:lnTo>
                    <a:pt x="533598" y="338184"/>
                  </a:lnTo>
                  <a:cubicBezTo>
                    <a:pt x="533598" y="336896"/>
                    <a:pt x="533081" y="336380"/>
                    <a:pt x="532049" y="336380"/>
                  </a:cubicBezTo>
                  <a:close/>
                  <a:moveTo>
                    <a:pt x="379740" y="336380"/>
                  </a:moveTo>
                  <a:cubicBezTo>
                    <a:pt x="378449" y="336380"/>
                    <a:pt x="377933" y="336896"/>
                    <a:pt x="377933" y="338184"/>
                  </a:cubicBezTo>
                  <a:lnTo>
                    <a:pt x="377933" y="353392"/>
                  </a:lnTo>
                  <a:cubicBezTo>
                    <a:pt x="377933" y="353650"/>
                    <a:pt x="378191" y="353650"/>
                    <a:pt x="378191" y="353650"/>
                  </a:cubicBezTo>
                  <a:lnTo>
                    <a:pt x="381289" y="353650"/>
                  </a:lnTo>
                  <a:cubicBezTo>
                    <a:pt x="381289" y="353650"/>
                    <a:pt x="381547" y="353650"/>
                    <a:pt x="381547" y="353392"/>
                  </a:cubicBezTo>
                  <a:lnTo>
                    <a:pt x="381547" y="338184"/>
                  </a:lnTo>
                  <a:cubicBezTo>
                    <a:pt x="381547" y="336896"/>
                    <a:pt x="381031" y="336380"/>
                    <a:pt x="379740" y="336380"/>
                  </a:cubicBezTo>
                  <a:close/>
                  <a:moveTo>
                    <a:pt x="228464" y="336380"/>
                  </a:moveTo>
                  <a:cubicBezTo>
                    <a:pt x="227173" y="336380"/>
                    <a:pt x="226657" y="336896"/>
                    <a:pt x="226657" y="338184"/>
                  </a:cubicBezTo>
                  <a:lnTo>
                    <a:pt x="226657" y="353392"/>
                  </a:lnTo>
                  <a:cubicBezTo>
                    <a:pt x="226657" y="353650"/>
                    <a:pt x="226915" y="353650"/>
                    <a:pt x="226915" y="353650"/>
                  </a:cubicBezTo>
                  <a:lnTo>
                    <a:pt x="230012" y="353650"/>
                  </a:lnTo>
                  <a:cubicBezTo>
                    <a:pt x="230012" y="353650"/>
                    <a:pt x="230271" y="353650"/>
                    <a:pt x="230271" y="353392"/>
                  </a:cubicBezTo>
                  <a:lnTo>
                    <a:pt x="230271" y="338184"/>
                  </a:lnTo>
                  <a:cubicBezTo>
                    <a:pt x="230271" y="336896"/>
                    <a:pt x="229754" y="336380"/>
                    <a:pt x="228464" y="336380"/>
                  </a:cubicBezTo>
                  <a:close/>
                  <a:moveTo>
                    <a:pt x="76154" y="336380"/>
                  </a:moveTo>
                  <a:cubicBezTo>
                    <a:pt x="75122" y="336380"/>
                    <a:pt x="74605" y="336896"/>
                    <a:pt x="74605" y="338184"/>
                  </a:cubicBezTo>
                  <a:lnTo>
                    <a:pt x="74605" y="353392"/>
                  </a:lnTo>
                  <a:cubicBezTo>
                    <a:pt x="74605" y="353650"/>
                    <a:pt x="74605" y="353650"/>
                    <a:pt x="74863" y="353650"/>
                  </a:cubicBezTo>
                  <a:lnTo>
                    <a:pt x="77703" y="353650"/>
                  </a:lnTo>
                  <a:cubicBezTo>
                    <a:pt x="77703" y="353650"/>
                    <a:pt x="77961" y="353650"/>
                    <a:pt x="77961" y="353392"/>
                  </a:cubicBezTo>
                  <a:lnTo>
                    <a:pt x="77961" y="338184"/>
                  </a:lnTo>
                  <a:cubicBezTo>
                    <a:pt x="77961" y="336896"/>
                    <a:pt x="77445" y="336380"/>
                    <a:pt x="76154" y="336380"/>
                  </a:cubicBezTo>
                  <a:close/>
                  <a:moveTo>
                    <a:pt x="385640" y="296446"/>
                  </a:moveTo>
                  <a:lnTo>
                    <a:pt x="385640" y="307253"/>
                  </a:lnTo>
                  <a:cubicBezTo>
                    <a:pt x="385640" y="309054"/>
                    <a:pt x="384867" y="310597"/>
                    <a:pt x="383836" y="311626"/>
                  </a:cubicBezTo>
                  <a:cubicBezTo>
                    <a:pt x="382548" y="312656"/>
                    <a:pt x="381259" y="313170"/>
                    <a:pt x="379713" y="313170"/>
                  </a:cubicBezTo>
                  <a:cubicBezTo>
                    <a:pt x="378166" y="313170"/>
                    <a:pt x="376620" y="312656"/>
                    <a:pt x="375589" y="311626"/>
                  </a:cubicBezTo>
                  <a:cubicBezTo>
                    <a:pt x="374301" y="310597"/>
                    <a:pt x="373785" y="309054"/>
                    <a:pt x="373785" y="307253"/>
                  </a:cubicBezTo>
                  <a:lnTo>
                    <a:pt x="373785" y="304680"/>
                  </a:lnTo>
                  <a:cubicBezTo>
                    <a:pt x="375074" y="303908"/>
                    <a:pt x="376620" y="302879"/>
                    <a:pt x="377909" y="302107"/>
                  </a:cubicBezTo>
                  <a:lnTo>
                    <a:pt x="377909" y="307767"/>
                  </a:lnTo>
                  <a:cubicBezTo>
                    <a:pt x="377909" y="309054"/>
                    <a:pt x="378424" y="309568"/>
                    <a:pt x="379713" y="309568"/>
                  </a:cubicBezTo>
                  <a:cubicBezTo>
                    <a:pt x="381001" y="309568"/>
                    <a:pt x="381517" y="309054"/>
                    <a:pt x="381517" y="307767"/>
                  </a:cubicBezTo>
                  <a:lnTo>
                    <a:pt x="381517" y="299534"/>
                  </a:lnTo>
                  <a:cubicBezTo>
                    <a:pt x="382805" y="298505"/>
                    <a:pt x="384352" y="297475"/>
                    <a:pt x="385640" y="296446"/>
                  </a:cubicBezTo>
                  <a:close/>
                  <a:moveTo>
                    <a:pt x="222493" y="296446"/>
                  </a:moveTo>
                  <a:cubicBezTo>
                    <a:pt x="224049" y="297475"/>
                    <a:pt x="225345" y="298505"/>
                    <a:pt x="226641" y="299534"/>
                  </a:cubicBezTo>
                  <a:lnTo>
                    <a:pt x="226641" y="307767"/>
                  </a:lnTo>
                  <a:cubicBezTo>
                    <a:pt x="226641" y="309054"/>
                    <a:pt x="227419" y="309568"/>
                    <a:pt x="228456" y="309568"/>
                  </a:cubicBezTo>
                  <a:cubicBezTo>
                    <a:pt x="229753" y="309568"/>
                    <a:pt x="230271" y="309054"/>
                    <a:pt x="230271" y="307767"/>
                  </a:cubicBezTo>
                  <a:lnTo>
                    <a:pt x="230271" y="302107"/>
                  </a:lnTo>
                  <a:cubicBezTo>
                    <a:pt x="231567" y="302879"/>
                    <a:pt x="233123" y="303650"/>
                    <a:pt x="234419" y="304680"/>
                  </a:cubicBezTo>
                  <a:lnTo>
                    <a:pt x="234419" y="307253"/>
                  </a:lnTo>
                  <a:cubicBezTo>
                    <a:pt x="234419" y="309054"/>
                    <a:pt x="233901" y="310597"/>
                    <a:pt x="232604" y="311626"/>
                  </a:cubicBezTo>
                  <a:cubicBezTo>
                    <a:pt x="231567" y="312656"/>
                    <a:pt x="230012" y="313170"/>
                    <a:pt x="228456" y="313170"/>
                  </a:cubicBezTo>
                  <a:cubicBezTo>
                    <a:pt x="226901" y="313170"/>
                    <a:pt x="225604" y="312656"/>
                    <a:pt x="224308" y="311626"/>
                  </a:cubicBezTo>
                  <a:cubicBezTo>
                    <a:pt x="223271" y="310597"/>
                    <a:pt x="222493" y="309054"/>
                    <a:pt x="222493" y="307253"/>
                  </a:cubicBezTo>
                  <a:close/>
                  <a:moveTo>
                    <a:pt x="569992" y="290741"/>
                  </a:moveTo>
                  <a:cubicBezTo>
                    <a:pt x="568955" y="290741"/>
                    <a:pt x="568177" y="291256"/>
                    <a:pt x="568177" y="292545"/>
                  </a:cubicBezTo>
                  <a:lnTo>
                    <a:pt x="568177" y="307756"/>
                  </a:lnTo>
                  <a:cubicBezTo>
                    <a:pt x="568177" y="309045"/>
                    <a:pt x="568955" y="309561"/>
                    <a:pt x="569992" y="309561"/>
                  </a:cubicBezTo>
                  <a:cubicBezTo>
                    <a:pt x="571289" y="309561"/>
                    <a:pt x="571807" y="309045"/>
                    <a:pt x="571807" y="307756"/>
                  </a:cubicBezTo>
                  <a:lnTo>
                    <a:pt x="571807" y="292545"/>
                  </a:lnTo>
                  <a:cubicBezTo>
                    <a:pt x="571807" y="291256"/>
                    <a:pt x="571289" y="290741"/>
                    <a:pt x="569992" y="290741"/>
                  </a:cubicBezTo>
                  <a:close/>
                  <a:moveTo>
                    <a:pt x="532028" y="290741"/>
                  </a:moveTo>
                  <a:cubicBezTo>
                    <a:pt x="530732" y="290741"/>
                    <a:pt x="530213" y="291256"/>
                    <a:pt x="530213" y="292545"/>
                  </a:cubicBezTo>
                  <a:lnTo>
                    <a:pt x="530213" y="307756"/>
                  </a:lnTo>
                  <a:cubicBezTo>
                    <a:pt x="530213" y="309045"/>
                    <a:pt x="530732" y="309561"/>
                    <a:pt x="532028" y="309561"/>
                  </a:cubicBezTo>
                  <a:cubicBezTo>
                    <a:pt x="533065" y="309561"/>
                    <a:pt x="533843" y="309045"/>
                    <a:pt x="533843" y="307756"/>
                  </a:cubicBezTo>
                  <a:lnTo>
                    <a:pt x="533843" y="292545"/>
                  </a:lnTo>
                  <a:cubicBezTo>
                    <a:pt x="533843" y="291256"/>
                    <a:pt x="533065" y="290741"/>
                    <a:pt x="532028" y="290741"/>
                  </a:cubicBezTo>
                  <a:close/>
                  <a:moveTo>
                    <a:pt x="493817" y="290741"/>
                  </a:moveTo>
                  <a:cubicBezTo>
                    <a:pt x="492786" y="290741"/>
                    <a:pt x="492013" y="291256"/>
                    <a:pt x="492013" y="292545"/>
                  </a:cubicBezTo>
                  <a:lnTo>
                    <a:pt x="492013" y="307756"/>
                  </a:lnTo>
                  <a:cubicBezTo>
                    <a:pt x="492013" y="309045"/>
                    <a:pt x="492786" y="309561"/>
                    <a:pt x="493817" y="309561"/>
                  </a:cubicBezTo>
                  <a:cubicBezTo>
                    <a:pt x="495105" y="309561"/>
                    <a:pt x="495621" y="309045"/>
                    <a:pt x="495621" y="307756"/>
                  </a:cubicBezTo>
                  <a:lnTo>
                    <a:pt x="495621" y="292545"/>
                  </a:lnTo>
                  <a:cubicBezTo>
                    <a:pt x="495621" y="291256"/>
                    <a:pt x="495105" y="290741"/>
                    <a:pt x="493817" y="290741"/>
                  </a:cubicBezTo>
                  <a:close/>
                  <a:moveTo>
                    <a:pt x="455888" y="290741"/>
                  </a:moveTo>
                  <a:cubicBezTo>
                    <a:pt x="454592" y="290741"/>
                    <a:pt x="454073" y="291256"/>
                    <a:pt x="454073" y="292545"/>
                  </a:cubicBezTo>
                  <a:lnTo>
                    <a:pt x="454073" y="307756"/>
                  </a:lnTo>
                  <a:cubicBezTo>
                    <a:pt x="454073" y="309045"/>
                    <a:pt x="454592" y="309561"/>
                    <a:pt x="455888" y="309561"/>
                  </a:cubicBezTo>
                  <a:cubicBezTo>
                    <a:pt x="456925" y="309561"/>
                    <a:pt x="457703" y="309045"/>
                    <a:pt x="457703" y="307756"/>
                  </a:cubicBezTo>
                  <a:lnTo>
                    <a:pt x="457703" y="292545"/>
                  </a:lnTo>
                  <a:cubicBezTo>
                    <a:pt x="457703" y="291256"/>
                    <a:pt x="456925" y="290741"/>
                    <a:pt x="455888" y="290741"/>
                  </a:cubicBezTo>
                  <a:close/>
                  <a:moveTo>
                    <a:pt x="417689" y="290741"/>
                  </a:moveTo>
                  <a:cubicBezTo>
                    <a:pt x="416660" y="290741"/>
                    <a:pt x="415889" y="291256"/>
                    <a:pt x="415889" y="292545"/>
                  </a:cubicBezTo>
                  <a:lnTo>
                    <a:pt x="415889" y="307756"/>
                  </a:lnTo>
                  <a:cubicBezTo>
                    <a:pt x="415889" y="309045"/>
                    <a:pt x="416660" y="309561"/>
                    <a:pt x="417689" y="309561"/>
                  </a:cubicBezTo>
                  <a:cubicBezTo>
                    <a:pt x="418975" y="309561"/>
                    <a:pt x="419489" y="309045"/>
                    <a:pt x="419489" y="307756"/>
                  </a:cubicBezTo>
                  <a:lnTo>
                    <a:pt x="419489" y="292545"/>
                  </a:lnTo>
                  <a:cubicBezTo>
                    <a:pt x="419489" y="291256"/>
                    <a:pt x="418975" y="290741"/>
                    <a:pt x="417689" y="290741"/>
                  </a:cubicBezTo>
                  <a:close/>
                  <a:moveTo>
                    <a:pt x="190527" y="290741"/>
                  </a:moveTo>
                  <a:cubicBezTo>
                    <a:pt x="189238" y="290741"/>
                    <a:pt x="188723" y="291256"/>
                    <a:pt x="188723" y="292545"/>
                  </a:cubicBezTo>
                  <a:lnTo>
                    <a:pt x="188723" y="307756"/>
                  </a:lnTo>
                  <a:cubicBezTo>
                    <a:pt x="188723" y="309045"/>
                    <a:pt x="189238" y="309561"/>
                    <a:pt x="190527" y="309561"/>
                  </a:cubicBezTo>
                  <a:cubicBezTo>
                    <a:pt x="191815" y="309561"/>
                    <a:pt x="192331" y="309045"/>
                    <a:pt x="192331" y="307756"/>
                  </a:cubicBezTo>
                  <a:lnTo>
                    <a:pt x="192331" y="292545"/>
                  </a:lnTo>
                  <a:cubicBezTo>
                    <a:pt x="192331" y="291256"/>
                    <a:pt x="191815" y="290741"/>
                    <a:pt x="190527" y="290741"/>
                  </a:cubicBezTo>
                  <a:close/>
                  <a:moveTo>
                    <a:pt x="152280" y="290741"/>
                  </a:moveTo>
                  <a:cubicBezTo>
                    <a:pt x="151249" y="290741"/>
                    <a:pt x="150476" y="291256"/>
                    <a:pt x="150476" y="292545"/>
                  </a:cubicBezTo>
                  <a:lnTo>
                    <a:pt x="150476" y="307756"/>
                  </a:lnTo>
                  <a:cubicBezTo>
                    <a:pt x="150476" y="309045"/>
                    <a:pt x="151249" y="309561"/>
                    <a:pt x="152280" y="309561"/>
                  </a:cubicBezTo>
                  <a:cubicBezTo>
                    <a:pt x="153569" y="309561"/>
                    <a:pt x="154084" y="309045"/>
                    <a:pt x="154084" y="307756"/>
                  </a:cubicBezTo>
                  <a:lnTo>
                    <a:pt x="154084" y="292545"/>
                  </a:lnTo>
                  <a:cubicBezTo>
                    <a:pt x="154084" y="291256"/>
                    <a:pt x="153569" y="290741"/>
                    <a:pt x="152280" y="290741"/>
                  </a:cubicBezTo>
                  <a:close/>
                  <a:moveTo>
                    <a:pt x="114351" y="290741"/>
                  </a:moveTo>
                  <a:cubicBezTo>
                    <a:pt x="113054" y="290741"/>
                    <a:pt x="112536" y="291256"/>
                    <a:pt x="112536" y="292545"/>
                  </a:cubicBezTo>
                  <a:lnTo>
                    <a:pt x="112536" y="307756"/>
                  </a:lnTo>
                  <a:cubicBezTo>
                    <a:pt x="112536" y="309045"/>
                    <a:pt x="113054" y="309561"/>
                    <a:pt x="114351" y="309561"/>
                  </a:cubicBezTo>
                  <a:cubicBezTo>
                    <a:pt x="115388" y="309561"/>
                    <a:pt x="116166" y="309045"/>
                    <a:pt x="116166" y="307756"/>
                  </a:cubicBezTo>
                  <a:lnTo>
                    <a:pt x="116166" y="292545"/>
                  </a:lnTo>
                  <a:cubicBezTo>
                    <a:pt x="116166" y="291256"/>
                    <a:pt x="115388" y="290741"/>
                    <a:pt x="114351" y="290741"/>
                  </a:cubicBezTo>
                  <a:close/>
                  <a:moveTo>
                    <a:pt x="76410" y="290741"/>
                  </a:moveTo>
                  <a:cubicBezTo>
                    <a:pt x="75124" y="290741"/>
                    <a:pt x="74610" y="291256"/>
                    <a:pt x="74610" y="292545"/>
                  </a:cubicBezTo>
                  <a:lnTo>
                    <a:pt x="74610" y="307756"/>
                  </a:lnTo>
                  <a:cubicBezTo>
                    <a:pt x="74610" y="309045"/>
                    <a:pt x="75124" y="309561"/>
                    <a:pt x="76410" y="309561"/>
                  </a:cubicBezTo>
                  <a:cubicBezTo>
                    <a:pt x="77439" y="309561"/>
                    <a:pt x="77953" y="309045"/>
                    <a:pt x="77953" y="307756"/>
                  </a:cubicBezTo>
                  <a:lnTo>
                    <a:pt x="77953" y="292545"/>
                  </a:lnTo>
                  <a:cubicBezTo>
                    <a:pt x="77953" y="291256"/>
                    <a:pt x="77439" y="290741"/>
                    <a:pt x="76410" y="290741"/>
                  </a:cubicBezTo>
                  <a:close/>
                  <a:moveTo>
                    <a:pt x="38211" y="290741"/>
                  </a:moveTo>
                  <a:cubicBezTo>
                    <a:pt x="36914" y="290741"/>
                    <a:pt x="36396" y="291256"/>
                    <a:pt x="36396" y="292545"/>
                  </a:cubicBezTo>
                  <a:lnTo>
                    <a:pt x="36396" y="307756"/>
                  </a:lnTo>
                  <a:cubicBezTo>
                    <a:pt x="36396" y="309045"/>
                    <a:pt x="37174" y="309561"/>
                    <a:pt x="38211" y="309561"/>
                  </a:cubicBezTo>
                  <a:cubicBezTo>
                    <a:pt x="39507" y="309561"/>
                    <a:pt x="40026" y="309045"/>
                    <a:pt x="40026" y="307756"/>
                  </a:cubicBezTo>
                  <a:lnTo>
                    <a:pt x="40026" y="292545"/>
                  </a:lnTo>
                  <a:cubicBezTo>
                    <a:pt x="40026" y="291256"/>
                    <a:pt x="39507" y="290741"/>
                    <a:pt x="38211" y="290741"/>
                  </a:cubicBezTo>
                  <a:close/>
                  <a:moveTo>
                    <a:pt x="569992" y="287131"/>
                  </a:moveTo>
                  <a:cubicBezTo>
                    <a:pt x="571548" y="287131"/>
                    <a:pt x="572844" y="287647"/>
                    <a:pt x="574140" y="288678"/>
                  </a:cubicBezTo>
                  <a:cubicBezTo>
                    <a:pt x="575437" y="289967"/>
                    <a:pt x="575955" y="291256"/>
                    <a:pt x="575955" y="293319"/>
                  </a:cubicBezTo>
                  <a:lnTo>
                    <a:pt x="575955" y="307241"/>
                  </a:lnTo>
                  <a:cubicBezTo>
                    <a:pt x="575955" y="309045"/>
                    <a:pt x="575437" y="310592"/>
                    <a:pt x="574140" y="311623"/>
                  </a:cubicBezTo>
                  <a:cubicBezTo>
                    <a:pt x="573103" y="312655"/>
                    <a:pt x="571548" y="313170"/>
                    <a:pt x="569992" y="313170"/>
                  </a:cubicBezTo>
                  <a:cubicBezTo>
                    <a:pt x="568437" y="313170"/>
                    <a:pt x="567140" y="312655"/>
                    <a:pt x="565844" y="311623"/>
                  </a:cubicBezTo>
                  <a:cubicBezTo>
                    <a:pt x="564807" y="310592"/>
                    <a:pt x="564029" y="309045"/>
                    <a:pt x="564029" y="307241"/>
                  </a:cubicBezTo>
                  <a:lnTo>
                    <a:pt x="564029" y="293319"/>
                  </a:lnTo>
                  <a:cubicBezTo>
                    <a:pt x="564029" y="291256"/>
                    <a:pt x="564807" y="289967"/>
                    <a:pt x="565844" y="288678"/>
                  </a:cubicBezTo>
                  <a:cubicBezTo>
                    <a:pt x="567140" y="287647"/>
                    <a:pt x="568437" y="287131"/>
                    <a:pt x="569992" y="287131"/>
                  </a:cubicBezTo>
                  <a:close/>
                  <a:moveTo>
                    <a:pt x="532028" y="287131"/>
                  </a:moveTo>
                  <a:cubicBezTo>
                    <a:pt x="533584" y="287131"/>
                    <a:pt x="534880" y="287647"/>
                    <a:pt x="536176" y="288678"/>
                  </a:cubicBezTo>
                  <a:cubicBezTo>
                    <a:pt x="537213" y="289967"/>
                    <a:pt x="537991" y="291256"/>
                    <a:pt x="537991" y="293319"/>
                  </a:cubicBezTo>
                  <a:lnTo>
                    <a:pt x="537991" y="307241"/>
                  </a:lnTo>
                  <a:cubicBezTo>
                    <a:pt x="537991" y="309045"/>
                    <a:pt x="537213" y="310592"/>
                    <a:pt x="536176" y="311623"/>
                  </a:cubicBezTo>
                  <a:cubicBezTo>
                    <a:pt x="534880" y="312655"/>
                    <a:pt x="533584" y="313170"/>
                    <a:pt x="532028" y="313170"/>
                  </a:cubicBezTo>
                  <a:cubicBezTo>
                    <a:pt x="530473" y="313170"/>
                    <a:pt x="528917" y="312655"/>
                    <a:pt x="527880" y="311623"/>
                  </a:cubicBezTo>
                  <a:cubicBezTo>
                    <a:pt x="526584" y="310592"/>
                    <a:pt x="526065" y="309045"/>
                    <a:pt x="526065" y="307241"/>
                  </a:cubicBezTo>
                  <a:lnTo>
                    <a:pt x="526065" y="293319"/>
                  </a:lnTo>
                  <a:cubicBezTo>
                    <a:pt x="526065" y="291256"/>
                    <a:pt x="526584" y="289967"/>
                    <a:pt x="527880" y="288678"/>
                  </a:cubicBezTo>
                  <a:cubicBezTo>
                    <a:pt x="528917" y="287647"/>
                    <a:pt x="530473" y="287131"/>
                    <a:pt x="532028" y="287131"/>
                  </a:cubicBezTo>
                  <a:close/>
                  <a:moveTo>
                    <a:pt x="493817" y="287131"/>
                  </a:moveTo>
                  <a:cubicBezTo>
                    <a:pt x="495363" y="287131"/>
                    <a:pt x="496909" y="287647"/>
                    <a:pt x="497940" y="288678"/>
                  </a:cubicBezTo>
                  <a:cubicBezTo>
                    <a:pt x="499229" y="289967"/>
                    <a:pt x="499744" y="291256"/>
                    <a:pt x="499744" y="293319"/>
                  </a:cubicBezTo>
                  <a:lnTo>
                    <a:pt x="499744" y="307241"/>
                  </a:lnTo>
                  <a:cubicBezTo>
                    <a:pt x="499744" y="309045"/>
                    <a:pt x="499229" y="310592"/>
                    <a:pt x="497940" y="311623"/>
                  </a:cubicBezTo>
                  <a:cubicBezTo>
                    <a:pt x="496909" y="312655"/>
                    <a:pt x="495363" y="313170"/>
                    <a:pt x="493817" y="313170"/>
                  </a:cubicBezTo>
                  <a:cubicBezTo>
                    <a:pt x="492270" y="313170"/>
                    <a:pt x="490982" y="312655"/>
                    <a:pt x="489693" y="311623"/>
                  </a:cubicBezTo>
                  <a:cubicBezTo>
                    <a:pt x="488662" y="310592"/>
                    <a:pt x="487889" y="309045"/>
                    <a:pt x="487889" y="307241"/>
                  </a:cubicBezTo>
                  <a:lnTo>
                    <a:pt x="487889" y="293319"/>
                  </a:lnTo>
                  <a:cubicBezTo>
                    <a:pt x="487889" y="291256"/>
                    <a:pt x="488662" y="289967"/>
                    <a:pt x="489693" y="288678"/>
                  </a:cubicBezTo>
                  <a:cubicBezTo>
                    <a:pt x="490982" y="287647"/>
                    <a:pt x="492270" y="287131"/>
                    <a:pt x="493817" y="287131"/>
                  </a:cubicBezTo>
                  <a:close/>
                  <a:moveTo>
                    <a:pt x="455888" y="287131"/>
                  </a:moveTo>
                  <a:cubicBezTo>
                    <a:pt x="457444" y="287131"/>
                    <a:pt x="458740" y="287647"/>
                    <a:pt x="460036" y="288678"/>
                  </a:cubicBezTo>
                  <a:cubicBezTo>
                    <a:pt x="461073" y="289967"/>
                    <a:pt x="461851" y="291256"/>
                    <a:pt x="461851" y="293319"/>
                  </a:cubicBezTo>
                  <a:lnTo>
                    <a:pt x="461851" y="307241"/>
                  </a:lnTo>
                  <a:cubicBezTo>
                    <a:pt x="461851" y="309045"/>
                    <a:pt x="461073" y="310592"/>
                    <a:pt x="460036" y="311623"/>
                  </a:cubicBezTo>
                  <a:cubicBezTo>
                    <a:pt x="458740" y="312655"/>
                    <a:pt x="457444" y="313170"/>
                    <a:pt x="455888" y="313170"/>
                  </a:cubicBezTo>
                  <a:cubicBezTo>
                    <a:pt x="454333" y="313170"/>
                    <a:pt x="452777" y="312655"/>
                    <a:pt x="451740" y="311623"/>
                  </a:cubicBezTo>
                  <a:cubicBezTo>
                    <a:pt x="450444" y="310592"/>
                    <a:pt x="449925" y="309045"/>
                    <a:pt x="449925" y="307241"/>
                  </a:cubicBezTo>
                  <a:lnTo>
                    <a:pt x="449925" y="293319"/>
                  </a:lnTo>
                  <a:cubicBezTo>
                    <a:pt x="449925" y="291256"/>
                    <a:pt x="450444" y="289967"/>
                    <a:pt x="451740" y="288678"/>
                  </a:cubicBezTo>
                  <a:cubicBezTo>
                    <a:pt x="452777" y="287647"/>
                    <a:pt x="454333" y="287131"/>
                    <a:pt x="455888" y="287131"/>
                  </a:cubicBezTo>
                  <a:close/>
                  <a:moveTo>
                    <a:pt x="417689" y="287131"/>
                  </a:moveTo>
                  <a:cubicBezTo>
                    <a:pt x="419232" y="287131"/>
                    <a:pt x="420775" y="287647"/>
                    <a:pt x="421804" y="288678"/>
                  </a:cubicBezTo>
                  <a:cubicBezTo>
                    <a:pt x="423090" y="289967"/>
                    <a:pt x="423604" y="291256"/>
                    <a:pt x="423604" y="293319"/>
                  </a:cubicBezTo>
                  <a:lnTo>
                    <a:pt x="423604" y="307241"/>
                  </a:lnTo>
                  <a:cubicBezTo>
                    <a:pt x="423604" y="309045"/>
                    <a:pt x="423090" y="310592"/>
                    <a:pt x="421804" y="311623"/>
                  </a:cubicBezTo>
                  <a:cubicBezTo>
                    <a:pt x="420775" y="312655"/>
                    <a:pt x="419232" y="313170"/>
                    <a:pt x="417689" y="313170"/>
                  </a:cubicBezTo>
                  <a:cubicBezTo>
                    <a:pt x="416146" y="313170"/>
                    <a:pt x="414860" y="312655"/>
                    <a:pt x="413574" y="311623"/>
                  </a:cubicBezTo>
                  <a:cubicBezTo>
                    <a:pt x="412546" y="310592"/>
                    <a:pt x="412031" y="309045"/>
                    <a:pt x="412031" y="307241"/>
                  </a:cubicBezTo>
                  <a:lnTo>
                    <a:pt x="412031" y="293319"/>
                  </a:lnTo>
                  <a:cubicBezTo>
                    <a:pt x="412031" y="291256"/>
                    <a:pt x="412546" y="289967"/>
                    <a:pt x="413574" y="288678"/>
                  </a:cubicBezTo>
                  <a:cubicBezTo>
                    <a:pt x="414860" y="287647"/>
                    <a:pt x="416146" y="287131"/>
                    <a:pt x="417689" y="287131"/>
                  </a:cubicBezTo>
                  <a:close/>
                  <a:moveTo>
                    <a:pt x="190527" y="287131"/>
                  </a:moveTo>
                  <a:cubicBezTo>
                    <a:pt x="192073" y="287131"/>
                    <a:pt x="193362" y="287647"/>
                    <a:pt x="194650" y="288678"/>
                  </a:cubicBezTo>
                  <a:cubicBezTo>
                    <a:pt x="195681" y="289967"/>
                    <a:pt x="196454" y="291256"/>
                    <a:pt x="196454" y="293319"/>
                  </a:cubicBezTo>
                  <a:lnTo>
                    <a:pt x="196454" y="307241"/>
                  </a:lnTo>
                  <a:cubicBezTo>
                    <a:pt x="196454" y="309045"/>
                    <a:pt x="195681" y="310592"/>
                    <a:pt x="194650" y="311623"/>
                  </a:cubicBezTo>
                  <a:cubicBezTo>
                    <a:pt x="193362" y="312655"/>
                    <a:pt x="192073" y="313170"/>
                    <a:pt x="190527" y="313170"/>
                  </a:cubicBezTo>
                  <a:cubicBezTo>
                    <a:pt x="188980" y="313170"/>
                    <a:pt x="187434" y="312655"/>
                    <a:pt x="186403" y="311623"/>
                  </a:cubicBezTo>
                  <a:cubicBezTo>
                    <a:pt x="185115" y="310592"/>
                    <a:pt x="184599" y="309045"/>
                    <a:pt x="184599" y="307241"/>
                  </a:cubicBezTo>
                  <a:lnTo>
                    <a:pt x="184599" y="293319"/>
                  </a:lnTo>
                  <a:cubicBezTo>
                    <a:pt x="184599" y="291256"/>
                    <a:pt x="185115" y="289967"/>
                    <a:pt x="186403" y="288678"/>
                  </a:cubicBezTo>
                  <a:cubicBezTo>
                    <a:pt x="187434" y="287647"/>
                    <a:pt x="188980" y="287131"/>
                    <a:pt x="190527" y="287131"/>
                  </a:cubicBezTo>
                  <a:close/>
                  <a:moveTo>
                    <a:pt x="152280" y="287131"/>
                  </a:moveTo>
                  <a:cubicBezTo>
                    <a:pt x="153827" y="287131"/>
                    <a:pt x="155373" y="287647"/>
                    <a:pt x="156404" y="288678"/>
                  </a:cubicBezTo>
                  <a:cubicBezTo>
                    <a:pt x="157692" y="289967"/>
                    <a:pt x="158208" y="291256"/>
                    <a:pt x="158208" y="293319"/>
                  </a:cubicBezTo>
                  <a:lnTo>
                    <a:pt x="158208" y="307241"/>
                  </a:lnTo>
                  <a:cubicBezTo>
                    <a:pt x="158208" y="309045"/>
                    <a:pt x="157692" y="310592"/>
                    <a:pt x="156404" y="311623"/>
                  </a:cubicBezTo>
                  <a:cubicBezTo>
                    <a:pt x="155373" y="312655"/>
                    <a:pt x="153827" y="313170"/>
                    <a:pt x="152280" y="313170"/>
                  </a:cubicBezTo>
                  <a:cubicBezTo>
                    <a:pt x="150734" y="313170"/>
                    <a:pt x="149445" y="312655"/>
                    <a:pt x="148157" y="311623"/>
                  </a:cubicBezTo>
                  <a:cubicBezTo>
                    <a:pt x="147126" y="310592"/>
                    <a:pt x="146353" y="309045"/>
                    <a:pt x="146353" y="307241"/>
                  </a:cubicBezTo>
                  <a:lnTo>
                    <a:pt x="146353" y="293319"/>
                  </a:lnTo>
                  <a:cubicBezTo>
                    <a:pt x="146353" y="291256"/>
                    <a:pt x="147126" y="289967"/>
                    <a:pt x="148157" y="288678"/>
                  </a:cubicBezTo>
                  <a:cubicBezTo>
                    <a:pt x="149445" y="287647"/>
                    <a:pt x="150734" y="287131"/>
                    <a:pt x="152280" y="287131"/>
                  </a:cubicBezTo>
                  <a:close/>
                  <a:moveTo>
                    <a:pt x="114351" y="287131"/>
                  </a:moveTo>
                  <a:cubicBezTo>
                    <a:pt x="115906" y="287131"/>
                    <a:pt x="117203" y="287647"/>
                    <a:pt x="118499" y="288678"/>
                  </a:cubicBezTo>
                  <a:cubicBezTo>
                    <a:pt x="119795" y="289967"/>
                    <a:pt x="120314" y="291256"/>
                    <a:pt x="120314" y="293319"/>
                  </a:cubicBezTo>
                  <a:lnTo>
                    <a:pt x="120314" y="307241"/>
                  </a:lnTo>
                  <a:cubicBezTo>
                    <a:pt x="120314" y="309045"/>
                    <a:pt x="119536" y="310592"/>
                    <a:pt x="118499" y="311623"/>
                  </a:cubicBezTo>
                  <a:cubicBezTo>
                    <a:pt x="117203" y="312655"/>
                    <a:pt x="115906" y="313170"/>
                    <a:pt x="114351" y="313170"/>
                  </a:cubicBezTo>
                  <a:cubicBezTo>
                    <a:pt x="112795" y="313170"/>
                    <a:pt x="111240" y="312655"/>
                    <a:pt x="110203" y="311623"/>
                  </a:cubicBezTo>
                  <a:cubicBezTo>
                    <a:pt x="108906" y="310592"/>
                    <a:pt x="108388" y="309045"/>
                    <a:pt x="108388" y="307241"/>
                  </a:cubicBezTo>
                  <a:lnTo>
                    <a:pt x="108388" y="293319"/>
                  </a:lnTo>
                  <a:cubicBezTo>
                    <a:pt x="108388" y="291256"/>
                    <a:pt x="108906" y="289967"/>
                    <a:pt x="110203" y="288678"/>
                  </a:cubicBezTo>
                  <a:cubicBezTo>
                    <a:pt x="111240" y="287647"/>
                    <a:pt x="112795" y="287131"/>
                    <a:pt x="114351" y="287131"/>
                  </a:cubicBezTo>
                  <a:close/>
                  <a:moveTo>
                    <a:pt x="76410" y="287131"/>
                  </a:moveTo>
                  <a:cubicBezTo>
                    <a:pt x="77953" y="287131"/>
                    <a:pt x="79239" y="287647"/>
                    <a:pt x="80268" y="288678"/>
                  </a:cubicBezTo>
                  <a:cubicBezTo>
                    <a:pt x="81553" y="289967"/>
                    <a:pt x="82068" y="291256"/>
                    <a:pt x="82068" y="293319"/>
                  </a:cubicBezTo>
                  <a:lnTo>
                    <a:pt x="82068" y="307241"/>
                  </a:lnTo>
                  <a:cubicBezTo>
                    <a:pt x="82068" y="309045"/>
                    <a:pt x="81553" y="310592"/>
                    <a:pt x="80268" y="311623"/>
                  </a:cubicBezTo>
                  <a:cubicBezTo>
                    <a:pt x="79239" y="312655"/>
                    <a:pt x="77953" y="313170"/>
                    <a:pt x="76410" y="313170"/>
                  </a:cubicBezTo>
                  <a:cubicBezTo>
                    <a:pt x="74610" y="313170"/>
                    <a:pt x="73324" y="312655"/>
                    <a:pt x="72038" y="311623"/>
                  </a:cubicBezTo>
                  <a:cubicBezTo>
                    <a:pt x="71009" y="310592"/>
                    <a:pt x="70495" y="309045"/>
                    <a:pt x="70495" y="307241"/>
                  </a:cubicBezTo>
                  <a:lnTo>
                    <a:pt x="70495" y="293319"/>
                  </a:lnTo>
                  <a:cubicBezTo>
                    <a:pt x="70495" y="291256"/>
                    <a:pt x="71009" y="289967"/>
                    <a:pt x="72038" y="288678"/>
                  </a:cubicBezTo>
                  <a:cubicBezTo>
                    <a:pt x="73324" y="287647"/>
                    <a:pt x="74610" y="287131"/>
                    <a:pt x="76410" y="287131"/>
                  </a:cubicBezTo>
                  <a:close/>
                  <a:moveTo>
                    <a:pt x="38211" y="287131"/>
                  </a:moveTo>
                  <a:cubicBezTo>
                    <a:pt x="39766" y="287131"/>
                    <a:pt x="41063" y="287647"/>
                    <a:pt x="42359" y="288678"/>
                  </a:cubicBezTo>
                  <a:cubicBezTo>
                    <a:pt x="43655" y="289967"/>
                    <a:pt x="44174" y="291256"/>
                    <a:pt x="44174" y="293319"/>
                  </a:cubicBezTo>
                  <a:lnTo>
                    <a:pt x="44174" y="307241"/>
                  </a:lnTo>
                  <a:cubicBezTo>
                    <a:pt x="44174" y="309045"/>
                    <a:pt x="43655" y="310592"/>
                    <a:pt x="42359" y="311623"/>
                  </a:cubicBezTo>
                  <a:cubicBezTo>
                    <a:pt x="41063" y="312655"/>
                    <a:pt x="39766" y="313170"/>
                    <a:pt x="38211" y="313170"/>
                  </a:cubicBezTo>
                  <a:cubicBezTo>
                    <a:pt x="36655" y="313170"/>
                    <a:pt x="35359" y="312655"/>
                    <a:pt x="34063" y="311623"/>
                  </a:cubicBezTo>
                  <a:cubicBezTo>
                    <a:pt x="33026" y="310592"/>
                    <a:pt x="32248" y="309045"/>
                    <a:pt x="32248" y="307241"/>
                  </a:cubicBezTo>
                  <a:lnTo>
                    <a:pt x="32248" y="293319"/>
                  </a:lnTo>
                  <a:cubicBezTo>
                    <a:pt x="32248" y="291256"/>
                    <a:pt x="33026" y="289967"/>
                    <a:pt x="34063" y="288678"/>
                  </a:cubicBezTo>
                  <a:cubicBezTo>
                    <a:pt x="35359" y="287647"/>
                    <a:pt x="36655" y="287131"/>
                    <a:pt x="38211" y="287131"/>
                  </a:cubicBezTo>
                  <a:close/>
                  <a:moveTo>
                    <a:pt x="184599" y="247473"/>
                  </a:moveTo>
                  <a:cubicBezTo>
                    <a:pt x="185884" y="250309"/>
                    <a:pt x="187168" y="253146"/>
                    <a:pt x="188710" y="255724"/>
                  </a:cubicBezTo>
                  <a:lnTo>
                    <a:pt x="188710" y="262170"/>
                  </a:lnTo>
                  <a:cubicBezTo>
                    <a:pt x="188710" y="263459"/>
                    <a:pt x="189224" y="263975"/>
                    <a:pt x="190508" y="263975"/>
                  </a:cubicBezTo>
                  <a:cubicBezTo>
                    <a:pt x="191536" y="263975"/>
                    <a:pt x="192307" y="263459"/>
                    <a:pt x="192307" y="262170"/>
                  </a:cubicBezTo>
                  <a:lnTo>
                    <a:pt x="192307" y="261912"/>
                  </a:lnTo>
                  <a:cubicBezTo>
                    <a:pt x="193078" y="263201"/>
                    <a:pt x="193848" y="264490"/>
                    <a:pt x="194619" y="265779"/>
                  </a:cubicBezTo>
                  <a:cubicBezTo>
                    <a:pt x="194619" y="265779"/>
                    <a:pt x="194619" y="266037"/>
                    <a:pt x="194619" y="266037"/>
                  </a:cubicBezTo>
                  <a:cubicBezTo>
                    <a:pt x="193335" y="267069"/>
                    <a:pt x="192050" y="267584"/>
                    <a:pt x="190508" y="267584"/>
                  </a:cubicBezTo>
                  <a:cubicBezTo>
                    <a:pt x="188967" y="267584"/>
                    <a:pt x="187425" y="267069"/>
                    <a:pt x="186398" y="266037"/>
                  </a:cubicBezTo>
                  <a:cubicBezTo>
                    <a:pt x="185113" y="265006"/>
                    <a:pt x="184599" y="263459"/>
                    <a:pt x="184599" y="261654"/>
                  </a:cubicBezTo>
                  <a:lnTo>
                    <a:pt x="184599" y="247731"/>
                  </a:lnTo>
                  <a:cubicBezTo>
                    <a:pt x="184599" y="247731"/>
                    <a:pt x="184599" y="247473"/>
                    <a:pt x="184599" y="247473"/>
                  </a:cubicBezTo>
                  <a:close/>
                  <a:moveTo>
                    <a:pt x="569992" y="245156"/>
                  </a:moveTo>
                  <a:cubicBezTo>
                    <a:pt x="568955" y="245156"/>
                    <a:pt x="568177" y="245671"/>
                    <a:pt x="568177" y="246960"/>
                  </a:cubicBezTo>
                  <a:lnTo>
                    <a:pt x="568177" y="262429"/>
                  </a:lnTo>
                  <a:cubicBezTo>
                    <a:pt x="568177" y="263460"/>
                    <a:pt x="568955" y="263976"/>
                    <a:pt x="569992" y="263976"/>
                  </a:cubicBezTo>
                  <a:cubicBezTo>
                    <a:pt x="571289" y="263976"/>
                    <a:pt x="571807" y="263460"/>
                    <a:pt x="571807" y="262429"/>
                  </a:cubicBezTo>
                  <a:lnTo>
                    <a:pt x="571807" y="246960"/>
                  </a:lnTo>
                  <a:cubicBezTo>
                    <a:pt x="571807" y="245671"/>
                    <a:pt x="571289" y="245156"/>
                    <a:pt x="569992" y="245156"/>
                  </a:cubicBezTo>
                  <a:close/>
                  <a:moveTo>
                    <a:pt x="493817" y="245156"/>
                  </a:moveTo>
                  <a:cubicBezTo>
                    <a:pt x="492786" y="245156"/>
                    <a:pt x="492013" y="245671"/>
                    <a:pt x="492013" y="246960"/>
                  </a:cubicBezTo>
                  <a:lnTo>
                    <a:pt x="492013" y="262429"/>
                  </a:lnTo>
                  <a:cubicBezTo>
                    <a:pt x="492013" y="263460"/>
                    <a:pt x="492786" y="263976"/>
                    <a:pt x="493817" y="263976"/>
                  </a:cubicBezTo>
                  <a:cubicBezTo>
                    <a:pt x="495105" y="263976"/>
                    <a:pt x="495621" y="263460"/>
                    <a:pt x="495621" y="262429"/>
                  </a:cubicBezTo>
                  <a:lnTo>
                    <a:pt x="495621" y="246960"/>
                  </a:lnTo>
                  <a:cubicBezTo>
                    <a:pt x="495621" y="245671"/>
                    <a:pt x="495105" y="245156"/>
                    <a:pt x="493817" y="245156"/>
                  </a:cubicBezTo>
                  <a:close/>
                  <a:moveTo>
                    <a:pt x="455888" y="245156"/>
                  </a:moveTo>
                  <a:cubicBezTo>
                    <a:pt x="454592" y="245156"/>
                    <a:pt x="454073" y="245671"/>
                    <a:pt x="454073" y="246960"/>
                  </a:cubicBezTo>
                  <a:lnTo>
                    <a:pt x="454073" y="262429"/>
                  </a:lnTo>
                  <a:cubicBezTo>
                    <a:pt x="454073" y="263460"/>
                    <a:pt x="454592" y="263976"/>
                    <a:pt x="455888" y="263976"/>
                  </a:cubicBezTo>
                  <a:cubicBezTo>
                    <a:pt x="456925" y="263976"/>
                    <a:pt x="457703" y="263460"/>
                    <a:pt x="457703" y="262429"/>
                  </a:cubicBezTo>
                  <a:lnTo>
                    <a:pt x="457703" y="246960"/>
                  </a:lnTo>
                  <a:cubicBezTo>
                    <a:pt x="457703" y="245671"/>
                    <a:pt x="456925" y="245156"/>
                    <a:pt x="455888" y="245156"/>
                  </a:cubicBezTo>
                  <a:close/>
                  <a:moveTo>
                    <a:pt x="152280" y="245156"/>
                  </a:moveTo>
                  <a:cubicBezTo>
                    <a:pt x="151249" y="245156"/>
                    <a:pt x="150476" y="245671"/>
                    <a:pt x="150476" y="246960"/>
                  </a:cubicBezTo>
                  <a:lnTo>
                    <a:pt x="150476" y="262429"/>
                  </a:lnTo>
                  <a:cubicBezTo>
                    <a:pt x="150476" y="263460"/>
                    <a:pt x="151249" y="263976"/>
                    <a:pt x="152280" y="263976"/>
                  </a:cubicBezTo>
                  <a:cubicBezTo>
                    <a:pt x="153569" y="263976"/>
                    <a:pt x="154084" y="263460"/>
                    <a:pt x="154084" y="262429"/>
                  </a:cubicBezTo>
                  <a:lnTo>
                    <a:pt x="154084" y="246960"/>
                  </a:lnTo>
                  <a:cubicBezTo>
                    <a:pt x="154084" y="245671"/>
                    <a:pt x="153569" y="245156"/>
                    <a:pt x="152280" y="245156"/>
                  </a:cubicBezTo>
                  <a:close/>
                  <a:moveTo>
                    <a:pt x="114351" y="245156"/>
                  </a:moveTo>
                  <a:cubicBezTo>
                    <a:pt x="113054" y="245156"/>
                    <a:pt x="112536" y="245671"/>
                    <a:pt x="112536" y="246960"/>
                  </a:cubicBezTo>
                  <a:lnTo>
                    <a:pt x="112536" y="262429"/>
                  </a:lnTo>
                  <a:cubicBezTo>
                    <a:pt x="112536" y="263460"/>
                    <a:pt x="113054" y="263976"/>
                    <a:pt x="114351" y="263976"/>
                  </a:cubicBezTo>
                  <a:cubicBezTo>
                    <a:pt x="115388" y="263976"/>
                    <a:pt x="116166" y="263460"/>
                    <a:pt x="116166" y="262429"/>
                  </a:cubicBezTo>
                  <a:lnTo>
                    <a:pt x="116166" y="246960"/>
                  </a:lnTo>
                  <a:cubicBezTo>
                    <a:pt x="116166" y="245671"/>
                    <a:pt x="115388" y="245156"/>
                    <a:pt x="114351" y="245156"/>
                  </a:cubicBezTo>
                  <a:close/>
                  <a:moveTo>
                    <a:pt x="38211" y="245156"/>
                  </a:moveTo>
                  <a:cubicBezTo>
                    <a:pt x="36914" y="245156"/>
                    <a:pt x="36396" y="245671"/>
                    <a:pt x="36396" y="246960"/>
                  </a:cubicBezTo>
                  <a:lnTo>
                    <a:pt x="36396" y="262429"/>
                  </a:lnTo>
                  <a:cubicBezTo>
                    <a:pt x="36396" y="263460"/>
                    <a:pt x="37174" y="263976"/>
                    <a:pt x="38211" y="263976"/>
                  </a:cubicBezTo>
                  <a:cubicBezTo>
                    <a:pt x="39507" y="263976"/>
                    <a:pt x="40026" y="263460"/>
                    <a:pt x="40026" y="262429"/>
                  </a:cubicBezTo>
                  <a:lnTo>
                    <a:pt x="40026" y="246960"/>
                  </a:lnTo>
                  <a:cubicBezTo>
                    <a:pt x="40026" y="245671"/>
                    <a:pt x="39507" y="245156"/>
                    <a:pt x="38211" y="245156"/>
                  </a:cubicBezTo>
                  <a:close/>
                  <a:moveTo>
                    <a:pt x="569992" y="241546"/>
                  </a:moveTo>
                  <a:cubicBezTo>
                    <a:pt x="571548" y="241546"/>
                    <a:pt x="572844" y="242320"/>
                    <a:pt x="574140" y="243351"/>
                  </a:cubicBezTo>
                  <a:cubicBezTo>
                    <a:pt x="575437" y="244382"/>
                    <a:pt x="575955" y="245671"/>
                    <a:pt x="575955" y="247734"/>
                  </a:cubicBezTo>
                  <a:lnTo>
                    <a:pt x="575955" y="261656"/>
                  </a:lnTo>
                  <a:cubicBezTo>
                    <a:pt x="575955" y="263460"/>
                    <a:pt x="575437" y="265007"/>
                    <a:pt x="574140" y="266038"/>
                  </a:cubicBezTo>
                  <a:cubicBezTo>
                    <a:pt x="573103" y="267070"/>
                    <a:pt x="571548" y="267585"/>
                    <a:pt x="569992" y="267585"/>
                  </a:cubicBezTo>
                  <a:cubicBezTo>
                    <a:pt x="568437" y="267585"/>
                    <a:pt x="567140" y="267070"/>
                    <a:pt x="565844" y="266038"/>
                  </a:cubicBezTo>
                  <a:cubicBezTo>
                    <a:pt x="564807" y="265007"/>
                    <a:pt x="564029" y="263460"/>
                    <a:pt x="564029" y="261656"/>
                  </a:cubicBezTo>
                  <a:lnTo>
                    <a:pt x="564029" y="247734"/>
                  </a:lnTo>
                  <a:cubicBezTo>
                    <a:pt x="564029" y="245671"/>
                    <a:pt x="564807" y="244382"/>
                    <a:pt x="565844" y="243351"/>
                  </a:cubicBezTo>
                  <a:cubicBezTo>
                    <a:pt x="567140" y="242320"/>
                    <a:pt x="568437" y="241546"/>
                    <a:pt x="569992" y="241546"/>
                  </a:cubicBezTo>
                  <a:close/>
                  <a:moveTo>
                    <a:pt x="529946" y="241546"/>
                  </a:moveTo>
                  <a:lnTo>
                    <a:pt x="534109" y="241546"/>
                  </a:lnTo>
                  <a:lnTo>
                    <a:pt x="534109" y="267585"/>
                  </a:lnTo>
                  <a:lnTo>
                    <a:pt x="529946" y="267585"/>
                  </a:lnTo>
                  <a:close/>
                  <a:moveTo>
                    <a:pt x="493817" y="241546"/>
                  </a:moveTo>
                  <a:cubicBezTo>
                    <a:pt x="495363" y="241546"/>
                    <a:pt x="496909" y="242320"/>
                    <a:pt x="497940" y="243351"/>
                  </a:cubicBezTo>
                  <a:cubicBezTo>
                    <a:pt x="499229" y="244382"/>
                    <a:pt x="499744" y="245671"/>
                    <a:pt x="499744" y="247734"/>
                  </a:cubicBezTo>
                  <a:lnTo>
                    <a:pt x="499744" y="261656"/>
                  </a:lnTo>
                  <a:cubicBezTo>
                    <a:pt x="499744" y="263460"/>
                    <a:pt x="499229" y="265007"/>
                    <a:pt x="497940" y="266038"/>
                  </a:cubicBezTo>
                  <a:cubicBezTo>
                    <a:pt x="496909" y="267070"/>
                    <a:pt x="495363" y="267585"/>
                    <a:pt x="493817" y="267585"/>
                  </a:cubicBezTo>
                  <a:cubicBezTo>
                    <a:pt x="492270" y="267585"/>
                    <a:pt x="490982" y="267070"/>
                    <a:pt x="489693" y="266038"/>
                  </a:cubicBezTo>
                  <a:cubicBezTo>
                    <a:pt x="488662" y="265007"/>
                    <a:pt x="487889" y="263460"/>
                    <a:pt x="487889" y="261656"/>
                  </a:cubicBezTo>
                  <a:lnTo>
                    <a:pt x="487889" y="247734"/>
                  </a:lnTo>
                  <a:cubicBezTo>
                    <a:pt x="487889" y="245671"/>
                    <a:pt x="488662" y="244382"/>
                    <a:pt x="489693" y="243351"/>
                  </a:cubicBezTo>
                  <a:cubicBezTo>
                    <a:pt x="490982" y="242320"/>
                    <a:pt x="492270" y="241546"/>
                    <a:pt x="493817" y="241546"/>
                  </a:cubicBezTo>
                  <a:close/>
                  <a:moveTo>
                    <a:pt x="455888" y="241546"/>
                  </a:moveTo>
                  <a:cubicBezTo>
                    <a:pt x="457444" y="241546"/>
                    <a:pt x="458740" y="242320"/>
                    <a:pt x="460036" y="243351"/>
                  </a:cubicBezTo>
                  <a:cubicBezTo>
                    <a:pt x="461073" y="244382"/>
                    <a:pt x="461851" y="245671"/>
                    <a:pt x="461851" y="247734"/>
                  </a:cubicBezTo>
                  <a:lnTo>
                    <a:pt x="461851" y="261656"/>
                  </a:lnTo>
                  <a:cubicBezTo>
                    <a:pt x="461851" y="263460"/>
                    <a:pt x="461073" y="265007"/>
                    <a:pt x="460036" y="266038"/>
                  </a:cubicBezTo>
                  <a:cubicBezTo>
                    <a:pt x="458740" y="267070"/>
                    <a:pt x="457444" y="267585"/>
                    <a:pt x="455888" y="267585"/>
                  </a:cubicBezTo>
                  <a:cubicBezTo>
                    <a:pt x="454333" y="267585"/>
                    <a:pt x="452777" y="267070"/>
                    <a:pt x="451740" y="266038"/>
                  </a:cubicBezTo>
                  <a:cubicBezTo>
                    <a:pt x="450444" y="265007"/>
                    <a:pt x="449925" y="263460"/>
                    <a:pt x="449925" y="261656"/>
                  </a:cubicBezTo>
                  <a:lnTo>
                    <a:pt x="449925" y="247734"/>
                  </a:lnTo>
                  <a:cubicBezTo>
                    <a:pt x="449925" y="245671"/>
                    <a:pt x="450444" y="244382"/>
                    <a:pt x="451740" y="243351"/>
                  </a:cubicBezTo>
                  <a:cubicBezTo>
                    <a:pt x="452777" y="242320"/>
                    <a:pt x="454333" y="241546"/>
                    <a:pt x="455888" y="241546"/>
                  </a:cubicBezTo>
                  <a:close/>
                  <a:moveTo>
                    <a:pt x="152280" y="241546"/>
                  </a:moveTo>
                  <a:cubicBezTo>
                    <a:pt x="153827" y="241546"/>
                    <a:pt x="155373" y="242320"/>
                    <a:pt x="156404" y="243351"/>
                  </a:cubicBezTo>
                  <a:cubicBezTo>
                    <a:pt x="157692" y="244382"/>
                    <a:pt x="158208" y="245671"/>
                    <a:pt x="158208" y="247734"/>
                  </a:cubicBezTo>
                  <a:lnTo>
                    <a:pt x="158208" y="261656"/>
                  </a:lnTo>
                  <a:cubicBezTo>
                    <a:pt x="158208" y="263460"/>
                    <a:pt x="157692" y="265007"/>
                    <a:pt x="156404" y="266038"/>
                  </a:cubicBezTo>
                  <a:cubicBezTo>
                    <a:pt x="155373" y="267070"/>
                    <a:pt x="153827" y="267585"/>
                    <a:pt x="152280" y="267585"/>
                  </a:cubicBezTo>
                  <a:cubicBezTo>
                    <a:pt x="150734" y="267585"/>
                    <a:pt x="149445" y="267070"/>
                    <a:pt x="148157" y="266038"/>
                  </a:cubicBezTo>
                  <a:cubicBezTo>
                    <a:pt x="147126" y="265007"/>
                    <a:pt x="146353" y="263460"/>
                    <a:pt x="146353" y="261656"/>
                  </a:cubicBezTo>
                  <a:lnTo>
                    <a:pt x="146353" y="247734"/>
                  </a:lnTo>
                  <a:cubicBezTo>
                    <a:pt x="146353" y="245671"/>
                    <a:pt x="147126" y="244382"/>
                    <a:pt x="148157" y="243351"/>
                  </a:cubicBezTo>
                  <a:cubicBezTo>
                    <a:pt x="149445" y="242320"/>
                    <a:pt x="150734" y="241546"/>
                    <a:pt x="152280" y="241546"/>
                  </a:cubicBezTo>
                  <a:close/>
                  <a:moveTo>
                    <a:pt x="114351" y="241546"/>
                  </a:moveTo>
                  <a:cubicBezTo>
                    <a:pt x="115906" y="241546"/>
                    <a:pt x="117203" y="242320"/>
                    <a:pt x="118499" y="243351"/>
                  </a:cubicBezTo>
                  <a:cubicBezTo>
                    <a:pt x="119795" y="244382"/>
                    <a:pt x="120314" y="245671"/>
                    <a:pt x="120314" y="247734"/>
                  </a:cubicBezTo>
                  <a:lnTo>
                    <a:pt x="120314" y="261656"/>
                  </a:lnTo>
                  <a:cubicBezTo>
                    <a:pt x="120314" y="263460"/>
                    <a:pt x="119536" y="265007"/>
                    <a:pt x="118499" y="266038"/>
                  </a:cubicBezTo>
                  <a:cubicBezTo>
                    <a:pt x="117203" y="267070"/>
                    <a:pt x="115906" y="267585"/>
                    <a:pt x="114351" y="267585"/>
                  </a:cubicBezTo>
                  <a:cubicBezTo>
                    <a:pt x="112795" y="267585"/>
                    <a:pt x="111240" y="267070"/>
                    <a:pt x="110203" y="266038"/>
                  </a:cubicBezTo>
                  <a:cubicBezTo>
                    <a:pt x="108906" y="265007"/>
                    <a:pt x="108388" y="263460"/>
                    <a:pt x="108388" y="261656"/>
                  </a:cubicBezTo>
                  <a:lnTo>
                    <a:pt x="108388" y="247734"/>
                  </a:lnTo>
                  <a:cubicBezTo>
                    <a:pt x="108388" y="245671"/>
                    <a:pt x="108906" y="244382"/>
                    <a:pt x="110203" y="243351"/>
                  </a:cubicBezTo>
                  <a:cubicBezTo>
                    <a:pt x="111240" y="242320"/>
                    <a:pt x="112795" y="241546"/>
                    <a:pt x="114351" y="241546"/>
                  </a:cubicBezTo>
                  <a:close/>
                  <a:moveTo>
                    <a:pt x="74094" y="241546"/>
                  </a:moveTo>
                  <a:lnTo>
                    <a:pt x="78187" y="241546"/>
                  </a:lnTo>
                  <a:lnTo>
                    <a:pt x="78187" y="267585"/>
                  </a:lnTo>
                  <a:lnTo>
                    <a:pt x="74094" y="267585"/>
                  </a:lnTo>
                  <a:close/>
                  <a:moveTo>
                    <a:pt x="38211" y="241546"/>
                  </a:moveTo>
                  <a:cubicBezTo>
                    <a:pt x="39766" y="241546"/>
                    <a:pt x="41063" y="242320"/>
                    <a:pt x="42359" y="243351"/>
                  </a:cubicBezTo>
                  <a:cubicBezTo>
                    <a:pt x="43655" y="244382"/>
                    <a:pt x="44174" y="245671"/>
                    <a:pt x="44174" y="247734"/>
                  </a:cubicBezTo>
                  <a:lnTo>
                    <a:pt x="44174" y="261656"/>
                  </a:lnTo>
                  <a:cubicBezTo>
                    <a:pt x="44174" y="263460"/>
                    <a:pt x="43655" y="265007"/>
                    <a:pt x="42359" y="266038"/>
                  </a:cubicBezTo>
                  <a:cubicBezTo>
                    <a:pt x="41063" y="267070"/>
                    <a:pt x="39766" y="267585"/>
                    <a:pt x="38211" y="267585"/>
                  </a:cubicBezTo>
                  <a:cubicBezTo>
                    <a:pt x="36655" y="267585"/>
                    <a:pt x="35359" y="267070"/>
                    <a:pt x="34063" y="266038"/>
                  </a:cubicBezTo>
                  <a:cubicBezTo>
                    <a:pt x="33026" y="265007"/>
                    <a:pt x="32248" y="263460"/>
                    <a:pt x="32248" y="261656"/>
                  </a:cubicBezTo>
                  <a:lnTo>
                    <a:pt x="32248" y="247734"/>
                  </a:lnTo>
                  <a:cubicBezTo>
                    <a:pt x="32248" y="245671"/>
                    <a:pt x="33026" y="244382"/>
                    <a:pt x="34063" y="243351"/>
                  </a:cubicBezTo>
                  <a:cubicBezTo>
                    <a:pt x="35359" y="242320"/>
                    <a:pt x="36655" y="241546"/>
                    <a:pt x="38211" y="241546"/>
                  </a:cubicBezTo>
                  <a:close/>
                  <a:moveTo>
                    <a:pt x="532028" y="200297"/>
                  </a:moveTo>
                  <a:cubicBezTo>
                    <a:pt x="530732" y="200297"/>
                    <a:pt x="530213" y="201069"/>
                    <a:pt x="530213" y="202099"/>
                  </a:cubicBezTo>
                  <a:lnTo>
                    <a:pt x="530213" y="217553"/>
                  </a:lnTo>
                  <a:cubicBezTo>
                    <a:pt x="530213" y="218583"/>
                    <a:pt x="530732" y="219356"/>
                    <a:pt x="532028" y="219356"/>
                  </a:cubicBezTo>
                  <a:cubicBezTo>
                    <a:pt x="533065" y="219356"/>
                    <a:pt x="533843" y="218583"/>
                    <a:pt x="533843" y="217553"/>
                  </a:cubicBezTo>
                  <a:lnTo>
                    <a:pt x="533843" y="202099"/>
                  </a:lnTo>
                  <a:cubicBezTo>
                    <a:pt x="533843" y="201069"/>
                    <a:pt x="533065" y="200297"/>
                    <a:pt x="532028" y="200297"/>
                  </a:cubicBezTo>
                  <a:close/>
                  <a:moveTo>
                    <a:pt x="76410" y="200297"/>
                  </a:moveTo>
                  <a:cubicBezTo>
                    <a:pt x="75124" y="200297"/>
                    <a:pt x="74610" y="201069"/>
                    <a:pt x="74610" y="202099"/>
                  </a:cubicBezTo>
                  <a:lnTo>
                    <a:pt x="74610" y="217553"/>
                  </a:lnTo>
                  <a:cubicBezTo>
                    <a:pt x="74610" y="218583"/>
                    <a:pt x="75124" y="219356"/>
                    <a:pt x="76410" y="219356"/>
                  </a:cubicBezTo>
                  <a:cubicBezTo>
                    <a:pt x="77439" y="219356"/>
                    <a:pt x="77953" y="218583"/>
                    <a:pt x="77953" y="217553"/>
                  </a:cubicBezTo>
                  <a:lnTo>
                    <a:pt x="77953" y="202099"/>
                  </a:lnTo>
                  <a:cubicBezTo>
                    <a:pt x="77953" y="201069"/>
                    <a:pt x="77439" y="200297"/>
                    <a:pt x="76410" y="200297"/>
                  </a:cubicBezTo>
                  <a:close/>
                  <a:moveTo>
                    <a:pt x="567910" y="196948"/>
                  </a:moveTo>
                  <a:lnTo>
                    <a:pt x="572073" y="196948"/>
                  </a:lnTo>
                  <a:lnTo>
                    <a:pt x="572073" y="222704"/>
                  </a:lnTo>
                  <a:lnTo>
                    <a:pt x="567910" y="222704"/>
                  </a:lnTo>
                  <a:close/>
                  <a:moveTo>
                    <a:pt x="532028" y="196948"/>
                  </a:moveTo>
                  <a:cubicBezTo>
                    <a:pt x="533584" y="196948"/>
                    <a:pt x="534880" y="197463"/>
                    <a:pt x="536176" y="198494"/>
                  </a:cubicBezTo>
                  <a:cubicBezTo>
                    <a:pt x="537213" y="199524"/>
                    <a:pt x="537991" y="201069"/>
                    <a:pt x="537991" y="202872"/>
                  </a:cubicBezTo>
                  <a:lnTo>
                    <a:pt x="537991" y="216780"/>
                  </a:lnTo>
                  <a:cubicBezTo>
                    <a:pt x="537991" y="218583"/>
                    <a:pt x="537213" y="220129"/>
                    <a:pt x="536176" y="221159"/>
                  </a:cubicBezTo>
                  <a:cubicBezTo>
                    <a:pt x="534880" y="222189"/>
                    <a:pt x="533584" y="222704"/>
                    <a:pt x="532028" y="222704"/>
                  </a:cubicBezTo>
                  <a:cubicBezTo>
                    <a:pt x="530473" y="222704"/>
                    <a:pt x="528917" y="222189"/>
                    <a:pt x="527880" y="221159"/>
                  </a:cubicBezTo>
                  <a:cubicBezTo>
                    <a:pt x="526584" y="220129"/>
                    <a:pt x="526065" y="218583"/>
                    <a:pt x="526065" y="216780"/>
                  </a:cubicBezTo>
                  <a:lnTo>
                    <a:pt x="526065" y="202872"/>
                  </a:lnTo>
                  <a:cubicBezTo>
                    <a:pt x="526065" y="201069"/>
                    <a:pt x="526584" y="199524"/>
                    <a:pt x="527880" y="198494"/>
                  </a:cubicBezTo>
                  <a:cubicBezTo>
                    <a:pt x="528917" y="197463"/>
                    <a:pt x="530473" y="196948"/>
                    <a:pt x="532028" y="196948"/>
                  </a:cubicBezTo>
                  <a:close/>
                  <a:moveTo>
                    <a:pt x="491770" y="196948"/>
                  </a:moveTo>
                  <a:lnTo>
                    <a:pt x="495863" y="196948"/>
                  </a:lnTo>
                  <a:lnTo>
                    <a:pt x="495863" y="222704"/>
                  </a:lnTo>
                  <a:lnTo>
                    <a:pt x="491770" y="222704"/>
                  </a:lnTo>
                  <a:close/>
                  <a:moveTo>
                    <a:pt x="453806" y="196948"/>
                  </a:moveTo>
                  <a:lnTo>
                    <a:pt x="457969" y="196948"/>
                  </a:lnTo>
                  <a:lnTo>
                    <a:pt x="457969" y="222704"/>
                  </a:lnTo>
                  <a:lnTo>
                    <a:pt x="453806" y="222704"/>
                  </a:lnTo>
                  <a:close/>
                  <a:moveTo>
                    <a:pt x="150234" y="196948"/>
                  </a:moveTo>
                  <a:lnTo>
                    <a:pt x="154397" y="196948"/>
                  </a:lnTo>
                  <a:lnTo>
                    <a:pt x="154397" y="222704"/>
                  </a:lnTo>
                  <a:lnTo>
                    <a:pt x="150234" y="222704"/>
                  </a:lnTo>
                  <a:close/>
                  <a:moveTo>
                    <a:pt x="112270" y="196948"/>
                  </a:moveTo>
                  <a:lnTo>
                    <a:pt x="116433" y="196948"/>
                  </a:lnTo>
                  <a:lnTo>
                    <a:pt x="116433" y="222704"/>
                  </a:lnTo>
                  <a:lnTo>
                    <a:pt x="112270" y="222704"/>
                  </a:lnTo>
                  <a:close/>
                  <a:moveTo>
                    <a:pt x="76410" y="196948"/>
                  </a:moveTo>
                  <a:cubicBezTo>
                    <a:pt x="77953" y="196948"/>
                    <a:pt x="79239" y="197463"/>
                    <a:pt x="80268" y="198494"/>
                  </a:cubicBezTo>
                  <a:cubicBezTo>
                    <a:pt x="81553" y="199524"/>
                    <a:pt x="82068" y="201069"/>
                    <a:pt x="82068" y="202872"/>
                  </a:cubicBezTo>
                  <a:lnTo>
                    <a:pt x="82068" y="216780"/>
                  </a:lnTo>
                  <a:cubicBezTo>
                    <a:pt x="82068" y="218583"/>
                    <a:pt x="81553" y="220129"/>
                    <a:pt x="80268" y="221159"/>
                  </a:cubicBezTo>
                  <a:cubicBezTo>
                    <a:pt x="79239" y="222189"/>
                    <a:pt x="77953" y="222704"/>
                    <a:pt x="76410" y="222704"/>
                  </a:cubicBezTo>
                  <a:cubicBezTo>
                    <a:pt x="74610" y="222704"/>
                    <a:pt x="73324" y="222189"/>
                    <a:pt x="72038" y="221159"/>
                  </a:cubicBezTo>
                  <a:cubicBezTo>
                    <a:pt x="71009" y="220129"/>
                    <a:pt x="70495" y="218583"/>
                    <a:pt x="70495" y="216780"/>
                  </a:cubicBezTo>
                  <a:lnTo>
                    <a:pt x="70495" y="202872"/>
                  </a:lnTo>
                  <a:cubicBezTo>
                    <a:pt x="70495" y="201069"/>
                    <a:pt x="71009" y="199524"/>
                    <a:pt x="72038" y="198494"/>
                  </a:cubicBezTo>
                  <a:cubicBezTo>
                    <a:pt x="73324" y="197463"/>
                    <a:pt x="74610" y="196948"/>
                    <a:pt x="76410" y="196948"/>
                  </a:cubicBezTo>
                  <a:close/>
                  <a:moveTo>
                    <a:pt x="36129" y="196948"/>
                  </a:moveTo>
                  <a:lnTo>
                    <a:pt x="40292" y="196948"/>
                  </a:lnTo>
                  <a:lnTo>
                    <a:pt x="40292" y="222704"/>
                  </a:lnTo>
                  <a:lnTo>
                    <a:pt x="36129" y="222704"/>
                  </a:lnTo>
                  <a:close/>
                  <a:moveTo>
                    <a:pt x="569992" y="154641"/>
                  </a:moveTo>
                  <a:cubicBezTo>
                    <a:pt x="568955" y="154641"/>
                    <a:pt x="568177" y="155413"/>
                    <a:pt x="568177" y="156443"/>
                  </a:cubicBezTo>
                  <a:lnTo>
                    <a:pt x="568177" y="171897"/>
                  </a:lnTo>
                  <a:cubicBezTo>
                    <a:pt x="568177" y="172927"/>
                    <a:pt x="568955" y="173700"/>
                    <a:pt x="569992" y="173700"/>
                  </a:cubicBezTo>
                  <a:cubicBezTo>
                    <a:pt x="571289" y="173700"/>
                    <a:pt x="571807" y="172927"/>
                    <a:pt x="571807" y="171897"/>
                  </a:cubicBezTo>
                  <a:lnTo>
                    <a:pt x="571807" y="156443"/>
                  </a:lnTo>
                  <a:cubicBezTo>
                    <a:pt x="571807" y="155413"/>
                    <a:pt x="571289" y="154641"/>
                    <a:pt x="569992" y="154641"/>
                  </a:cubicBezTo>
                  <a:close/>
                  <a:moveTo>
                    <a:pt x="532028" y="154641"/>
                  </a:moveTo>
                  <a:cubicBezTo>
                    <a:pt x="530732" y="154641"/>
                    <a:pt x="530213" y="155413"/>
                    <a:pt x="530213" y="156443"/>
                  </a:cubicBezTo>
                  <a:lnTo>
                    <a:pt x="530213" y="171897"/>
                  </a:lnTo>
                  <a:cubicBezTo>
                    <a:pt x="530213" y="172927"/>
                    <a:pt x="530732" y="173700"/>
                    <a:pt x="532028" y="173700"/>
                  </a:cubicBezTo>
                  <a:cubicBezTo>
                    <a:pt x="533065" y="173700"/>
                    <a:pt x="533843" y="172927"/>
                    <a:pt x="533843" y="171897"/>
                  </a:cubicBezTo>
                  <a:lnTo>
                    <a:pt x="533843" y="156443"/>
                  </a:lnTo>
                  <a:cubicBezTo>
                    <a:pt x="533843" y="155413"/>
                    <a:pt x="533065" y="154641"/>
                    <a:pt x="532028" y="154641"/>
                  </a:cubicBezTo>
                  <a:close/>
                  <a:moveTo>
                    <a:pt x="493817" y="154641"/>
                  </a:moveTo>
                  <a:cubicBezTo>
                    <a:pt x="492786" y="154641"/>
                    <a:pt x="492013" y="155413"/>
                    <a:pt x="492013" y="156443"/>
                  </a:cubicBezTo>
                  <a:lnTo>
                    <a:pt x="492013" y="171897"/>
                  </a:lnTo>
                  <a:cubicBezTo>
                    <a:pt x="492013" y="172927"/>
                    <a:pt x="492786" y="173700"/>
                    <a:pt x="493817" y="173700"/>
                  </a:cubicBezTo>
                  <a:cubicBezTo>
                    <a:pt x="495105" y="173700"/>
                    <a:pt x="495621" y="172927"/>
                    <a:pt x="495621" y="171897"/>
                  </a:cubicBezTo>
                  <a:lnTo>
                    <a:pt x="495621" y="156443"/>
                  </a:lnTo>
                  <a:cubicBezTo>
                    <a:pt x="495621" y="155413"/>
                    <a:pt x="495105" y="154641"/>
                    <a:pt x="493817" y="154641"/>
                  </a:cubicBezTo>
                  <a:close/>
                  <a:moveTo>
                    <a:pt x="455888" y="154641"/>
                  </a:moveTo>
                  <a:cubicBezTo>
                    <a:pt x="454592" y="154641"/>
                    <a:pt x="454073" y="155413"/>
                    <a:pt x="454073" y="156443"/>
                  </a:cubicBezTo>
                  <a:lnTo>
                    <a:pt x="454073" y="171897"/>
                  </a:lnTo>
                  <a:cubicBezTo>
                    <a:pt x="454073" y="172927"/>
                    <a:pt x="454592" y="173700"/>
                    <a:pt x="455888" y="173700"/>
                  </a:cubicBezTo>
                  <a:cubicBezTo>
                    <a:pt x="456925" y="173700"/>
                    <a:pt x="457703" y="172927"/>
                    <a:pt x="457703" y="171897"/>
                  </a:cubicBezTo>
                  <a:lnTo>
                    <a:pt x="457703" y="156443"/>
                  </a:lnTo>
                  <a:cubicBezTo>
                    <a:pt x="457703" y="155413"/>
                    <a:pt x="456925" y="154641"/>
                    <a:pt x="455888" y="154641"/>
                  </a:cubicBezTo>
                  <a:close/>
                  <a:moveTo>
                    <a:pt x="114351" y="154641"/>
                  </a:moveTo>
                  <a:cubicBezTo>
                    <a:pt x="113054" y="154641"/>
                    <a:pt x="112536" y="155413"/>
                    <a:pt x="112536" y="156443"/>
                  </a:cubicBezTo>
                  <a:lnTo>
                    <a:pt x="112536" y="171897"/>
                  </a:lnTo>
                  <a:cubicBezTo>
                    <a:pt x="112536" y="172927"/>
                    <a:pt x="113054" y="173700"/>
                    <a:pt x="114351" y="173700"/>
                  </a:cubicBezTo>
                  <a:cubicBezTo>
                    <a:pt x="115388" y="173700"/>
                    <a:pt x="116166" y="172927"/>
                    <a:pt x="116166" y="171897"/>
                  </a:cubicBezTo>
                  <a:lnTo>
                    <a:pt x="116166" y="156443"/>
                  </a:lnTo>
                  <a:cubicBezTo>
                    <a:pt x="116166" y="155413"/>
                    <a:pt x="115388" y="154641"/>
                    <a:pt x="114351" y="154641"/>
                  </a:cubicBezTo>
                  <a:close/>
                  <a:moveTo>
                    <a:pt x="76410" y="154641"/>
                  </a:moveTo>
                  <a:cubicBezTo>
                    <a:pt x="75124" y="154641"/>
                    <a:pt x="74610" y="155413"/>
                    <a:pt x="74610" y="156443"/>
                  </a:cubicBezTo>
                  <a:lnTo>
                    <a:pt x="74610" y="171897"/>
                  </a:lnTo>
                  <a:cubicBezTo>
                    <a:pt x="74610" y="172927"/>
                    <a:pt x="75124" y="173700"/>
                    <a:pt x="76410" y="173700"/>
                  </a:cubicBezTo>
                  <a:cubicBezTo>
                    <a:pt x="77439" y="173700"/>
                    <a:pt x="77953" y="172927"/>
                    <a:pt x="77953" y="171897"/>
                  </a:cubicBezTo>
                  <a:lnTo>
                    <a:pt x="77953" y="156443"/>
                  </a:lnTo>
                  <a:cubicBezTo>
                    <a:pt x="77953" y="155413"/>
                    <a:pt x="77439" y="154641"/>
                    <a:pt x="76410" y="154641"/>
                  </a:cubicBezTo>
                  <a:close/>
                  <a:moveTo>
                    <a:pt x="38211" y="154641"/>
                  </a:moveTo>
                  <a:cubicBezTo>
                    <a:pt x="36914" y="154641"/>
                    <a:pt x="36396" y="155413"/>
                    <a:pt x="36396" y="156443"/>
                  </a:cubicBezTo>
                  <a:lnTo>
                    <a:pt x="36396" y="171897"/>
                  </a:lnTo>
                  <a:cubicBezTo>
                    <a:pt x="36396" y="172927"/>
                    <a:pt x="37174" y="173700"/>
                    <a:pt x="38211" y="173700"/>
                  </a:cubicBezTo>
                  <a:cubicBezTo>
                    <a:pt x="39507" y="173700"/>
                    <a:pt x="40026" y="172927"/>
                    <a:pt x="40026" y="171897"/>
                  </a:cubicBezTo>
                  <a:lnTo>
                    <a:pt x="40026" y="156443"/>
                  </a:lnTo>
                  <a:cubicBezTo>
                    <a:pt x="40026" y="155413"/>
                    <a:pt x="39507" y="154641"/>
                    <a:pt x="38211" y="154641"/>
                  </a:cubicBezTo>
                  <a:close/>
                  <a:moveTo>
                    <a:pt x="569992" y="151292"/>
                  </a:moveTo>
                  <a:cubicBezTo>
                    <a:pt x="571548" y="151292"/>
                    <a:pt x="572844" y="151807"/>
                    <a:pt x="574140" y="152838"/>
                  </a:cubicBezTo>
                  <a:cubicBezTo>
                    <a:pt x="575437" y="153868"/>
                    <a:pt x="575955" y="155413"/>
                    <a:pt x="575955" y="157216"/>
                  </a:cubicBezTo>
                  <a:lnTo>
                    <a:pt x="575955" y="171124"/>
                  </a:lnTo>
                  <a:cubicBezTo>
                    <a:pt x="575955" y="173185"/>
                    <a:pt x="575437" y="174473"/>
                    <a:pt x="574140" y="175503"/>
                  </a:cubicBezTo>
                  <a:cubicBezTo>
                    <a:pt x="573103" y="176533"/>
                    <a:pt x="571548" y="177048"/>
                    <a:pt x="569992" y="177048"/>
                  </a:cubicBezTo>
                  <a:cubicBezTo>
                    <a:pt x="568437" y="177048"/>
                    <a:pt x="567140" y="176533"/>
                    <a:pt x="565844" y="175503"/>
                  </a:cubicBezTo>
                  <a:cubicBezTo>
                    <a:pt x="564807" y="174473"/>
                    <a:pt x="564029" y="173185"/>
                    <a:pt x="564029" y="171124"/>
                  </a:cubicBezTo>
                  <a:lnTo>
                    <a:pt x="564029" y="157216"/>
                  </a:lnTo>
                  <a:cubicBezTo>
                    <a:pt x="564029" y="155413"/>
                    <a:pt x="564807" y="153868"/>
                    <a:pt x="565844" y="152838"/>
                  </a:cubicBezTo>
                  <a:cubicBezTo>
                    <a:pt x="567140" y="151807"/>
                    <a:pt x="568437" y="151292"/>
                    <a:pt x="569992" y="151292"/>
                  </a:cubicBezTo>
                  <a:close/>
                  <a:moveTo>
                    <a:pt x="532028" y="151292"/>
                  </a:moveTo>
                  <a:cubicBezTo>
                    <a:pt x="533584" y="151292"/>
                    <a:pt x="534880" y="151807"/>
                    <a:pt x="536176" y="152838"/>
                  </a:cubicBezTo>
                  <a:cubicBezTo>
                    <a:pt x="537213" y="153868"/>
                    <a:pt x="537991" y="155413"/>
                    <a:pt x="537991" y="157216"/>
                  </a:cubicBezTo>
                  <a:lnTo>
                    <a:pt x="537991" y="171124"/>
                  </a:lnTo>
                  <a:cubicBezTo>
                    <a:pt x="537991" y="173185"/>
                    <a:pt x="537213" y="174473"/>
                    <a:pt x="536176" y="175503"/>
                  </a:cubicBezTo>
                  <a:cubicBezTo>
                    <a:pt x="534880" y="176533"/>
                    <a:pt x="533584" y="177048"/>
                    <a:pt x="532028" y="177048"/>
                  </a:cubicBezTo>
                  <a:cubicBezTo>
                    <a:pt x="530473" y="177048"/>
                    <a:pt x="528917" y="176533"/>
                    <a:pt x="527880" y="175503"/>
                  </a:cubicBezTo>
                  <a:cubicBezTo>
                    <a:pt x="526584" y="174473"/>
                    <a:pt x="526065" y="173185"/>
                    <a:pt x="526065" y="171124"/>
                  </a:cubicBezTo>
                  <a:lnTo>
                    <a:pt x="526065" y="157216"/>
                  </a:lnTo>
                  <a:cubicBezTo>
                    <a:pt x="526065" y="155413"/>
                    <a:pt x="526584" y="153868"/>
                    <a:pt x="527880" y="152838"/>
                  </a:cubicBezTo>
                  <a:cubicBezTo>
                    <a:pt x="528917" y="151807"/>
                    <a:pt x="530473" y="151292"/>
                    <a:pt x="532028" y="151292"/>
                  </a:cubicBezTo>
                  <a:close/>
                  <a:moveTo>
                    <a:pt x="493817" y="151292"/>
                  </a:moveTo>
                  <a:cubicBezTo>
                    <a:pt x="495363" y="151292"/>
                    <a:pt x="496909" y="151807"/>
                    <a:pt x="497940" y="152838"/>
                  </a:cubicBezTo>
                  <a:cubicBezTo>
                    <a:pt x="499229" y="153868"/>
                    <a:pt x="499744" y="155413"/>
                    <a:pt x="499744" y="157216"/>
                  </a:cubicBezTo>
                  <a:lnTo>
                    <a:pt x="499744" y="171124"/>
                  </a:lnTo>
                  <a:cubicBezTo>
                    <a:pt x="499744" y="173185"/>
                    <a:pt x="499229" y="174473"/>
                    <a:pt x="497940" y="175503"/>
                  </a:cubicBezTo>
                  <a:cubicBezTo>
                    <a:pt x="496909" y="176533"/>
                    <a:pt x="495363" y="177048"/>
                    <a:pt x="493817" y="177048"/>
                  </a:cubicBezTo>
                  <a:cubicBezTo>
                    <a:pt x="492270" y="177048"/>
                    <a:pt x="490982" y="176533"/>
                    <a:pt x="489693" y="175503"/>
                  </a:cubicBezTo>
                  <a:cubicBezTo>
                    <a:pt x="488662" y="174473"/>
                    <a:pt x="487889" y="173185"/>
                    <a:pt x="487889" y="171124"/>
                  </a:cubicBezTo>
                  <a:lnTo>
                    <a:pt x="487889" y="157216"/>
                  </a:lnTo>
                  <a:cubicBezTo>
                    <a:pt x="487889" y="155413"/>
                    <a:pt x="488662" y="153868"/>
                    <a:pt x="489693" y="152838"/>
                  </a:cubicBezTo>
                  <a:cubicBezTo>
                    <a:pt x="490982" y="151807"/>
                    <a:pt x="492270" y="151292"/>
                    <a:pt x="493817" y="151292"/>
                  </a:cubicBezTo>
                  <a:close/>
                  <a:moveTo>
                    <a:pt x="455888" y="151292"/>
                  </a:moveTo>
                  <a:cubicBezTo>
                    <a:pt x="457444" y="151292"/>
                    <a:pt x="458740" y="151807"/>
                    <a:pt x="460036" y="152838"/>
                  </a:cubicBezTo>
                  <a:cubicBezTo>
                    <a:pt x="461073" y="153868"/>
                    <a:pt x="461851" y="155413"/>
                    <a:pt x="461851" y="157216"/>
                  </a:cubicBezTo>
                  <a:lnTo>
                    <a:pt x="461851" y="171124"/>
                  </a:lnTo>
                  <a:cubicBezTo>
                    <a:pt x="461851" y="173185"/>
                    <a:pt x="461073" y="174473"/>
                    <a:pt x="460036" y="175503"/>
                  </a:cubicBezTo>
                  <a:cubicBezTo>
                    <a:pt x="458740" y="176533"/>
                    <a:pt x="457444" y="177048"/>
                    <a:pt x="455888" y="177048"/>
                  </a:cubicBezTo>
                  <a:cubicBezTo>
                    <a:pt x="454333" y="177048"/>
                    <a:pt x="452777" y="176533"/>
                    <a:pt x="451740" y="175503"/>
                  </a:cubicBezTo>
                  <a:cubicBezTo>
                    <a:pt x="450444" y="174473"/>
                    <a:pt x="449925" y="173185"/>
                    <a:pt x="449925" y="171124"/>
                  </a:cubicBezTo>
                  <a:lnTo>
                    <a:pt x="449925" y="157216"/>
                  </a:lnTo>
                  <a:cubicBezTo>
                    <a:pt x="449925" y="155413"/>
                    <a:pt x="450444" y="153868"/>
                    <a:pt x="451740" y="152838"/>
                  </a:cubicBezTo>
                  <a:cubicBezTo>
                    <a:pt x="452777" y="151807"/>
                    <a:pt x="454333" y="151292"/>
                    <a:pt x="455888" y="151292"/>
                  </a:cubicBezTo>
                  <a:close/>
                  <a:moveTo>
                    <a:pt x="152323" y="151292"/>
                  </a:moveTo>
                  <a:cubicBezTo>
                    <a:pt x="152842" y="151292"/>
                    <a:pt x="153102" y="151550"/>
                    <a:pt x="153621" y="151550"/>
                  </a:cubicBezTo>
                  <a:cubicBezTo>
                    <a:pt x="153361" y="152840"/>
                    <a:pt x="153102" y="154131"/>
                    <a:pt x="153102" y="155421"/>
                  </a:cubicBezTo>
                  <a:cubicBezTo>
                    <a:pt x="152842" y="155163"/>
                    <a:pt x="152842" y="154647"/>
                    <a:pt x="152323" y="154647"/>
                  </a:cubicBezTo>
                  <a:cubicBezTo>
                    <a:pt x="151285" y="154647"/>
                    <a:pt x="150506" y="155421"/>
                    <a:pt x="150506" y="156453"/>
                  </a:cubicBezTo>
                  <a:lnTo>
                    <a:pt x="150506" y="171935"/>
                  </a:lnTo>
                  <a:cubicBezTo>
                    <a:pt x="150506" y="172709"/>
                    <a:pt x="151285" y="172709"/>
                    <a:pt x="151804" y="172967"/>
                  </a:cubicBezTo>
                  <a:lnTo>
                    <a:pt x="151804" y="176837"/>
                  </a:lnTo>
                  <a:cubicBezTo>
                    <a:pt x="150506" y="176837"/>
                    <a:pt x="149208" y="176579"/>
                    <a:pt x="148170" y="175547"/>
                  </a:cubicBezTo>
                  <a:cubicBezTo>
                    <a:pt x="147131" y="174515"/>
                    <a:pt x="146353" y="172967"/>
                    <a:pt x="146353" y="171161"/>
                  </a:cubicBezTo>
                  <a:lnTo>
                    <a:pt x="146353" y="157227"/>
                  </a:lnTo>
                  <a:cubicBezTo>
                    <a:pt x="146353" y="155421"/>
                    <a:pt x="147131" y="153873"/>
                    <a:pt x="148170" y="152840"/>
                  </a:cubicBezTo>
                  <a:cubicBezTo>
                    <a:pt x="149468" y="151808"/>
                    <a:pt x="150765" y="151292"/>
                    <a:pt x="152323" y="151292"/>
                  </a:cubicBezTo>
                  <a:close/>
                  <a:moveTo>
                    <a:pt x="114351" y="151292"/>
                  </a:moveTo>
                  <a:cubicBezTo>
                    <a:pt x="115906" y="151292"/>
                    <a:pt x="117203" y="151807"/>
                    <a:pt x="118499" y="152838"/>
                  </a:cubicBezTo>
                  <a:cubicBezTo>
                    <a:pt x="119795" y="153868"/>
                    <a:pt x="120314" y="155413"/>
                    <a:pt x="120314" y="157216"/>
                  </a:cubicBezTo>
                  <a:lnTo>
                    <a:pt x="120314" y="171124"/>
                  </a:lnTo>
                  <a:cubicBezTo>
                    <a:pt x="120314" y="173185"/>
                    <a:pt x="119536" y="174473"/>
                    <a:pt x="118499" y="175503"/>
                  </a:cubicBezTo>
                  <a:cubicBezTo>
                    <a:pt x="117203" y="176533"/>
                    <a:pt x="115906" y="177048"/>
                    <a:pt x="114351" y="177048"/>
                  </a:cubicBezTo>
                  <a:cubicBezTo>
                    <a:pt x="112795" y="177048"/>
                    <a:pt x="111240" y="176533"/>
                    <a:pt x="110203" y="175503"/>
                  </a:cubicBezTo>
                  <a:cubicBezTo>
                    <a:pt x="108906" y="174473"/>
                    <a:pt x="108388" y="173185"/>
                    <a:pt x="108388" y="171124"/>
                  </a:cubicBezTo>
                  <a:lnTo>
                    <a:pt x="108388" y="157216"/>
                  </a:lnTo>
                  <a:cubicBezTo>
                    <a:pt x="108388" y="155413"/>
                    <a:pt x="108906" y="153868"/>
                    <a:pt x="110203" y="152838"/>
                  </a:cubicBezTo>
                  <a:cubicBezTo>
                    <a:pt x="111240" y="151807"/>
                    <a:pt x="112795" y="151292"/>
                    <a:pt x="114351" y="151292"/>
                  </a:cubicBezTo>
                  <a:close/>
                  <a:moveTo>
                    <a:pt x="76410" y="151292"/>
                  </a:moveTo>
                  <a:cubicBezTo>
                    <a:pt x="77953" y="151292"/>
                    <a:pt x="79239" y="151807"/>
                    <a:pt x="80268" y="152838"/>
                  </a:cubicBezTo>
                  <a:cubicBezTo>
                    <a:pt x="81553" y="153868"/>
                    <a:pt x="82068" y="155413"/>
                    <a:pt x="82068" y="157216"/>
                  </a:cubicBezTo>
                  <a:lnTo>
                    <a:pt x="82068" y="171124"/>
                  </a:lnTo>
                  <a:cubicBezTo>
                    <a:pt x="82068" y="173185"/>
                    <a:pt x="81553" y="174473"/>
                    <a:pt x="80268" y="175503"/>
                  </a:cubicBezTo>
                  <a:cubicBezTo>
                    <a:pt x="79239" y="176533"/>
                    <a:pt x="77953" y="177048"/>
                    <a:pt x="76410" y="177048"/>
                  </a:cubicBezTo>
                  <a:cubicBezTo>
                    <a:pt x="74610" y="177048"/>
                    <a:pt x="73324" y="176533"/>
                    <a:pt x="72038" y="175503"/>
                  </a:cubicBezTo>
                  <a:cubicBezTo>
                    <a:pt x="71009" y="174473"/>
                    <a:pt x="70495" y="173185"/>
                    <a:pt x="70495" y="171124"/>
                  </a:cubicBezTo>
                  <a:lnTo>
                    <a:pt x="70495" y="157216"/>
                  </a:lnTo>
                  <a:cubicBezTo>
                    <a:pt x="70495" y="155413"/>
                    <a:pt x="71009" y="153868"/>
                    <a:pt x="72038" y="152838"/>
                  </a:cubicBezTo>
                  <a:cubicBezTo>
                    <a:pt x="73324" y="151807"/>
                    <a:pt x="74610" y="151292"/>
                    <a:pt x="76410" y="151292"/>
                  </a:cubicBezTo>
                  <a:close/>
                  <a:moveTo>
                    <a:pt x="38211" y="151292"/>
                  </a:moveTo>
                  <a:cubicBezTo>
                    <a:pt x="39766" y="151292"/>
                    <a:pt x="41063" y="151807"/>
                    <a:pt x="42359" y="152838"/>
                  </a:cubicBezTo>
                  <a:cubicBezTo>
                    <a:pt x="43655" y="153868"/>
                    <a:pt x="44174" y="155413"/>
                    <a:pt x="44174" y="157216"/>
                  </a:cubicBezTo>
                  <a:lnTo>
                    <a:pt x="44174" y="171124"/>
                  </a:lnTo>
                  <a:cubicBezTo>
                    <a:pt x="44174" y="173185"/>
                    <a:pt x="43655" y="174473"/>
                    <a:pt x="42359" y="175503"/>
                  </a:cubicBezTo>
                  <a:cubicBezTo>
                    <a:pt x="41063" y="176533"/>
                    <a:pt x="39766" y="177048"/>
                    <a:pt x="38211" y="177048"/>
                  </a:cubicBezTo>
                  <a:cubicBezTo>
                    <a:pt x="36655" y="177048"/>
                    <a:pt x="35359" y="176533"/>
                    <a:pt x="34063" y="175503"/>
                  </a:cubicBezTo>
                  <a:cubicBezTo>
                    <a:pt x="33026" y="174473"/>
                    <a:pt x="32248" y="173185"/>
                    <a:pt x="32248" y="171124"/>
                  </a:cubicBezTo>
                  <a:lnTo>
                    <a:pt x="32248" y="157216"/>
                  </a:lnTo>
                  <a:cubicBezTo>
                    <a:pt x="32248" y="155413"/>
                    <a:pt x="33026" y="153868"/>
                    <a:pt x="34063" y="152838"/>
                  </a:cubicBezTo>
                  <a:cubicBezTo>
                    <a:pt x="35359" y="151807"/>
                    <a:pt x="36655" y="151292"/>
                    <a:pt x="38211" y="151292"/>
                  </a:cubicBezTo>
                  <a:close/>
                  <a:moveTo>
                    <a:pt x="569992" y="109313"/>
                  </a:moveTo>
                  <a:cubicBezTo>
                    <a:pt x="568955" y="109313"/>
                    <a:pt x="568177" y="109828"/>
                    <a:pt x="568177" y="110858"/>
                  </a:cubicBezTo>
                  <a:lnTo>
                    <a:pt x="568177" y="126312"/>
                  </a:lnTo>
                  <a:cubicBezTo>
                    <a:pt x="568177" y="127600"/>
                    <a:pt x="568955" y="128115"/>
                    <a:pt x="569992" y="128115"/>
                  </a:cubicBezTo>
                  <a:cubicBezTo>
                    <a:pt x="571289" y="128115"/>
                    <a:pt x="571807" y="127600"/>
                    <a:pt x="571807" y="126312"/>
                  </a:cubicBezTo>
                  <a:lnTo>
                    <a:pt x="571807" y="110858"/>
                  </a:lnTo>
                  <a:cubicBezTo>
                    <a:pt x="571807" y="109828"/>
                    <a:pt x="571289" y="109313"/>
                    <a:pt x="569992" y="109313"/>
                  </a:cubicBezTo>
                  <a:close/>
                  <a:moveTo>
                    <a:pt x="493817" y="109313"/>
                  </a:moveTo>
                  <a:cubicBezTo>
                    <a:pt x="492786" y="109313"/>
                    <a:pt x="492013" y="109828"/>
                    <a:pt x="492013" y="110858"/>
                  </a:cubicBezTo>
                  <a:lnTo>
                    <a:pt x="492013" y="126312"/>
                  </a:lnTo>
                  <a:cubicBezTo>
                    <a:pt x="492013" y="127600"/>
                    <a:pt x="492786" y="128115"/>
                    <a:pt x="493817" y="128115"/>
                  </a:cubicBezTo>
                  <a:cubicBezTo>
                    <a:pt x="495105" y="128115"/>
                    <a:pt x="495621" y="127600"/>
                    <a:pt x="495621" y="126312"/>
                  </a:cubicBezTo>
                  <a:lnTo>
                    <a:pt x="495621" y="110858"/>
                  </a:lnTo>
                  <a:cubicBezTo>
                    <a:pt x="495621" y="109828"/>
                    <a:pt x="495105" y="109313"/>
                    <a:pt x="493817" y="109313"/>
                  </a:cubicBezTo>
                  <a:close/>
                  <a:moveTo>
                    <a:pt x="455888" y="109313"/>
                  </a:moveTo>
                  <a:cubicBezTo>
                    <a:pt x="454592" y="109313"/>
                    <a:pt x="454073" y="109828"/>
                    <a:pt x="454073" y="110858"/>
                  </a:cubicBezTo>
                  <a:lnTo>
                    <a:pt x="454073" y="126312"/>
                  </a:lnTo>
                  <a:cubicBezTo>
                    <a:pt x="454073" y="127600"/>
                    <a:pt x="454592" y="128115"/>
                    <a:pt x="455888" y="128115"/>
                  </a:cubicBezTo>
                  <a:cubicBezTo>
                    <a:pt x="456925" y="128115"/>
                    <a:pt x="457703" y="127600"/>
                    <a:pt x="457703" y="126312"/>
                  </a:cubicBezTo>
                  <a:lnTo>
                    <a:pt x="457703" y="110858"/>
                  </a:lnTo>
                  <a:cubicBezTo>
                    <a:pt x="457703" y="109828"/>
                    <a:pt x="456925" y="109313"/>
                    <a:pt x="455888" y="109313"/>
                  </a:cubicBezTo>
                  <a:close/>
                  <a:moveTo>
                    <a:pt x="152280" y="109313"/>
                  </a:moveTo>
                  <a:cubicBezTo>
                    <a:pt x="151249" y="109313"/>
                    <a:pt x="150476" y="109828"/>
                    <a:pt x="150476" y="110858"/>
                  </a:cubicBezTo>
                  <a:lnTo>
                    <a:pt x="150476" y="126312"/>
                  </a:lnTo>
                  <a:cubicBezTo>
                    <a:pt x="150476" y="127600"/>
                    <a:pt x="151249" y="128115"/>
                    <a:pt x="152280" y="128115"/>
                  </a:cubicBezTo>
                  <a:cubicBezTo>
                    <a:pt x="153569" y="128115"/>
                    <a:pt x="154084" y="127600"/>
                    <a:pt x="154084" y="126312"/>
                  </a:cubicBezTo>
                  <a:lnTo>
                    <a:pt x="154084" y="110858"/>
                  </a:lnTo>
                  <a:cubicBezTo>
                    <a:pt x="154084" y="109828"/>
                    <a:pt x="153569" y="109313"/>
                    <a:pt x="152280" y="109313"/>
                  </a:cubicBezTo>
                  <a:close/>
                  <a:moveTo>
                    <a:pt x="114351" y="109313"/>
                  </a:moveTo>
                  <a:cubicBezTo>
                    <a:pt x="113054" y="109313"/>
                    <a:pt x="112536" y="109828"/>
                    <a:pt x="112536" y="110858"/>
                  </a:cubicBezTo>
                  <a:lnTo>
                    <a:pt x="112536" y="126312"/>
                  </a:lnTo>
                  <a:cubicBezTo>
                    <a:pt x="112536" y="127600"/>
                    <a:pt x="113054" y="128115"/>
                    <a:pt x="114351" y="128115"/>
                  </a:cubicBezTo>
                  <a:cubicBezTo>
                    <a:pt x="115388" y="128115"/>
                    <a:pt x="116166" y="127600"/>
                    <a:pt x="116166" y="126312"/>
                  </a:cubicBezTo>
                  <a:lnTo>
                    <a:pt x="116166" y="110858"/>
                  </a:lnTo>
                  <a:cubicBezTo>
                    <a:pt x="116166" y="109828"/>
                    <a:pt x="115388" y="109313"/>
                    <a:pt x="114351" y="109313"/>
                  </a:cubicBezTo>
                  <a:close/>
                  <a:moveTo>
                    <a:pt x="38211" y="109313"/>
                  </a:moveTo>
                  <a:cubicBezTo>
                    <a:pt x="36914" y="109313"/>
                    <a:pt x="36396" y="109828"/>
                    <a:pt x="36396" y="110858"/>
                  </a:cubicBezTo>
                  <a:lnTo>
                    <a:pt x="36396" y="126312"/>
                  </a:lnTo>
                  <a:cubicBezTo>
                    <a:pt x="36396" y="127600"/>
                    <a:pt x="37174" y="128115"/>
                    <a:pt x="38211" y="128115"/>
                  </a:cubicBezTo>
                  <a:cubicBezTo>
                    <a:pt x="39507" y="128115"/>
                    <a:pt x="40026" y="127600"/>
                    <a:pt x="40026" y="126312"/>
                  </a:cubicBezTo>
                  <a:lnTo>
                    <a:pt x="40026" y="110858"/>
                  </a:lnTo>
                  <a:cubicBezTo>
                    <a:pt x="40026" y="109828"/>
                    <a:pt x="39507" y="109313"/>
                    <a:pt x="38211" y="109313"/>
                  </a:cubicBezTo>
                  <a:close/>
                  <a:moveTo>
                    <a:pt x="417689" y="109310"/>
                  </a:moveTo>
                  <a:cubicBezTo>
                    <a:pt x="416660" y="109310"/>
                    <a:pt x="415889" y="109824"/>
                    <a:pt x="415889" y="110854"/>
                  </a:cubicBezTo>
                  <a:lnTo>
                    <a:pt x="415889" y="126292"/>
                  </a:lnTo>
                  <a:cubicBezTo>
                    <a:pt x="415889" y="127579"/>
                    <a:pt x="416660" y="128093"/>
                    <a:pt x="417689" y="128093"/>
                  </a:cubicBezTo>
                  <a:cubicBezTo>
                    <a:pt x="418975" y="128093"/>
                    <a:pt x="419489" y="127579"/>
                    <a:pt x="419489" y="126292"/>
                  </a:cubicBezTo>
                  <a:lnTo>
                    <a:pt x="419489" y="110854"/>
                  </a:lnTo>
                  <a:cubicBezTo>
                    <a:pt x="419489" y="109824"/>
                    <a:pt x="418975" y="109310"/>
                    <a:pt x="417689" y="109310"/>
                  </a:cubicBezTo>
                  <a:close/>
                  <a:moveTo>
                    <a:pt x="569992" y="105707"/>
                  </a:moveTo>
                  <a:cubicBezTo>
                    <a:pt x="571548" y="105707"/>
                    <a:pt x="572844" y="106222"/>
                    <a:pt x="574140" y="107253"/>
                  </a:cubicBezTo>
                  <a:cubicBezTo>
                    <a:pt x="575437" y="108283"/>
                    <a:pt x="575955" y="109828"/>
                    <a:pt x="575955" y="111631"/>
                  </a:cubicBezTo>
                  <a:lnTo>
                    <a:pt x="575955" y="125797"/>
                  </a:lnTo>
                  <a:cubicBezTo>
                    <a:pt x="575955" y="127600"/>
                    <a:pt x="575437" y="128888"/>
                    <a:pt x="574140" y="129918"/>
                  </a:cubicBezTo>
                  <a:cubicBezTo>
                    <a:pt x="573103" y="130948"/>
                    <a:pt x="571548" y="131463"/>
                    <a:pt x="569992" y="131463"/>
                  </a:cubicBezTo>
                  <a:cubicBezTo>
                    <a:pt x="568437" y="131463"/>
                    <a:pt x="567140" y="130948"/>
                    <a:pt x="565844" y="129918"/>
                  </a:cubicBezTo>
                  <a:cubicBezTo>
                    <a:pt x="564807" y="128888"/>
                    <a:pt x="564029" y="127600"/>
                    <a:pt x="564029" y="125797"/>
                  </a:cubicBezTo>
                  <a:lnTo>
                    <a:pt x="564029" y="111631"/>
                  </a:lnTo>
                  <a:cubicBezTo>
                    <a:pt x="564029" y="109828"/>
                    <a:pt x="564807" y="108283"/>
                    <a:pt x="565844" y="107253"/>
                  </a:cubicBezTo>
                  <a:cubicBezTo>
                    <a:pt x="567140" y="106222"/>
                    <a:pt x="568437" y="105707"/>
                    <a:pt x="569992" y="105707"/>
                  </a:cubicBezTo>
                  <a:close/>
                  <a:moveTo>
                    <a:pt x="529946" y="105707"/>
                  </a:moveTo>
                  <a:lnTo>
                    <a:pt x="534109" y="105707"/>
                  </a:lnTo>
                  <a:lnTo>
                    <a:pt x="534109" y="131463"/>
                  </a:lnTo>
                  <a:lnTo>
                    <a:pt x="529946" y="131463"/>
                  </a:lnTo>
                  <a:close/>
                  <a:moveTo>
                    <a:pt x="493817" y="105707"/>
                  </a:moveTo>
                  <a:cubicBezTo>
                    <a:pt x="495363" y="105707"/>
                    <a:pt x="496909" y="106222"/>
                    <a:pt x="497940" y="107253"/>
                  </a:cubicBezTo>
                  <a:cubicBezTo>
                    <a:pt x="499229" y="108283"/>
                    <a:pt x="499744" y="109828"/>
                    <a:pt x="499744" y="111631"/>
                  </a:cubicBezTo>
                  <a:lnTo>
                    <a:pt x="499744" y="125797"/>
                  </a:lnTo>
                  <a:cubicBezTo>
                    <a:pt x="499744" y="127600"/>
                    <a:pt x="499229" y="128888"/>
                    <a:pt x="497940" y="129918"/>
                  </a:cubicBezTo>
                  <a:cubicBezTo>
                    <a:pt x="496909" y="130948"/>
                    <a:pt x="495363" y="131463"/>
                    <a:pt x="493817" y="131463"/>
                  </a:cubicBezTo>
                  <a:cubicBezTo>
                    <a:pt x="492270" y="131463"/>
                    <a:pt x="490982" y="130948"/>
                    <a:pt x="489693" y="129918"/>
                  </a:cubicBezTo>
                  <a:cubicBezTo>
                    <a:pt x="488662" y="128888"/>
                    <a:pt x="487889" y="127600"/>
                    <a:pt x="487889" y="125797"/>
                  </a:cubicBezTo>
                  <a:lnTo>
                    <a:pt x="487889" y="111631"/>
                  </a:lnTo>
                  <a:cubicBezTo>
                    <a:pt x="487889" y="109828"/>
                    <a:pt x="488662" y="108283"/>
                    <a:pt x="489693" y="107253"/>
                  </a:cubicBezTo>
                  <a:cubicBezTo>
                    <a:pt x="490982" y="106222"/>
                    <a:pt x="492270" y="105707"/>
                    <a:pt x="493817" y="105707"/>
                  </a:cubicBezTo>
                  <a:close/>
                  <a:moveTo>
                    <a:pt x="455888" y="105707"/>
                  </a:moveTo>
                  <a:cubicBezTo>
                    <a:pt x="457444" y="105707"/>
                    <a:pt x="458740" y="106222"/>
                    <a:pt x="460036" y="107253"/>
                  </a:cubicBezTo>
                  <a:cubicBezTo>
                    <a:pt x="461073" y="108283"/>
                    <a:pt x="461851" y="109828"/>
                    <a:pt x="461851" y="111631"/>
                  </a:cubicBezTo>
                  <a:lnTo>
                    <a:pt x="461851" y="125797"/>
                  </a:lnTo>
                  <a:cubicBezTo>
                    <a:pt x="461851" y="127600"/>
                    <a:pt x="461073" y="128888"/>
                    <a:pt x="460036" y="129918"/>
                  </a:cubicBezTo>
                  <a:cubicBezTo>
                    <a:pt x="458740" y="130948"/>
                    <a:pt x="457444" y="131463"/>
                    <a:pt x="455888" y="131463"/>
                  </a:cubicBezTo>
                  <a:cubicBezTo>
                    <a:pt x="454333" y="131463"/>
                    <a:pt x="452777" y="130948"/>
                    <a:pt x="451740" y="129918"/>
                  </a:cubicBezTo>
                  <a:cubicBezTo>
                    <a:pt x="450444" y="128888"/>
                    <a:pt x="449925" y="127600"/>
                    <a:pt x="449925" y="125797"/>
                  </a:cubicBezTo>
                  <a:lnTo>
                    <a:pt x="449925" y="111631"/>
                  </a:lnTo>
                  <a:cubicBezTo>
                    <a:pt x="449925" y="109828"/>
                    <a:pt x="450444" y="108283"/>
                    <a:pt x="451740" y="107253"/>
                  </a:cubicBezTo>
                  <a:cubicBezTo>
                    <a:pt x="452777" y="106222"/>
                    <a:pt x="454333" y="105707"/>
                    <a:pt x="455888" y="105707"/>
                  </a:cubicBezTo>
                  <a:close/>
                  <a:moveTo>
                    <a:pt x="417689" y="105707"/>
                  </a:moveTo>
                  <a:cubicBezTo>
                    <a:pt x="419232" y="105707"/>
                    <a:pt x="420775" y="106222"/>
                    <a:pt x="421804" y="107251"/>
                  </a:cubicBezTo>
                  <a:cubicBezTo>
                    <a:pt x="423090" y="108280"/>
                    <a:pt x="423604" y="109824"/>
                    <a:pt x="423604" y="111625"/>
                  </a:cubicBezTo>
                  <a:lnTo>
                    <a:pt x="423604" y="125778"/>
                  </a:lnTo>
                  <a:cubicBezTo>
                    <a:pt x="423604" y="127579"/>
                    <a:pt x="423090" y="128865"/>
                    <a:pt x="421804" y="129895"/>
                  </a:cubicBezTo>
                  <a:cubicBezTo>
                    <a:pt x="421032" y="130667"/>
                    <a:pt x="420004" y="130924"/>
                    <a:pt x="418718" y="131181"/>
                  </a:cubicBezTo>
                  <a:cubicBezTo>
                    <a:pt x="416660" y="127322"/>
                    <a:pt x="414346" y="123719"/>
                    <a:pt x="412031" y="120117"/>
                  </a:cubicBezTo>
                  <a:lnTo>
                    <a:pt x="412031" y="111625"/>
                  </a:lnTo>
                  <a:cubicBezTo>
                    <a:pt x="412031" y="109824"/>
                    <a:pt x="412546" y="108280"/>
                    <a:pt x="413574" y="107251"/>
                  </a:cubicBezTo>
                  <a:cubicBezTo>
                    <a:pt x="414860" y="106222"/>
                    <a:pt x="416146" y="105707"/>
                    <a:pt x="417689" y="105707"/>
                  </a:cubicBezTo>
                  <a:close/>
                  <a:moveTo>
                    <a:pt x="152280" y="105707"/>
                  </a:moveTo>
                  <a:cubicBezTo>
                    <a:pt x="153827" y="105707"/>
                    <a:pt x="155373" y="106222"/>
                    <a:pt x="156404" y="107253"/>
                  </a:cubicBezTo>
                  <a:cubicBezTo>
                    <a:pt x="157692" y="108283"/>
                    <a:pt x="158208" y="109828"/>
                    <a:pt x="158208" y="111631"/>
                  </a:cubicBezTo>
                  <a:lnTo>
                    <a:pt x="158208" y="125797"/>
                  </a:lnTo>
                  <a:cubicBezTo>
                    <a:pt x="158208" y="127600"/>
                    <a:pt x="157692" y="128888"/>
                    <a:pt x="156404" y="129918"/>
                  </a:cubicBezTo>
                  <a:cubicBezTo>
                    <a:pt x="155373" y="130948"/>
                    <a:pt x="153827" y="131463"/>
                    <a:pt x="152280" y="131463"/>
                  </a:cubicBezTo>
                  <a:cubicBezTo>
                    <a:pt x="150734" y="131463"/>
                    <a:pt x="149445" y="130948"/>
                    <a:pt x="148157" y="129918"/>
                  </a:cubicBezTo>
                  <a:cubicBezTo>
                    <a:pt x="147126" y="128888"/>
                    <a:pt x="146353" y="127600"/>
                    <a:pt x="146353" y="125797"/>
                  </a:cubicBezTo>
                  <a:lnTo>
                    <a:pt x="146353" y="111631"/>
                  </a:lnTo>
                  <a:cubicBezTo>
                    <a:pt x="146353" y="109828"/>
                    <a:pt x="147126" y="108283"/>
                    <a:pt x="148157" y="107253"/>
                  </a:cubicBezTo>
                  <a:cubicBezTo>
                    <a:pt x="149445" y="106222"/>
                    <a:pt x="150734" y="105707"/>
                    <a:pt x="152280" y="105707"/>
                  </a:cubicBezTo>
                  <a:close/>
                  <a:moveTo>
                    <a:pt x="114351" y="105707"/>
                  </a:moveTo>
                  <a:cubicBezTo>
                    <a:pt x="115906" y="105707"/>
                    <a:pt x="117203" y="106222"/>
                    <a:pt x="118499" y="107253"/>
                  </a:cubicBezTo>
                  <a:cubicBezTo>
                    <a:pt x="119795" y="108283"/>
                    <a:pt x="120314" y="109828"/>
                    <a:pt x="120314" y="111631"/>
                  </a:cubicBezTo>
                  <a:lnTo>
                    <a:pt x="120314" y="125797"/>
                  </a:lnTo>
                  <a:cubicBezTo>
                    <a:pt x="120314" y="127600"/>
                    <a:pt x="119536" y="128888"/>
                    <a:pt x="118499" y="129918"/>
                  </a:cubicBezTo>
                  <a:cubicBezTo>
                    <a:pt x="117203" y="130948"/>
                    <a:pt x="115906" y="131463"/>
                    <a:pt x="114351" y="131463"/>
                  </a:cubicBezTo>
                  <a:cubicBezTo>
                    <a:pt x="112795" y="131463"/>
                    <a:pt x="111240" y="130948"/>
                    <a:pt x="110203" y="129918"/>
                  </a:cubicBezTo>
                  <a:cubicBezTo>
                    <a:pt x="108906" y="128888"/>
                    <a:pt x="108388" y="127600"/>
                    <a:pt x="108388" y="125797"/>
                  </a:cubicBezTo>
                  <a:lnTo>
                    <a:pt x="108388" y="111631"/>
                  </a:lnTo>
                  <a:cubicBezTo>
                    <a:pt x="108388" y="109828"/>
                    <a:pt x="108906" y="108283"/>
                    <a:pt x="110203" y="107253"/>
                  </a:cubicBezTo>
                  <a:cubicBezTo>
                    <a:pt x="111240" y="106222"/>
                    <a:pt x="112795" y="105707"/>
                    <a:pt x="114351" y="105707"/>
                  </a:cubicBezTo>
                  <a:close/>
                  <a:moveTo>
                    <a:pt x="74094" y="105707"/>
                  </a:moveTo>
                  <a:lnTo>
                    <a:pt x="78187" y="105707"/>
                  </a:lnTo>
                  <a:lnTo>
                    <a:pt x="78187" y="131463"/>
                  </a:lnTo>
                  <a:lnTo>
                    <a:pt x="74094" y="131463"/>
                  </a:lnTo>
                  <a:close/>
                  <a:moveTo>
                    <a:pt x="38211" y="105707"/>
                  </a:moveTo>
                  <a:cubicBezTo>
                    <a:pt x="39766" y="105707"/>
                    <a:pt x="41063" y="106222"/>
                    <a:pt x="42359" y="107253"/>
                  </a:cubicBezTo>
                  <a:cubicBezTo>
                    <a:pt x="43655" y="108283"/>
                    <a:pt x="44174" y="109828"/>
                    <a:pt x="44174" y="111631"/>
                  </a:cubicBezTo>
                  <a:lnTo>
                    <a:pt x="44174" y="125797"/>
                  </a:lnTo>
                  <a:cubicBezTo>
                    <a:pt x="44174" y="127600"/>
                    <a:pt x="43655" y="128888"/>
                    <a:pt x="42359" y="129918"/>
                  </a:cubicBezTo>
                  <a:cubicBezTo>
                    <a:pt x="41063" y="130948"/>
                    <a:pt x="39766" y="131463"/>
                    <a:pt x="38211" y="131463"/>
                  </a:cubicBezTo>
                  <a:cubicBezTo>
                    <a:pt x="36655" y="131463"/>
                    <a:pt x="35359" y="130948"/>
                    <a:pt x="34063" y="129918"/>
                  </a:cubicBezTo>
                  <a:cubicBezTo>
                    <a:pt x="33026" y="128888"/>
                    <a:pt x="32248" y="127600"/>
                    <a:pt x="32248" y="125797"/>
                  </a:cubicBezTo>
                  <a:lnTo>
                    <a:pt x="32248" y="111631"/>
                  </a:lnTo>
                  <a:cubicBezTo>
                    <a:pt x="32248" y="109828"/>
                    <a:pt x="33026" y="108283"/>
                    <a:pt x="34063" y="107253"/>
                  </a:cubicBezTo>
                  <a:cubicBezTo>
                    <a:pt x="35359" y="106222"/>
                    <a:pt x="36655" y="105707"/>
                    <a:pt x="38211" y="105707"/>
                  </a:cubicBezTo>
                  <a:close/>
                  <a:moveTo>
                    <a:pt x="304101" y="76775"/>
                  </a:moveTo>
                  <a:cubicBezTo>
                    <a:pt x="369154" y="76775"/>
                    <a:pt x="421557" y="129363"/>
                    <a:pt x="421557" y="194067"/>
                  </a:cubicBezTo>
                  <a:cubicBezTo>
                    <a:pt x="421557" y="259029"/>
                    <a:pt x="369154" y="311617"/>
                    <a:pt x="304101" y="311617"/>
                  </a:cubicBezTo>
                  <a:cubicBezTo>
                    <a:pt x="239307" y="311617"/>
                    <a:pt x="186645" y="259029"/>
                    <a:pt x="186645" y="194067"/>
                  </a:cubicBezTo>
                  <a:lnTo>
                    <a:pt x="304101" y="194067"/>
                  </a:lnTo>
                  <a:close/>
                  <a:moveTo>
                    <a:pt x="532028" y="62130"/>
                  </a:moveTo>
                  <a:cubicBezTo>
                    <a:pt x="530732" y="62130"/>
                    <a:pt x="530213" y="62902"/>
                    <a:pt x="530213" y="63932"/>
                  </a:cubicBezTo>
                  <a:lnTo>
                    <a:pt x="530213" y="79386"/>
                  </a:lnTo>
                  <a:cubicBezTo>
                    <a:pt x="530213" y="80416"/>
                    <a:pt x="530732" y="80931"/>
                    <a:pt x="532028" y="80931"/>
                  </a:cubicBezTo>
                  <a:cubicBezTo>
                    <a:pt x="533065" y="80931"/>
                    <a:pt x="533843" y="80416"/>
                    <a:pt x="533843" y="79386"/>
                  </a:cubicBezTo>
                  <a:lnTo>
                    <a:pt x="533843" y="63932"/>
                  </a:lnTo>
                  <a:cubicBezTo>
                    <a:pt x="533843" y="62902"/>
                    <a:pt x="533065" y="62130"/>
                    <a:pt x="532028" y="62130"/>
                  </a:cubicBezTo>
                  <a:close/>
                  <a:moveTo>
                    <a:pt x="379713" y="62130"/>
                  </a:moveTo>
                  <a:cubicBezTo>
                    <a:pt x="378424" y="62130"/>
                    <a:pt x="377909" y="62902"/>
                    <a:pt x="377909" y="63932"/>
                  </a:cubicBezTo>
                  <a:lnTo>
                    <a:pt x="377909" y="79386"/>
                  </a:lnTo>
                  <a:cubicBezTo>
                    <a:pt x="377909" y="80416"/>
                    <a:pt x="378424" y="80931"/>
                    <a:pt x="379713" y="80931"/>
                  </a:cubicBezTo>
                  <a:cubicBezTo>
                    <a:pt x="381001" y="80931"/>
                    <a:pt x="381517" y="80416"/>
                    <a:pt x="381517" y="79386"/>
                  </a:cubicBezTo>
                  <a:lnTo>
                    <a:pt x="381517" y="63932"/>
                  </a:lnTo>
                  <a:cubicBezTo>
                    <a:pt x="381517" y="62902"/>
                    <a:pt x="381001" y="62130"/>
                    <a:pt x="379713" y="62130"/>
                  </a:cubicBezTo>
                  <a:close/>
                  <a:moveTo>
                    <a:pt x="76410" y="62130"/>
                  </a:moveTo>
                  <a:cubicBezTo>
                    <a:pt x="75124" y="62130"/>
                    <a:pt x="74610" y="62902"/>
                    <a:pt x="74610" y="63932"/>
                  </a:cubicBezTo>
                  <a:lnTo>
                    <a:pt x="74610" y="79386"/>
                  </a:lnTo>
                  <a:cubicBezTo>
                    <a:pt x="74610" y="80416"/>
                    <a:pt x="75124" y="80931"/>
                    <a:pt x="76410" y="80931"/>
                  </a:cubicBezTo>
                  <a:cubicBezTo>
                    <a:pt x="77439" y="80931"/>
                    <a:pt x="77953" y="80416"/>
                    <a:pt x="77953" y="79386"/>
                  </a:cubicBezTo>
                  <a:lnTo>
                    <a:pt x="77953" y="63932"/>
                  </a:lnTo>
                  <a:cubicBezTo>
                    <a:pt x="77953" y="62902"/>
                    <a:pt x="77439" y="62130"/>
                    <a:pt x="76410" y="62130"/>
                  </a:cubicBezTo>
                  <a:close/>
                  <a:moveTo>
                    <a:pt x="567910" y="58781"/>
                  </a:moveTo>
                  <a:lnTo>
                    <a:pt x="572073" y="58781"/>
                  </a:lnTo>
                  <a:lnTo>
                    <a:pt x="572073" y="84537"/>
                  </a:lnTo>
                  <a:lnTo>
                    <a:pt x="567910" y="84537"/>
                  </a:lnTo>
                  <a:close/>
                  <a:moveTo>
                    <a:pt x="532028" y="58781"/>
                  </a:moveTo>
                  <a:cubicBezTo>
                    <a:pt x="533584" y="58781"/>
                    <a:pt x="534880" y="59296"/>
                    <a:pt x="536176" y="60327"/>
                  </a:cubicBezTo>
                  <a:cubicBezTo>
                    <a:pt x="537213" y="61357"/>
                    <a:pt x="537991" y="62902"/>
                    <a:pt x="537991" y="64705"/>
                  </a:cubicBezTo>
                  <a:lnTo>
                    <a:pt x="537991" y="78613"/>
                  </a:lnTo>
                  <a:cubicBezTo>
                    <a:pt x="537991" y="80416"/>
                    <a:pt x="537213" y="81962"/>
                    <a:pt x="536176" y="82992"/>
                  </a:cubicBezTo>
                  <a:cubicBezTo>
                    <a:pt x="534880" y="84022"/>
                    <a:pt x="533584" y="84537"/>
                    <a:pt x="532028" y="84537"/>
                  </a:cubicBezTo>
                  <a:cubicBezTo>
                    <a:pt x="530473" y="84537"/>
                    <a:pt x="528917" y="84022"/>
                    <a:pt x="527880" y="82992"/>
                  </a:cubicBezTo>
                  <a:cubicBezTo>
                    <a:pt x="526584" y="81962"/>
                    <a:pt x="526065" y="80416"/>
                    <a:pt x="526065" y="78613"/>
                  </a:cubicBezTo>
                  <a:lnTo>
                    <a:pt x="526065" y="64705"/>
                  </a:lnTo>
                  <a:cubicBezTo>
                    <a:pt x="526065" y="62902"/>
                    <a:pt x="526584" y="61357"/>
                    <a:pt x="527880" y="60327"/>
                  </a:cubicBezTo>
                  <a:cubicBezTo>
                    <a:pt x="528917" y="59296"/>
                    <a:pt x="530473" y="58781"/>
                    <a:pt x="532028" y="58781"/>
                  </a:cubicBezTo>
                  <a:close/>
                  <a:moveTo>
                    <a:pt x="491770" y="58781"/>
                  </a:moveTo>
                  <a:lnTo>
                    <a:pt x="495863" y="58781"/>
                  </a:lnTo>
                  <a:lnTo>
                    <a:pt x="495863" y="84537"/>
                  </a:lnTo>
                  <a:lnTo>
                    <a:pt x="491770" y="84537"/>
                  </a:lnTo>
                  <a:close/>
                  <a:moveTo>
                    <a:pt x="453806" y="58781"/>
                  </a:moveTo>
                  <a:lnTo>
                    <a:pt x="457969" y="58781"/>
                  </a:lnTo>
                  <a:lnTo>
                    <a:pt x="457969" y="84537"/>
                  </a:lnTo>
                  <a:lnTo>
                    <a:pt x="453806" y="84537"/>
                  </a:lnTo>
                  <a:close/>
                  <a:moveTo>
                    <a:pt x="415630" y="58781"/>
                  </a:moveTo>
                  <a:lnTo>
                    <a:pt x="419723" y="58781"/>
                  </a:lnTo>
                  <a:lnTo>
                    <a:pt x="419723" y="84537"/>
                  </a:lnTo>
                  <a:lnTo>
                    <a:pt x="415630" y="84537"/>
                  </a:lnTo>
                  <a:close/>
                  <a:moveTo>
                    <a:pt x="379713" y="58781"/>
                  </a:moveTo>
                  <a:cubicBezTo>
                    <a:pt x="381259" y="58781"/>
                    <a:pt x="382548" y="59296"/>
                    <a:pt x="383836" y="60327"/>
                  </a:cubicBezTo>
                  <a:cubicBezTo>
                    <a:pt x="384867" y="61357"/>
                    <a:pt x="385640" y="62902"/>
                    <a:pt x="385640" y="64705"/>
                  </a:cubicBezTo>
                  <a:lnTo>
                    <a:pt x="385640" y="78613"/>
                  </a:lnTo>
                  <a:cubicBezTo>
                    <a:pt x="385640" y="80416"/>
                    <a:pt x="384867" y="81962"/>
                    <a:pt x="383836" y="82992"/>
                  </a:cubicBezTo>
                  <a:cubicBezTo>
                    <a:pt x="382548" y="84022"/>
                    <a:pt x="381259" y="84537"/>
                    <a:pt x="379713" y="84537"/>
                  </a:cubicBezTo>
                  <a:cubicBezTo>
                    <a:pt x="378166" y="84537"/>
                    <a:pt x="376620" y="84022"/>
                    <a:pt x="375589" y="82992"/>
                  </a:cubicBezTo>
                  <a:cubicBezTo>
                    <a:pt x="374301" y="81962"/>
                    <a:pt x="373785" y="80416"/>
                    <a:pt x="373785" y="78613"/>
                  </a:cubicBezTo>
                  <a:lnTo>
                    <a:pt x="373785" y="64705"/>
                  </a:lnTo>
                  <a:cubicBezTo>
                    <a:pt x="373785" y="62902"/>
                    <a:pt x="374301" y="61357"/>
                    <a:pt x="375589" y="60327"/>
                  </a:cubicBezTo>
                  <a:cubicBezTo>
                    <a:pt x="376620" y="59296"/>
                    <a:pt x="378166" y="58781"/>
                    <a:pt x="379713" y="58781"/>
                  </a:cubicBezTo>
                  <a:close/>
                  <a:moveTo>
                    <a:pt x="188480" y="58781"/>
                  </a:moveTo>
                  <a:lnTo>
                    <a:pt x="192573" y="58781"/>
                  </a:lnTo>
                  <a:lnTo>
                    <a:pt x="192573" y="84537"/>
                  </a:lnTo>
                  <a:lnTo>
                    <a:pt x="188480" y="84537"/>
                  </a:lnTo>
                  <a:close/>
                  <a:moveTo>
                    <a:pt x="150234" y="58781"/>
                  </a:moveTo>
                  <a:lnTo>
                    <a:pt x="154397" y="58781"/>
                  </a:lnTo>
                  <a:lnTo>
                    <a:pt x="154397" y="84537"/>
                  </a:lnTo>
                  <a:lnTo>
                    <a:pt x="150234" y="84537"/>
                  </a:lnTo>
                  <a:close/>
                  <a:moveTo>
                    <a:pt x="112270" y="58781"/>
                  </a:moveTo>
                  <a:lnTo>
                    <a:pt x="116433" y="58781"/>
                  </a:lnTo>
                  <a:lnTo>
                    <a:pt x="116433" y="84537"/>
                  </a:lnTo>
                  <a:lnTo>
                    <a:pt x="112270" y="84537"/>
                  </a:lnTo>
                  <a:close/>
                  <a:moveTo>
                    <a:pt x="76410" y="58781"/>
                  </a:moveTo>
                  <a:cubicBezTo>
                    <a:pt x="77953" y="58781"/>
                    <a:pt x="79239" y="59296"/>
                    <a:pt x="80268" y="60327"/>
                  </a:cubicBezTo>
                  <a:cubicBezTo>
                    <a:pt x="81553" y="61357"/>
                    <a:pt x="82068" y="62902"/>
                    <a:pt x="82068" y="64705"/>
                  </a:cubicBezTo>
                  <a:lnTo>
                    <a:pt x="82068" y="78613"/>
                  </a:lnTo>
                  <a:cubicBezTo>
                    <a:pt x="82068" y="80416"/>
                    <a:pt x="81553" y="81962"/>
                    <a:pt x="80268" y="82992"/>
                  </a:cubicBezTo>
                  <a:cubicBezTo>
                    <a:pt x="79239" y="84022"/>
                    <a:pt x="77953" y="84537"/>
                    <a:pt x="76410" y="84537"/>
                  </a:cubicBezTo>
                  <a:cubicBezTo>
                    <a:pt x="74610" y="84537"/>
                    <a:pt x="73324" y="84022"/>
                    <a:pt x="72038" y="82992"/>
                  </a:cubicBezTo>
                  <a:cubicBezTo>
                    <a:pt x="71009" y="81962"/>
                    <a:pt x="70495" y="80416"/>
                    <a:pt x="70495" y="78613"/>
                  </a:cubicBezTo>
                  <a:lnTo>
                    <a:pt x="70495" y="64705"/>
                  </a:lnTo>
                  <a:cubicBezTo>
                    <a:pt x="70495" y="62902"/>
                    <a:pt x="71009" y="61357"/>
                    <a:pt x="72038" y="60327"/>
                  </a:cubicBezTo>
                  <a:cubicBezTo>
                    <a:pt x="73324" y="59296"/>
                    <a:pt x="74610" y="58781"/>
                    <a:pt x="76410" y="58781"/>
                  </a:cubicBezTo>
                  <a:close/>
                  <a:moveTo>
                    <a:pt x="36129" y="58781"/>
                  </a:moveTo>
                  <a:lnTo>
                    <a:pt x="40292" y="58781"/>
                  </a:lnTo>
                  <a:lnTo>
                    <a:pt x="40292" y="84537"/>
                  </a:lnTo>
                  <a:lnTo>
                    <a:pt x="36129" y="84537"/>
                  </a:lnTo>
                  <a:close/>
                  <a:moveTo>
                    <a:pt x="282685" y="55394"/>
                  </a:moveTo>
                  <a:lnTo>
                    <a:pt x="282685" y="172674"/>
                  </a:lnTo>
                  <a:lnTo>
                    <a:pt x="165194" y="172674"/>
                  </a:lnTo>
                  <a:cubicBezTo>
                    <a:pt x="165194" y="107977"/>
                    <a:pt x="217872" y="55394"/>
                    <a:pt x="282685" y="55394"/>
                  </a:cubicBezTo>
                  <a:close/>
                  <a:moveTo>
                    <a:pt x="568190" y="23972"/>
                  </a:moveTo>
                  <a:lnTo>
                    <a:pt x="568190" y="33767"/>
                  </a:lnTo>
                  <a:cubicBezTo>
                    <a:pt x="568190" y="34798"/>
                    <a:pt x="568964" y="35571"/>
                    <a:pt x="569997" y="35571"/>
                  </a:cubicBezTo>
                  <a:cubicBezTo>
                    <a:pt x="571288" y="35571"/>
                    <a:pt x="571804" y="34798"/>
                    <a:pt x="571804" y="33767"/>
                  </a:cubicBezTo>
                  <a:lnTo>
                    <a:pt x="571804" y="26034"/>
                  </a:lnTo>
                  <a:cubicBezTo>
                    <a:pt x="570771" y="25260"/>
                    <a:pt x="569481" y="24487"/>
                    <a:pt x="568190" y="23972"/>
                  </a:cubicBezTo>
                  <a:close/>
                  <a:moveTo>
                    <a:pt x="40013" y="23972"/>
                  </a:moveTo>
                  <a:cubicBezTo>
                    <a:pt x="38722" y="24487"/>
                    <a:pt x="37690" y="25260"/>
                    <a:pt x="36399" y="26034"/>
                  </a:cubicBezTo>
                  <a:lnTo>
                    <a:pt x="36399" y="33767"/>
                  </a:lnTo>
                  <a:cubicBezTo>
                    <a:pt x="36399" y="34798"/>
                    <a:pt x="37173" y="35313"/>
                    <a:pt x="38206" y="35313"/>
                  </a:cubicBezTo>
                  <a:cubicBezTo>
                    <a:pt x="39497" y="35313"/>
                    <a:pt x="40013" y="34798"/>
                    <a:pt x="40013" y="33767"/>
                  </a:cubicBezTo>
                  <a:close/>
                  <a:moveTo>
                    <a:pt x="530242" y="21394"/>
                  </a:moveTo>
                  <a:lnTo>
                    <a:pt x="530242" y="33767"/>
                  </a:lnTo>
                  <a:cubicBezTo>
                    <a:pt x="530242" y="34798"/>
                    <a:pt x="530758" y="35571"/>
                    <a:pt x="532049" y="35571"/>
                  </a:cubicBezTo>
                  <a:cubicBezTo>
                    <a:pt x="533081" y="35571"/>
                    <a:pt x="533856" y="34798"/>
                    <a:pt x="533856" y="33767"/>
                  </a:cubicBezTo>
                  <a:lnTo>
                    <a:pt x="533856" y="21394"/>
                  </a:lnTo>
                  <a:close/>
                  <a:moveTo>
                    <a:pt x="492035" y="21394"/>
                  </a:moveTo>
                  <a:lnTo>
                    <a:pt x="492035" y="33767"/>
                  </a:lnTo>
                  <a:cubicBezTo>
                    <a:pt x="492035" y="34798"/>
                    <a:pt x="492810" y="35571"/>
                    <a:pt x="493842" y="35571"/>
                  </a:cubicBezTo>
                  <a:cubicBezTo>
                    <a:pt x="495133" y="35571"/>
                    <a:pt x="495650" y="34798"/>
                    <a:pt x="495650" y="33767"/>
                  </a:cubicBezTo>
                  <a:lnTo>
                    <a:pt x="495650" y="21394"/>
                  </a:lnTo>
                  <a:close/>
                  <a:moveTo>
                    <a:pt x="454087" y="21394"/>
                  </a:moveTo>
                  <a:lnTo>
                    <a:pt x="454087" y="33767"/>
                  </a:lnTo>
                  <a:cubicBezTo>
                    <a:pt x="454087" y="34798"/>
                    <a:pt x="454604" y="35571"/>
                    <a:pt x="455894" y="35571"/>
                  </a:cubicBezTo>
                  <a:cubicBezTo>
                    <a:pt x="456927" y="35571"/>
                    <a:pt x="457701" y="34798"/>
                    <a:pt x="457701" y="33767"/>
                  </a:cubicBezTo>
                  <a:lnTo>
                    <a:pt x="457701" y="21394"/>
                  </a:lnTo>
                  <a:close/>
                  <a:moveTo>
                    <a:pt x="415881" y="21394"/>
                  </a:moveTo>
                  <a:lnTo>
                    <a:pt x="415881" y="33767"/>
                  </a:lnTo>
                  <a:cubicBezTo>
                    <a:pt x="415881" y="34798"/>
                    <a:pt x="416655" y="35571"/>
                    <a:pt x="417688" y="35571"/>
                  </a:cubicBezTo>
                  <a:cubicBezTo>
                    <a:pt x="418979" y="35571"/>
                    <a:pt x="419495" y="34798"/>
                    <a:pt x="419495" y="33767"/>
                  </a:cubicBezTo>
                  <a:lnTo>
                    <a:pt x="419495" y="21394"/>
                  </a:lnTo>
                  <a:close/>
                  <a:moveTo>
                    <a:pt x="377933" y="21394"/>
                  </a:moveTo>
                  <a:lnTo>
                    <a:pt x="377933" y="33767"/>
                  </a:lnTo>
                  <a:cubicBezTo>
                    <a:pt x="377933" y="34798"/>
                    <a:pt x="378449" y="35571"/>
                    <a:pt x="379740" y="35571"/>
                  </a:cubicBezTo>
                  <a:cubicBezTo>
                    <a:pt x="381031" y="35571"/>
                    <a:pt x="381547" y="34798"/>
                    <a:pt x="381547" y="33767"/>
                  </a:cubicBezTo>
                  <a:lnTo>
                    <a:pt x="381547" y="21394"/>
                  </a:lnTo>
                  <a:close/>
                  <a:moveTo>
                    <a:pt x="339985" y="21394"/>
                  </a:moveTo>
                  <a:lnTo>
                    <a:pt x="339985" y="33767"/>
                  </a:lnTo>
                  <a:cubicBezTo>
                    <a:pt x="339985" y="34798"/>
                    <a:pt x="340501" y="35571"/>
                    <a:pt x="341792" y="35571"/>
                  </a:cubicBezTo>
                  <a:cubicBezTo>
                    <a:pt x="342824" y="35571"/>
                    <a:pt x="343341" y="34798"/>
                    <a:pt x="343341" y="33767"/>
                  </a:cubicBezTo>
                  <a:lnTo>
                    <a:pt x="343341" y="21394"/>
                  </a:lnTo>
                  <a:close/>
                  <a:moveTo>
                    <a:pt x="302811" y="21394"/>
                  </a:moveTo>
                  <a:lnTo>
                    <a:pt x="302811" y="33767"/>
                  </a:lnTo>
                  <a:cubicBezTo>
                    <a:pt x="302811" y="34798"/>
                    <a:pt x="303327" y="35571"/>
                    <a:pt x="304618" y="35571"/>
                  </a:cubicBezTo>
                  <a:cubicBezTo>
                    <a:pt x="305909" y="35571"/>
                    <a:pt x="306425" y="34798"/>
                    <a:pt x="306425" y="33767"/>
                  </a:cubicBezTo>
                  <a:lnTo>
                    <a:pt x="306425" y="21394"/>
                  </a:lnTo>
                  <a:close/>
                  <a:moveTo>
                    <a:pt x="264863" y="21394"/>
                  </a:moveTo>
                  <a:lnTo>
                    <a:pt x="264863" y="33767"/>
                  </a:lnTo>
                  <a:cubicBezTo>
                    <a:pt x="264863" y="34798"/>
                    <a:pt x="265379" y="35571"/>
                    <a:pt x="266670" y="35571"/>
                  </a:cubicBezTo>
                  <a:cubicBezTo>
                    <a:pt x="267702" y="35571"/>
                    <a:pt x="268477" y="34798"/>
                    <a:pt x="268477" y="33767"/>
                  </a:cubicBezTo>
                  <a:lnTo>
                    <a:pt x="268477" y="21394"/>
                  </a:lnTo>
                  <a:close/>
                  <a:moveTo>
                    <a:pt x="226657" y="21394"/>
                  </a:moveTo>
                  <a:lnTo>
                    <a:pt x="226657" y="33767"/>
                  </a:lnTo>
                  <a:cubicBezTo>
                    <a:pt x="226657" y="34798"/>
                    <a:pt x="227173" y="35571"/>
                    <a:pt x="228464" y="35571"/>
                  </a:cubicBezTo>
                  <a:cubicBezTo>
                    <a:pt x="229754" y="35571"/>
                    <a:pt x="230271" y="34798"/>
                    <a:pt x="230271" y="33767"/>
                  </a:cubicBezTo>
                  <a:lnTo>
                    <a:pt x="230271" y="21394"/>
                  </a:lnTo>
                  <a:close/>
                  <a:moveTo>
                    <a:pt x="188708" y="21394"/>
                  </a:moveTo>
                  <a:lnTo>
                    <a:pt x="188708" y="33767"/>
                  </a:lnTo>
                  <a:cubicBezTo>
                    <a:pt x="188708" y="34798"/>
                    <a:pt x="189225" y="35571"/>
                    <a:pt x="190515" y="35571"/>
                  </a:cubicBezTo>
                  <a:cubicBezTo>
                    <a:pt x="191806" y="35571"/>
                    <a:pt x="192322" y="34798"/>
                    <a:pt x="192322" y="33767"/>
                  </a:cubicBezTo>
                  <a:lnTo>
                    <a:pt x="192322" y="21394"/>
                  </a:lnTo>
                  <a:close/>
                  <a:moveTo>
                    <a:pt x="150502" y="21394"/>
                  </a:moveTo>
                  <a:lnTo>
                    <a:pt x="150502" y="33767"/>
                  </a:lnTo>
                  <a:cubicBezTo>
                    <a:pt x="150502" y="34798"/>
                    <a:pt x="151276" y="35571"/>
                    <a:pt x="152309" y="35571"/>
                  </a:cubicBezTo>
                  <a:cubicBezTo>
                    <a:pt x="153599" y="35571"/>
                    <a:pt x="154116" y="34798"/>
                    <a:pt x="154116" y="33767"/>
                  </a:cubicBezTo>
                  <a:lnTo>
                    <a:pt x="154116" y="21394"/>
                  </a:lnTo>
                  <a:close/>
                  <a:moveTo>
                    <a:pt x="112553" y="21394"/>
                  </a:moveTo>
                  <a:lnTo>
                    <a:pt x="112553" y="33767"/>
                  </a:lnTo>
                  <a:cubicBezTo>
                    <a:pt x="112553" y="34798"/>
                    <a:pt x="113070" y="35571"/>
                    <a:pt x="114361" y="35571"/>
                  </a:cubicBezTo>
                  <a:cubicBezTo>
                    <a:pt x="115393" y="35571"/>
                    <a:pt x="116168" y="34798"/>
                    <a:pt x="116168" y="33767"/>
                  </a:cubicBezTo>
                  <a:lnTo>
                    <a:pt x="116168" y="21394"/>
                  </a:lnTo>
                  <a:close/>
                  <a:moveTo>
                    <a:pt x="74605" y="21394"/>
                  </a:moveTo>
                  <a:lnTo>
                    <a:pt x="74605" y="33767"/>
                  </a:lnTo>
                  <a:cubicBezTo>
                    <a:pt x="74605" y="34798"/>
                    <a:pt x="75122" y="35571"/>
                    <a:pt x="76412" y="35571"/>
                  </a:cubicBezTo>
                  <a:cubicBezTo>
                    <a:pt x="77445" y="35571"/>
                    <a:pt x="77961" y="34798"/>
                    <a:pt x="77961" y="33767"/>
                  </a:cubicBezTo>
                  <a:lnTo>
                    <a:pt x="77961" y="21394"/>
                  </a:lnTo>
                  <a:close/>
                  <a:moveTo>
                    <a:pt x="52662" y="21394"/>
                  </a:moveTo>
                  <a:cubicBezTo>
                    <a:pt x="49565" y="21394"/>
                    <a:pt x="46983" y="21910"/>
                    <a:pt x="44144" y="22683"/>
                  </a:cubicBezTo>
                  <a:lnTo>
                    <a:pt x="44144" y="32993"/>
                  </a:lnTo>
                  <a:cubicBezTo>
                    <a:pt x="44144" y="34798"/>
                    <a:pt x="43627" y="36344"/>
                    <a:pt x="42336" y="37375"/>
                  </a:cubicBezTo>
                  <a:cubicBezTo>
                    <a:pt x="41304" y="38406"/>
                    <a:pt x="39755" y="38922"/>
                    <a:pt x="38206" y="38922"/>
                  </a:cubicBezTo>
                  <a:cubicBezTo>
                    <a:pt x="36657" y="38922"/>
                    <a:pt x="35366" y="38406"/>
                    <a:pt x="34076" y="37375"/>
                  </a:cubicBezTo>
                  <a:cubicBezTo>
                    <a:pt x="33043" y="36344"/>
                    <a:pt x="32269" y="34798"/>
                    <a:pt x="32269" y="32993"/>
                  </a:cubicBezTo>
                  <a:lnTo>
                    <a:pt x="32269" y="29127"/>
                  </a:lnTo>
                  <a:cubicBezTo>
                    <a:pt x="25815" y="34798"/>
                    <a:pt x="21426" y="43046"/>
                    <a:pt x="21426" y="52326"/>
                  </a:cubicBezTo>
                  <a:lnTo>
                    <a:pt x="21426" y="322719"/>
                  </a:lnTo>
                  <a:cubicBezTo>
                    <a:pt x="21426" y="333802"/>
                    <a:pt x="27364" y="343340"/>
                    <a:pt x="36141" y="349010"/>
                  </a:cubicBezTo>
                  <a:lnTo>
                    <a:pt x="36141" y="332771"/>
                  </a:lnTo>
                  <a:lnTo>
                    <a:pt x="40271" y="332771"/>
                  </a:lnTo>
                  <a:lnTo>
                    <a:pt x="40271" y="351073"/>
                  </a:lnTo>
                  <a:cubicBezTo>
                    <a:pt x="44144" y="352877"/>
                    <a:pt x="48274" y="353650"/>
                    <a:pt x="52662" y="353650"/>
                  </a:cubicBezTo>
                  <a:lnTo>
                    <a:pt x="70733" y="353650"/>
                  </a:lnTo>
                  <a:cubicBezTo>
                    <a:pt x="70733" y="353392"/>
                    <a:pt x="70475" y="353135"/>
                    <a:pt x="70475" y="352877"/>
                  </a:cubicBezTo>
                  <a:lnTo>
                    <a:pt x="70475" y="338958"/>
                  </a:lnTo>
                  <a:cubicBezTo>
                    <a:pt x="70475" y="336896"/>
                    <a:pt x="70991" y="335349"/>
                    <a:pt x="72282" y="334318"/>
                  </a:cubicBezTo>
                  <a:cubicBezTo>
                    <a:pt x="73315" y="333287"/>
                    <a:pt x="74863" y="332771"/>
                    <a:pt x="76412" y="332771"/>
                  </a:cubicBezTo>
                  <a:cubicBezTo>
                    <a:pt x="77961" y="332771"/>
                    <a:pt x="79252" y="333287"/>
                    <a:pt x="80543" y="334318"/>
                  </a:cubicBezTo>
                  <a:cubicBezTo>
                    <a:pt x="81575" y="335349"/>
                    <a:pt x="82350" y="336896"/>
                    <a:pt x="82350" y="338958"/>
                  </a:cubicBezTo>
                  <a:lnTo>
                    <a:pt x="82350" y="352877"/>
                  </a:lnTo>
                  <a:cubicBezTo>
                    <a:pt x="82350" y="353135"/>
                    <a:pt x="81834" y="353392"/>
                    <a:pt x="81834" y="353650"/>
                  </a:cubicBezTo>
                  <a:lnTo>
                    <a:pt x="112295" y="353650"/>
                  </a:lnTo>
                  <a:lnTo>
                    <a:pt x="112295" y="332771"/>
                  </a:lnTo>
                  <a:lnTo>
                    <a:pt x="116426" y="332771"/>
                  </a:lnTo>
                  <a:lnTo>
                    <a:pt x="116426" y="353650"/>
                  </a:lnTo>
                  <a:lnTo>
                    <a:pt x="150243" y="353650"/>
                  </a:lnTo>
                  <a:lnTo>
                    <a:pt x="150243" y="332771"/>
                  </a:lnTo>
                  <a:lnTo>
                    <a:pt x="154374" y="332771"/>
                  </a:lnTo>
                  <a:lnTo>
                    <a:pt x="154374" y="353650"/>
                  </a:lnTo>
                  <a:lnTo>
                    <a:pt x="188708" y="353650"/>
                  </a:lnTo>
                  <a:lnTo>
                    <a:pt x="188708" y="332771"/>
                  </a:lnTo>
                  <a:lnTo>
                    <a:pt x="192839" y="332771"/>
                  </a:lnTo>
                  <a:lnTo>
                    <a:pt x="192839" y="353650"/>
                  </a:lnTo>
                  <a:lnTo>
                    <a:pt x="223042" y="353650"/>
                  </a:lnTo>
                  <a:cubicBezTo>
                    <a:pt x="223042" y="353392"/>
                    <a:pt x="222784" y="353135"/>
                    <a:pt x="222784" y="352877"/>
                  </a:cubicBezTo>
                  <a:lnTo>
                    <a:pt x="222784" y="338958"/>
                  </a:lnTo>
                  <a:cubicBezTo>
                    <a:pt x="222784" y="336896"/>
                    <a:pt x="223301" y="335349"/>
                    <a:pt x="224591" y="334318"/>
                  </a:cubicBezTo>
                  <a:cubicBezTo>
                    <a:pt x="225624" y="333287"/>
                    <a:pt x="227173" y="332771"/>
                    <a:pt x="228722" y="332771"/>
                  </a:cubicBezTo>
                  <a:cubicBezTo>
                    <a:pt x="230271" y="332771"/>
                    <a:pt x="231561" y="333287"/>
                    <a:pt x="232852" y="334318"/>
                  </a:cubicBezTo>
                  <a:cubicBezTo>
                    <a:pt x="233885" y="335349"/>
                    <a:pt x="234659" y="336896"/>
                    <a:pt x="234659" y="338958"/>
                  </a:cubicBezTo>
                  <a:lnTo>
                    <a:pt x="234659" y="352877"/>
                  </a:lnTo>
                  <a:cubicBezTo>
                    <a:pt x="234659" y="353135"/>
                    <a:pt x="234143" y="353392"/>
                    <a:pt x="234143" y="353650"/>
                  </a:cubicBezTo>
                  <a:lnTo>
                    <a:pt x="264605" y="353650"/>
                  </a:lnTo>
                  <a:lnTo>
                    <a:pt x="264605" y="332771"/>
                  </a:lnTo>
                  <a:lnTo>
                    <a:pt x="268735" y="332771"/>
                  </a:lnTo>
                  <a:lnTo>
                    <a:pt x="268735" y="353650"/>
                  </a:lnTo>
                  <a:lnTo>
                    <a:pt x="302811" y="353650"/>
                  </a:lnTo>
                  <a:lnTo>
                    <a:pt x="302811" y="332771"/>
                  </a:lnTo>
                  <a:lnTo>
                    <a:pt x="306683" y="332771"/>
                  </a:lnTo>
                  <a:lnTo>
                    <a:pt x="306683" y="353650"/>
                  </a:lnTo>
                  <a:lnTo>
                    <a:pt x="339727" y="353650"/>
                  </a:lnTo>
                  <a:lnTo>
                    <a:pt x="339727" y="332771"/>
                  </a:lnTo>
                  <a:lnTo>
                    <a:pt x="343857" y="332771"/>
                  </a:lnTo>
                  <a:lnTo>
                    <a:pt x="343857" y="353650"/>
                  </a:lnTo>
                  <a:lnTo>
                    <a:pt x="374319" y="353650"/>
                  </a:lnTo>
                  <a:cubicBezTo>
                    <a:pt x="374319" y="353392"/>
                    <a:pt x="373802" y="353135"/>
                    <a:pt x="373802" y="352877"/>
                  </a:cubicBezTo>
                  <a:lnTo>
                    <a:pt x="373802" y="338958"/>
                  </a:lnTo>
                  <a:cubicBezTo>
                    <a:pt x="373802" y="336896"/>
                    <a:pt x="374577" y="335349"/>
                    <a:pt x="375609" y="334318"/>
                  </a:cubicBezTo>
                  <a:cubicBezTo>
                    <a:pt x="376900" y="333287"/>
                    <a:pt x="378191" y="332771"/>
                    <a:pt x="379740" y="332771"/>
                  </a:cubicBezTo>
                  <a:cubicBezTo>
                    <a:pt x="381289" y="332771"/>
                    <a:pt x="382838" y="333287"/>
                    <a:pt x="383870" y="334318"/>
                  </a:cubicBezTo>
                  <a:cubicBezTo>
                    <a:pt x="385161" y="335349"/>
                    <a:pt x="385677" y="336896"/>
                    <a:pt x="385677" y="338958"/>
                  </a:cubicBezTo>
                  <a:lnTo>
                    <a:pt x="385677" y="352877"/>
                  </a:lnTo>
                  <a:cubicBezTo>
                    <a:pt x="385677" y="353135"/>
                    <a:pt x="385419" y="353392"/>
                    <a:pt x="385419" y="353650"/>
                  </a:cubicBezTo>
                  <a:lnTo>
                    <a:pt x="415881" y="353650"/>
                  </a:lnTo>
                  <a:lnTo>
                    <a:pt x="415881" y="332771"/>
                  </a:lnTo>
                  <a:lnTo>
                    <a:pt x="420011" y="332771"/>
                  </a:lnTo>
                  <a:lnTo>
                    <a:pt x="420011" y="353650"/>
                  </a:lnTo>
                  <a:lnTo>
                    <a:pt x="453829" y="353650"/>
                  </a:lnTo>
                  <a:lnTo>
                    <a:pt x="453829" y="332771"/>
                  </a:lnTo>
                  <a:lnTo>
                    <a:pt x="457960" y="332771"/>
                  </a:lnTo>
                  <a:lnTo>
                    <a:pt x="457960" y="353650"/>
                  </a:lnTo>
                  <a:lnTo>
                    <a:pt x="492035" y="353650"/>
                  </a:lnTo>
                  <a:lnTo>
                    <a:pt x="492035" y="332771"/>
                  </a:lnTo>
                  <a:lnTo>
                    <a:pt x="495908" y="332771"/>
                  </a:lnTo>
                  <a:lnTo>
                    <a:pt x="495908" y="353650"/>
                  </a:lnTo>
                  <a:lnTo>
                    <a:pt x="526369" y="353650"/>
                  </a:lnTo>
                  <a:cubicBezTo>
                    <a:pt x="526369" y="353392"/>
                    <a:pt x="526111" y="353135"/>
                    <a:pt x="526111" y="352877"/>
                  </a:cubicBezTo>
                  <a:lnTo>
                    <a:pt x="526111" y="338958"/>
                  </a:lnTo>
                  <a:cubicBezTo>
                    <a:pt x="526111" y="336896"/>
                    <a:pt x="526628" y="335349"/>
                    <a:pt x="527918" y="334318"/>
                  </a:cubicBezTo>
                  <a:cubicBezTo>
                    <a:pt x="528951" y="333287"/>
                    <a:pt x="530500" y="332771"/>
                    <a:pt x="532049" y="332771"/>
                  </a:cubicBezTo>
                  <a:cubicBezTo>
                    <a:pt x="533598" y="332771"/>
                    <a:pt x="534888" y="333287"/>
                    <a:pt x="536179" y="334318"/>
                  </a:cubicBezTo>
                  <a:cubicBezTo>
                    <a:pt x="537212" y="335349"/>
                    <a:pt x="537986" y="336896"/>
                    <a:pt x="537986" y="338958"/>
                  </a:cubicBezTo>
                  <a:lnTo>
                    <a:pt x="537986" y="352877"/>
                  </a:lnTo>
                  <a:cubicBezTo>
                    <a:pt x="537986" y="353135"/>
                    <a:pt x="537728" y="353392"/>
                    <a:pt x="537470" y="353650"/>
                  </a:cubicBezTo>
                  <a:lnTo>
                    <a:pt x="555540" y="353650"/>
                  </a:lnTo>
                  <a:cubicBezTo>
                    <a:pt x="559929" y="353650"/>
                    <a:pt x="564059" y="352877"/>
                    <a:pt x="567932" y="351073"/>
                  </a:cubicBezTo>
                  <a:lnTo>
                    <a:pt x="567932" y="332771"/>
                  </a:lnTo>
                  <a:lnTo>
                    <a:pt x="572062" y="332771"/>
                  </a:lnTo>
                  <a:lnTo>
                    <a:pt x="572062" y="349010"/>
                  </a:lnTo>
                  <a:cubicBezTo>
                    <a:pt x="580839" y="343340"/>
                    <a:pt x="586777" y="333802"/>
                    <a:pt x="586777" y="322719"/>
                  </a:cubicBezTo>
                  <a:lnTo>
                    <a:pt x="586777" y="52326"/>
                  </a:lnTo>
                  <a:cubicBezTo>
                    <a:pt x="586777" y="43046"/>
                    <a:pt x="582388" y="34798"/>
                    <a:pt x="575934" y="29127"/>
                  </a:cubicBezTo>
                  <a:lnTo>
                    <a:pt x="575934" y="32993"/>
                  </a:lnTo>
                  <a:cubicBezTo>
                    <a:pt x="575934" y="34798"/>
                    <a:pt x="575160" y="36344"/>
                    <a:pt x="574127" y="37375"/>
                  </a:cubicBezTo>
                  <a:cubicBezTo>
                    <a:pt x="572837" y="38406"/>
                    <a:pt x="571546" y="38922"/>
                    <a:pt x="569997" y="38922"/>
                  </a:cubicBezTo>
                  <a:cubicBezTo>
                    <a:pt x="568448" y="38922"/>
                    <a:pt x="566899" y="38406"/>
                    <a:pt x="565867" y="37375"/>
                  </a:cubicBezTo>
                  <a:cubicBezTo>
                    <a:pt x="564576" y="36344"/>
                    <a:pt x="564059" y="34798"/>
                    <a:pt x="564059" y="32993"/>
                  </a:cubicBezTo>
                  <a:lnTo>
                    <a:pt x="564059" y="22683"/>
                  </a:lnTo>
                  <a:cubicBezTo>
                    <a:pt x="561220" y="21910"/>
                    <a:pt x="558638" y="21394"/>
                    <a:pt x="555540" y="21394"/>
                  </a:cubicBezTo>
                  <a:lnTo>
                    <a:pt x="537728" y="21394"/>
                  </a:lnTo>
                  <a:lnTo>
                    <a:pt x="537728" y="32993"/>
                  </a:lnTo>
                  <a:cubicBezTo>
                    <a:pt x="537728" y="34798"/>
                    <a:pt x="537212" y="36344"/>
                    <a:pt x="535921" y="37375"/>
                  </a:cubicBezTo>
                  <a:cubicBezTo>
                    <a:pt x="534888" y="38406"/>
                    <a:pt x="533340" y="38922"/>
                    <a:pt x="531791" y="38922"/>
                  </a:cubicBezTo>
                  <a:cubicBezTo>
                    <a:pt x="530242" y="38922"/>
                    <a:pt x="528951" y="38406"/>
                    <a:pt x="527660" y="37375"/>
                  </a:cubicBezTo>
                  <a:cubicBezTo>
                    <a:pt x="526628" y="36344"/>
                    <a:pt x="526111" y="34798"/>
                    <a:pt x="526111" y="32993"/>
                  </a:cubicBezTo>
                  <a:lnTo>
                    <a:pt x="526111" y="21394"/>
                  </a:lnTo>
                  <a:lnTo>
                    <a:pt x="499780" y="21394"/>
                  </a:lnTo>
                  <a:lnTo>
                    <a:pt x="499780" y="32993"/>
                  </a:lnTo>
                  <a:cubicBezTo>
                    <a:pt x="499780" y="34798"/>
                    <a:pt x="499264" y="36344"/>
                    <a:pt x="497973" y="37375"/>
                  </a:cubicBezTo>
                  <a:cubicBezTo>
                    <a:pt x="496682" y="38406"/>
                    <a:pt x="495391" y="38922"/>
                    <a:pt x="493842" y="38922"/>
                  </a:cubicBezTo>
                  <a:cubicBezTo>
                    <a:pt x="492294" y="38922"/>
                    <a:pt x="491003" y="38406"/>
                    <a:pt x="489712" y="37375"/>
                  </a:cubicBezTo>
                  <a:cubicBezTo>
                    <a:pt x="488679" y="36344"/>
                    <a:pt x="487905" y="34798"/>
                    <a:pt x="487905" y="32993"/>
                  </a:cubicBezTo>
                  <a:lnTo>
                    <a:pt x="487905" y="21394"/>
                  </a:lnTo>
                  <a:lnTo>
                    <a:pt x="461574" y="21394"/>
                  </a:lnTo>
                  <a:lnTo>
                    <a:pt x="461574" y="32993"/>
                  </a:lnTo>
                  <a:cubicBezTo>
                    <a:pt x="461574" y="34798"/>
                    <a:pt x="461057" y="36344"/>
                    <a:pt x="459767" y="37375"/>
                  </a:cubicBezTo>
                  <a:cubicBezTo>
                    <a:pt x="458734" y="38406"/>
                    <a:pt x="457185" y="38922"/>
                    <a:pt x="455636" y="38922"/>
                  </a:cubicBezTo>
                  <a:cubicBezTo>
                    <a:pt x="454087" y="38922"/>
                    <a:pt x="452797" y="38406"/>
                    <a:pt x="451506" y="37375"/>
                  </a:cubicBezTo>
                  <a:cubicBezTo>
                    <a:pt x="450473" y="36344"/>
                    <a:pt x="449957" y="34798"/>
                    <a:pt x="449957" y="32993"/>
                  </a:cubicBezTo>
                  <a:lnTo>
                    <a:pt x="449957" y="21394"/>
                  </a:lnTo>
                  <a:lnTo>
                    <a:pt x="423625" y="21394"/>
                  </a:lnTo>
                  <a:lnTo>
                    <a:pt x="423625" y="32993"/>
                  </a:lnTo>
                  <a:cubicBezTo>
                    <a:pt x="423625" y="34798"/>
                    <a:pt x="423109" y="36344"/>
                    <a:pt x="421818" y="37375"/>
                  </a:cubicBezTo>
                  <a:cubicBezTo>
                    <a:pt x="420786" y="38406"/>
                    <a:pt x="419237" y="38922"/>
                    <a:pt x="417688" y="38922"/>
                  </a:cubicBezTo>
                  <a:cubicBezTo>
                    <a:pt x="416139" y="38922"/>
                    <a:pt x="414848" y="38406"/>
                    <a:pt x="413558" y="37375"/>
                  </a:cubicBezTo>
                  <a:cubicBezTo>
                    <a:pt x="412525" y="36344"/>
                    <a:pt x="411751" y="34798"/>
                    <a:pt x="411751" y="32993"/>
                  </a:cubicBezTo>
                  <a:lnTo>
                    <a:pt x="411751" y="21394"/>
                  </a:lnTo>
                  <a:lnTo>
                    <a:pt x="385677" y="21394"/>
                  </a:lnTo>
                  <a:lnTo>
                    <a:pt x="385677" y="32993"/>
                  </a:lnTo>
                  <a:cubicBezTo>
                    <a:pt x="385677" y="34798"/>
                    <a:pt x="384903" y="36344"/>
                    <a:pt x="383870" y="37375"/>
                  </a:cubicBezTo>
                  <a:cubicBezTo>
                    <a:pt x="382580" y="38406"/>
                    <a:pt x="381289" y="38922"/>
                    <a:pt x="379740" y="38922"/>
                  </a:cubicBezTo>
                  <a:cubicBezTo>
                    <a:pt x="378191" y="38922"/>
                    <a:pt x="376642" y="38406"/>
                    <a:pt x="375609" y="37375"/>
                  </a:cubicBezTo>
                  <a:cubicBezTo>
                    <a:pt x="374319" y="36344"/>
                    <a:pt x="373802" y="34798"/>
                    <a:pt x="373802" y="32993"/>
                  </a:cubicBezTo>
                  <a:lnTo>
                    <a:pt x="373802" y="21394"/>
                  </a:lnTo>
                  <a:lnTo>
                    <a:pt x="347471" y="21394"/>
                  </a:lnTo>
                  <a:lnTo>
                    <a:pt x="347471" y="32993"/>
                  </a:lnTo>
                  <a:cubicBezTo>
                    <a:pt x="347471" y="34798"/>
                    <a:pt x="346955" y="36344"/>
                    <a:pt x="345664" y="37375"/>
                  </a:cubicBezTo>
                  <a:cubicBezTo>
                    <a:pt x="344631" y="38406"/>
                    <a:pt x="343082" y="38922"/>
                    <a:pt x="341534" y="38922"/>
                  </a:cubicBezTo>
                  <a:cubicBezTo>
                    <a:pt x="339985" y="38922"/>
                    <a:pt x="338694" y="38406"/>
                    <a:pt x="337403" y="37375"/>
                  </a:cubicBezTo>
                  <a:cubicBezTo>
                    <a:pt x="336371" y="36344"/>
                    <a:pt x="335854" y="34798"/>
                    <a:pt x="335854" y="32993"/>
                  </a:cubicBezTo>
                  <a:lnTo>
                    <a:pt x="335854" y="21394"/>
                  </a:lnTo>
                  <a:lnTo>
                    <a:pt x="310556" y="21394"/>
                  </a:lnTo>
                  <a:lnTo>
                    <a:pt x="310556" y="32993"/>
                  </a:lnTo>
                  <a:cubicBezTo>
                    <a:pt x="310556" y="34798"/>
                    <a:pt x="309781" y="36344"/>
                    <a:pt x="308748" y="37375"/>
                  </a:cubicBezTo>
                  <a:cubicBezTo>
                    <a:pt x="307458" y="38406"/>
                    <a:pt x="306167" y="38922"/>
                    <a:pt x="304618" y="38922"/>
                  </a:cubicBezTo>
                  <a:cubicBezTo>
                    <a:pt x="303069" y="38922"/>
                    <a:pt x="301520" y="38406"/>
                    <a:pt x="300488" y="37375"/>
                  </a:cubicBezTo>
                  <a:cubicBezTo>
                    <a:pt x="299197" y="36344"/>
                    <a:pt x="298681" y="34798"/>
                    <a:pt x="298681" y="32993"/>
                  </a:cubicBezTo>
                  <a:lnTo>
                    <a:pt x="298681" y="21394"/>
                  </a:lnTo>
                  <a:lnTo>
                    <a:pt x="272349" y="21394"/>
                  </a:lnTo>
                  <a:lnTo>
                    <a:pt x="272349" y="32993"/>
                  </a:lnTo>
                  <a:cubicBezTo>
                    <a:pt x="272349" y="34798"/>
                    <a:pt x="271833" y="36344"/>
                    <a:pt x="270542" y="37375"/>
                  </a:cubicBezTo>
                  <a:cubicBezTo>
                    <a:pt x="269510" y="38406"/>
                    <a:pt x="268219" y="38922"/>
                    <a:pt x="266670" y="38922"/>
                  </a:cubicBezTo>
                  <a:cubicBezTo>
                    <a:pt x="265121" y="38922"/>
                    <a:pt x="263572" y="38406"/>
                    <a:pt x="262539" y="37375"/>
                  </a:cubicBezTo>
                  <a:cubicBezTo>
                    <a:pt x="261249" y="36344"/>
                    <a:pt x="260732" y="34798"/>
                    <a:pt x="260732" y="32993"/>
                  </a:cubicBezTo>
                  <a:lnTo>
                    <a:pt x="260732" y="21394"/>
                  </a:lnTo>
                  <a:lnTo>
                    <a:pt x="234401" y="21394"/>
                  </a:lnTo>
                  <a:lnTo>
                    <a:pt x="234401" y="32993"/>
                  </a:lnTo>
                  <a:cubicBezTo>
                    <a:pt x="234401" y="34798"/>
                    <a:pt x="233885" y="36344"/>
                    <a:pt x="232594" y="37375"/>
                  </a:cubicBezTo>
                  <a:cubicBezTo>
                    <a:pt x="231561" y="38406"/>
                    <a:pt x="230012" y="38922"/>
                    <a:pt x="228464" y="38922"/>
                  </a:cubicBezTo>
                  <a:cubicBezTo>
                    <a:pt x="226915" y="38922"/>
                    <a:pt x="225624" y="38406"/>
                    <a:pt x="224333" y="37375"/>
                  </a:cubicBezTo>
                  <a:cubicBezTo>
                    <a:pt x="223301" y="36344"/>
                    <a:pt x="222526" y="34798"/>
                    <a:pt x="222526" y="32993"/>
                  </a:cubicBezTo>
                  <a:lnTo>
                    <a:pt x="222526" y="21394"/>
                  </a:lnTo>
                  <a:lnTo>
                    <a:pt x="196453" y="21394"/>
                  </a:lnTo>
                  <a:lnTo>
                    <a:pt x="196453" y="32993"/>
                  </a:lnTo>
                  <a:cubicBezTo>
                    <a:pt x="196453" y="34798"/>
                    <a:pt x="195678" y="36344"/>
                    <a:pt x="194646" y="37375"/>
                  </a:cubicBezTo>
                  <a:cubicBezTo>
                    <a:pt x="193355" y="38406"/>
                    <a:pt x="192064" y="38922"/>
                    <a:pt x="190515" y="38922"/>
                  </a:cubicBezTo>
                  <a:cubicBezTo>
                    <a:pt x="188967" y="38922"/>
                    <a:pt x="187418" y="38406"/>
                    <a:pt x="186385" y="37375"/>
                  </a:cubicBezTo>
                  <a:cubicBezTo>
                    <a:pt x="185094" y="36344"/>
                    <a:pt x="184578" y="34798"/>
                    <a:pt x="184578" y="32993"/>
                  </a:cubicBezTo>
                  <a:lnTo>
                    <a:pt x="184578" y="21394"/>
                  </a:lnTo>
                  <a:lnTo>
                    <a:pt x="158246" y="21394"/>
                  </a:lnTo>
                  <a:lnTo>
                    <a:pt x="158246" y="32993"/>
                  </a:lnTo>
                  <a:cubicBezTo>
                    <a:pt x="158246" y="34798"/>
                    <a:pt x="157730" y="36344"/>
                    <a:pt x="156439" y="37375"/>
                  </a:cubicBezTo>
                  <a:cubicBezTo>
                    <a:pt x="155406" y="38406"/>
                    <a:pt x="153858" y="38922"/>
                    <a:pt x="152309" y="38922"/>
                  </a:cubicBezTo>
                  <a:cubicBezTo>
                    <a:pt x="150760" y="38922"/>
                    <a:pt x="149469" y="38406"/>
                    <a:pt x="148178" y="37375"/>
                  </a:cubicBezTo>
                  <a:cubicBezTo>
                    <a:pt x="147146" y="36344"/>
                    <a:pt x="146371" y="34798"/>
                    <a:pt x="146371" y="32993"/>
                  </a:cubicBezTo>
                  <a:lnTo>
                    <a:pt x="146371" y="21394"/>
                  </a:lnTo>
                  <a:lnTo>
                    <a:pt x="120298" y="21394"/>
                  </a:lnTo>
                  <a:lnTo>
                    <a:pt x="120298" y="32993"/>
                  </a:lnTo>
                  <a:cubicBezTo>
                    <a:pt x="120298" y="34798"/>
                    <a:pt x="119782" y="36344"/>
                    <a:pt x="118491" y="37375"/>
                  </a:cubicBezTo>
                  <a:cubicBezTo>
                    <a:pt x="117200" y="38406"/>
                    <a:pt x="115909" y="38922"/>
                    <a:pt x="114361" y="38922"/>
                  </a:cubicBezTo>
                  <a:cubicBezTo>
                    <a:pt x="112812" y="38922"/>
                    <a:pt x="111521" y="38406"/>
                    <a:pt x="110230" y="37375"/>
                  </a:cubicBezTo>
                  <a:cubicBezTo>
                    <a:pt x="108939" y="36344"/>
                    <a:pt x="108423" y="34798"/>
                    <a:pt x="108423" y="32993"/>
                  </a:cubicBezTo>
                  <a:lnTo>
                    <a:pt x="108423" y="21394"/>
                  </a:lnTo>
                  <a:lnTo>
                    <a:pt x="82350" y="21394"/>
                  </a:lnTo>
                  <a:lnTo>
                    <a:pt x="82350" y="32993"/>
                  </a:lnTo>
                  <a:cubicBezTo>
                    <a:pt x="82350" y="34798"/>
                    <a:pt x="81575" y="36344"/>
                    <a:pt x="80543" y="37375"/>
                  </a:cubicBezTo>
                  <a:cubicBezTo>
                    <a:pt x="79252" y="38406"/>
                    <a:pt x="77961" y="38922"/>
                    <a:pt x="76412" y="38922"/>
                  </a:cubicBezTo>
                  <a:cubicBezTo>
                    <a:pt x="74863" y="38922"/>
                    <a:pt x="73315" y="38406"/>
                    <a:pt x="72282" y="37375"/>
                  </a:cubicBezTo>
                  <a:cubicBezTo>
                    <a:pt x="70991" y="36344"/>
                    <a:pt x="70475" y="34798"/>
                    <a:pt x="70475" y="32993"/>
                  </a:cubicBezTo>
                  <a:lnTo>
                    <a:pt x="70475" y="21394"/>
                  </a:lnTo>
                  <a:close/>
                  <a:moveTo>
                    <a:pt x="52662" y="0"/>
                  </a:moveTo>
                  <a:lnTo>
                    <a:pt x="555540" y="0"/>
                  </a:lnTo>
                  <a:cubicBezTo>
                    <a:pt x="584712" y="0"/>
                    <a:pt x="608203" y="23456"/>
                    <a:pt x="608203" y="52326"/>
                  </a:cubicBezTo>
                  <a:lnTo>
                    <a:pt x="608203" y="386902"/>
                  </a:lnTo>
                  <a:cubicBezTo>
                    <a:pt x="608203" y="415771"/>
                    <a:pt x="584712" y="439485"/>
                    <a:pt x="555540" y="439485"/>
                  </a:cubicBezTo>
                  <a:lnTo>
                    <a:pt x="325528" y="439485"/>
                  </a:lnTo>
                  <a:lnTo>
                    <a:pt x="325528" y="484078"/>
                  </a:lnTo>
                  <a:lnTo>
                    <a:pt x="486614" y="484078"/>
                  </a:lnTo>
                  <a:lnTo>
                    <a:pt x="508041" y="505472"/>
                  </a:lnTo>
                  <a:lnTo>
                    <a:pt x="508041" y="527124"/>
                  </a:lnTo>
                  <a:lnTo>
                    <a:pt x="100162" y="527124"/>
                  </a:lnTo>
                  <a:lnTo>
                    <a:pt x="100162" y="505472"/>
                  </a:lnTo>
                  <a:lnTo>
                    <a:pt x="121589" y="484078"/>
                  </a:lnTo>
                  <a:lnTo>
                    <a:pt x="282675" y="484078"/>
                  </a:lnTo>
                  <a:lnTo>
                    <a:pt x="282675" y="439485"/>
                  </a:lnTo>
                  <a:lnTo>
                    <a:pt x="52662" y="439485"/>
                  </a:lnTo>
                  <a:cubicBezTo>
                    <a:pt x="23750" y="439485"/>
                    <a:pt x="0" y="415771"/>
                    <a:pt x="0" y="386902"/>
                  </a:cubicBezTo>
                  <a:lnTo>
                    <a:pt x="0" y="52326"/>
                  </a:lnTo>
                  <a:cubicBezTo>
                    <a:pt x="0" y="23456"/>
                    <a:pt x="23750" y="0"/>
                    <a:pt x="526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ValueBack1">
              <a:extLst>
                <a:ext uri="{FF2B5EF4-FFF2-40B4-BE49-F238E27FC236}">
                  <a16:creationId xmlns:a16="http://schemas.microsoft.com/office/drawing/2014/main" id="{59581DE8-7040-4BBA-867B-2CB15C230826}"/>
                </a:ext>
              </a:extLst>
            </p:cNvPr>
            <p:cNvSpPr/>
            <p:nvPr/>
          </p:nvSpPr>
          <p:spPr>
            <a:xfrm>
              <a:off x="3765169" y="1739401"/>
              <a:ext cx="468553" cy="468553"/>
            </a:xfrm>
            <a:prstGeom prst="ellipse">
              <a:avLst/>
            </a:prstGeom>
            <a:solidFill>
              <a:srgbClr val="48577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IconShape3">
              <a:extLst>
                <a:ext uri="{FF2B5EF4-FFF2-40B4-BE49-F238E27FC236}">
                  <a16:creationId xmlns:a16="http://schemas.microsoft.com/office/drawing/2014/main" id="{93C69197-A9BB-413D-8C9D-7ED8649ECC45}"/>
                </a:ext>
              </a:extLst>
            </p:cNvPr>
            <p:cNvSpPr/>
            <p:nvPr/>
          </p:nvSpPr>
          <p:spPr bwMode="auto">
            <a:xfrm>
              <a:off x="3874353" y="1846716"/>
              <a:ext cx="250184" cy="253923"/>
            </a:xfrm>
            <a:custGeom>
              <a:avLst/>
              <a:gdLst>
                <a:gd name="connsiteX0" fmla="*/ 322492 w 599806"/>
                <a:gd name="connsiteY0" fmla="*/ 361615 h 608768"/>
                <a:gd name="connsiteX1" fmla="*/ 258086 w 599806"/>
                <a:gd name="connsiteY1" fmla="*/ 442798 h 608768"/>
                <a:gd name="connsiteX2" fmla="*/ 339393 w 599806"/>
                <a:gd name="connsiteY2" fmla="*/ 378490 h 608768"/>
                <a:gd name="connsiteX3" fmla="*/ 329572 w 599806"/>
                <a:gd name="connsiteY3" fmla="*/ 371421 h 608768"/>
                <a:gd name="connsiteX4" fmla="*/ 322492 w 599806"/>
                <a:gd name="connsiteY4" fmla="*/ 361615 h 608768"/>
                <a:gd name="connsiteX5" fmla="*/ 349099 w 599806"/>
                <a:gd name="connsiteY5" fmla="*/ 337784 h 608768"/>
                <a:gd name="connsiteX6" fmla="*/ 349099 w 599806"/>
                <a:gd name="connsiteY6" fmla="*/ 351923 h 608768"/>
                <a:gd name="connsiteX7" fmla="*/ 363259 w 599806"/>
                <a:gd name="connsiteY7" fmla="*/ 351923 h 608768"/>
                <a:gd name="connsiteX8" fmla="*/ 457227 w 599806"/>
                <a:gd name="connsiteY8" fmla="*/ 229763 h 608768"/>
                <a:gd name="connsiteX9" fmla="*/ 467062 w 599806"/>
                <a:gd name="connsiteY9" fmla="*/ 234138 h 608768"/>
                <a:gd name="connsiteX10" fmla="*/ 468204 w 599806"/>
                <a:gd name="connsiteY10" fmla="*/ 254206 h 608768"/>
                <a:gd name="connsiteX11" fmla="*/ 393635 w 599806"/>
                <a:gd name="connsiteY11" fmla="*/ 348274 h 608768"/>
                <a:gd name="connsiteX12" fmla="*/ 382787 w 599806"/>
                <a:gd name="connsiteY12" fmla="*/ 371421 h 608768"/>
                <a:gd name="connsiteX13" fmla="*/ 359491 w 599806"/>
                <a:gd name="connsiteY13" fmla="*/ 382253 h 608768"/>
                <a:gd name="connsiteX14" fmla="*/ 265395 w 599806"/>
                <a:gd name="connsiteY14" fmla="*/ 456709 h 608768"/>
                <a:gd name="connsiteX15" fmla="*/ 245296 w 599806"/>
                <a:gd name="connsiteY15" fmla="*/ 455569 h 608768"/>
                <a:gd name="connsiteX16" fmla="*/ 244154 w 599806"/>
                <a:gd name="connsiteY16" fmla="*/ 435501 h 608768"/>
                <a:gd name="connsiteX17" fmla="*/ 318723 w 599806"/>
                <a:gd name="connsiteY17" fmla="*/ 341547 h 608768"/>
                <a:gd name="connsiteX18" fmla="*/ 329572 w 599806"/>
                <a:gd name="connsiteY18" fmla="*/ 318286 h 608768"/>
                <a:gd name="connsiteX19" fmla="*/ 352753 w 599806"/>
                <a:gd name="connsiteY19" fmla="*/ 307454 h 608768"/>
                <a:gd name="connsiteX20" fmla="*/ 446964 w 599806"/>
                <a:gd name="connsiteY20" fmla="*/ 232998 h 608768"/>
                <a:gd name="connsiteX21" fmla="*/ 457227 w 599806"/>
                <a:gd name="connsiteY21" fmla="*/ 229763 h 608768"/>
                <a:gd name="connsiteX22" fmla="*/ 136593 w 599806"/>
                <a:gd name="connsiteY22" fmla="*/ 176654 h 608768"/>
                <a:gd name="connsiteX23" fmla="*/ 127228 w 599806"/>
                <a:gd name="connsiteY23" fmla="*/ 179962 h 608768"/>
                <a:gd name="connsiteX24" fmla="*/ 124030 w 599806"/>
                <a:gd name="connsiteY24" fmla="*/ 183725 h 608768"/>
                <a:gd name="connsiteX25" fmla="*/ 124030 w 599806"/>
                <a:gd name="connsiteY25" fmla="*/ 193419 h 608768"/>
                <a:gd name="connsiteX26" fmla="*/ 122545 w 599806"/>
                <a:gd name="connsiteY26" fmla="*/ 194331 h 608768"/>
                <a:gd name="connsiteX27" fmla="*/ 121632 w 599806"/>
                <a:gd name="connsiteY27" fmla="*/ 197296 h 608768"/>
                <a:gd name="connsiteX28" fmla="*/ 123688 w 599806"/>
                <a:gd name="connsiteY28" fmla="*/ 217824 h 608768"/>
                <a:gd name="connsiteX29" fmla="*/ 126543 w 599806"/>
                <a:gd name="connsiteY29" fmla="*/ 221132 h 608768"/>
                <a:gd name="connsiteX30" fmla="*/ 127571 w 599806"/>
                <a:gd name="connsiteY30" fmla="*/ 221246 h 608768"/>
                <a:gd name="connsiteX31" fmla="*/ 130654 w 599806"/>
                <a:gd name="connsiteY31" fmla="*/ 219763 h 608768"/>
                <a:gd name="connsiteX32" fmla="*/ 141504 w 599806"/>
                <a:gd name="connsiteY32" fmla="*/ 205394 h 608768"/>
                <a:gd name="connsiteX33" fmla="*/ 142189 w 599806"/>
                <a:gd name="connsiteY33" fmla="*/ 203113 h 608768"/>
                <a:gd name="connsiteX34" fmla="*/ 142189 w 599806"/>
                <a:gd name="connsiteY34" fmla="*/ 180076 h 608768"/>
                <a:gd name="connsiteX35" fmla="*/ 140362 w 599806"/>
                <a:gd name="connsiteY35" fmla="*/ 176769 h 608768"/>
                <a:gd name="connsiteX36" fmla="*/ 136593 w 599806"/>
                <a:gd name="connsiteY36" fmla="*/ 176654 h 608768"/>
                <a:gd name="connsiteX37" fmla="*/ 87826 w 599806"/>
                <a:gd name="connsiteY37" fmla="*/ 176654 h 608768"/>
                <a:gd name="connsiteX38" fmla="*/ 83943 w 599806"/>
                <a:gd name="connsiteY38" fmla="*/ 176769 h 608768"/>
                <a:gd name="connsiteX39" fmla="*/ 82116 w 599806"/>
                <a:gd name="connsiteY39" fmla="*/ 180076 h 608768"/>
                <a:gd name="connsiteX40" fmla="*/ 82116 w 599806"/>
                <a:gd name="connsiteY40" fmla="*/ 203113 h 608768"/>
                <a:gd name="connsiteX41" fmla="*/ 82915 w 599806"/>
                <a:gd name="connsiteY41" fmla="*/ 205394 h 608768"/>
                <a:gd name="connsiteX42" fmla="*/ 93765 w 599806"/>
                <a:gd name="connsiteY42" fmla="*/ 219763 h 608768"/>
                <a:gd name="connsiteX43" fmla="*/ 96849 w 599806"/>
                <a:gd name="connsiteY43" fmla="*/ 221246 h 608768"/>
                <a:gd name="connsiteX44" fmla="*/ 97877 w 599806"/>
                <a:gd name="connsiteY44" fmla="*/ 221132 h 608768"/>
                <a:gd name="connsiteX45" fmla="*/ 100618 w 599806"/>
                <a:gd name="connsiteY45" fmla="*/ 217824 h 608768"/>
                <a:gd name="connsiteX46" fmla="*/ 102787 w 599806"/>
                <a:gd name="connsiteY46" fmla="*/ 197296 h 608768"/>
                <a:gd name="connsiteX47" fmla="*/ 101760 w 599806"/>
                <a:gd name="connsiteY47" fmla="*/ 194331 h 608768"/>
                <a:gd name="connsiteX48" fmla="*/ 100275 w 599806"/>
                <a:gd name="connsiteY48" fmla="*/ 193419 h 608768"/>
                <a:gd name="connsiteX49" fmla="*/ 100275 w 599806"/>
                <a:gd name="connsiteY49" fmla="*/ 183725 h 608768"/>
                <a:gd name="connsiteX50" fmla="*/ 97191 w 599806"/>
                <a:gd name="connsiteY50" fmla="*/ 179962 h 608768"/>
                <a:gd name="connsiteX51" fmla="*/ 87826 w 599806"/>
                <a:gd name="connsiteY51" fmla="*/ 176654 h 608768"/>
                <a:gd name="connsiteX52" fmla="*/ 356190 w 599806"/>
                <a:gd name="connsiteY52" fmla="*/ 149170 h 608768"/>
                <a:gd name="connsiteX53" fmla="*/ 342598 w 599806"/>
                <a:gd name="connsiteY53" fmla="*/ 149626 h 608768"/>
                <a:gd name="connsiteX54" fmla="*/ 356190 w 599806"/>
                <a:gd name="connsiteY54" fmla="*/ 168671 h 608768"/>
                <a:gd name="connsiteX55" fmla="*/ 369781 w 599806"/>
                <a:gd name="connsiteY55" fmla="*/ 149626 h 608768"/>
                <a:gd name="connsiteX56" fmla="*/ 356190 w 599806"/>
                <a:gd name="connsiteY56" fmla="*/ 149170 h 608768"/>
                <a:gd name="connsiteX57" fmla="*/ 356190 w 599806"/>
                <a:gd name="connsiteY57" fmla="*/ 101614 h 608768"/>
                <a:gd name="connsiteX58" fmla="*/ 599806 w 599806"/>
                <a:gd name="connsiteY58" fmla="*/ 344866 h 608768"/>
                <a:gd name="connsiteX59" fmla="*/ 356190 w 599806"/>
                <a:gd name="connsiteY59" fmla="*/ 588233 h 608768"/>
                <a:gd name="connsiteX60" fmla="*/ 220047 w 599806"/>
                <a:gd name="connsiteY60" fmla="*/ 546608 h 608768"/>
                <a:gd name="connsiteX61" fmla="*/ 220047 w 599806"/>
                <a:gd name="connsiteY61" fmla="*/ 485595 h 608768"/>
                <a:gd name="connsiteX62" fmla="*/ 321012 w 599806"/>
                <a:gd name="connsiteY62" fmla="*/ 537484 h 608768"/>
                <a:gd name="connsiteX63" fmla="*/ 348423 w 599806"/>
                <a:gd name="connsiteY63" fmla="*/ 499280 h 608768"/>
                <a:gd name="connsiteX64" fmla="*/ 356190 w 599806"/>
                <a:gd name="connsiteY64" fmla="*/ 495288 h 608768"/>
                <a:gd name="connsiteX65" fmla="*/ 363956 w 599806"/>
                <a:gd name="connsiteY65" fmla="*/ 499280 h 608768"/>
                <a:gd name="connsiteX66" fmla="*/ 391367 w 599806"/>
                <a:gd name="connsiteY66" fmla="*/ 537484 h 608768"/>
                <a:gd name="connsiteX67" fmla="*/ 548981 w 599806"/>
                <a:gd name="connsiteY67" fmla="*/ 379992 h 608768"/>
                <a:gd name="connsiteX68" fmla="*/ 510834 w 599806"/>
                <a:gd name="connsiteY68" fmla="*/ 352621 h 608768"/>
                <a:gd name="connsiteX69" fmla="*/ 506837 w 599806"/>
                <a:gd name="connsiteY69" fmla="*/ 344866 h 608768"/>
                <a:gd name="connsiteX70" fmla="*/ 510834 w 599806"/>
                <a:gd name="connsiteY70" fmla="*/ 337112 h 608768"/>
                <a:gd name="connsiteX71" fmla="*/ 548981 w 599806"/>
                <a:gd name="connsiteY71" fmla="*/ 309855 h 608768"/>
                <a:gd name="connsiteX72" fmla="*/ 391367 w 599806"/>
                <a:gd name="connsiteY72" fmla="*/ 152363 h 608768"/>
                <a:gd name="connsiteX73" fmla="*/ 363956 w 599806"/>
                <a:gd name="connsiteY73" fmla="*/ 190453 h 608768"/>
                <a:gd name="connsiteX74" fmla="*/ 356190 w 599806"/>
                <a:gd name="connsiteY74" fmla="*/ 194445 h 608768"/>
                <a:gd name="connsiteX75" fmla="*/ 348423 w 599806"/>
                <a:gd name="connsiteY75" fmla="*/ 190453 h 608768"/>
                <a:gd name="connsiteX76" fmla="*/ 321012 w 599806"/>
                <a:gd name="connsiteY76" fmla="*/ 152363 h 608768"/>
                <a:gd name="connsiteX77" fmla="*/ 250999 w 599806"/>
                <a:gd name="connsiteY77" fmla="*/ 179847 h 608768"/>
                <a:gd name="connsiteX78" fmla="*/ 212966 w 599806"/>
                <a:gd name="connsiteY78" fmla="*/ 148143 h 608768"/>
                <a:gd name="connsiteX79" fmla="*/ 356190 w 599806"/>
                <a:gd name="connsiteY79" fmla="*/ 101614 h 608768"/>
                <a:gd name="connsiteX80" fmla="*/ 93765 w 599806"/>
                <a:gd name="connsiteY80" fmla="*/ 73102 h 608768"/>
                <a:gd name="connsiteX81" fmla="*/ 67040 w 599806"/>
                <a:gd name="connsiteY81" fmla="*/ 80173 h 608768"/>
                <a:gd name="connsiteX82" fmla="*/ 64870 w 599806"/>
                <a:gd name="connsiteY82" fmla="*/ 83594 h 608768"/>
                <a:gd name="connsiteX83" fmla="*/ 64870 w 599806"/>
                <a:gd name="connsiteY83" fmla="*/ 90551 h 608768"/>
                <a:gd name="connsiteX84" fmla="*/ 63271 w 599806"/>
                <a:gd name="connsiteY84" fmla="*/ 90551 h 608768"/>
                <a:gd name="connsiteX85" fmla="*/ 59388 w 599806"/>
                <a:gd name="connsiteY85" fmla="*/ 94315 h 608768"/>
                <a:gd name="connsiteX86" fmla="*/ 59388 w 599806"/>
                <a:gd name="connsiteY86" fmla="*/ 100701 h 608768"/>
                <a:gd name="connsiteX87" fmla="*/ 61216 w 599806"/>
                <a:gd name="connsiteY87" fmla="*/ 103894 h 608768"/>
                <a:gd name="connsiteX88" fmla="*/ 64870 w 599806"/>
                <a:gd name="connsiteY88" fmla="*/ 106289 h 608768"/>
                <a:gd name="connsiteX89" fmla="*/ 65099 w 599806"/>
                <a:gd name="connsiteY89" fmla="*/ 107886 h 608768"/>
                <a:gd name="connsiteX90" fmla="*/ 78918 w 599806"/>
                <a:gd name="connsiteY90" fmla="*/ 139818 h 608768"/>
                <a:gd name="connsiteX91" fmla="*/ 101760 w 599806"/>
                <a:gd name="connsiteY91" fmla="*/ 159662 h 608768"/>
                <a:gd name="connsiteX92" fmla="*/ 122545 w 599806"/>
                <a:gd name="connsiteY92" fmla="*/ 159662 h 608768"/>
                <a:gd name="connsiteX93" fmla="*/ 145387 w 599806"/>
                <a:gd name="connsiteY93" fmla="*/ 139818 h 608768"/>
                <a:gd name="connsiteX94" fmla="*/ 159206 w 599806"/>
                <a:gd name="connsiteY94" fmla="*/ 107886 h 608768"/>
                <a:gd name="connsiteX95" fmla="*/ 159435 w 599806"/>
                <a:gd name="connsiteY95" fmla="*/ 106289 h 608768"/>
                <a:gd name="connsiteX96" fmla="*/ 163203 w 599806"/>
                <a:gd name="connsiteY96" fmla="*/ 103894 h 608768"/>
                <a:gd name="connsiteX97" fmla="*/ 164917 w 599806"/>
                <a:gd name="connsiteY97" fmla="*/ 100701 h 608768"/>
                <a:gd name="connsiteX98" fmla="*/ 164917 w 599806"/>
                <a:gd name="connsiteY98" fmla="*/ 94315 h 608768"/>
                <a:gd name="connsiteX99" fmla="*/ 161034 w 599806"/>
                <a:gd name="connsiteY99" fmla="*/ 90551 h 608768"/>
                <a:gd name="connsiteX100" fmla="*/ 158978 w 599806"/>
                <a:gd name="connsiteY100" fmla="*/ 90551 h 608768"/>
                <a:gd name="connsiteX101" fmla="*/ 157722 w 599806"/>
                <a:gd name="connsiteY101" fmla="*/ 89183 h 608768"/>
                <a:gd name="connsiteX102" fmla="*/ 154067 w 599806"/>
                <a:gd name="connsiteY102" fmla="*/ 88954 h 608768"/>
                <a:gd name="connsiteX103" fmla="*/ 138763 w 599806"/>
                <a:gd name="connsiteY103" fmla="*/ 92376 h 608768"/>
                <a:gd name="connsiteX104" fmla="*/ 115236 w 599806"/>
                <a:gd name="connsiteY104" fmla="*/ 81656 h 608768"/>
                <a:gd name="connsiteX105" fmla="*/ 93765 w 599806"/>
                <a:gd name="connsiteY105" fmla="*/ 73102 h 608768"/>
                <a:gd name="connsiteX106" fmla="*/ 102445 w 599806"/>
                <a:gd name="connsiteY106" fmla="*/ 0 h 608768"/>
                <a:gd name="connsiteX107" fmla="*/ 121974 w 599806"/>
                <a:gd name="connsiteY107" fmla="*/ 0 h 608768"/>
                <a:gd name="connsiteX108" fmla="*/ 182048 w 599806"/>
                <a:gd name="connsiteY108" fmla="*/ 60101 h 608768"/>
                <a:gd name="connsiteX109" fmla="*/ 182048 w 599806"/>
                <a:gd name="connsiteY109" fmla="*/ 78919 h 608768"/>
                <a:gd name="connsiteX110" fmla="*/ 185474 w 599806"/>
                <a:gd name="connsiteY110" fmla="*/ 89639 h 608768"/>
                <a:gd name="connsiteX111" fmla="*/ 185474 w 599806"/>
                <a:gd name="connsiteY111" fmla="*/ 103096 h 608768"/>
                <a:gd name="connsiteX112" fmla="*/ 178850 w 599806"/>
                <a:gd name="connsiteY112" fmla="*/ 117237 h 608768"/>
                <a:gd name="connsiteX113" fmla="*/ 174967 w 599806"/>
                <a:gd name="connsiteY113" fmla="*/ 127501 h 608768"/>
                <a:gd name="connsiteX114" fmla="*/ 162061 w 599806"/>
                <a:gd name="connsiteY114" fmla="*/ 151793 h 608768"/>
                <a:gd name="connsiteX115" fmla="*/ 153382 w 599806"/>
                <a:gd name="connsiteY115" fmla="*/ 162741 h 608768"/>
                <a:gd name="connsiteX116" fmla="*/ 161376 w 599806"/>
                <a:gd name="connsiteY116" fmla="*/ 168785 h 608768"/>
                <a:gd name="connsiteX117" fmla="*/ 205460 w 599806"/>
                <a:gd name="connsiteY117" fmla="*/ 177567 h 608768"/>
                <a:gd name="connsiteX118" fmla="*/ 225104 w 599806"/>
                <a:gd name="connsiteY118" fmla="*/ 201630 h 608768"/>
                <a:gd name="connsiteX119" fmla="*/ 225104 w 599806"/>
                <a:gd name="connsiteY119" fmla="*/ 360380 h 608768"/>
                <a:gd name="connsiteX120" fmla="*/ 222820 w 599806"/>
                <a:gd name="connsiteY120" fmla="*/ 370644 h 608768"/>
                <a:gd name="connsiteX121" fmla="*/ 222820 w 599806"/>
                <a:gd name="connsiteY121" fmla="*/ 387978 h 608768"/>
                <a:gd name="connsiteX122" fmla="*/ 201349 w 599806"/>
                <a:gd name="connsiteY122" fmla="*/ 409419 h 608768"/>
                <a:gd name="connsiteX123" fmla="*/ 189700 w 599806"/>
                <a:gd name="connsiteY123" fmla="*/ 405997 h 608768"/>
                <a:gd name="connsiteX124" fmla="*/ 189700 w 599806"/>
                <a:gd name="connsiteY124" fmla="*/ 570221 h 608768"/>
                <a:gd name="connsiteX125" fmla="*/ 151097 w 599806"/>
                <a:gd name="connsiteY125" fmla="*/ 608768 h 608768"/>
                <a:gd name="connsiteX126" fmla="*/ 112609 w 599806"/>
                <a:gd name="connsiteY126" fmla="*/ 570221 h 608768"/>
                <a:gd name="connsiteX127" fmla="*/ 74007 w 599806"/>
                <a:gd name="connsiteY127" fmla="*/ 608768 h 608768"/>
                <a:gd name="connsiteX128" fmla="*/ 35405 w 599806"/>
                <a:gd name="connsiteY128" fmla="*/ 570221 h 608768"/>
                <a:gd name="connsiteX129" fmla="*/ 35405 w 599806"/>
                <a:gd name="connsiteY129" fmla="*/ 405997 h 608768"/>
                <a:gd name="connsiteX130" fmla="*/ 23756 w 599806"/>
                <a:gd name="connsiteY130" fmla="*/ 409419 h 608768"/>
                <a:gd name="connsiteX131" fmla="*/ 2284 w 599806"/>
                <a:gd name="connsiteY131" fmla="*/ 387978 h 608768"/>
                <a:gd name="connsiteX132" fmla="*/ 2284 w 599806"/>
                <a:gd name="connsiteY132" fmla="*/ 370644 h 608768"/>
                <a:gd name="connsiteX133" fmla="*/ 0 w 599806"/>
                <a:gd name="connsiteY133" fmla="*/ 360380 h 608768"/>
                <a:gd name="connsiteX134" fmla="*/ 0 w 599806"/>
                <a:gd name="connsiteY134" fmla="*/ 201630 h 608768"/>
                <a:gd name="connsiteX135" fmla="*/ 19644 w 599806"/>
                <a:gd name="connsiteY135" fmla="*/ 177567 h 608768"/>
                <a:gd name="connsiteX136" fmla="*/ 62929 w 599806"/>
                <a:gd name="connsiteY136" fmla="*/ 168785 h 608768"/>
                <a:gd name="connsiteX137" fmla="*/ 70923 w 599806"/>
                <a:gd name="connsiteY137" fmla="*/ 162855 h 608768"/>
                <a:gd name="connsiteX138" fmla="*/ 62358 w 599806"/>
                <a:gd name="connsiteY138" fmla="*/ 151793 h 608768"/>
                <a:gd name="connsiteX139" fmla="*/ 49338 w 599806"/>
                <a:gd name="connsiteY139" fmla="*/ 127501 h 608768"/>
                <a:gd name="connsiteX140" fmla="*/ 45455 w 599806"/>
                <a:gd name="connsiteY140" fmla="*/ 117237 h 608768"/>
                <a:gd name="connsiteX141" fmla="*/ 38831 w 599806"/>
                <a:gd name="connsiteY141" fmla="*/ 103096 h 608768"/>
                <a:gd name="connsiteX142" fmla="*/ 38831 w 599806"/>
                <a:gd name="connsiteY142" fmla="*/ 89639 h 608768"/>
                <a:gd name="connsiteX143" fmla="*/ 42257 w 599806"/>
                <a:gd name="connsiteY143" fmla="*/ 78919 h 608768"/>
                <a:gd name="connsiteX144" fmla="*/ 42257 w 599806"/>
                <a:gd name="connsiteY144" fmla="*/ 60101 h 608768"/>
                <a:gd name="connsiteX145" fmla="*/ 102445 w 599806"/>
                <a:gd name="connsiteY145" fmla="*/ 0 h 60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99806" h="608768">
                  <a:moveTo>
                    <a:pt x="322492" y="361615"/>
                  </a:moveTo>
                  <a:lnTo>
                    <a:pt x="258086" y="442798"/>
                  </a:lnTo>
                  <a:lnTo>
                    <a:pt x="339393" y="378490"/>
                  </a:lnTo>
                  <a:cubicBezTo>
                    <a:pt x="335853" y="376780"/>
                    <a:pt x="332541" y="374385"/>
                    <a:pt x="329572" y="371421"/>
                  </a:cubicBezTo>
                  <a:cubicBezTo>
                    <a:pt x="326603" y="368456"/>
                    <a:pt x="324205" y="365149"/>
                    <a:pt x="322492" y="361615"/>
                  </a:cubicBezTo>
                  <a:close/>
                  <a:moveTo>
                    <a:pt x="349099" y="337784"/>
                  </a:moveTo>
                  <a:cubicBezTo>
                    <a:pt x="345217" y="341775"/>
                    <a:pt x="345217" y="348046"/>
                    <a:pt x="349099" y="351923"/>
                  </a:cubicBezTo>
                  <a:cubicBezTo>
                    <a:pt x="352982" y="355800"/>
                    <a:pt x="359377" y="355800"/>
                    <a:pt x="363259" y="351923"/>
                  </a:cubicBezTo>
                  <a:close/>
                  <a:moveTo>
                    <a:pt x="457227" y="229763"/>
                  </a:moveTo>
                  <a:cubicBezTo>
                    <a:pt x="460810" y="229976"/>
                    <a:pt x="464321" y="231459"/>
                    <a:pt x="467062" y="234138"/>
                  </a:cubicBezTo>
                  <a:cubicBezTo>
                    <a:pt x="472429" y="239611"/>
                    <a:pt x="473000" y="248277"/>
                    <a:pt x="468204" y="254206"/>
                  </a:cubicBezTo>
                  <a:lnTo>
                    <a:pt x="393635" y="348274"/>
                  </a:lnTo>
                  <a:cubicBezTo>
                    <a:pt x="392836" y="356712"/>
                    <a:pt x="389296" y="365035"/>
                    <a:pt x="382787" y="371421"/>
                  </a:cubicBezTo>
                  <a:cubicBezTo>
                    <a:pt x="376277" y="377920"/>
                    <a:pt x="368055" y="381569"/>
                    <a:pt x="359491" y="382253"/>
                  </a:cubicBezTo>
                  <a:lnTo>
                    <a:pt x="265395" y="456709"/>
                  </a:lnTo>
                  <a:cubicBezTo>
                    <a:pt x="259342" y="461498"/>
                    <a:pt x="250664" y="461042"/>
                    <a:pt x="245296" y="455569"/>
                  </a:cubicBezTo>
                  <a:cubicBezTo>
                    <a:pt x="239815" y="450210"/>
                    <a:pt x="239358" y="441544"/>
                    <a:pt x="244154" y="435501"/>
                  </a:cubicBezTo>
                  <a:lnTo>
                    <a:pt x="318723" y="341547"/>
                  </a:lnTo>
                  <a:cubicBezTo>
                    <a:pt x="319523" y="332995"/>
                    <a:pt x="323063" y="324786"/>
                    <a:pt x="329572" y="318286"/>
                  </a:cubicBezTo>
                  <a:cubicBezTo>
                    <a:pt x="336081" y="311901"/>
                    <a:pt x="344303" y="308252"/>
                    <a:pt x="352753" y="307454"/>
                  </a:cubicBezTo>
                  <a:lnTo>
                    <a:pt x="446964" y="232998"/>
                  </a:lnTo>
                  <a:cubicBezTo>
                    <a:pt x="449990" y="230604"/>
                    <a:pt x="453644" y="229549"/>
                    <a:pt x="457227" y="229763"/>
                  </a:cubicBezTo>
                  <a:close/>
                  <a:moveTo>
                    <a:pt x="136593" y="176654"/>
                  </a:moveTo>
                  <a:cubicBezTo>
                    <a:pt x="133395" y="178365"/>
                    <a:pt x="130312" y="179392"/>
                    <a:pt x="127228" y="179962"/>
                  </a:cubicBezTo>
                  <a:cubicBezTo>
                    <a:pt x="125401" y="180304"/>
                    <a:pt x="124030" y="181901"/>
                    <a:pt x="124030" y="183725"/>
                  </a:cubicBezTo>
                  <a:lnTo>
                    <a:pt x="124030" y="193419"/>
                  </a:lnTo>
                  <a:cubicBezTo>
                    <a:pt x="123459" y="193533"/>
                    <a:pt x="123002" y="193875"/>
                    <a:pt x="122545" y="194331"/>
                  </a:cubicBezTo>
                  <a:cubicBezTo>
                    <a:pt x="121860" y="195130"/>
                    <a:pt x="121518" y="196270"/>
                    <a:pt x="121632" y="197296"/>
                  </a:cubicBezTo>
                  <a:lnTo>
                    <a:pt x="123688" y="217824"/>
                  </a:lnTo>
                  <a:cubicBezTo>
                    <a:pt x="123916" y="219421"/>
                    <a:pt x="124944" y="220676"/>
                    <a:pt x="126543" y="221132"/>
                  </a:cubicBezTo>
                  <a:cubicBezTo>
                    <a:pt x="126885" y="221246"/>
                    <a:pt x="127228" y="221246"/>
                    <a:pt x="127571" y="221246"/>
                  </a:cubicBezTo>
                  <a:cubicBezTo>
                    <a:pt x="128713" y="221246"/>
                    <a:pt x="129855" y="220676"/>
                    <a:pt x="130654" y="219763"/>
                  </a:cubicBezTo>
                  <a:lnTo>
                    <a:pt x="141504" y="205394"/>
                  </a:lnTo>
                  <a:cubicBezTo>
                    <a:pt x="141961" y="204709"/>
                    <a:pt x="142189" y="203911"/>
                    <a:pt x="142189" y="203113"/>
                  </a:cubicBezTo>
                  <a:lnTo>
                    <a:pt x="142189" y="180076"/>
                  </a:lnTo>
                  <a:cubicBezTo>
                    <a:pt x="142189" y="178707"/>
                    <a:pt x="141504" y="177453"/>
                    <a:pt x="140362" y="176769"/>
                  </a:cubicBezTo>
                  <a:cubicBezTo>
                    <a:pt x="139220" y="176084"/>
                    <a:pt x="137735" y="175970"/>
                    <a:pt x="136593" y="176654"/>
                  </a:cubicBezTo>
                  <a:close/>
                  <a:moveTo>
                    <a:pt x="87826" y="176654"/>
                  </a:moveTo>
                  <a:cubicBezTo>
                    <a:pt x="86570" y="175970"/>
                    <a:pt x="85085" y="176084"/>
                    <a:pt x="83943" y="176769"/>
                  </a:cubicBezTo>
                  <a:cubicBezTo>
                    <a:pt x="82801" y="177453"/>
                    <a:pt x="82116" y="178707"/>
                    <a:pt x="82116" y="180076"/>
                  </a:cubicBezTo>
                  <a:lnTo>
                    <a:pt x="82116" y="203113"/>
                  </a:lnTo>
                  <a:cubicBezTo>
                    <a:pt x="82116" y="203911"/>
                    <a:pt x="82344" y="204709"/>
                    <a:pt x="82915" y="205394"/>
                  </a:cubicBezTo>
                  <a:lnTo>
                    <a:pt x="93765" y="219763"/>
                  </a:lnTo>
                  <a:cubicBezTo>
                    <a:pt x="94450" y="220676"/>
                    <a:pt x="95592" y="221246"/>
                    <a:pt x="96849" y="221246"/>
                  </a:cubicBezTo>
                  <a:cubicBezTo>
                    <a:pt x="97191" y="221246"/>
                    <a:pt x="97534" y="221246"/>
                    <a:pt x="97877" y="221132"/>
                  </a:cubicBezTo>
                  <a:cubicBezTo>
                    <a:pt x="99361" y="220676"/>
                    <a:pt x="100503" y="219421"/>
                    <a:pt x="100618" y="217824"/>
                  </a:cubicBezTo>
                  <a:lnTo>
                    <a:pt x="102787" y="197296"/>
                  </a:lnTo>
                  <a:cubicBezTo>
                    <a:pt x="102902" y="196270"/>
                    <a:pt x="102445" y="195130"/>
                    <a:pt x="101760" y="194331"/>
                  </a:cubicBezTo>
                  <a:cubicBezTo>
                    <a:pt x="101417" y="193875"/>
                    <a:pt x="100846" y="193533"/>
                    <a:pt x="100275" y="193419"/>
                  </a:cubicBezTo>
                  <a:lnTo>
                    <a:pt x="100275" y="183725"/>
                  </a:lnTo>
                  <a:cubicBezTo>
                    <a:pt x="100275" y="181901"/>
                    <a:pt x="99019" y="180304"/>
                    <a:pt x="97191" y="179962"/>
                  </a:cubicBezTo>
                  <a:cubicBezTo>
                    <a:pt x="94108" y="179392"/>
                    <a:pt x="90910" y="178365"/>
                    <a:pt x="87826" y="176654"/>
                  </a:cubicBezTo>
                  <a:close/>
                  <a:moveTo>
                    <a:pt x="356190" y="149170"/>
                  </a:moveTo>
                  <a:cubicBezTo>
                    <a:pt x="351621" y="149170"/>
                    <a:pt x="347053" y="149398"/>
                    <a:pt x="342598" y="149626"/>
                  </a:cubicBezTo>
                  <a:lnTo>
                    <a:pt x="356190" y="168671"/>
                  </a:lnTo>
                  <a:lnTo>
                    <a:pt x="369781" y="149626"/>
                  </a:lnTo>
                  <a:cubicBezTo>
                    <a:pt x="365327" y="149398"/>
                    <a:pt x="360758" y="149170"/>
                    <a:pt x="356190" y="149170"/>
                  </a:cubicBezTo>
                  <a:close/>
                  <a:moveTo>
                    <a:pt x="356190" y="101614"/>
                  </a:moveTo>
                  <a:cubicBezTo>
                    <a:pt x="490504" y="101614"/>
                    <a:pt x="599806" y="210753"/>
                    <a:pt x="599806" y="344866"/>
                  </a:cubicBezTo>
                  <a:cubicBezTo>
                    <a:pt x="599806" y="479094"/>
                    <a:pt x="490504" y="588233"/>
                    <a:pt x="356190" y="588233"/>
                  </a:cubicBezTo>
                  <a:cubicBezTo>
                    <a:pt x="305822" y="588233"/>
                    <a:pt x="258994" y="572837"/>
                    <a:pt x="220047" y="546608"/>
                  </a:cubicBezTo>
                  <a:lnTo>
                    <a:pt x="220047" y="485595"/>
                  </a:lnTo>
                  <a:cubicBezTo>
                    <a:pt x="247344" y="511825"/>
                    <a:pt x="282179" y="530413"/>
                    <a:pt x="321012" y="537484"/>
                  </a:cubicBezTo>
                  <a:lnTo>
                    <a:pt x="348423" y="499280"/>
                  </a:lnTo>
                  <a:cubicBezTo>
                    <a:pt x="350250" y="496771"/>
                    <a:pt x="353106" y="495288"/>
                    <a:pt x="356190" y="495288"/>
                  </a:cubicBezTo>
                  <a:cubicBezTo>
                    <a:pt x="359273" y="495288"/>
                    <a:pt x="362129" y="496771"/>
                    <a:pt x="363956" y="499280"/>
                  </a:cubicBezTo>
                  <a:lnTo>
                    <a:pt x="391367" y="537484"/>
                  </a:lnTo>
                  <a:cubicBezTo>
                    <a:pt x="471316" y="522887"/>
                    <a:pt x="534476" y="459821"/>
                    <a:pt x="548981" y="379992"/>
                  </a:cubicBezTo>
                  <a:lnTo>
                    <a:pt x="510834" y="352621"/>
                  </a:lnTo>
                  <a:cubicBezTo>
                    <a:pt x="508321" y="350797"/>
                    <a:pt x="506837" y="347946"/>
                    <a:pt x="506837" y="344866"/>
                  </a:cubicBezTo>
                  <a:cubicBezTo>
                    <a:pt x="506837" y="341787"/>
                    <a:pt x="508321" y="338936"/>
                    <a:pt x="510834" y="337112"/>
                  </a:cubicBezTo>
                  <a:lnTo>
                    <a:pt x="548981" y="309855"/>
                  </a:lnTo>
                  <a:cubicBezTo>
                    <a:pt x="534476" y="229912"/>
                    <a:pt x="471316" y="166846"/>
                    <a:pt x="391367" y="152363"/>
                  </a:cubicBezTo>
                  <a:lnTo>
                    <a:pt x="363956" y="190453"/>
                  </a:lnTo>
                  <a:cubicBezTo>
                    <a:pt x="362129" y="192962"/>
                    <a:pt x="359273" y="194445"/>
                    <a:pt x="356190" y="194445"/>
                  </a:cubicBezTo>
                  <a:cubicBezTo>
                    <a:pt x="353106" y="194445"/>
                    <a:pt x="350250" y="192962"/>
                    <a:pt x="348423" y="190453"/>
                  </a:cubicBezTo>
                  <a:lnTo>
                    <a:pt x="321012" y="152363"/>
                  </a:lnTo>
                  <a:cubicBezTo>
                    <a:pt x="295657" y="156925"/>
                    <a:pt x="272014" y="166504"/>
                    <a:pt x="250999" y="179847"/>
                  </a:cubicBezTo>
                  <a:cubicBezTo>
                    <a:pt x="244146" y="164223"/>
                    <a:pt x="230327" y="152135"/>
                    <a:pt x="212966" y="148143"/>
                  </a:cubicBezTo>
                  <a:cubicBezTo>
                    <a:pt x="253283" y="118948"/>
                    <a:pt x="302738" y="101614"/>
                    <a:pt x="356190" y="101614"/>
                  </a:cubicBezTo>
                  <a:close/>
                  <a:moveTo>
                    <a:pt x="93765" y="73102"/>
                  </a:moveTo>
                  <a:cubicBezTo>
                    <a:pt x="82801" y="73102"/>
                    <a:pt x="72294" y="77550"/>
                    <a:pt x="67040" y="80173"/>
                  </a:cubicBezTo>
                  <a:cubicBezTo>
                    <a:pt x="65670" y="80857"/>
                    <a:pt x="64870" y="82112"/>
                    <a:pt x="64870" y="83594"/>
                  </a:cubicBezTo>
                  <a:lnTo>
                    <a:pt x="64870" y="90551"/>
                  </a:lnTo>
                  <a:lnTo>
                    <a:pt x="63271" y="90551"/>
                  </a:lnTo>
                  <a:cubicBezTo>
                    <a:pt x="61102" y="90551"/>
                    <a:pt x="59388" y="92262"/>
                    <a:pt x="59388" y="94315"/>
                  </a:cubicBezTo>
                  <a:lnTo>
                    <a:pt x="59388" y="100701"/>
                  </a:lnTo>
                  <a:cubicBezTo>
                    <a:pt x="59388" y="101956"/>
                    <a:pt x="60074" y="103210"/>
                    <a:pt x="61216" y="103894"/>
                  </a:cubicBezTo>
                  <a:lnTo>
                    <a:pt x="64870" y="106289"/>
                  </a:lnTo>
                  <a:lnTo>
                    <a:pt x="65099" y="107886"/>
                  </a:lnTo>
                  <a:cubicBezTo>
                    <a:pt x="66355" y="117123"/>
                    <a:pt x="71494" y="129098"/>
                    <a:pt x="78918" y="139818"/>
                  </a:cubicBezTo>
                  <a:cubicBezTo>
                    <a:pt x="88397" y="153504"/>
                    <a:pt x="97191" y="159662"/>
                    <a:pt x="101760" y="159662"/>
                  </a:cubicBezTo>
                  <a:lnTo>
                    <a:pt x="122545" y="159662"/>
                  </a:lnTo>
                  <a:cubicBezTo>
                    <a:pt x="127114" y="159662"/>
                    <a:pt x="135908" y="153504"/>
                    <a:pt x="145387" y="139818"/>
                  </a:cubicBezTo>
                  <a:cubicBezTo>
                    <a:pt x="152811" y="129098"/>
                    <a:pt x="157950" y="117123"/>
                    <a:pt x="159206" y="107886"/>
                  </a:cubicBezTo>
                  <a:lnTo>
                    <a:pt x="159435" y="106289"/>
                  </a:lnTo>
                  <a:lnTo>
                    <a:pt x="163203" y="103894"/>
                  </a:lnTo>
                  <a:cubicBezTo>
                    <a:pt x="164231" y="103210"/>
                    <a:pt x="164917" y="101956"/>
                    <a:pt x="164917" y="100701"/>
                  </a:cubicBezTo>
                  <a:lnTo>
                    <a:pt x="164917" y="94315"/>
                  </a:lnTo>
                  <a:cubicBezTo>
                    <a:pt x="164917" y="92262"/>
                    <a:pt x="163203" y="90551"/>
                    <a:pt x="161034" y="90551"/>
                  </a:cubicBezTo>
                  <a:lnTo>
                    <a:pt x="158978" y="90551"/>
                  </a:lnTo>
                  <a:cubicBezTo>
                    <a:pt x="158635" y="89981"/>
                    <a:pt x="158178" y="89525"/>
                    <a:pt x="157722" y="89183"/>
                  </a:cubicBezTo>
                  <a:cubicBezTo>
                    <a:pt x="156579" y="88498"/>
                    <a:pt x="155209" y="88384"/>
                    <a:pt x="154067" y="88954"/>
                  </a:cubicBezTo>
                  <a:cubicBezTo>
                    <a:pt x="148927" y="91235"/>
                    <a:pt x="143788" y="92376"/>
                    <a:pt x="138763" y="92376"/>
                  </a:cubicBezTo>
                  <a:cubicBezTo>
                    <a:pt x="129969" y="92376"/>
                    <a:pt x="122089" y="88840"/>
                    <a:pt x="115236" y="81656"/>
                  </a:cubicBezTo>
                  <a:cubicBezTo>
                    <a:pt x="109640" y="75953"/>
                    <a:pt x="102445" y="73102"/>
                    <a:pt x="93765" y="73102"/>
                  </a:cubicBezTo>
                  <a:close/>
                  <a:moveTo>
                    <a:pt x="102445" y="0"/>
                  </a:moveTo>
                  <a:lnTo>
                    <a:pt x="121974" y="0"/>
                  </a:lnTo>
                  <a:cubicBezTo>
                    <a:pt x="155095" y="0"/>
                    <a:pt x="182048" y="26914"/>
                    <a:pt x="182048" y="60101"/>
                  </a:cubicBezTo>
                  <a:lnTo>
                    <a:pt x="182048" y="78919"/>
                  </a:lnTo>
                  <a:cubicBezTo>
                    <a:pt x="184332" y="82112"/>
                    <a:pt x="185474" y="85875"/>
                    <a:pt x="185474" y="89639"/>
                  </a:cubicBezTo>
                  <a:lnTo>
                    <a:pt x="185474" y="103096"/>
                  </a:lnTo>
                  <a:cubicBezTo>
                    <a:pt x="185474" y="108570"/>
                    <a:pt x="183076" y="113816"/>
                    <a:pt x="178850" y="117237"/>
                  </a:cubicBezTo>
                  <a:cubicBezTo>
                    <a:pt x="177822" y="120659"/>
                    <a:pt x="176566" y="124080"/>
                    <a:pt x="174967" y="127501"/>
                  </a:cubicBezTo>
                  <a:cubicBezTo>
                    <a:pt x="171883" y="135599"/>
                    <a:pt x="167429" y="144038"/>
                    <a:pt x="162061" y="151793"/>
                  </a:cubicBezTo>
                  <a:cubicBezTo>
                    <a:pt x="159777" y="154986"/>
                    <a:pt x="156922" y="158978"/>
                    <a:pt x="153382" y="162741"/>
                  </a:cubicBezTo>
                  <a:cubicBezTo>
                    <a:pt x="156465" y="164224"/>
                    <a:pt x="159206" y="166276"/>
                    <a:pt x="161376" y="168785"/>
                  </a:cubicBezTo>
                  <a:lnTo>
                    <a:pt x="205460" y="177567"/>
                  </a:lnTo>
                  <a:cubicBezTo>
                    <a:pt x="216881" y="179848"/>
                    <a:pt x="225104" y="189998"/>
                    <a:pt x="225104" y="201630"/>
                  </a:cubicBezTo>
                  <a:lnTo>
                    <a:pt x="225104" y="360380"/>
                  </a:lnTo>
                  <a:cubicBezTo>
                    <a:pt x="225104" y="364029"/>
                    <a:pt x="224305" y="367450"/>
                    <a:pt x="222820" y="370644"/>
                  </a:cubicBezTo>
                  <a:lnTo>
                    <a:pt x="222820" y="387978"/>
                  </a:lnTo>
                  <a:cubicBezTo>
                    <a:pt x="222820" y="399839"/>
                    <a:pt x="213227" y="409419"/>
                    <a:pt x="201349" y="409419"/>
                  </a:cubicBezTo>
                  <a:cubicBezTo>
                    <a:pt x="197123" y="409419"/>
                    <a:pt x="193012" y="408164"/>
                    <a:pt x="189700" y="405997"/>
                  </a:cubicBezTo>
                  <a:lnTo>
                    <a:pt x="189700" y="570221"/>
                  </a:lnTo>
                  <a:cubicBezTo>
                    <a:pt x="189700" y="591547"/>
                    <a:pt x="172454" y="608768"/>
                    <a:pt x="151097" y="608768"/>
                  </a:cubicBezTo>
                  <a:cubicBezTo>
                    <a:pt x="129855" y="608768"/>
                    <a:pt x="112609" y="591547"/>
                    <a:pt x="112609" y="570221"/>
                  </a:cubicBezTo>
                  <a:cubicBezTo>
                    <a:pt x="112609" y="591547"/>
                    <a:pt x="95250" y="608768"/>
                    <a:pt x="74007" y="608768"/>
                  </a:cubicBezTo>
                  <a:cubicBezTo>
                    <a:pt x="52650" y="608768"/>
                    <a:pt x="35405" y="591547"/>
                    <a:pt x="35405" y="570221"/>
                  </a:cubicBezTo>
                  <a:lnTo>
                    <a:pt x="35405" y="405997"/>
                  </a:lnTo>
                  <a:cubicBezTo>
                    <a:pt x="32093" y="408164"/>
                    <a:pt x="27981" y="409419"/>
                    <a:pt x="23756" y="409419"/>
                  </a:cubicBezTo>
                  <a:cubicBezTo>
                    <a:pt x="11878" y="409419"/>
                    <a:pt x="2284" y="399839"/>
                    <a:pt x="2284" y="387978"/>
                  </a:cubicBezTo>
                  <a:lnTo>
                    <a:pt x="2284" y="370644"/>
                  </a:lnTo>
                  <a:cubicBezTo>
                    <a:pt x="800" y="367450"/>
                    <a:pt x="0" y="364029"/>
                    <a:pt x="0" y="360380"/>
                  </a:cubicBezTo>
                  <a:lnTo>
                    <a:pt x="0" y="201630"/>
                  </a:lnTo>
                  <a:cubicBezTo>
                    <a:pt x="0" y="189998"/>
                    <a:pt x="8223" y="179962"/>
                    <a:pt x="19644" y="177567"/>
                  </a:cubicBezTo>
                  <a:lnTo>
                    <a:pt x="62929" y="168785"/>
                  </a:lnTo>
                  <a:cubicBezTo>
                    <a:pt x="65213" y="166276"/>
                    <a:pt x="67954" y="164224"/>
                    <a:pt x="70923" y="162855"/>
                  </a:cubicBezTo>
                  <a:cubicBezTo>
                    <a:pt x="67497" y="158978"/>
                    <a:pt x="64528" y="154986"/>
                    <a:pt x="62358" y="151793"/>
                  </a:cubicBezTo>
                  <a:cubicBezTo>
                    <a:pt x="56876" y="144038"/>
                    <a:pt x="52422" y="135599"/>
                    <a:pt x="49338" y="127501"/>
                  </a:cubicBezTo>
                  <a:cubicBezTo>
                    <a:pt x="47853" y="124080"/>
                    <a:pt x="46483" y="120659"/>
                    <a:pt x="45455" y="117237"/>
                  </a:cubicBezTo>
                  <a:cubicBezTo>
                    <a:pt x="41229" y="113816"/>
                    <a:pt x="38831" y="108570"/>
                    <a:pt x="38831" y="103096"/>
                  </a:cubicBezTo>
                  <a:lnTo>
                    <a:pt x="38831" y="89639"/>
                  </a:lnTo>
                  <a:cubicBezTo>
                    <a:pt x="38831" y="85875"/>
                    <a:pt x="40087" y="82112"/>
                    <a:pt x="42257" y="78919"/>
                  </a:cubicBezTo>
                  <a:lnTo>
                    <a:pt x="42257" y="60101"/>
                  </a:lnTo>
                  <a:cubicBezTo>
                    <a:pt x="42257" y="26914"/>
                    <a:pt x="69210" y="0"/>
                    <a:pt x="1024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898EFE-22D8-4375-8F68-B3A70E496704}"/>
              </a:ext>
            </a:extLst>
          </p:cNvPr>
          <p:cNvSpPr txBox="1"/>
          <p:nvPr/>
        </p:nvSpPr>
        <p:spPr>
          <a:xfrm>
            <a:off x="2076248" y="91529"/>
            <a:ext cx="306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8577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问题与解决方案</a:t>
            </a:r>
            <a:endParaRPr lang="zh-CN" altLang="en-US" sz="3200" b="1" dirty="0">
              <a:solidFill>
                <a:srgbClr val="48577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6476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5EA3870-279A-4E69-85E0-62863BEBB97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383" y="1644729"/>
            <a:ext cx="11595234" cy="4758877"/>
            <a:chOff x="-6350" y="1130300"/>
            <a:chExt cx="12192000" cy="5003800"/>
          </a:xfrm>
        </p:grpSpPr>
        <p:sp>
          <p:nvSpPr>
            <p:cNvPr id="4" name="îṥḷiďè">
              <a:extLst>
                <a:ext uri="{FF2B5EF4-FFF2-40B4-BE49-F238E27FC236}">
                  <a16:creationId xmlns:a16="http://schemas.microsoft.com/office/drawing/2014/main" id="{AB41E0AE-BAFB-47E8-9804-2151A868233E}"/>
                </a:ext>
              </a:extLst>
            </p:cNvPr>
            <p:cNvSpPr/>
            <p:nvPr/>
          </p:nvSpPr>
          <p:spPr>
            <a:xfrm>
              <a:off x="-6350" y="2365089"/>
              <a:ext cx="12192000" cy="1050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ru-RU" sz="4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" name="îṥḷíḑè">
              <a:extLst>
                <a:ext uri="{FF2B5EF4-FFF2-40B4-BE49-F238E27FC236}">
                  <a16:creationId xmlns:a16="http://schemas.microsoft.com/office/drawing/2014/main" id="{13E2CA8B-DE41-48C8-9F11-039A1776770D}"/>
                </a:ext>
              </a:extLst>
            </p:cNvPr>
            <p:cNvGrpSpPr/>
            <p:nvPr/>
          </p:nvGrpSpPr>
          <p:grpSpPr>
            <a:xfrm>
              <a:off x="991394" y="4518169"/>
              <a:ext cx="3263900" cy="1615931"/>
              <a:chOff x="660400" y="4518169"/>
              <a:chExt cx="3263900" cy="1615931"/>
            </a:xfrm>
          </p:grpSpPr>
          <p:sp>
            <p:nvSpPr>
              <p:cNvPr id="26" name="ïṥļídè">
                <a:extLst>
                  <a:ext uri="{FF2B5EF4-FFF2-40B4-BE49-F238E27FC236}">
                    <a16:creationId xmlns:a16="http://schemas.microsoft.com/office/drawing/2014/main" id="{B016CBD7-AC5E-4D33-8BA8-858C48407655}"/>
                  </a:ext>
                </a:extLst>
              </p:cNvPr>
              <p:cNvSpPr/>
              <p:nvPr/>
            </p:nvSpPr>
            <p:spPr bwMode="auto">
              <a:xfrm>
                <a:off x="660400" y="4993976"/>
                <a:ext cx="3263900" cy="114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完成牌型大小判断的功能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îsḷîḋé">
                <a:extLst>
                  <a:ext uri="{FF2B5EF4-FFF2-40B4-BE49-F238E27FC236}">
                    <a16:creationId xmlns:a16="http://schemas.microsoft.com/office/drawing/2014/main" id="{14393D14-D49E-4CEE-82D0-2F9458D77B59}"/>
                  </a:ext>
                </a:extLst>
              </p:cNvPr>
              <p:cNvSpPr txBox="1"/>
              <p:nvPr/>
            </p:nvSpPr>
            <p:spPr bwMode="auto">
              <a:xfrm>
                <a:off x="660400" y="4518169"/>
                <a:ext cx="3263900" cy="475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游戏逻辑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iSḷiḓé">
              <a:extLst>
                <a:ext uri="{FF2B5EF4-FFF2-40B4-BE49-F238E27FC236}">
                  <a16:creationId xmlns:a16="http://schemas.microsoft.com/office/drawing/2014/main" id="{0BEE3B45-2481-4163-AFD3-831BF9949192}"/>
                </a:ext>
              </a:extLst>
            </p:cNvPr>
            <p:cNvGrpSpPr/>
            <p:nvPr/>
          </p:nvGrpSpPr>
          <p:grpSpPr>
            <a:xfrm>
              <a:off x="2228056" y="1130300"/>
              <a:ext cx="790575" cy="790575"/>
              <a:chOff x="1897062" y="1130300"/>
              <a:chExt cx="790575" cy="790575"/>
            </a:xfrm>
          </p:grpSpPr>
          <p:sp>
            <p:nvSpPr>
              <p:cNvPr id="24" name="íšlíḋè">
                <a:extLst>
                  <a:ext uri="{FF2B5EF4-FFF2-40B4-BE49-F238E27FC236}">
                    <a16:creationId xmlns:a16="http://schemas.microsoft.com/office/drawing/2014/main" id="{3C7D8E61-DDDA-4068-8A45-BD1BA74D095D}"/>
                  </a:ext>
                </a:extLst>
              </p:cNvPr>
              <p:cNvSpPr/>
              <p:nvPr/>
            </p:nvSpPr>
            <p:spPr>
              <a:xfrm>
                <a:off x="1897062" y="1130300"/>
                <a:ext cx="790575" cy="790575"/>
              </a:xfrm>
              <a:prstGeom prst="ellipse">
                <a:avLst/>
              </a:prstGeom>
              <a:solidFill>
                <a:srgbClr val="485776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ïŝ1îde">
                <a:extLst>
                  <a:ext uri="{FF2B5EF4-FFF2-40B4-BE49-F238E27FC236}">
                    <a16:creationId xmlns:a16="http://schemas.microsoft.com/office/drawing/2014/main" id="{DC69B33C-0BFF-4912-B818-93177718E09B}"/>
                  </a:ext>
                </a:extLst>
              </p:cNvPr>
              <p:cNvSpPr/>
              <p:nvPr/>
            </p:nvSpPr>
            <p:spPr>
              <a:xfrm>
                <a:off x="2078037" y="1346766"/>
                <a:ext cx="428626" cy="357640"/>
              </a:xfrm>
              <a:custGeom>
                <a:avLst/>
                <a:gdLst>
                  <a:gd name="connsiteX0" fmla="*/ 409335 w 603951"/>
                  <a:gd name="connsiteY0" fmla="*/ 174560 h 503930"/>
                  <a:gd name="connsiteX1" fmla="*/ 434158 w 603951"/>
                  <a:gd name="connsiteY1" fmla="*/ 174560 h 503930"/>
                  <a:gd name="connsiteX2" fmla="*/ 434158 w 603951"/>
                  <a:gd name="connsiteY2" fmla="*/ 196395 h 503930"/>
                  <a:gd name="connsiteX3" fmla="*/ 469904 w 603951"/>
                  <a:gd name="connsiteY3" fmla="*/ 204335 h 503930"/>
                  <a:gd name="connsiteX4" fmla="*/ 461960 w 603951"/>
                  <a:gd name="connsiteY4" fmla="*/ 232125 h 503930"/>
                  <a:gd name="connsiteX5" fmla="*/ 427208 w 603951"/>
                  <a:gd name="connsiteY5" fmla="*/ 224185 h 503930"/>
                  <a:gd name="connsiteX6" fmla="*/ 405363 w 603951"/>
                  <a:gd name="connsiteY6" fmla="*/ 238080 h 503930"/>
                  <a:gd name="connsiteX7" fmla="*/ 435151 w 603951"/>
                  <a:gd name="connsiteY7" fmla="*/ 258922 h 503930"/>
                  <a:gd name="connsiteX8" fmla="*/ 476854 w 603951"/>
                  <a:gd name="connsiteY8" fmla="*/ 305569 h 503930"/>
                  <a:gd name="connsiteX9" fmla="*/ 432172 w 603951"/>
                  <a:gd name="connsiteY9" fmla="*/ 351224 h 503930"/>
                  <a:gd name="connsiteX10" fmla="*/ 432172 w 603951"/>
                  <a:gd name="connsiteY10" fmla="*/ 376036 h 503930"/>
                  <a:gd name="connsiteX11" fmla="*/ 408342 w 603951"/>
                  <a:gd name="connsiteY11" fmla="*/ 376036 h 503930"/>
                  <a:gd name="connsiteX12" fmla="*/ 408342 w 603951"/>
                  <a:gd name="connsiteY12" fmla="*/ 353209 h 503930"/>
                  <a:gd name="connsiteX13" fmla="*/ 366639 w 603951"/>
                  <a:gd name="connsiteY13" fmla="*/ 342291 h 503930"/>
                  <a:gd name="connsiteX14" fmla="*/ 373589 w 603951"/>
                  <a:gd name="connsiteY14" fmla="*/ 313509 h 503930"/>
                  <a:gd name="connsiteX15" fmla="*/ 414300 w 603951"/>
                  <a:gd name="connsiteY15" fmla="*/ 324426 h 503930"/>
                  <a:gd name="connsiteX16" fmla="*/ 438130 w 603951"/>
                  <a:gd name="connsiteY16" fmla="*/ 308546 h 503930"/>
                  <a:gd name="connsiteX17" fmla="*/ 412314 w 603951"/>
                  <a:gd name="connsiteY17" fmla="*/ 287704 h 503930"/>
                  <a:gd name="connsiteX18" fmla="*/ 367632 w 603951"/>
                  <a:gd name="connsiteY18" fmla="*/ 242050 h 503930"/>
                  <a:gd name="connsiteX19" fmla="*/ 409335 w 603951"/>
                  <a:gd name="connsiteY19" fmla="*/ 198380 h 503930"/>
                  <a:gd name="connsiteX20" fmla="*/ 23849 w 603951"/>
                  <a:gd name="connsiteY20" fmla="*/ 147802 h 503930"/>
                  <a:gd name="connsiteX21" fmla="*/ 179857 w 603951"/>
                  <a:gd name="connsiteY21" fmla="*/ 147802 h 503930"/>
                  <a:gd name="connsiteX22" fmla="*/ 202712 w 603951"/>
                  <a:gd name="connsiteY22" fmla="*/ 171610 h 503930"/>
                  <a:gd name="connsiteX23" fmla="*/ 202712 w 603951"/>
                  <a:gd name="connsiteY23" fmla="*/ 321402 h 503930"/>
                  <a:gd name="connsiteX24" fmla="*/ 178864 w 603951"/>
                  <a:gd name="connsiteY24" fmla="*/ 345210 h 503930"/>
                  <a:gd name="connsiteX25" fmla="*/ 159984 w 603951"/>
                  <a:gd name="connsiteY25" fmla="*/ 336282 h 503930"/>
                  <a:gd name="connsiteX26" fmla="*/ 151041 w 603951"/>
                  <a:gd name="connsiteY26" fmla="*/ 481114 h 503930"/>
                  <a:gd name="connsiteX27" fmla="*/ 126198 w 603951"/>
                  <a:gd name="connsiteY27" fmla="*/ 503930 h 503930"/>
                  <a:gd name="connsiteX28" fmla="*/ 77508 w 603951"/>
                  <a:gd name="connsiteY28" fmla="*/ 503930 h 503930"/>
                  <a:gd name="connsiteX29" fmla="*/ 52665 w 603951"/>
                  <a:gd name="connsiteY29" fmla="*/ 481114 h 503930"/>
                  <a:gd name="connsiteX30" fmla="*/ 42729 w 603951"/>
                  <a:gd name="connsiteY30" fmla="*/ 336282 h 503930"/>
                  <a:gd name="connsiteX31" fmla="*/ 24842 w 603951"/>
                  <a:gd name="connsiteY31" fmla="*/ 345210 h 503930"/>
                  <a:gd name="connsiteX32" fmla="*/ 994 w 603951"/>
                  <a:gd name="connsiteY32" fmla="*/ 321402 h 503930"/>
                  <a:gd name="connsiteX33" fmla="*/ 0 w 603951"/>
                  <a:gd name="connsiteY33" fmla="*/ 171610 h 503930"/>
                  <a:gd name="connsiteX34" fmla="*/ 23849 w 603951"/>
                  <a:gd name="connsiteY34" fmla="*/ 147802 h 503930"/>
                  <a:gd name="connsiteX35" fmla="*/ 421189 w 603951"/>
                  <a:gd name="connsiteY35" fmla="*/ 144915 h 503930"/>
                  <a:gd name="connsiteX36" fmla="*/ 291070 w 603951"/>
                  <a:gd name="connsiteY36" fmla="*/ 275856 h 503930"/>
                  <a:gd name="connsiteX37" fmla="*/ 421189 w 603951"/>
                  <a:gd name="connsiteY37" fmla="*/ 405804 h 503930"/>
                  <a:gd name="connsiteX38" fmla="*/ 552301 w 603951"/>
                  <a:gd name="connsiteY38" fmla="*/ 275856 h 503930"/>
                  <a:gd name="connsiteX39" fmla="*/ 421189 w 603951"/>
                  <a:gd name="connsiteY39" fmla="*/ 144915 h 503930"/>
                  <a:gd name="connsiteX40" fmla="*/ 421189 w 603951"/>
                  <a:gd name="connsiteY40" fmla="*/ 93332 h 503930"/>
                  <a:gd name="connsiteX41" fmla="*/ 603951 w 603951"/>
                  <a:gd name="connsiteY41" fmla="*/ 275856 h 503930"/>
                  <a:gd name="connsiteX42" fmla="*/ 421189 w 603951"/>
                  <a:gd name="connsiteY42" fmla="*/ 458379 h 503930"/>
                  <a:gd name="connsiteX43" fmla="*/ 238427 w 603951"/>
                  <a:gd name="connsiteY43" fmla="*/ 275856 h 503930"/>
                  <a:gd name="connsiteX44" fmla="*/ 421189 w 603951"/>
                  <a:gd name="connsiteY44" fmla="*/ 93332 h 503930"/>
                  <a:gd name="connsiteX45" fmla="*/ 101854 w 603951"/>
                  <a:gd name="connsiteY45" fmla="*/ 0 h 503930"/>
                  <a:gd name="connsiteX46" fmla="*/ 167872 w 603951"/>
                  <a:gd name="connsiteY46" fmla="*/ 66018 h 503930"/>
                  <a:gd name="connsiteX47" fmla="*/ 101854 w 603951"/>
                  <a:gd name="connsiteY47" fmla="*/ 132036 h 503930"/>
                  <a:gd name="connsiteX48" fmla="*/ 35836 w 603951"/>
                  <a:gd name="connsiteY48" fmla="*/ 66018 h 503930"/>
                  <a:gd name="connsiteX49" fmla="*/ 101854 w 603951"/>
                  <a:gd name="connsiteY49" fmla="*/ 0 h 50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03951" h="503930">
                    <a:moveTo>
                      <a:pt x="409335" y="174560"/>
                    </a:moveTo>
                    <a:lnTo>
                      <a:pt x="434158" y="174560"/>
                    </a:lnTo>
                    <a:lnTo>
                      <a:pt x="434158" y="196395"/>
                    </a:lnTo>
                    <a:cubicBezTo>
                      <a:pt x="450045" y="197387"/>
                      <a:pt x="461960" y="200365"/>
                      <a:pt x="469904" y="204335"/>
                    </a:cubicBezTo>
                    <a:lnTo>
                      <a:pt x="461960" y="232125"/>
                    </a:lnTo>
                    <a:cubicBezTo>
                      <a:pt x="456003" y="230140"/>
                      <a:pt x="445080" y="224185"/>
                      <a:pt x="427208" y="224185"/>
                    </a:cubicBezTo>
                    <a:cubicBezTo>
                      <a:pt x="410328" y="224185"/>
                      <a:pt x="405363" y="231132"/>
                      <a:pt x="405363" y="238080"/>
                    </a:cubicBezTo>
                    <a:cubicBezTo>
                      <a:pt x="405363" y="246019"/>
                      <a:pt x="414300" y="250982"/>
                      <a:pt x="435151" y="258922"/>
                    </a:cubicBezTo>
                    <a:cubicBezTo>
                      <a:pt x="464939" y="269839"/>
                      <a:pt x="476854" y="283734"/>
                      <a:pt x="476854" y="305569"/>
                    </a:cubicBezTo>
                    <a:cubicBezTo>
                      <a:pt x="476854" y="327404"/>
                      <a:pt x="460967" y="346261"/>
                      <a:pt x="432172" y="351224"/>
                    </a:cubicBezTo>
                    <a:lnTo>
                      <a:pt x="432172" y="376036"/>
                    </a:lnTo>
                    <a:lnTo>
                      <a:pt x="408342" y="376036"/>
                    </a:lnTo>
                    <a:lnTo>
                      <a:pt x="408342" y="353209"/>
                    </a:lnTo>
                    <a:cubicBezTo>
                      <a:pt x="391462" y="352216"/>
                      <a:pt x="375575" y="348246"/>
                      <a:pt x="366639" y="342291"/>
                    </a:cubicBezTo>
                    <a:lnTo>
                      <a:pt x="373589" y="313509"/>
                    </a:lnTo>
                    <a:cubicBezTo>
                      <a:pt x="383519" y="319464"/>
                      <a:pt x="398413" y="324426"/>
                      <a:pt x="414300" y="324426"/>
                    </a:cubicBezTo>
                    <a:cubicBezTo>
                      <a:pt x="429193" y="324426"/>
                      <a:pt x="438130" y="318471"/>
                      <a:pt x="438130" y="308546"/>
                    </a:cubicBezTo>
                    <a:cubicBezTo>
                      <a:pt x="438130" y="299614"/>
                      <a:pt x="430186" y="293659"/>
                      <a:pt x="412314" y="287704"/>
                    </a:cubicBezTo>
                    <a:cubicBezTo>
                      <a:pt x="385505" y="278772"/>
                      <a:pt x="367632" y="265869"/>
                      <a:pt x="367632" y="242050"/>
                    </a:cubicBezTo>
                    <a:cubicBezTo>
                      <a:pt x="367632" y="220215"/>
                      <a:pt x="383519" y="203342"/>
                      <a:pt x="409335" y="198380"/>
                    </a:cubicBezTo>
                    <a:close/>
                    <a:moveTo>
                      <a:pt x="23849" y="147802"/>
                    </a:moveTo>
                    <a:cubicBezTo>
                      <a:pt x="34779" y="147802"/>
                      <a:pt x="178864" y="147802"/>
                      <a:pt x="179857" y="147802"/>
                    </a:cubicBezTo>
                    <a:cubicBezTo>
                      <a:pt x="192775" y="147802"/>
                      <a:pt x="203706" y="158714"/>
                      <a:pt x="202712" y="171610"/>
                    </a:cubicBezTo>
                    <a:lnTo>
                      <a:pt x="202712" y="321402"/>
                    </a:lnTo>
                    <a:cubicBezTo>
                      <a:pt x="202712" y="334298"/>
                      <a:pt x="191782" y="345210"/>
                      <a:pt x="178864" y="345210"/>
                    </a:cubicBezTo>
                    <a:cubicBezTo>
                      <a:pt x="170914" y="345210"/>
                      <a:pt x="164952" y="341242"/>
                      <a:pt x="159984" y="336282"/>
                    </a:cubicBezTo>
                    <a:lnTo>
                      <a:pt x="151041" y="481114"/>
                    </a:lnTo>
                    <a:cubicBezTo>
                      <a:pt x="150047" y="494010"/>
                      <a:pt x="139116" y="503930"/>
                      <a:pt x="126198" y="503930"/>
                    </a:cubicBezTo>
                    <a:lnTo>
                      <a:pt x="77508" y="503930"/>
                    </a:lnTo>
                    <a:cubicBezTo>
                      <a:pt x="63596" y="503930"/>
                      <a:pt x="53659" y="495002"/>
                      <a:pt x="52665" y="481114"/>
                    </a:cubicBezTo>
                    <a:lnTo>
                      <a:pt x="42729" y="336282"/>
                    </a:lnTo>
                    <a:cubicBezTo>
                      <a:pt x="38754" y="341242"/>
                      <a:pt x="31798" y="345210"/>
                      <a:pt x="24842" y="345210"/>
                    </a:cubicBezTo>
                    <a:cubicBezTo>
                      <a:pt x="10931" y="345210"/>
                      <a:pt x="994" y="334298"/>
                      <a:pt x="994" y="321402"/>
                    </a:cubicBezTo>
                    <a:lnTo>
                      <a:pt x="0" y="171610"/>
                    </a:lnTo>
                    <a:cubicBezTo>
                      <a:pt x="0" y="158714"/>
                      <a:pt x="10931" y="147802"/>
                      <a:pt x="23849" y="147802"/>
                    </a:cubicBezTo>
                    <a:close/>
                    <a:moveTo>
                      <a:pt x="421189" y="144915"/>
                    </a:moveTo>
                    <a:cubicBezTo>
                      <a:pt x="349673" y="144915"/>
                      <a:pt x="291070" y="203441"/>
                      <a:pt x="291070" y="275856"/>
                    </a:cubicBezTo>
                    <a:cubicBezTo>
                      <a:pt x="291070" y="347278"/>
                      <a:pt x="349673" y="405804"/>
                      <a:pt x="421189" y="405804"/>
                    </a:cubicBezTo>
                    <a:cubicBezTo>
                      <a:pt x="493698" y="405804"/>
                      <a:pt x="552301" y="347278"/>
                      <a:pt x="552301" y="275856"/>
                    </a:cubicBezTo>
                    <a:cubicBezTo>
                      <a:pt x="552301" y="203441"/>
                      <a:pt x="493698" y="144915"/>
                      <a:pt x="421189" y="144915"/>
                    </a:cubicBezTo>
                    <a:close/>
                    <a:moveTo>
                      <a:pt x="421189" y="93332"/>
                    </a:moveTo>
                    <a:cubicBezTo>
                      <a:pt x="522503" y="93332"/>
                      <a:pt x="603951" y="174674"/>
                      <a:pt x="603951" y="275856"/>
                    </a:cubicBezTo>
                    <a:cubicBezTo>
                      <a:pt x="603951" y="376045"/>
                      <a:pt x="522503" y="458379"/>
                      <a:pt x="421189" y="458379"/>
                    </a:cubicBezTo>
                    <a:cubicBezTo>
                      <a:pt x="320869" y="458379"/>
                      <a:pt x="238427" y="376045"/>
                      <a:pt x="238427" y="275856"/>
                    </a:cubicBezTo>
                    <a:cubicBezTo>
                      <a:pt x="238427" y="174674"/>
                      <a:pt x="320869" y="93332"/>
                      <a:pt x="421189" y="93332"/>
                    </a:cubicBezTo>
                    <a:close/>
                    <a:moveTo>
                      <a:pt x="101854" y="0"/>
                    </a:moveTo>
                    <a:cubicBezTo>
                      <a:pt x="138315" y="0"/>
                      <a:pt x="167872" y="29557"/>
                      <a:pt x="167872" y="66018"/>
                    </a:cubicBezTo>
                    <a:cubicBezTo>
                      <a:pt x="167872" y="102479"/>
                      <a:pt x="138315" y="132036"/>
                      <a:pt x="101854" y="132036"/>
                    </a:cubicBezTo>
                    <a:cubicBezTo>
                      <a:pt x="65393" y="132036"/>
                      <a:pt x="35836" y="102479"/>
                      <a:pt x="35836" y="66018"/>
                    </a:cubicBezTo>
                    <a:cubicBezTo>
                      <a:pt x="35836" y="29557"/>
                      <a:pt x="65393" y="0"/>
                      <a:pt x="1018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ïṧḻîḑê">
              <a:extLst>
                <a:ext uri="{FF2B5EF4-FFF2-40B4-BE49-F238E27FC236}">
                  <a16:creationId xmlns:a16="http://schemas.microsoft.com/office/drawing/2014/main" id="{5C4F5602-519D-40A2-A78B-3B0F418B2AE1}"/>
                </a:ext>
              </a:extLst>
            </p:cNvPr>
            <p:cNvGrpSpPr/>
            <p:nvPr/>
          </p:nvGrpSpPr>
          <p:grpSpPr>
            <a:xfrm>
              <a:off x="4509919" y="2666934"/>
              <a:ext cx="3263900" cy="1615932"/>
              <a:chOff x="4509919" y="2666934"/>
              <a:chExt cx="3263900" cy="1615932"/>
            </a:xfrm>
          </p:grpSpPr>
          <p:sp>
            <p:nvSpPr>
              <p:cNvPr id="22" name="íṩ1îḓé">
                <a:extLst>
                  <a:ext uri="{FF2B5EF4-FFF2-40B4-BE49-F238E27FC236}">
                    <a16:creationId xmlns:a16="http://schemas.microsoft.com/office/drawing/2014/main" id="{87C7F494-9F4E-42BF-85E5-5FC6D6A386E7}"/>
                  </a:ext>
                </a:extLst>
              </p:cNvPr>
              <p:cNvSpPr/>
              <p:nvPr/>
            </p:nvSpPr>
            <p:spPr bwMode="auto">
              <a:xfrm>
                <a:off x="4509919" y="3142742"/>
                <a:ext cx="3263900" cy="114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完成牌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桌管理功能</a:t>
                </a:r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定义用户管理功能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类</a:t>
                </a:r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建立数据库 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íṧliḍé">
                <a:extLst>
                  <a:ext uri="{FF2B5EF4-FFF2-40B4-BE49-F238E27FC236}">
                    <a16:creationId xmlns:a16="http://schemas.microsoft.com/office/drawing/2014/main" id="{3423ACBF-1DA8-4EBF-A9A6-DF72C1E0FBF8}"/>
                  </a:ext>
                </a:extLst>
              </p:cNvPr>
              <p:cNvSpPr txBox="1"/>
              <p:nvPr/>
            </p:nvSpPr>
            <p:spPr bwMode="auto">
              <a:xfrm>
                <a:off x="4509919" y="2666934"/>
                <a:ext cx="3263900" cy="475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平台逻辑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ïṡľiḓê">
              <a:extLst>
                <a:ext uri="{FF2B5EF4-FFF2-40B4-BE49-F238E27FC236}">
                  <a16:creationId xmlns:a16="http://schemas.microsoft.com/office/drawing/2014/main" id="{F9580BD7-EE56-4B4B-A386-87D72FA91E48}"/>
                </a:ext>
              </a:extLst>
            </p:cNvPr>
            <p:cNvGrpSpPr/>
            <p:nvPr/>
          </p:nvGrpSpPr>
          <p:grpSpPr>
            <a:xfrm>
              <a:off x="5694362" y="1130300"/>
              <a:ext cx="790575" cy="790575"/>
              <a:chOff x="1668462" y="1457325"/>
              <a:chExt cx="790575" cy="790575"/>
            </a:xfrm>
          </p:grpSpPr>
          <p:sp>
            <p:nvSpPr>
              <p:cNvPr id="20" name="iSľiḑê">
                <a:extLst>
                  <a:ext uri="{FF2B5EF4-FFF2-40B4-BE49-F238E27FC236}">
                    <a16:creationId xmlns:a16="http://schemas.microsoft.com/office/drawing/2014/main" id="{D24C5745-54DD-41E4-98FC-C8564418E7BC}"/>
                  </a:ext>
                </a:extLst>
              </p:cNvPr>
              <p:cNvSpPr/>
              <p:nvPr/>
            </p:nvSpPr>
            <p:spPr>
              <a:xfrm>
                <a:off x="1668462" y="1457325"/>
                <a:ext cx="790575" cy="790575"/>
              </a:xfrm>
              <a:prstGeom prst="ellipse">
                <a:avLst/>
              </a:prstGeom>
              <a:solidFill>
                <a:srgbClr val="485776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iśḷïḓé">
                <a:extLst>
                  <a:ext uri="{FF2B5EF4-FFF2-40B4-BE49-F238E27FC236}">
                    <a16:creationId xmlns:a16="http://schemas.microsoft.com/office/drawing/2014/main" id="{560B06AF-D7E2-41CF-8194-E2144DB07AD8}"/>
                  </a:ext>
                </a:extLst>
              </p:cNvPr>
              <p:cNvSpPr/>
              <p:nvPr/>
            </p:nvSpPr>
            <p:spPr>
              <a:xfrm>
                <a:off x="1878960" y="1638299"/>
                <a:ext cx="369578" cy="428626"/>
              </a:xfrm>
              <a:custGeom>
                <a:avLst/>
                <a:gdLst>
                  <a:gd name="connsiteX0" fmla="*/ 319112 w 489849"/>
                  <a:gd name="connsiteY0" fmla="*/ 229316 h 568112"/>
                  <a:gd name="connsiteX1" fmla="*/ 466776 w 489849"/>
                  <a:gd name="connsiteY1" fmla="*/ 229316 h 568112"/>
                  <a:gd name="connsiteX2" fmla="*/ 489849 w 489849"/>
                  <a:gd name="connsiteY2" fmla="*/ 252332 h 568112"/>
                  <a:gd name="connsiteX3" fmla="*/ 488926 w 489849"/>
                  <a:gd name="connsiteY3" fmla="*/ 394111 h 568112"/>
                  <a:gd name="connsiteX4" fmla="*/ 465854 w 489849"/>
                  <a:gd name="connsiteY4" fmla="*/ 417127 h 568112"/>
                  <a:gd name="connsiteX5" fmla="*/ 448318 w 489849"/>
                  <a:gd name="connsiteY5" fmla="*/ 407920 h 568112"/>
                  <a:gd name="connsiteX6" fmla="*/ 440012 w 489849"/>
                  <a:gd name="connsiteY6" fmla="*/ 546017 h 568112"/>
                  <a:gd name="connsiteX7" fmla="*/ 416017 w 489849"/>
                  <a:gd name="connsiteY7" fmla="*/ 568112 h 568112"/>
                  <a:gd name="connsiteX8" fmla="*/ 369872 w 489849"/>
                  <a:gd name="connsiteY8" fmla="*/ 568112 h 568112"/>
                  <a:gd name="connsiteX9" fmla="*/ 345877 w 489849"/>
                  <a:gd name="connsiteY9" fmla="*/ 546017 h 568112"/>
                  <a:gd name="connsiteX10" fmla="*/ 336648 w 489849"/>
                  <a:gd name="connsiteY10" fmla="*/ 407920 h 568112"/>
                  <a:gd name="connsiteX11" fmla="*/ 319112 w 489849"/>
                  <a:gd name="connsiteY11" fmla="*/ 417127 h 568112"/>
                  <a:gd name="connsiteX12" fmla="*/ 296963 w 489849"/>
                  <a:gd name="connsiteY12" fmla="*/ 394111 h 568112"/>
                  <a:gd name="connsiteX13" fmla="*/ 296040 w 489849"/>
                  <a:gd name="connsiteY13" fmla="*/ 252332 h 568112"/>
                  <a:gd name="connsiteX14" fmla="*/ 319112 w 489849"/>
                  <a:gd name="connsiteY14" fmla="*/ 229316 h 568112"/>
                  <a:gd name="connsiteX15" fmla="*/ 218220 w 489849"/>
                  <a:gd name="connsiteY15" fmla="*/ 220143 h 568112"/>
                  <a:gd name="connsiteX16" fmla="*/ 245442 w 489849"/>
                  <a:gd name="connsiteY16" fmla="*/ 247291 h 568112"/>
                  <a:gd name="connsiteX17" fmla="*/ 218220 w 489849"/>
                  <a:gd name="connsiteY17" fmla="*/ 274439 h 568112"/>
                  <a:gd name="connsiteX18" fmla="*/ 190998 w 489849"/>
                  <a:gd name="connsiteY18" fmla="*/ 247291 h 568112"/>
                  <a:gd name="connsiteX19" fmla="*/ 218220 w 489849"/>
                  <a:gd name="connsiteY19" fmla="*/ 220143 h 568112"/>
                  <a:gd name="connsiteX20" fmla="*/ 124127 w 489849"/>
                  <a:gd name="connsiteY20" fmla="*/ 220143 h 568112"/>
                  <a:gd name="connsiteX21" fmla="*/ 151349 w 489849"/>
                  <a:gd name="connsiteY21" fmla="*/ 247291 h 568112"/>
                  <a:gd name="connsiteX22" fmla="*/ 124127 w 489849"/>
                  <a:gd name="connsiteY22" fmla="*/ 274439 h 568112"/>
                  <a:gd name="connsiteX23" fmla="*/ 96905 w 489849"/>
                  <a:gd name="connsiteY23" fmla="*/ 247291 h 568112"/>
                  <a:gd name="connsiteX24" fmla="*/ 124127 w 489849"/>
                  <a:gd name="connsiteY24" fmla="*/ 220143 h 568112"/>
                  <a:gd name="connsiteX25" fmla="*/ 111618 w 489849"/>
                  <a:gd name="connsiteY25" fmla="*/ 137146 h 568112"/>
                  <a:gd name="connsiteX26" fmla="*/ 249963 w 489849"/>
                  <a:gd name="connsiteY26" fmla="*/ 137146 h 568112"/>
                  <a:gd name="connsiteX27" fmla="*/ 267487 w 489849"/>
                  <a:gd name="connsiteY27" fmla="*/ 154677 h 568112"/>
                  <a:gd name="connsiteX28" fmla="*/ 249963 w 489849"/>
                  <a:gd name="connsiteY28" fmla="*/ 172209 h 568112"/>
                  <a:gd name="connsiteX29" fmla="*/ 111618 w 489849"/>
                  <a:gd name="connsiteY29" fmla="*/ 172209 h 568112"/>
                  <a:gd name="connsiteX30" fmla="*/ 94094 w 489849"/>
                  <a:gd name="connsiteY30" fmla="*/ 154677 h 568112"/>
                  <a:gd name="connsiteX31" fmla="*/ 111618 w 489849"/>
                  <a:gd name="connsiteY31" fmla="*/ 137146 h 568112"/>
                  <a:gd name="connsiteX32" fmla="*/ 392944 w 489849"/>
                  <a:gd name="connsiteY32" fmla="*/ 88472 h 568112"/>
                  <a:gd name="connsiteX33" fmla="*/ 455673 w 489849"/>
                  <a:gd name="connsiteY33" fmla="*/ 151053 h 568112"/>
                  <a:gd name="connsiteX34" fmla="*/ 392944 w 489849"/>
                  <a:gd name="connsiteY34" fmla="*/ 213634 h 568112"/>
                  <a:gd name="connsiteX35" fmla="*/ 330215 w 489849"/>
                  <a:gd name="connsiteY35" fmla="*/ 151053 h 568112"/>
                  <a:gd name="connsiteX36" fmla="*/ 392944 w 489849"/>
                  <a:gd name="connsiteY36" fmla="*/ 88472 h 568112"/>
                  <a:gd name="connsiteX37" fmla="*/ 18450 w 489849"/>
                  <a:gd name="connsiteY37" fmla="*/ 0 h 568112"/>
                  <a:gd name="connsiteX38" fmla="*/ 404971 w 489849"/>
                  <a:gd name="connsiteY38" fmla="*/ 0 h 568112"/>
                  <a:gd name="connsiteX39" fmla="*/ 423421 w 489849"/>
                  <a:gd name="connsiteY39" fmla="*/ 18421 h 568112"/>
                  <a:gd name="connsiteX40" fmla="*/ 423421 w 489849"/>
                  <a:gd name="connsiteY40" fmla="*/ 70920 h 568112"/>
                  <a:gd name="connsiteX41" fmla="*/ 392056 w 489849"/>
                  <a:gd name="connsiteY41" fmla="*/ 64473 h 568112"/>
                  <a:gd name="connsiteX42" fmla="*/ 328405 w 489849"/>
                  <a:gd name="connsiteY42" fmla="*/ 93947 h 568112"/>
                  <a:gd name="connsiteX43" fmla="*/ 58117 w 489849"/>
                  <a:gd name="connsiteY43" fmla="*/ 93947 h 568112"/>
                  <a:gd name="connsiteX44" fmla="*/ 58117 w 489849"/>
                  <a:gd name="connsiteY44" fmla="*/ 299340 h 568112"/>
                  <a:gd name="connsiteX45" fmla="*/ 79334 w 489849"/>
                  <a:gd name="connsiteY45" fmla="*/ 320524 h 568112"/>
                  <a:gd name="connsiteX46" fmla="*/ 273056 w 489849"/>
                  <a:gd name="connsiteY46" fmla="*/ 320524 h 568112"/>
                  <a:gd name="connsiteX47" fmla="*/ 273056 w 489849"/>
                  <a:gd name="connsiteY47" fmla="*/ 367497 h 568112"/>
                  <a:gd name="connsiteX48" fmla="*/ 79334 w 489849"/>
                  <a:gd name="connsiteY48" fmla="*/ 367497 h 568112"/>
                  <a:gd name="connsiteX49" fmla="*/ 11992 w 489849"/>
                  <a:gd name="connsiteY49" fmla="*/ 299340 h 568112"/>
                  <a:gd name="connsiteX50" fmla="*/ 11992 w 489849"/>
                  <a:gd name="connsiteY50" fmla="*/ 95789 h 568112"/>
                  <a:gd name="connsiteX51" fmla="*/ 0 w 489849"/>
                  <a:gd name="connsiteY51" fmla="*/ 78289 h 568112"/>
                  <a:gd name="connsiteX52" fmla="*/ 0 w 489849"/>
                  <a:gd name="connsiteY52" fmla="*/ 18421 h 568112"/>
                  <a:gd name="connsiteX53" fmla="*/ 18450 w 489849"/>
                  <a:gd name="connsiteY53" fmla="*/ 0 h 56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489849" h="568112">
                    <a:moveTo>
                      <a:pt x="319112" y="229316"/>
                    </a:moveTo>
                    <a:cubicBezTo>
                      <a:pt x="329264" y="229316"/>
                      <a:pt x="466776" y="229316"/>
                      <a:pt x="466776" y="229316"/>
                    </a:cubicBezTo>
                    <a:cubicBezTo>
                      <a:pt x="479697" y="229316"/>
                      <a:pt x="489849" y="239443"/>
                      <a:pt x="489849" y="252332"/>
                    </a:cubicBezTo>
                    <a:lnTo>
                      <a:pt x="488926" y="394111"/>
                    </a:lnTo>
                    <a:cubicBezTo>
                      <a:pt x="488926" y="406079"/>
                      <a:pt x="478774" y="417127"/>
                      <a:pt x="465854" y="417127"/>
                    </a:cubicBezTo>
                    <a:cubicBezTo>
                      <a:pt x="459393" y="417127"/>
                      <a:pt x="452933" y="413444"/>
                      <a:pt x="448318" y="407920"/>
                    </a:cubicBezTo>
                    <a:lnTo>
                      <a:pt x="440012" y="546017"/>
                    </a:lnTo>
                    <a:cubicBezTo>
                      <a:pt x="439090" y="558906"/>
                      <a:pt x="428938" y="568112"/>
                      <a:pt x="416017" y="568112"/>
                    </a:cubicBezTo>
                    <a:lnTo>
                      <a:pt x="369872" y="568112"/>
                    </a:lnTo>
                    <a:cubicBezTo>
                      <a:pt x="356951" y="568112"/>
                      <a:pt x="346800" y="558906"/>
                      <a:pt x="345877" y="546017"/>
                    </a:cubicBezTo>
                    <a:lnTo>
                      <a:pt x="336648" y="407920"/>
                    </a:lnTo>
                    <a:cubicBezTo>
                      <a:pt x="332956" y="413444"/>
                      <a:pt x="326496" y="417127"/>
                      <a:pt x="319112" y="417127"/>
                    </a:cubicBezTo>
                    <a:cubicBezTo>
                      <a:pt x="307115" y="417127"/>
                      <a:pt x="296963" y="406079"/>
                      <a:pt x="296963" y="394111"/>
                    </a:cubicBezTo>
                    <a:lnTo>
                      <a:pt x="296040" y="252332"/>
                    </a:lnTo>
                    <a:cubicBezTo>
                      <a:pt x="296040" y="239443"/>
                      <a:pt x="306192" y="229316"/>
                      <a:pt x="319112" y="229316"/>
                    </a:cubicBezTo>
                    <a:close/>
                    <a:moveTo>
                      <a:pt x="218220" y="220143"/>
                    </a:moveTo>
                    <a:cubicBezTo>
                      <a:pt x="233254" y="220143"/>
                      <a:pt x="245442" y="232298"/>
                      <a:pt x="245442" y="247291"/>
                    </a:cubicBezTo>
                    <a:cubicBezTo>
                      <a:pt x="245442" y="262284"/>
                      <a:pt x="233254" y="274439"/>
                      <a:pt x="218220" y="274439"/>
                    </a:cubicBezTo>
                    <a:cubicBezTo>
                      <a:pt x="203186" y="274439"/>
                      <a:pt x="190998" y="262284"/>
                      <a:pt x="190998" y="247291"/>
                    </a:cubicBezTo>
                    <a:cubicBezTo>
                      <a:pt x="190998" y="232298"/>
                      <a:pt x="203186" y="220143"/>
                      <a:pt x="218220" y="220143"/>
                    </a:cubicBezTo>
                    <a:close/>
                    <a:moveTo>
                      <a:pt x="124127" y="220143"/>
                    </a:moveTo>
                    <a:cubicBezTo>
                      <a:pt x="139161" y="220143"/>
                      <a:pt x="151349" y="232298"/>
                      <a:pt x="151349" y="247291"/>
                    </a:cubicBezTo>
                    <a:cubicBezTo>
                      <a:pt x="151349" y="262284"/>
                      <a:pt x="139161" y="274439"/>
                      <a:pt x="124127" y="274439"/>
                    </a:cubicBezTo>
                    <a:cubicBezTo>
                      <a:pt x="109093" y="274439"/>
                      <a:pt x="96905" y="262284"/>
                      <a:pt x="96905" y="247291"/>
                    </a:cubicBezTo>
                    <a:cubicBezTo>
                      <a:pt x="96905" y="232298"/>
                      <a:pt x="109093" y="220143"/>
                      <a:pt x="124127" y="220143"/>
                    </a:cubicBezTo>
                    <a:close/>
                    <a:moveTo>
                      <a:pt x="111618" y="137146"/>
                    </a:moveTo>
                    <a:lnTo>
                      <a:pt x="249963" y="137146"/>
                    </a:lnTo>
                    <a:cubicBezTo>
                      <a:pt x="259186" y="137146"/>
                      <a:pt x="267487" y="144528"/>
                      <a:pt x="267487" y="154677"/>
                    </a:cubicBezTo>
                    <a:cubicBezTo>
                      <a:pt x="267487" y="164827"/>
                      <a:pt x="259186" y="172209"/>
                      <a:pt x="249963" y="172209"/>
                    </a:cubicBezTo>
                    <a:lnTo>
                      <a:pt x="111618" y="172209"/>
                    </a:lnTo>
                    <a:cubicBezTo>
                      <a:pt x="101472" y="172209"/>
                      <a:pt x="94094" y="163905"/>
                      <a:pt x="94094" y="154677"/>
                    </a:cubicBezTo>
                    <a:cubicBezTo>
                      <a:pt x="94094" y="144528"/>
                      <a:pt x="101472" y="137146"/>
                      <a:pt x="111618" y="137146"/>
                    </a:cubicBezTo>
                    <a:close/>
                    <a:moveTo>
                      <a:pt x="392944" y="88472"/>
                    </a:moveTo>
                    <a:cubicBezTo>
                      <a:pt x="427588" y="88472"/>
                      <a:pt x="455673" y="116490"/>
                      <a:pt x="455673" y="151053"/>
                    </a:cubicBezTo>
                    <a:cubicBezTo>
                      <a:pt x="455673" y="185616"/>
                      <a:pt x="427588" y="213634"/>
                      <a:pt x="392944" y="213634"/>
                    </a:cubicBezTo>
                    <a:cubicBezTo>
                      <a:pt x="358300" y="213634"/>
                      <a:pt x="330215" y="185616"/>
                      <a:pt x="330215" y="151053"/>
                    </a:cubicBezTo>
                    <a:cubicBezTo>
                      <a:pt x="330215" y="116490"/>
                      <a:pt x="358300" y="88472"/>
                      <a:pt x="392944" y="88472"/>
                    </a:cubicBezTo>
                    <a:close/>
                    <a:moveTo>
                      <a:pt x="18450" y="0"/>
                    </a:moveTo>
                    <a:lnTo>
                      <a:pt x="404971" y="0"/>
                    </a:lnTo>
                    <a:cubicBezTo>
                      <a:pt x="415119" y="0"/>
                      <a:pt x="423421" y="8289"/>
                      <a:pt x="423421" y="18421"/>
                    </a:cubicBezTo>
                    <a:lnTo>
                      <a:pt x="423421" y="70920"/>
                    </a:lnTo>
                    <a:cubicBezTo>
                      <a:pt x="414196" y="67236"/>
                      <a:pt x="403126" y="64473"/>
                      <a:pt x="392056" y="64473"/>
                    </a:cubicBezTo>
                    <a:cubicBezTo>
                      <a:pt x="367149" y="64473"/>
                      <a:pt x="344087" y="75526"/>
                      <a:pt x="328405" y="93947"/>
                    </a:cubicBezTo>
                    <a:lnTo>
                      <a:pt x="58117" y="93947"/>
                    </a:lnTo>
                    <a:lnTo>
                      <a:pt x="58117" y="299340"/>
                    </a:lnTo>
                    <a:cubicBezTo>
                      <a:pt x="58117" y="311313"/>
                      <a:pt x="68264" y="320524"/>
                      <a:pt x="79334" y="320524"/>
                    </a:cubicBezTo>
                    <a:lnTo>
                      <a:pt x="273056" y="320524"/>
                    </a:lnTo>
                    <a:lnTo>
                      <a:pt x="273056" y="367497"/>
                    </a:lnTo>
                    <a:lnTo>
                      <a:pt x="79334" y="367497"/>
                    </a:lnTo>
                    <a:cubicBezTo>
                      <a:pt x="42434" y="367497"/>
                      <a:pt x="11992" y="337103"/>
                      <a:pt x="11992" y="299340"/>
                    </a:cubicBezTo>
                    <a:lnTo>
                      <a:pt x="11992" y="95789"/>
                    </a:lnTo>
                    <a:cubicBezTo>
                      <a:pt x="5535" y="93026"/>
                      <a:pt x="0" y="86578"/>
                      <a:pt x="0" y="78289"/>
                    </a:cubicBezTo>
                    <a:lnTo>
                      <a:pt x="0" y="18421"/>
                    </a:lnTo>
                    <a:cubicBezTo>
                      <a:pt x="0" y="8289"/>
                      <a:pt x="8302" y="0"/>
                      <a:pt x="184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íŝ1íḓê">
              <a:extLst>
                <a:ext uri="{FF2B5EF4-FFF2-40B4-BE49-F238E27FC236}">
                  <a16:creationId xmlns:a16="http://schemas.microsoft.com/office/drawing/2014/main" id="{8F0BF66E-8716-4BE1-8D2D-9FDA0A01FCA2}"/>
                </a:ext>
              </a:extLst>
            </p:cNvPr>
            <p:cNvGrpSpPr/>
            <p:nvPr/>
          </p:nvGrpSpPr>
          <p:grpSpPr>
            <a:xfrm>
              <a:off x="8064504" y="4518170"/>
              <a:ext cx="3263901" cy="1615930"/>
              <a:chOff x="8395498" y="4518170"/>
              <a:chExt cx="3263901" cy="1615930"/>
            </a:xfrm>
          </p:grpSpPr>
          <p:sp>
            <p:nvSpPr>
              <p:cNvPr id="18" name="íŝḻídé">
                <a:extLst>
                  <a:ext uri="{FF2B5EF4-FFF2-40B4-BE49-F238E27FC236}">
                    <a16:creationId xmlns:a16="http://schemas.microsoft.com/office/drawing/2014/main" id="{129D097A-1F01-4213-997C-A4A9E609A5B9}"/>
                  </a:ext>
                </a:extLst>
              </p:cNvPr>
              <p:cNvSpPr/>
              <p:nvPr/>
            </p:nvSpPr>
            <p:spPr bwMode="auto">
              <a:xfrm>
                <a:off x="8395499" y="4993976"/>
                <a:ext cx="3263900" cy="114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图形界面实体化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îš1îďé">
                <a:extLst>
                  <a:ext uri="{FF2B5EF4-FFF2-40B4-BE49-F238E27FC236}">
                    <a16:creationId xmlns:a16="http://schemas.microsoft.com/office/drawing/2014/main" id="{386A4BC3-99F6-4229-9B64-A0342BDF238F}"/>
                  </a:ext>
                </a:extLst>
              </p:cNvPr>
              <p:cNvSpPr txBox="1"/>
              <p:nvPr/>
            </p:nvSpPr>
            <p:spPr bwMode="auto">
              <a:xfrm>
                <a:off x="8395498" y="4518170"/>
                <a:ext cx="3263901" cy="475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图形界面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îṩḷiḓé">
              <a:extLst>
                <a:ext uri="{FF2B5EF4-FFF2-40B4-BE49-F238E27FC236}">
                  <a16:creationId xmlns:a16="http://schemas.microsoft.com/office/drawing/2014/main" id="{06354342-4717-42BB-B9BF-6FBB35D6B648}"/>
                </a:ext>
              </a:extLst>
            </p:cNvPr>
            <p:cNvGrpSpPr/>
            <p:nvPr/>
          </p:nvGrpSpPr>
          <p:grpSpPr>
            <a:xfrm>
              <a:off x="9301167" y="1130300"/>
              <a:ext cx="790575" cy="790575"/>
              <a:chOff x="9632161" y="1130300"/>
              <a:chExt cx="790575" cy="790575"/>
            </a:xfrm>
          </p:grpSpPr>
          <p:sp>
            <p:nvSpPr>
              <p:cNvPr id="16" name="iṧlíḍe">
                <a:extLst>
                  <a:ext uri="{FF2B5EF4-FFF2-40B4-BE49-F238E27FC236}">
                    <a16:creationId xmlns:a16="http://schemas.microsoft.com/office/drawing/2014/main" id="{A6D409B7-FE16-4221-94FC-D646DAB2A7DC}"/>
                  </a:ext>
                </a:extLst>
              </p:cNvPr>
              <p:cNvSpPr/>
              <p:nvPr/>
            </p:nvSpPr>
            <p:spPr>
              <a:xfrm>
                <a:off x="9632161" y="1130300"/>
                <a:ext cx="790575" cy="790575"/>
              </a:xfrm>
              <a:prstGeom prst="ellipse">
                <a:avLst/>
              </a:prstGeom>
              <a:solidFill>
                <a:srgbClr val="485776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îsľïďê">
                <a:extLst>
                  <a:ext uri="{FF2B5EF4-FFF2-40B4-BE49-F238E27FC236}">
                    <a16:creationId xmlns:a16="http://schemas.microsoft.com/office/drawing/2014/main" id="{38A8D389-A254-4C3F-96D3-8933425BB654}"/>
                  </a:ext>
                </a:extLst>
              </p:cNvPr>
              <p:cNvSpPr/>
              <p:nvPr/>
            </p:nvSpPr>
            <p:spPr>
              <a:xfrm>
                <a:off x="9813135" y="1338987"/>
                <a:ext cx="428626" cy="373202"/>
              </a:xfrm>
              <a:custGeom>
                <a:avLst/>
                <a:gdLst>
                  <a:gd name="connsiteX0" fmla="*/ 24839 w 606022"/>
                  <a:gd name="connsiteY0" fmla="*/ 154651 h 527661"/>
                  <a:gd name="connsiteX1" fmla="*/ 187786 w 606022"/>
                  <a:gd name="connsiteY1" fmla="*/ 154651 h 527661"/>
                  <a:gd name="connsiteX2" fmla="*/ 212625 w 606022"/>
                  <a:gd name="connsiteY2" fmla="*/ 179452 h 527661"/>
                  <a:gd name="connsiteX3" fmla="*/ 212625 w 606022"/>
                  <a:gd name="connsiteY3" fmla="*/ 336196 h 527661"/>
                  <a:gd name="connsiteX4" fmla="*/ 186792 w 606022"/>
                  <a:gd name="connsiteY4" fmla="*/ 360997 h 527661"/>
                  <a:gd name="connsiteX5" fmla="*/ 167914 w 606022"/>
                  <a:gd name="connsiteY5" fmla="*/ 351076 h 527661"/>
                  <a:gd name="connsiteX6" fmla="*/ 157978 w 606022"/>
                  <a:gd name="connsiteY6" fmla="*/ 503852 h 527661"/>
                  <a:gd name="connsiteX7" fmla="*/ 132145 w 606022"/>
                  <a:gd name="connsiteY7" fmla="*/ 527661 h 527661"/>
                  <a:gd name="connsiteX8" fmla="*/ 80480 w 606022"/>
                  <a:gd name="connsiteY8" fmla="*/ 527661 h 527661"/>
                  <a:gd name="connsiteX9" fmla="*/ 54647 w 606022"/>
                  <a:gd name="connsiteY9" fmla="*/ 503852 h 527661"/>
                  <a:gd name="connsiteX10" fmla="*/ 44711 w 606022"/>
                  <a:gd name="connsiteY10" fmla="*/ 352069 h 527661"/>
                  <a:gd name="connsiteX11" fmla="*/ 25833 w 606022"/>
                  <a:gd name="connsiteY11" fmla="*/ 360997 h 527661"/>
                  <a:gd name="connsiteX12" fmla="*/ 994 w 606022"/>
                  <a:gd name="connsiteY12" fmla="*/ 336196 h 527661"/>
                  <a:gd name="connsiteX13" fmla="*/ 0 w 606022"/>
                  <a:gd name="connsiteY13" fmla="*/ 179452 h 527661"/>
                  <a:gd name="connsiteX14" fmla="*/ 24839 w 606022"/>
                  <a:gd name="connsiteY14" fmla="*/ 154651 h 527661"/>
                  <a:gd name="connsiteX15" fmla="*/ 331782 w 606022"/>
                  <a:gd name="connsiteY15" fmla="*/ 130920 h 527661"/>
                  <a:gd name="connsiteX16" fmla="*/ 444021 w 606022"/>
                  <a:gd name="connsiteY16" fmla="*/ 130920 h 527661"/>
                  <a:gd name="connsiteX17" fmla="*/ 469846 w 606022"/>
                  <a:gd name="connsiteY17" fmla="*/ 157678 h 527661"/>
                  <a:gd name="connsiteX18" fmla="*/ 444021 w 606022"/>
                  <a:gd name="connsiteY18" fmla="*/ 184435 h 527661"/>
                  <a:gd name="connsiteX19" fmla="*/ 331782 w 606022"/>
                  <a:gd name="connsiteY19" fmla="*/ 184435 h 527661"/>
                  <a:gd name="connsiteX20" fmla="*/ 305957 w 606022"/>
                  <a:gd name="connsiteY20" fmla="*/ 157678 h 527661"/>
                  <a:gd name="connsiteX21" fmla="*/ 331782 w 606022"/>
                  <a:gd name="connsiteY21" fmla="*/ 130920 h 527661"/>
                  <a:gd name="connsiteX22" fmla="*/ 503213 w 606022"/>
                  <a:gd name="connsiteY22" fmla="*/ 73423 h 527661"/>
                  <a:gd name="connsiteX23" fmla="*/ 529572 w 606022"/>
                  <a:gd name="connsiteY23" fmla="*/ 99703 h 527661"/>
                  <a:gd name="connsiteX24" fmla="*/ 503213 w 606022"/>
                  <a:gd name="connsiteY24" fmla="*/ 125983 h 527661"/>
                  <a:gd name="connsiteX25" fmla="*/ 476854 w 606022"/>
                  <a:gd name="connsiteY25" fmla="*/ 99703 h 527661"/>
                  <a:gd name="connsiteX26" fmla="*/ 503213 w 606022"/>
                  <a:gd name="connsiteY26" fmla="*/ 73423 h 527661"/>
                  <a:gd name="connsiteX27" fmla="*/ 287128 w 606022"/>
                  <a:gd name="connsiteY27" fmla="*/ 52570 h 527661"/>
                  <a:gd name="connsiteX28" fmla="*/ 282160 w 606022"/>
                  <a:gd name="connsiteY28" fmla="*/ 57530 h 527661"/>
                  <a:gd name="connsiteX29" fmla="*/ 282160 w 606022"/>
                  <a:gd name="connsiteY29" fmla="*/ 221192 h 527661"/>
                  <a:gd name="connsiteX30" fmla="*/ 287128 w 606022"/>
                  <a:gd name="connsiteY30" fmla="*/ 226152 h 527661"/>
                  <a:gd name="connsiteX31" fmla="*/ 547409 w 606022"/>
                  <a:gd name="connsiteY31" fmla="*/ 226152 h 527661"/>
                  <a:gd name="connsiteX32" fmla="*/ 551383 w 606022"/>
                  <a:gd name="connsiteY32" fmla="*/ 221192 h 527661"/>
                  <a:gd name="connsiteX33" fmla="*/ 551383 w 606022"/>
                  <a:gd name="connsiteY33" fmla="*/ 57530 h 527661"/>
                  <a:gd name="connsiteX34" fmla="*/ 547409 w 606022"/>
                  <a:gd name="connsiteY34" fmla="*/ 52570 h 527661"/>
                  <a:gd name="connsiteX35" fmla="*/ 287128 w 606022"/>
                  <a:gd name="connsiteY35" fmla="*/ 0 h 527661"/>
                  <a:gd name="connsiteX36" fmla="*/ 547409 w 606022"/>
                  <a:gd name="connsiteY36" fmla="*/ 0 h 527661"/>
                  <a:gd name="connsiteX37" fmla="*/ 606022 w 606022"/>
                  <a:gd name="connsiteY37" fmla="*/ 57530 h 527661"/>
                  <a:gd name="connsiteX38" fmla="*/ 606022 w 606022"/>
                  <a:gd name="connsiteY38" fmla="*/ 221192 h 527661"/>
                  <a:gd name="connsiteX39" fmla="*/ 547409 w 606022"/>
                  <a:gd name="connsiteY39" fmla="*/ 278722 h 527661"/>
                  <a:gd name="connsiteX40" fmla="*/ 287128 w 606022"/>
                  <a:gd name="connsiteY40" fmla="*/ 278722 h 527661"/>
                  <a:gd name="connsiteX41" fmla="*/ 229508 w 606022"/>
                  <a:gd name="connsiteY41" fmla="*/ 221192 h 527661"/>
                  <a:gd name="connsiteX42" fmla="*/ 229508 w 606022"/>
                  <a:gd name="connsiteY42" fmla="*/ 57530 h 527661"/>
                  <a:gd name="connsiteX43" fmla="*/ 287128 w 606022"/>
                  <a:gd name="connsiteY43" fmla="*/ 0 h 527661"/>
                  <a:gd name="connsiteX44" fmla="*/ 106313 w 606022"/>
                  <a:gd name="connsiteY44" fmla="*/ 0 h 527661"/>
                  <a:gd name="connsiteX45" fmla="*/ 175835 w 606022"/>
                  <a:gd name="connsiteY45" fmla="*/ 68964 h 527661"/>
                  <a:gd name="connsiteX46" fmla="*/ 106313 w 606022"/>
                  <a:gd name="connsiteY46" fmla="*/ 137928 h 527661"/>
                  <a:gd name="connsiteX47" fmla="*/ 36791 w 606022"/>
                  <a:gd name="connsiteY47" fmla="*/ 68964 h 527661"/>
                  <a:gd name="connsiteX48" fmla="*/ 106313 w 606022"/>
                  <a:gd name="connsiteY48" fmla="*/ 0 h 52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6022" h="527661">
                    <a:moveTo>
                      <a:pt x="24839" y="154651"/>
                    </a:moveTo>
                    <a:cubicBezTo>
                      <a:pt x="35769" y="154651"/>
                      <a:pt x="187786" y="154651"/>
                      <a:pt x="187786" y="154651"/>
                    </a:cubicBezTo>
                    <a:cubicBezTo>
                      <a:pt x="201696" y="154651"/>
                      <a:pt x="212625" y="166556"/>
                      <a:pt x="212625" y="179452"/>
                    </a:cubicBezTo>
                    <a:lnTo>
                      <a:pt x="212625" y="336196"/>
                    </a:lnTo>
                    <a:cubicBezTo>
                      <a:pt x="211631" y="350084"/>
                      <a:pt x="200702" y="360997"/>
                      <a:pt x="186792" y="360997"/>
                    </a:cubicBezTo>
                    <a:cubicBezTo>
                      <a:pt x="178843" y="360997"/>
                      <a:pt x="171888" y="357029"/>
                      <a:pt x="167914" y="351076"/>
                    </a:cubicBezTo>
                    <a:lnTo>
                      <a:pt x="157978" y="503852"/>
                    </a:lnTo>
                    <a:cubicBezTo>
                      <a:pt x="156985" y="517741"/>
                      <a:pt x="146055" y="527661"/>
                      <a:pt x="132145" y="527661"/>
                    </a:cubicBezTo>
                    <a:lnTo>
                      <a:pt x="80480" y="527661"/>
                    </a:lnTo>
                    <a:cubicBezTo>
                      <a:pt x="66570" y="527661"/>
                      <a:pt x="55640" y="517741"/>
                      <a:pt x="54647" y="503852"/>
                    </a:cubicBezTo>
                    <a:lnTo>
                      <a:pt x="44711" y="352069"/>
                    </a:lnTo>
                    <a:cubicBezTo>
                      <a:pt x="40737" y="357029"/>
                      <a:pt x="33782" y="360997"/>
                      <a:pt x="25833" y="360997"/>
                    </a:cubicBezTo>
                    <a:cubicBezTo>
                      <a:pt x="11923" y="360997"/>
                      <a:pt x="994" y="350084"/>
                      <a:pt x="994" y="336196"/>
                    </a:cubicBezTo>
                    <a:lnTo>
                      <a:pt x="0" y="179452"/>
                    </a:lnTo>
                    <a:cubicBezTo>
                      <a:pt x="0" y="165564"/>
                      <a:pt x="10929" y="154651"/>
                      <a:pt x="24839" y="154651"/>
                    </a:cubicBezTo>
                    <a:close/>
                    <a:moveTo>
                      <a:pt x="331782" y="130920"/>
                    </a:moveTo>
                    <a:lnTo>
                      <a:pt x="444021" y="130920"/>
                    </a:lnTo>
                    <a:cubicBezTo>
                      <a:pt x="458920" y="130920"/>
                      <a:pt x="469846" y="142812"/>
                      <a:pt x="469846" y="157678"/>
                    </a:cubicBezTo>
                    <a:cubicBezTo>
                      <a:pt x="469846" y="172543"/>
                      <a:pt x="458920" y="184435"/>
                      <a:pt x="444021" y="184435"/>
                    </a:cubicBezTo>
                    <a:lnTo>
                      <a:pt x="331782" y="184435"/>
                    </a:lnTo>
                    <a:cubicBezTo>
                      <a:pt x="317876" y="184435"/>
                      <a:pt x="305957" y="172543"/>
                      <a:pt x="305957" y="157678"/>
                    </a:cubicBezTo>
                    <a:cubicBezTo>
                      <a:pt x="305957" y="142812"/>
                      <a:pt x="317876" y="130920"/>
                      <a:pt x="331782" y="130920"/>
                    </a:cubicBezTo>
                    <a:close/>
                    <a:moveTo>
                      <a:pt x="503213" y="73423"/>
                    </a:moveTo>
                    <a:cubicBezTo>
                      <a:pt x="517771" y="73423"/>
                      <a:pt x="529572" y="85189"/>
                      <a:pt x="529572" y="99703"/>
                    </a:cubicBezTo>
                    <a:cubicBezTo>
                      <a:pt x="529572" y="114217"/>
                      <a:pt x="517771" y="125983"/>
                      <a:pt x="503213" y="125983"/>
                    </a:cubicBezTo>
                    <a:cubicBezTo>
                      <a:pt x="488655" y="125983"/>
                      <a:pt x="476854" y="114217"/>
                      <a:pt x="476854" y="99703"/>
                    </a:cubicBezTo>
                    <a:cubicBezTo>
                      <a:pt x="476854" y="85189"/>
                      <a:pt x="488655" y="73423"/>
                      <a:pt x="503213" y="73423"/>
                    </a:cubicBezTo>
                    <a:close/>
                    <a:moveTo>
                      <a:pt x="287128" y="52570"/>
                    </a:moveTo>
                    <a:cubicBezTo>
                      <a:pt x="285141" y="52570"/>
                      <a:pt x="282160" y="54554"/>
                      <a:pt x="282160" y="57530"/>
                    </a:cubicBezTo>
                    <a:lnTo>
                      <a:pt x="282160" y="221192"/>
                    </a:lnTo>
                    <a:cubicBezTo>
                      <a:pt x="282160" y="224168"/>
                      <a:pt x="285141" y="226152"/>
                      <a:pt x="287128" y="226152"/>
                    </a:cubicBezTo>
                    <a:lnTo>
                      <a:pt x="547409" y="226152"/>
                    </a:lnTo>
                    <a:cubicBezTo>
                      <a:pt x="550389" y="226152"/>
                      <a:pt x="551383" y="224168"/>
                      <a:pt x="551383" y="221192"/>
                    </a:cubicBezTo>
                    <a:lnTo>
                      <a:pt x="551383" y="57530"/>
                    </a:lnTo>
                    <a:cubicBezTo>
                      <a:pt x="551383" y="54554"/>
                      <a:pt x="550389" y="52570"/>
                      <a:pt x="547409" y="52570"/>
                    </a:cubicBezTo>
                    <a:close/>
                    <a:moveTo>
                      <a:pt x="287128" y="0"/>
                    </a:moveTo>
                    <a:lnTo>
                      <a:pt x="547409" y="0"/>
                    </a:lnTo>
                    <a:cubicBezTo>
                      <a:pt x="579199" y="0"/>
                      <a:pt x="606022" y="25789"/>
                      <a:pt x="606022" y="57530"/>
                    </a:cubicBezTo>
                    <a:lnTo>
                      <a:pt x="606022" y="221192"/>
                    </a:lnTo>
                    <a:cubicBezTo>
                      <a:pt x="606022" y="252933"/>
                      <a:pt x="579199" y="278722"/>
                      <a:pt x="547409" y="278722"/>
                    </a:cubicBezTo>
                    <a:lnTo>
                      <a:pt x="287128" y="278722"/>
                    </a:lnTo>
                    <a:cubicBezTo>
                      <a:pt x="255337" y="278722"/>
                      <a:pt x="229508" y="252933"/>
                      <a:pt x="229508" y="221192"/>
                    </a:cubicBezTo>
                    <a:lnTo>
                      <a:pt x="229508" y="57530"/>
                    </a:lnTo>
                    <a:cubicBezTo>
                      <a:pt x="229508" y="25789"/>
                      <a:pt x="255337" y="0"/>
                      <a:pt x="287128" y="0"/>
                    </a:cubicBezTo>
                    <a:close/>
                    <a:moveTo>
                      <a:pt x="106313" y="0"/>
                    </a:moveTo>
                    <a:cubicBezTo>
                      <a:pt x="144709" y="0"/>
                      <a:pt x="175835" y="30876"/>
                      <a:pt x="175835" y="68964"/>
                    </a:cubicBezTo>
                    <a:cubicBezTo>
                      <a:pt x="175835" y="107052"/>
                      <a:pt x="144709" y="137928"/>
                      <a:pt x="106313" y="137928"/>
                    </a:cubicBezTo>
                    <a:cubicBezTo>
                      <a:pt x="67917" y="137928"/>
                      <a:pt x="36791" y="107052"/>
                      <a:pt x="36791" y="68964"/>
                    </a:cubicBezTo>
                    <a:cubicBezTo>
                      <a:pt x="36791" y="30876"/>
                      <a:pt x="67917" y="0"/>
                      <a:pt x="1063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BC6656-DFF3-4E0A-8BFE-E6DDF4CD160F}"/>
                </a:ext>
              </a:extLst>
            </p:cNvPr>
            <p:cNvCxnSpPr/>
            <p:nvPr/>
          </p:nvCxnSpPr>
          <p:spPr>
            <a:xfrm>
              <a:off x="4397260" y="1200150"/>
              <a:ext cx="0" cy="49339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2D6CE33-3AEC-4D59-BB85-DE6D8FC2D4B5}"/>
                </a:ext>
              </a:extLst>
            </p:cNvPr>
            <p:cNvCxnSpPr/>
            <p:nvPr/>
          </p:nvCxnSpPr>
          <p:spPr>
            <a:xfrm>
              <a:off x="7886479" y="1200150"/>
              <a:ext cx="0" cy="49339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5F325F1-C2E2-4D4C-97EC-F8209619D6B3}"/>
              </a:ext>
            </a:extLst>
          </p:cNvPr>
          <p:cNvSpPr txBox="1"/>
          <p:nvPr/>
        </p:nvSpPr>
        <p:spPr>
          <a:xfrm>
            <a:off x="2076249" y="91529"/>
            <a:ext cx="308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下一</a:t>
            </a:r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轮迭代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íŝḻídé">
            <a:extLst>
              <a:ext uri="{FF2B5EF4-FFF2-40B4-BE49-F238E27FC236}">
                <a16:creationId xmlns:a16="http://schemas.microsoft.com/office/drawing/2014/main" id="{129D097A-1F01-4213-997C-A4A9E609A5B9}"/>
              </a:ext>
            </a:extLst>
          </p:cNvPr>
          <p:cNvSpPr/>
          <p:nvPr/>
        </p:nvSpPr>
        <p:spPr bwMode="auto">
          <a:xfrm>
            <a:off x="8019169" y="3106149"/>
            <a:ext cx="3104141" cy="10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图形界面和平台逻辑的连结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5" name="îš1îďé">
            <a:extLst>
              <a:ext uri="{FF2B5EF4-FFF2-40B4-BE49-F238E27FC236}">
                <a16:creationId xmlns:a16="http://schemas.microsoft.com/office/drawing/2014/main" id="{386A4BC3-99F6-4229-9B64-A0342BDF238F}"/>
              </a:ext>
            </a:extLst>
          </p:cNvPr>
          <p:cNvSpPr txBox="1"/>
          <p:nvPr/>
        </p:nvSpPr>
        <p:spPr bwMode="auto">
          <a:xfrm>
            <a:off x="8019168" y="2653633"/>
            <a:ext cx="3104142" cy="45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联机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单机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íŝḻídé">
            <a:extLst>
              <a:ext uri="{FF2B5EF4-FFF2-40B4-BE49-F238E27FC236}">
                <a16:creationId xmlns:a16="http://schemas.microsoft.com/office/drawing/2014/main" id="{129D097A-1F01-4213-997C-A4A9E609A5B9}"/>
              </a:ext>
            </a:extLst>
          </p:cNvPr>
          <p:cNvSpPr/>
          <p:nvPr/>
        </p:nvSpPr>
        <p:spPr bwMode="auto">
          <a:xfrm>
            <a:off x="1212996" y="3113325"/>
            <a:ext cx="3104141" cy="10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设计出与不同游戏难度向对应的模型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7" name="îš1îďé">
            <a:extLst>
              <a:ext uri="{FF2B5EF4-FFF2-40B4-BE49-F238E27FC236}">
                <a16:creationId xmlns:a16="http://schemas.microsoft.com/office/drawing/2014/main" id="{386A4BC3-99F6-4229-9B64-A0342BDF238F}"/>
              </a:ext>
            </a:extLst>
          </p:cNvPr>
          <p:cNvSpPr txBox="1"/>
          <p:nvPr/>
        </p:nvSpPr>
        <p:spPr bwMode="auto">
          <a:xfrm>
            <a:off x="1212995" y="2660809"/>
            <a:ext cx="3104142" cy="45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策略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A1135-D20E-4F6A-8F69-B9556F617A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F849C3-B43D-4E80-82D8-36FB01F38CAD}"/>
              </a:ext>
            </a:extLst>
          </p:cNvPr>
          <p:cNvSpPr/>
          <p:nvPr/>
        </p:nvSpPr>
        <p:spPr>
          <a:xfrm>
            <a:off x="2336800" y="685800"/>
            <a:ext cx="812800" cy="812800"/>
          </a:xfrm>
          <a:prstGeom prst="ellipse">
            <a:avLst/>
          </a:prstGeom>
          <a:solidFill>
            <a:srgbClr val="FBE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10B95D-921D-44D3-8CBD-520227495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8" t="25039" r="24403" b="28673"/>
          <a:stretch/>
        </p:blipFill>
        <p:spPr>
          <a:xfrm>
            <a:off x="-23882" y="0"/>
            <a:ext cx="12192000" cy="6858001"/>
          </a:xfrm>
          <a:prstGeom prst="rect">
            <a:avLst/>
          </a:prstGeom>
        </p:spPr>
      </p:pic>
      <p:sp>
        <p:nvSpPr>
          <p:cNvPr id="6" name="圆角矩形 66">
            <a:extLst>
              <a:ext uri="{FF2B5EF4-FFF2-40B4-BE49-F238E27FC236}">
                <a16:creationId xmlns:a16="http://schemas.microsoft.com/office/drawing/2014/main" id="{E94F0D19-0E9B-46A0-9261-06046A87D333}"/>
              </a:ext>
            </a:extLst>
          </p:cNvPr>
          <p:cNvSpPr/>
          <p:nvPr/>
        </p:nvSpPr>
        <p:spPr>
          <a:xfrm>
            <a:off x="5214485" y="2224486"/>
            <a:ext cx="512927" cy="511504"/>
          </a:xfrm>
          <a:prstGeom prst="round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Arial Unicode MS" panose="020B0604020202020204" pitchFamily="34" charset="-122"/>
                <a:sym typeface="字魂35号-经典雅黑" panose="02000000000000000000" pitchFamily="2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Arial Unicode MS" panose="020B0604020202020204" pitchFamily="34" charset="-122"/>
              <a:sym typeface="字魂35号-经典雅黑" panose="020000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BC4C24-EF38-41DA-A4D9-6A0844FBA856}"/>
              </a:ext>
            </a:extLst>
          </p:cNvPr>
          <p:cNvGrpSpPr/>
          <p:nvPr/>
        </p:nvGrpSpPr>
        <p:grpSpPr>
          <a:xfrm>
            <a:off x="5977850" y="2079417"/>
            <a:ext cx="5034032" cy="655882"/>
            <a:chOff x="6339097" y="1573726"/>
            <a:chExt cx="3744416" cy="655882"/>
          </a:xfrm>
          <a:noFill/>
        </p:grpSpPr>
        <p:sp>
          <p:nvSpPr>
            <p:cNvPr id="9" name="圆角矩形 68">
              <a:extLst>
                <a:ext uri="{FF2B5EF4-FFF2-40B4-BE49-F238E27FC236}">
                  <a16:creationId xmlns:a16="http://schemas.microsoft.com/office/drawing/2014/main" id="{B1B8E82E-FEE0-4FD7-B20C-6772A796EE5D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48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Arial Unicode MS" panose="020B0604020202020204" pitchFamily="34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9E7036-0737-47E0-AE76-53A2F9EAC1EB}"/>
                </a:ext>
              </a:extLst>
            </p:cNvPr>
            <p:cNvSpPr/>
            <p:nvPr/>
          </p:nvSpPr>
          <p:spPr>
            <a:xfrm>
              <a:off x="6723350" y="1614014"/>
              <a:ext cx="2653075" cy="615594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3200" b="1" kern="100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  <a:sym typeface="字魂35号-经典雅黑" panose="02000000000000000000" pitchFamily="2" charset="-122"/>
                </a:rPr>
                <a:t>迭代计划</a:t>
              </a:r>
              <a:endParaRPr lang="zh-CN" altLang="zh-CN" sz="3200" b="1" kern="1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11" name="圆角矩形 70">
            <a:extLst>
              <a:ext uri="{FF2B5EF4-FFF2-40B4-BE49-F238E27FC236}">
                <a16:creationId xmlns:a16="http://schemas.microsoft.com/office/drawing/2014/main" id="{9D9C09DC-4F37-4B8C-8A42-3AC094651210}"/>
              </a:ext>
            </a:extLst>
          </p:cNvPr>
          <p:cNvSpPr/>
          <p:nvPr/>
        </p:nvSpPr>
        <p:spPr>
          <a:xfrm>
            <a:off x="5214485" y="3060938"/>
            <a:ext cx="512927" cy="511504"/>
          </a:xfrm>
          <a:prstGeom prst="round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Arial Unicode MS" panose="020B0604020202020204" pitchFamily="34" charset="-122"/>
                <a:sym typeface="字魂35号-经典雅黑" panose="02000000000000000000" pitchFamily="2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Arial Unicode MS" panose="020B0604020202020204" pitchFamily="34" charset="-122"/>
              <a:sym typeface="字魂35号-经典雅黑" panose="020000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8D46ED-C7D8-48A9-87B2-3AE34BE28CA6}"/>
              </a:ext>
            </a:extLst>
          </p:cNvPr>
          <p:cNvGrpSpPr/>
          <p:nvPr/>
        </p:nvGrpSpPr>
        <p:grpSpPr>
          <a:xfrm>
            <a:off x="5882931" y="2916560"/>
            <a:ext cx="5034032" cy="655882"/>
            <a:chOff x="6315199" y="2410178"/>
            <a:chExt cx="3744416" cy="655882"/>
          </a:xfrm>
          <a:noFill/>
        </p:grpSpPr>
        <p:sp>
          <p:nvSpPr>
            <p:cNvPr id="13" name="圆角矩形 72">
              <a:extLst>
                <a:ext uri="{FF2B5EF4-FFF2-40B4-BE49-F238E27FC236}">
                  <a16:creationId xmlns:a16="http://schemas.microsoft.com/office/drawing/2014/main" id="{5E498453-F34B-4B73-A0AA-10FA511BA9A5}"/>
                </a:ext>
              </a:extLst>
            </p:cNvPr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48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Arial Unicode MS" panose="020B0604020202020204" pitchFamily="34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59F88C-8452-43D4-A598-FD6E36C06A90}"/>
                </a:ext>
              </a:extLst>
            </p:cNvPr>
            <p:cNvSpPr/>
            <p:nvPr/>
          </p:nvSpPr>
          <p:spPr>
            <a:xfrm>
              <a:off x="6747248" y="2450466"/>
              <a:ext cx="2653075" cy="615594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3200" b="1" kern="100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  <a:sym typeface="字魂35号-经典雅黑" panose="02000000000000000000" pitchFamily="2" charset="-122"/>
                </a:rPr>
                <a:t>实现成果</a:t>
              </a:r>
              <a:endParaRPr lang="zh-CN" altLang="zh-CN" sz="3200" b="1" kern="1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15" name="圆角矩形 74">
            <a:extLst>
              <a:ext uri="{FF2B5EF4-FFF2-40B4-BE49-F238E27FC236}">
                <a16:creationId xmlns:a16="http://schemas.microsoft.com/office/drawing/2014/main" id="{35BB75BE-B6F8-4E95-99BC-8A6F8FC29BBE}"/>
              </a:ext>
            </a:extLst>
          </p:cNvPr>
          <p:cNvSpPr/>
          <p:nvPr/>
        </p:nvSpPr>
        <p:spPr>
          <a:xfrm>
            <a:off x="5214485" y="3946792"/>
            <a:ext cx="512927" cy="511504"/>
          </a:xfrm>
          <a:prstGeom prst="round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Arial Unicode MS" panose="020B0604020202020204" pitchFamily="34" charset="-122"/>
                <a:sym typeface="字魂35号-经典雅黑" panose="02000000000000000000" pitchFamily="2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Arial Unicode MS" panose="020B0604020202020204" pitchFamily="34" charset="-122"/>
              <a:sym typeface="字魂35号-经典雅黑" panose="020000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03CDEF4-677A-46C3-84CA-06D37C1CB7FC}"/>
              </a:ext>
            </a:extLst>
          </p:cNvPr>
          <p:cNvGrpSpPr/>
          <p:nvPr/>
        </p:nvGrpSpPr>
        <p:grpSpPr>
          <a:xfrm>
            <a:off x="5977850" y="3801577"/>
            <a:ext cx="5034032" cy="655882"/>
            <a:chOff x="6339097" y="3296031"/>
            <a:chExt cx="3744416" cy="655882"/>
          </a:xfrm>
          <a:noFill/>
        </p:grpSpPr>
        <p:sp>
          <p:nvSpPr>
            <p:cNvPr id="17" name="圆角矩形 76">
              <a:extLst>
                <a:ext uri="{FF2B5EF4-FFF2-40B4-BE49-F238E27FC236}">
                  <a16:creationId xmlns:a16="http://schemas.microsoft.com/office/drawing/2014/main" id="{CFDE4A27-0D12-4015-B1D1-23C3BA1B1536}"/>
                </a:ext>
              </a:extLst>
            </p:cNvPr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48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Arial Unicode MS" panose="020B0604020202020204" pitchFamily="34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FBE87A-7D16-4A70-9203-B1FAD652DAD9}"/>
                </a:ext>
              </a:extLst>
            </p:cNvPr>
            <p:cNvSpPr/>
            <p:nvPr/>
          </p:nvSpPr>
          <p:spPr>
            <a:xfrm>
              <a:off x="6723349" y="3336319"/>
              <a:ext cx="2736305" cy="615594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3200" b="1" kern="100" dirty="0" smtClean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  <a:sym typeface="字魂35号-经典雅黑" panose="02000000000000000000" pitchFamily="2" charset="-122"/>
                </a:rPr>
                <a:t>问题与解决方案</a:t>
              </a:r>
              <a:endParaRPr lang="zh-CN" altLang="zh-CN" sz="3200" b="1" kern="1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23" name="TextBox 86">
            <a:extLst>
              <a:ext uri="{FF2B5EF4-FFF2-40B4-BE49-F238E27FC236}">
                <a16:creationId xmlns:a16="http://schemas.microsoft.com/office/drawing/2014/main" id="{09ED6E83-E881-4DE8-939E-E6859A7173D4}"/>
              </a:ext>
            </a:extLst>
          </p:cNvPr>
          <p:cNvSpPr txBox="1"/>
          <p:nvPr/>
        </p:nvSpPr>
        <p:spPr>
          <a:xfrm>
            <a:off x="1204000" y="2751877"/>
            <a:ext cx="2806485" cy="1846615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9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1" grpId="0"/>
      <p:bldP spid="11" grpId="1"/>
      <p:bldP spid="15" grpId="0"/>
      <p:bldP spid="15" grpId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1029" y="3474720"/>
            <a:ext cx="6479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</a:rPr>
              <a:t>THANKS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502782-85EC-4550-BD4A-DF713F7D7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8" t="25039" r="24403" b="286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CB6513-3B3C-4A9F-9436-F0939CB22A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4F73F3-0E4B-425A-9121-5E93320C7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3200" r="15373" b="28895"/>
          <a:stretch/>
        </p:blipFill>
        <p:spPr>
          <a:xfrm>
            <a:off x="-23882" y="0"/>
            <a:ext cx="12192000" cy="68580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83DBE8-57E4-40F7-8CA8-C513B40A1092}"/>
              </a:ext>
            </a:extLst>
          </p:cNvPr>
          <p:cNvSpPr/>
          <p:nvPr/>
        </p:nvSpPr>
        <p:spPr>
          <a:xfrm>
            <a:off x="0" y="3947050"/>
            <a:ext cx="12191999" cy="2910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F74B7B-2B26-4252-96E9-88B2175B1981}"/>
              </a:ext>
            </a:extLst>
          </p:cNvPr>
          <p:cNvSpPr/>
          <p:nvPr/>
        </p:nvSpPr>
        <p:spPr>
          <a:xfrm>
            <a:off x="-108801" y="4168762"/>
            <a:ext cx="12014015" cy="23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C6EE2-AD3D-499B-9290-D2D4B75A8598}"/>
              </a:ext>
            </a:extLst>
          </p:cNvPr>
          <p:cNvSpPr/>
          <p:nvPr/>
        </p:nvSpPr>
        <p:spPr>
          <a:xfrm>
            <a:off x="1531580" y="4521432"/>
            <a:ext cx="2954655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spc="600" dirty="0" smtClean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迭代计划</a:t>
            </a:r>
            <a:endParaRPr lang="zh-CN" altLang="en-US" sz="4800" spc="600" dirty="0">
              <a:solidFill>
                <a:schemeClr val="bg2">
                  <a:lumMod val="1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89DFB081-FDFD-45C9-9C5A-6DCEAEB01888}"/>
              </a:ext>
            </a:extLst>
          </p:cNvPr>
          <p:cNvSpPr/>
          <p:nvPr/>
        </p:nvSpPr>
        <p:spPr>
          <a:xfrm>
            <a:off x="10098317" y="5760666"/>
            <a:ext cx="1915698" cy="411837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7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şľîḍè">
            <a:extLst>
              <a:ext uri="{FF2B5EF4-FFF2-40B4-BE49-F238E27FC236}">
                <a16:creationId xmlns:a16="http://schemas.microsoft.com/office/drawing/2014/main" id="{F0EFF2F2-351F-41CA-B886-4C2677F5C921}"/>
              </a:ext>
            </a:extLst>
          </p:cNvPr>
          <p:cNvSpPr/>
          <p:nvPr/>
        </p:nvSpPr>
        <p:spPr>
          <a:xfrm>
            <a:off x="0" y="-288294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0 w 12192000"/>
              <a:gd name="connsiteY3" fmla="*/ 3657600 h 3657600"/>
              <a:gd name="connsiteX4" fmla="*/ 0 w 12192000"/>
              <a:gd name="connsiteY4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6819900 w 12192000"/>
              <a:gd name="connsiteY3" fmla="*/ 300990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6819900 w 12192000"/>
              <a:gd name="connsiteY3" fmla="*/ 300990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6819900 w 12192000"/>
              <a:gd name="connsiteY3" fmla="*/ 300990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6819900 w 12192000"/>
              <a:gd name="connsiteY3" fmla="*/ 300990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210425 w 12192000"/>
              <a:gd name="connsiteY3" fmla="*/ 299085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591425 w 12192000"/>
              <a:gd name="connsiteY3" fmla="*/ 304800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572375 w 12192000"/>
              <a:gd name="connsiteY3" fmla="*/ 2962275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572375 w 12192000"/>
              <a:gd name="connsiteY3" fmla="*/ 2962275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572375 w 12192000"/>
              <a:gd name="connsiteY3" fmla="*/ 2962275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581900 w 12192000"/>
              <a:gd name="connsiteY3" fmla="*/ 295275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581900 w 12192000"/>
              <a:gd name="connsiteY3" fmla="*/ 2952750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657600 h 3657600"/>
              <a:gd name="connsiteX3" fmla="*/ 7620000 w 12192000"/>
              <a:gd name="connsiteY3" fmla="*/ 2962275 h 3657600"/>
              <a:gd name="connsiteX4" fmla="*/ 0 w 12192000"/>
              <a:gd name="connsiteY4" fmla="*/ 3657600 h 3657600"/>
              <a:gd name="connsiteX5" fmla="*/ 0 w 12192000"/>
              <a:gd name="connsiteY5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657600"/>
                </a:lnTo>
                <a:cubicBezTo>
                  <a:pt x="10448925" y="3654425"/>
                  <a:pt x="9563100" y="2984500"/>
                  <a:pt x="7620000" y="2962275"/>
                </a:cubicBezTo>
                <a:cubicBezTo>
                  <a:pt x="4556125" y="2959100"/>
                  <a:pt x="2273300" y="3441700"/>
                  <a:pt x="0" y="3657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85776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ïṥḻiďe">
            <a:extLst>
              <a:ext uri="{FF2B5EF4-FFF2-40B4-BE49-F238E27FC236}">
                <a16:creationId xmlns:a16="http://schemas.microsoft.com/office/drawing/2014/main" id="{F9E7DAA6-1104-4ADE-8B2A-81F3F73BF9A8}"/>
              </a:ext>
            </a:extLst>
          </p:cNvPr>
          <p:cNvGrpSpPr/>
          <p:nvPr/>
        </p:nvGrpSpPr>
        <p:grpSpPr>
          <a:xfrm>
            <a:off x="444137" y="3801838"/>
            <a:ext cx="5042263" cy="2512908"/>
            <a:chOff x="-169817" y="3717311"/>
            <a:chExt cx="5042263" cy="2512908"/>
          </a:xfrm>
        </p:grpSpPr>
        <p:grpSp>
          <p:nvGrpSpPr>
            <p:cNvPr id="18" name="ïṧlíḑé">
              <a:extLst>
                <a:ext uri="{FF2B5EF4-FFF2-40B4-BE49-F238E27FC236}">
                  <a16:creationId xmlns:a16="http://schemas.microsoft.com/office/drawing/2014/main" id="{737A3583-DCD9-4C8A-95E2-4349370C57C6}"/>
                </a:ext>
              </a:extLst>
            </p:cNvPr>
            <p:cNvGrpSpPr/>
            <p:nvPr/>
          </p:nvGrpSpPr>
          <p:grpSpPr>
            <a:xfrm>
              <a:off x="1703388" y="3717311"/>
              <a:ext cx="659672" cy="659672"/>
              <a:chOff x="1950147" y="3657600"/>
              <a:chExt cx="669228" cy="669228"/>
            </a:xfrm>
          </p:grpSpPr>
          <p:sp>
            <p:nvSpPr>
              <p:cNvPr id="22" name="ïşľiḑè">
                <a:extLst>
                  <a:ext uri="{FF2B5EF4-FFF2-40B4-BE49-F238E27FC236}">
                    <a16:creationId xmlns:a16="http://schemas.microsoft.com/office/drawing/2014/main" id="{5DC1DDB7-8F12-4023-A155-8182545D0569}"/>
                  </a:ext>
                </a:extLst>
              </p:cNvPr>
              <p:cNvSpPr/>
              <p:nvPr/>
            </p:nvSpPr>
            <p:spPr>
              <a:xfrm>
                <a:off x="1950147" y="3657600"/>
                <a:ext cx="669228" cy="669228"/>
              </a:xfrm>
              <a:prstGeom prst="ellipse">
                <a:avLst/>
              </a:prstGeom>
              <a:solidFill>
                <a:srgbClr val="485776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iŝḷide">
                <a:extLst>
                  <a:ext uri="{FF2B5EF4-FFF2-40B4-BE49-F238E27FC236}">
                    <a16:creationId xmlns:a16="http://schemas.microsoft.com/office/drawing/2014/main" id="{CCC60AD8-70F9-459F-A017-48F1C28CBEC4}"/>
                  </a:ext>
                </a:extLst>
              </p:cNvPr>
              <p:cNvSpPr/>
              <p:nvPr/>
            </p:nvSpPr>
            <p:spPr>
              <a:xfrm>
                <a:off x="2119435" y="3800475"/>
                <a:ext cx="330650" cy="383478"/>
              </a:xfrm>
              <a:custGeom>
                <a:avLst/>
                <a:gdLst>
                  <a:gd name="connsiteX0" fmla="*/ 319112 w 489849"/>
                  <a:gd name="connsiteY0" fmla="*/ 229316 h 568112"/>
                  <a:gd name="connsiteX1" fmla="*/ 466776 w 489849"/>
                  <a:gd name="connsiteY1" fmla="*/ 229316 h 568112"/>
                  <a:gd name="connsiteX2" fmla="*/ 489849 w 489849"/>
                  <a:gd name="connsiteY2" fmla="*/ 252332 h 568112"/>
                  <a:gd name="connsiteX3" fmla="*/ 488926 w 489849"/>
                  <a:gd name="connsiteY3" fmla="*/ 394111 h 568112"/>
                  <a:gd name="connsiteX4" fmla="*/ 465854 w 489849"/>
                  <a:gd name="connsiteY4" fmla="*/ 417127 h 568112"/>
                  <a:gd name="connsiteX5" fmla="*/ 448318 w 489849"/>
                  <a:gd name="connsiteY5" fmla="*/ 407920 h 568112"/>
                  <a:gd name="connsiteX6" fmla="*/ 440012 w 489849"/>
                  <a:gd name="connsiteY6" fmla="*/ 546017 h 568112"/>
                  <a:gd name="connsiteX7" fmla="*/ 416017 w 489849"/>
                  <a:gd name="connsiteY7" fmla="*/ 568112 h 568112"/>
                  <a:gd name="connsiteX8" fmla="*/ 369872 w 489849"/>
                  <a:gd name="connsiteY8" fmla="*/ 568112 h 568112"/>
                  <a:gd name="connsiteX9" fmla="*/ 345877 w 489849"/>
                  <a:gd name="connsiteY9" fmla="*/ 546017 h 568112"/>
                  <a:gd name="connsiteX10" fmla="*/ 336648 w 489849"/>
                  <a:gd name="connsiteY10" fmla="*/ 407920 h 568112"/>
                  <a:gd name="connsiteX11" fmla="*/ 319112 w 489849"/>
                  <a:gd name="connsiteY11" fmla="*/ 417127 h 568112"/>
                  <a:gd name="connsiteX12" fmla="*/ 296963 w 489849"/>
                  <a:gd name="connsiteY12" fmla="*/ 394111 h 568112"/>
                  <a:gd name="connsiteX13" fmla="*/ 296040 w 489849"/>
                  <a:gd name="connsiteY13" fmla="*/ 252332 h 568112"/>
                  <a:gd name="connsiteX14" fmla="*/ 319112 w 489849"/>
                  <a:gd name="connsiteY14" fmla="*/ 229316 h 568112"/>
                  <a:gd name="connsiteX15" fmla="*/ 218220 w 489849"/>
                  <a:gd name="connsiteY15" fmla="*/ 220143 h 568112"/>
                  <a:gd name="connsiteX16" fmla="*/ 245442 w 489849"/>
                  <a:gd name="connsiteY16" fmla="*/ 247291 h 568112"/>
                  <a:gd name="connsiteX17" fmla="*/ 218220 w 489849"/>
                  <a:gd name="connsiteY17" fmla="*/ 274439 h 568112"/>
                  <a:gd name="connsiteX18" fmla="*/ 190998 w 489849"/>
                  <a:gd name="connsiteY18" fmla="*/ 247291 h 568112"/>
                  <a:gd name="connsiteX19" fmla="*/ 218220 w 489849"/>
                  <a:gd name="connsiteY19" fmla="*/ 220143 h 568112"/>
                  <a:gd name="connsiteX20" fmla="*/ 124127 w 489849"/>
                  <a:gd name="connsiteY20" fmla="*/ 220143 h 568112"/>
                  <a:gd name="connsiteX21" fmla="*/ 151349 w 489849"/>
                  <a:gd name="connsiteY21" fmla="*/ 247291 h 568112"/>
                  <a:gd name="connsiteX22" fmla="*/ 124127 w 489849"/>
                  <a:gd name="connsiteY22" fmla="*/ 274439 h 568112"/>
                  <a:gd name="connsiteX23" fmla="*/ 96905 w 489849"/>
                  <a:gd name="connsiteY23" fmla="*/ 247291 h 568112"/>
                  <a:gd name="connsiteX24" fmla="*/ 124127 w 489849"/>
                  <a:gd name="connsiteY24" fmla="*/ 220143 h 568112"/>
                  <a:gd name="connsiteX25" fmla="*/ 111618 w 489849"/>
                  <a:gd name="connsiteY25" fmla="*/ 137146 h 568112"/>
                  <a:gd name="connsiteX26" fmla="*/ 249963 w 489849"/>
                  <a:gd name="connsiteY26" fmla="*/ 137146 h 568112"/>
                  <a:gd name="connsiteX27" fmla="*/ 267487 w 489849"/>
                  <a:gd name="connsiteY27" fmla="*/ 154677 h 568112"/>
                  <a:gd name="connsiteX28" fmla="*/ 249963 w 489849"/>
                  <a:gd name="connsiteY28" fmla="*/ 172209 h 568112"/>
                  <a:gd name="connsiteX29" fmla="*/ 111618 w 489849"/>
                  <a:gd name="connsiteY29" fmla="*/ 172209 h 568112"/>
                  <a:gd name="connsiteX30" fmla="*/ 94094 w 489849"/>
                  <a:gd name="connsiteY30" fmla="*/ 154677 h 568112"/>
                  <a:gd name="connsiteX31" fmla="*/ 111618 w 489849"/>
                  <a:gd name="connsiteY31" fmla="*/ 137146 h 568112"/>
                  <a:gd name="connsiteX32" fmla="*/ 392944 w 489849"/>
                  <a:gd name="connsiteY32" fmla="*/ 88472 h 568112"/>
                  <a:gd name="connsiteX33" fmla="*/ 455673 w 489849"/>
                  <a:gd name="connsiteY33" fmla="*/ 151053 h 568112"/>
                  <a:gd name="connsiteX34" fmla="*/ 392944 w 489849"/>
                  <a:gd name="connsiteY34" fmla="*/ 213634 h 568112"/>
                  <a:gd name="connsiteX35" fmla="*/ 330215 w 489849"/>
                  <a:gd name="connsiteY35" fmla="*/ 151053 h 568112"/>
                  <a:gd name="connsiteX36" fmla="*/ 392944 w 489849"/>
                  <a:gd name="connsiteY36" fmla="*/ 88472 h 568112"/>
                  <a:gd name="connsiteX37" fmla="*/ 18450 w 489849"/>
                  <a:gd name="connsiteY37" fmla="*/ 0 h 568112"/>
                  <a:gd name="connsiteX38" fmla="*/ 404971 w 489849"/>
                  <a:gd name="connsiteY38" fmla="*/ 0 h 568112"/>
                  <a:gd name="connsiteX39" fmla="*/ 423421 w 489849"/>
                  <a:gd name="connsiteY39" fmla="*/ 18421 h 568112"/>
                  <a:gd name="connsiteX40" fmla="*/ 423421 w 489849"/>
                  <a:gd name="connsiteY40" fmla="*/ 70920 h 568112"/>
                  <a:gd name="connsiteX41" fmla="*/ 392056 w 489849"/>
                  <a:gd name="connsiteY41" fmla="*/ 64473 h 568112"/>
                  <a:gd name="connsiteX42" fmla="*/ 328405 w 489849"/>
                  <a:gd name="connsiteY42" fmla="*/ 93947 h 568112"/>
                  <a:gd name="connsiteX43" fmla="*/ 58117 w 489849"/>
                  <a:gd name="connsiteY43" fmla="*/ 93947 h 568112"/>
                  <a:gd name="connsiteX44" fmla="*/ 58117 w 489849"/>
                  <a:gd name="connsiteY44" fmla="*/ 299340 h 568112"/>
                  <a:gd name="connsiteX45" fmla="*/ 79334 w 489849"/>
                  <a:gd name="connsiteY45" fmla="*/ 320524 h 568112"/>
                  <a:gd name="connsiteX46" fmla="*/ 273056 w 489849"/>
                  <a:gd name="connsiteY46" fmla="*/ 320524 h 568112"/>
                  <a:gd name="connsiteX47" fmla="*/ 273056 w 489849"/>
                  <a:gd name="connsiteY47" fmla="*/ 367497 h 568112"/>
                  <a:gd name="connsiteX48" fmla="*/ 79334 w 489849"/>
                  <a:gd name="connsiteY48" fmla="*/ 367497 h 568112"/>
                  <a:gd name="connsiteX49" fmla="*/ 11992 w 489849"/>
                  <a:gd name="connsiteY49" fmla="*/ 299340 h 568112"/>
                  <a:gd name="connsiteX50" fmla="*/ 11992 w 489849"/>
                  <a:gd name="connsiteY50" fmla="*/ 95789 h 568112"/>
                  <a:gd name="connsiteX51" fmla="*/ 0 w 489849"/>
                  <a:gd name="connsiteY51" fmla="*/ 78289 h 568112"/>
                  <a:gd name="connsiteX52" fmla="*/ 0 w 489849"/>
                  <a:gd name="connsiteY52" fmla="*/ 18421 h 568112"/>
                  <a:gd name="connsiteX53" fmla="*/ 18450 w 489849"/>
                  <a:gd name="connsiteY53" fmla="*/ 0 h 56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489849" h="568112">
                    <a:moveTo>
                      <a:pt x="319112" y="229316"/>
                    </a:moveTo>
                    <a:cubicBezTo>
                      <a:pt x="329264" y="229316"/>
                      <a:pt x="466776" y="229316"/>
                      <a:pt x="466776" y="229316"/>
                    </a:cubicBezTo>
                    <a:cubicBezTo>
                      <a:pt x="479697" y="229316"/>
                      <a:pt x="489849" y="239443"/>
                      <a:pt x="489849" y="252332"/>
                    </a:cubicBezTo>
                    <a:lnTo>
                      <a:pt x="488926" y="394111"/>
                    </a:lnTo>
                    <a:cubicBezTo>
                      <a:pt x="488926" y="406079"/>
                      <a:pt x="478774" y="417127"/>
                      <a:pt x="465854" y="417127"/>
                    </a:cubicBezTo>
                    <a:cubicBezTo>
                      <a:pt x="459393" y="417127"/>
                      <a:pt x="452933" y="413444"/>
                      <a:pt x="448318" y="407920"/>
                    </a:cubicBezTo>
                    <a:lnTo>
                      <a:pt x="440012" y="546017"/>
                    </a:lnTo>
                    <a:cubicBezTo>
                      <a:pt x="439090" y="558906"/>
                      <a:pt x="428938" y="568112"/>
                      <a:pt x="416017" y="568112"/>
                    </a:cubicBezTo>
                    <a:lnTo>
                      <a:pt x="369872" y="568112"/>
                    </a:lnTo>
                    <a:cubicBezTo>
                      <a:pt x="356951" y="568112"/>
                      <a:pt x="346800" y="558906"/>
                      <a:pt x="345877" y="546017"/>
                    </a:cubicBezTo>
                    <a:lnTo>
                      <a:pt x="336648" y="407920"/>
                    </a:lnTo>
                    <a:cubicBezTo>
                      <a:pt x="332956" y="413444"/>
                      <a:pt x="326496" y="417127"/>
                      <a:pt x="319112" y="417127"/>
                    </a:cubicBezTo>
                    <a:cubicBezTo>
                      <a:pt x="307115" y="417127"/>
                      <a:pt x="296963" y="406079"/>
                      <a:pt x="296963" y="394111"/>
                    </a:cubicBezTo>
                    <a:lnTo>
                      <a:pt x="296040" y="252332"/>
                    </a:lnTo>
                    <a:cubicBezTo>
                      <a:pt x="296040" y="239443"/>
                      <a:pt x="306192" y="229316"/>
                      <a:pt x="319112" y="229316"/>
                    </a:cubicBezTo>
                    <a:close/>
                    <a:moveTo>
                      <a:pt x="218220" y="220143"/>
                    </a:moveTo>
                    <a:cubicBezTo>
                      <a:pt x="233254" y="220143"/>
                      <a:pt x="245442" y="232298"/>
                      <a:pt x="245442" y="247291"/>
                    </a:cubicBezTo>
                    <a:cubicBezTo>
                      <a:pt x="245442" y="262284"/>
                      <a:pt x="233254" y="274439"/>
                      <a:pt x="218220" y="274439"/>
                    </a:cubicBezTo>
                    <a:cubicBezTo>
                      <a:pt x="203186" y="274439"/>
                      <a:pt x="190998" y="262284"/>
                      <a:pt x="190998" y="247291"/>
                    </a:cubicBezTo>
                    <a:cubicBezTo>
                      <a:pt x="190998" y="232298"/>
                      <a:pt x="203186" y="220143"/>
                      <a:pt x="218220" y="220143"/>
                    </a:cubicBezTo>
                    <a:close/>
                    <a:moveTo>
                      <a:pt x="124127" y="220143"/>
                    </a:moveTo>
                    <a:cubicBezTo>
                      <a:pt x="139161" y="220143"/>
                      <a:pt x="151349" y="232298"/>
                      <a:pt x="151349" y="247291"/>
                    </a:cubicBezTo>
                    <a:cubicBezTo>
                      <a:pt x="151349" y="262284"/>
                      <a:pt x="139161" y="274439"/>
                      <a:pt x="124127" y="274439"/>
                    </a:cubicBezTo>
                    <a:cubicBezTo>
                      <a:pt x="109093" y="274439"/>
                      <a:pt x="96905" y="262284"/>
                      <a:pt x="96905" y="247291"/>
                    </a:cubicBezTo>
                    <a:cubicBezTo>
                      <a:pt x="96905" y="232298"/>
                      <a:pt x="109093" y="220143"/>
                      <a:pt x="124127" y="220143"/>
                    </a:cubicBezTo>
                    <a:close/>
                    <a:moveTo>
                      <a:pt x="111618" y="137146"/>
                    </a:moveTo>
                    <a:lnTo>
                      <a:pt x="249963" y="137146"/>
                    </a:lnTo>
                    <a:cubicBezTo>
                      <a:pt x="259186" y="137146"/>
                      <a:pt x="267487" y="144528"/>
                      <a:pt x="267487" y="154677"/>
                    </a:cubicBezTo>
                    <a:cubicBezTo>
                      <a:pt x="267487" y="164827"/>
                      <a:pt x="259186" y="172209"/>
                      <a:pt x="249963" y="172209"/>
                    </a:cubicBezTo>
                    <a:lnTo>
                      <a:pt x="111618" y="172209"/>
                    </a:lnTo>
                    <a:cubicBezTo>
                      <a:pt x="101472" y="172209"/>
                      <a:pt x="94094" y="163905"/>
                      <a:pt x="94094" y="154677"/>
                    </a:cubicBezTo>
                    <a:cubicBezTo>
                      <a:pt x="94094" y="144528"/>
                      <a:pt x="101472" y="137146"/>
                      <a:pt x="111618" y="137146"/>
                    </a:cubicBezTo>
                    <a:close/>
                    <a:moveTo>
                      <a:pt x="392944" y="88472"/>
                    </a:moveTo>
                    <a:cubicBezTo>
                      <a:pt x="427588" y="88472"/>
                      <a:pt x="455673" y="116490"/>
                      <a:pt x="455673" y="151053"/>
                    </a:cubicBezTo>
                    <a:cubicBezTo>
                      <a:pt x="455673" y="185616"/>
                      <a:pt x="427588" y="213634"/>
                      <a:pt x="392944" y="213634"/>
                    </a:cubicBezTo>
                    <a:cubicBezTo>
                      <a:pt x="358300" y="213634"/>
                      <a:pt x="330215" y="185616"/>
                      <a:pt x="330215" y="151053"/>
                    </a:cubicBezTo>
                    <a:cubicBezTo>
                      <a:pt x="330215" y="116490"/>
                      <a:pt x="358300" y="88472"/>
                      <a:pt x="392944" y="88472"/>
                    </a:cubicBezTo>
                    <a:close/>
                    <a:moveTo>
                      <a:pt x="18450" y="0"/>
                    </a:moveTo>
                    <a:lnTo>
                      <a:pt x="404971" y="0"/>
                    </a:lnTo>
                    <a:cubicBezTo>
                      <a:pt x="415119" y="0"/>
                      <a:pt x="423421" y="8289"/>
                      <a:pt x="423421" y="18421"/>
                    </a:cubicBezTo>
                    <a:lnTo>
                      <a:pt x="423421" y="70920"/>
                    </a:lnTo>
                    <a:cubicBezTo>
                      <a:pt x="414196" y="67236"/>
                      <a:pt x="403126" y="64473"/>
                      <a:pt x="392056" y="64473"/>
                    </a:cubicBezTo>
                    <a:cubicBezTo>
                      <a:pt x="367149" y="64473"/>
                      <a:pt x="344087" y="75526"/>
                      <a:pt x="328405" y="93947"/>
                    </a:cubicBezTo>
                    <a:lnTo>
                      <a:pt x="58117" y="93947"/>
                    </a:lnTo>
                    <a:lnTo>
                      <a:pt x="58117" y="299340"/>
                    </a:lnTo>
                    <a:cubicBezTo>
                      <a:pt x="58117" y="311313"/>
                      <a:pt x="68264" y="320524"/>
                      <a:pt x="79334" y="320524"/>
                    </a:cubicBezTo>
                    <a:lnTo>
                      <a:pt x="273056" y="320524"/>
                    </a:lnTo>
                    <a:lnTo>
                      <a:pt x="273056" y="367497"/>
                    </a:lnTo>
                    <a:lnTo>
                      <a:pt x="79334" y="367497"/>
                    </a:lnTo>
                    <a:cubicBezTo>
                      <a:pt x="42434" y="367497"/>
                      <a:pt x="11992" y="337103"/>
                      <a:pt x="11992" y="299340"/>
                    </a:cubicBezTo>
                    <a:lnTo>
                      <a:pt x="11992" y="95789"/>
                    </a:lnTo>
                    <a:cubicBezTo>
                      <a:pt x="5535" y="93026"/>
                      <a:pt x="0" y="86578"/>
                      <a:pt x="0" y="78289"/>
                    </a:cubicBezTo>
                    <a:lnTo>
                      <a:pt x="0" y="18421"/>
                    </a:lnTo>
                    <a:cubicBezTo>
                      <a:pt x="0" y="8289"/>
                      <a:pt x="8302" y="0"/>
                      <a:pt x="184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íśḻïde">
              <a:extLst>
                <a:ext uri="{FF2B5EF4-FFF2-40B4-BE49-F238E27FC236}">
                  <a16:creationId xmlns:a16="http://schemas.microsoft.com/office/drawing/2014/main" id="{58030FB1-4741-4A35-B52D-A901D66CA358}"/>
                </a:ext>
              </a:extLst>
            </p:cNvPr>
            <p:cNvGrpSpPr/>
            <p:nvPr/>
          </p:nvGrpSpPr>
          <p:grpSpPr>
            <a:xfrm>
              <a:off x="-169817" y="4438914"/>
              <a:ext cx="5042263" cy="1791305"/>
              <a:chOff x="226402" y="1130300"/>
              <a:chExt cx="4395048" cy="1791305"/>
            </a:xfrm>
          </p:grpSpPr>
          <p:sp>
            <p:nvSpPr>
              <p:cNvPr id="20" name="íṡľîd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950054" y="1130300"/>
                <a:ext cx="2393221" cy="4774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应用背景</a:t>
                </a:r>
                <a:endParaRPr lang="id-ID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îṧḻîďê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226402" y="1703907"/>
                <a:ext cx="4395048" cy="1217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德州扑克：可多人参与的牌类游戏</a:t>
                </a:r>
                <a:endPara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棋牌游戏平台：各种丰富的地方游戏、严谨比赛赛制、互动便捷的好友系统、任务系统、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道具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系统、运营数据分析系统等功能模块</a:t>
                </a:r>
              </a:p>
            </p:txBody>
          </p:sp>
        </p:grpSp>
      </p:grpSp>
      <p:grpSp>
        <p:nvGrpSpPr>
          <p:cNvPr id="33" name="îSḻíḍe">
            <a:extLst>
              <a:ext uri="{FF2B5EF4-FFF2-40B4-BE49-F238E27FC236}">
                <a16:creationId xmlns:a16="http://schemas.microsoft.com/office/drawing/2014/main" id="{AFDA2C08-0B2C-4E8B-B6ED-CA8AD71B11D0}"/>
              </a:ext>
            </a:extLst>
          </p:cNvPr>
          <p:cNvGrpSpPr/>
          <p:nvPr/>
        </p:nvGrpSpPr>
        <p:grpSpPr>
          <a:xfrm>
            <a:off x="8194705" y="3678928"/>
            <a:ext cx="2745646" cy="2493554"/>
            <a:chOff x="660400" y="3717311"/>
            <a:chExt cx="2745646" cy="2493554"/>
          </a:xfrm>
        </p:grpSpPr>
        <p:grpSp>
          <p:nvGrpSpPr>
            <p:cNvPr id="34" name="ísľïḓé">
              <a:extLst>
                <a:ext uri="{FF2B5EF4-FFF2-40B4-BE49-F238E27FC236}">
                  <a16:creationId xmlns:a16="http://schemas.microsoft.com/office/drawing/2014/main" id="{50F359C6-DA44-4356-8C22-C550D574AF65}"/>
                </a:ext>
              </a:extLst>
            </p:cNvPr>
            <p:cNvGrpSpPr/>
            <p:nvPr/>
          </p:nvGrpSpPr>
          <p:grpSpPr>
            <a:xfrm>
              <a:off x="1703388" y="3717311"/>
              <a:ext cx="659672" cy="659672"/>
              <a:chOff x="1950147" y="3657600"/>
              <a:chExt cx="669228" cy="669228"/>
            </a:xfrm>
          </p:grpSpPr>
          <p:sp>
            <p:nvSpPr>
              <p:cNvPr id="38" name="îŝlíďê">
                <a:extLst>
                  <a:ext uri="{FF2B5EF4-FFF2-40B4-BE49-F238E27FC236}">
                    <a16:creationId xmlns:a16="http://schemas.microsoft.com/office/drawing/2014/main" id="{6A55A71A-394C-4440-938A-E670C7CE01E8}"/>
                  </a:ext>
                </a:extLst>
              </p:cNvPr>
              <p:cNvSpPr/>
              <p:nvPr/>
            </p:nvSpPr>
            <p:spPr>
              <a:xfrm>
                <a:off x="1950147" y="3657600"/>
                <a:ext cx="669228" cy="669228"/>
              </a:xfrm>
              <a:prstGeom prst="ellipse">
                <a:avLst/>
              </a:prstGeom>
              <a:solidFill>
                <a:srgbClr val="485776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íšľïḍè">
                <a:extLst>
                  <a:ext uri="{FF2B5EF4-FFF2-40B4-BE49-F238E27FC236}">
                    <a16:creationId xmlns:a16="http://schemas.microsoft.com/office/drawing/2014/main" id="{FEAF81FB-A8B5-4BC2-B11B-1B6D315A6067}"/>
                  </a:ext>
                </a:extLst>
              </p:cNvPr>
              <p:cNvSpPr/>
              <p:nvPr/>
            </p:nvSpPr>
            <p:spPr>
              <a:xfrm>
                <a:off x="2093021" y="3811380"/>
                <a:ext cx="383478" cy="361663"/>
              </a:xfrm>
              <a:custGeom>
                <a:avLst/>
                <a:gdLst>
                  <a:gd name="T0" fmla="*/ 0 w 6157"/>
                  <a:gd name="T1" fmla="*/ 3844 h 5816"/>
                  <a:gd name="T2" fmla="*/ 1972 w 6157"/>
                  <a:gd name="T3" fmla="*/ 3844 h 5816"/>
                  <a:gd name="T4" fmla="*/ 1972 w 6157"/>
                  <a:gd name="T5" fmla="*/ 5816 h 5816"/>
                  <a:gd name="T6" fmla="*/ 0 w 6157"/>
                  <a:gd name="T7" fmla="*/ 5816 h 5816"/>
                  <a:gd name="T8" fmla="*/ 0 w 6157"/>
                  <a:gd name="T9" fmla="*/ 3844 h 5816"/>
                  <a:gd name="T10" fmla="*/ 2592 w 6157"/>
                  <a:gd name="T11" fmla="*/ 5816 h 5816"/>
                  <a:gd name="T12" fmla="*/ 4565 w 6157"/>
                  <a:gd name="T13" fmla="*/ 5816 h 5816"/>
                  <a:gd name="T14" fmla="*/ 4565 w 6157"/>
                  <a:gd name="T15" fmla="*/ 3844 h 5816"/>
                  <a:gd name="T16" fmla="*/ 2592 w 6157"/>
                  <a:gd name="T17" fmla="*/ 3844 h 5816"/>
                  <a:gd name="T18" fmla="*/ 2592 w 6157"/>
                  <a:gd name="T19" fmla="*/ 5816 h 5816"/>
                  <a:gd name="T20" fmla="*/ 37 w 6157"/>
                  <a:gd name="T21" fmla="*/ 3261 h 5816"/>
                  <a:gd name="T22" fmla="*/ 2010 w 6157"/>
                  <a:gd name="T23" fmla="*/ 3261 h 5816"/>
                  <a:gd name="T24" fmla="*/ 2010 w 6157"/>
                  <a:gd name="T25" fmla="*/ 1289 h 5816"/>
                  <a:gd name="T26" fmla="*/ 37 w 6157"/>
                  <a:gd name="T27" fmla="*/ 1289 h 5816"/>
                  <a:gd name="T28" fmla="*/ 37 w 6157"/>
                  <a:gd name="T29" fmla="*/ 3261 h 5816"/>
                  <a:gd name="T30" fmla="*/ 4340 w 6157"/>
                  <a:gd name="T31" fmla="*/ 1060 h 5816"/>
                  <a:gd name="T32" fmla="*/ 3652 w 6157"/>
                  <a:gd name="T33" fmla="*/ 0 h 5816"/>
                  <a:gd name="T34" fmla="*/ 2592 w 6157"/>
                  <a:gd name="T35" fmla="*/ 688 h 5816"/>
                  <a:gd name="T36" fmla="*/ 3280 w 6157"/>
                  <a:gd name="T37" fmla="*/ 1748 h 5816"/>
                  <a:gd name="T38" fmla="*/ 4340 w 6157"/>
                  <a:gd name="T39" fmla="*/ 1060 h 5816"/>
                  <a:gd name="T40" fmla="*/ 2924 w 6157"/>
                  <a:gd name="T41" fmla="*/ 2680 h 5816"/>
                  <a:gd name="T42" fmla="*/ 3872 w 6157"/>
                  <a:gd name="T43" fmla="*/ 3515 h 5816"/>
                  <a:gd name="T44" fmla="*/ 4707 w 6157"/>
                  <a:gd name="T45" fmla="*/ 2568 h 5816"/>
                  <a:gd name="T46" fmla="*/ 3760 w 6157"/>
                  <a:gd name="T47" fmla="*/ 1733 h 5816"/>
                  <a:gd name="T48" fmla="*/ 2924 w 6157"/>
                  <a:gd name="T49" fmla="*/ 2680 h 5816"/>
                  <a:gd name="T50" fmla="*/ 5495 w 6157"/>
                  <a:gd name="T51" fmla="*/ 603 h 5816"/>
                  <a:gd name="T52" fmla="*/ 4419 w 6157"/>
                  <a:gd name="T53" fmla="*/ 1265 h 5816"/>
                  <a:gd name="T54" fmla="*/ 5081 w 6157"/>
                  <a:gd name="T55" fmla="*/ 2341 h 5816"/>
                  <a:gd name="T56" fmla="*/ 6157 w 6157"/>
                  <a:gd name="T57" fmla="*/ 1679 h 5816"/>
                  <a:gd name="T58" fmla="*/ 5495 w 6157"/>
                  <a:gd name="T59" fmla="*/ 603 h 5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57" h="5816">
                    <a:moveTo>
                      <a:pt x="0" y="3844"/>
                    </a:moveTo>
                    <a:lnTo>
                      <a:pt x="1972" y="3844"/>
                    </a:lnTo>
                    <a:lnTo>
                      <a:pt x="1972" y="5816"/>
                    </a:lnTo>
                    <a:lnTo>
                      <a:pt x="0" y="5816"/>
                    </a:lnTo>
                    <a:lnTo>
                      <a:pt x="0" y="3844"/>
                    </a:lnTo>
                    <a:close/>
                    <a:moveTo>
                      <a:pt x="2592" y="5816"/>
                    </a:moveTo>
                    <a:lnTo>
                      <a:pt x="4565" y="5816"/>
                    </a:lnTo>
                    <a:lnTo>
                      <a:pt x="4565" y="3844"/>
                    </a:lnTo>
                    <a:lnTo>
                      <a:pt x="2592" y="3844"/>
                    </a:lnTo>
                    <a:lnTo>
                      <a:pt x="2592" y="5816"/>
                    </a:lnTo>
                    <a:close/>
                    <a:moveTo>
                      <a:pt x="37" y="3261"/>
                    </a:moveTo>
                    <a:lnTo>
                      <a:pt x="2010" y="3261"/>
                    </a:lnTo>
                    <a:lnTo>
                      <a:pt x="2010" y="1289"/>
                    </a:lnTo>
                    <a:lnTo>
                      <a:pt x="37" y="1289"/>
                    </a:lnTo>
                    <a:lnTo>
                      <a:pt x="37" y="3261"/>
                    </a:lnTo>
                    <a:close/>
                    <a:moveTo>
                      <a:pt x="4340" y="1060"/>
                    </a:moveTo>
                    <a:lnTo>
                      <a:pt x="3652" y="0"/>
                    </a:lnTo>
                    <a:lnTo>
                      <a:pt x="2592" y="688"/>
                    </a:lnTo>
                    <a:lnTo>
                      <a:pt x="3280" y="1748"/>
                    </a:lnTo>
                    <a:lnTo>
                      <a:pt x="4340" y="1060"/>
                    </a:lnTo>
                    <a:close/>
                    <a:moveTo>
                      <a:pt x="2924" y="2680"/>
                    </a:moveTo>
                    <a:lnTo>
                      <a:pt x="3872" y="3515"/>
                    </a:lnTo>
                    <a:lnTo>
                      <a:pt x="4707" y="2568"/>
                    </a:lnTo>
                    <a:lnTo>
                      <a:pt x="3760" y="1733"/>
                    </a:lnTo>
                    <a:lnTo>
                      <a:pt x="2924" y="2680"/>
                    </a:lnTo>
                    <a:close/>
                    <a:moveTo>
                      <a:pt x="5495" y="603"/>
                    </a:moveTo>
                    <a:lnTo>
                      <a:pt x="4419" y="1265"/>
                    </a:lnTo>
                    <a:lnTo>
                      <a:pt x="5081" y="2341"/>
                    </a:lnTo>
                    <a:lnTo>
                      <a:pt x="6157" y="1679"/>
                    </a:lnTo>
                    <a:lnTo>
                      <a:pt x="5495" y="603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ïśľíḍè">
              <a:extLst>
                <a:ext uri="{FF2B5EF4-FFF2-40B4-BE49-F238E27FC236}">
                  <a16:creationId xmlns:a16="http://schemas.microsoft.com/office/drawing/2014/main" id="{A7BD4D9A-7CA9-41AE-8F58-1BED6D5B3B31}"/>
                </a:ext>
              </a:extLst>
            </p:cNvPr>
            <p:cNvGrpSpPr/>
            <p:nvPr/>
          </p:nvGrpSpPr>
          <p:grpSpPr>
            <a:xfrm>
              <a:off x="660400" y="4438914"/>
              <a:ext cx="2745646" cy="1771951"/>
              <a:chOff x="950054" y="1130300"/>
              <a:chExt cx="2393221" cy="1771951"/>
            </a:xfrm>
          </p:grpSpPr>
          <p:sp>
            <p:nvSpPr>
              <p:cNvPr id="36" name="îSḷïḑ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950054" y="1130300"/>
                <a:ext cx="2393221" cy="4774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用户特征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iśļíḓè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950054" y="1684553"/>
                <a:ext cx="2393221" cy="1217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全年龄、全地区</a:t>
                </a:r>
                <a:endPara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碎片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时间多</a:t>
                </a:r>
                <a:endPara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思源黑体 CN Normal" panose="020B0400000000000000" pitchFamily="34" charset="-122"/>
                    <a:sym typeface="Arial" panose="020B0604020202020204" pitchFamily="34" charset="0"/>
                  </a:rPr>
                  <a:t>追求竞技性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304262-12AB-4325-A4A7-CE52D4DE4105}"/>
              </a:ext>
            </a:extLst>
          </p:cNvPr>
          <p:cNvCxnSpPr/>
          <p:nvPr/>
        </p:nvCxnSpPr>
        <p:spPr>
          <a:xfrm>
            <a:off x="5839564" y="4171229"/>
            <a:ext cx="0" cy="177412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$ḷiḍe">
            <a:extLst>
              <a:ext uri="{FF2B5EF4-FFF2-40B4-BE49-F238E27FC236}">
                <a16:creationId xmlns:a16="http://schemas.microsoft.com/office/drawing/2014/main" id="{4FE07511-13D4-4E37-995E-2505B2DD403A}"/>
              </a:ext>
            </a:extLst>
          </p:cNvPr>
          <p:cNvGrpSpPr/>
          <p:nvPr/>
        </p:nvGrpSpPr>
        <p:grpSpPr>
          <a:xfrm>
            <a:off x="660400" y="1052945"/>
            <a:ext cx="4404659" cy="1344151"/>
            <a:chOff x="660400" y="1343017"/>
            <a:chExt cx="4404659" cy="1344151"/>
          </a:xfrm>
        </p:grpSpPr>
        <p:sp>
          <p:nvSpPr>
            <p:cNvPr id="10" name="íṧlíďe">
              <a:extLst>
                <a:ext uri="{FF2B5EF4-FFF2-40B4-BE49-F238E27FC236}">
                  <a16:creationId xmlns:a16="http://schemas.microsoft.com/office/drawing/2014/main" id="{22F2F161-8E01-4E7B-8963-0FF25902AD43}"/>
                </a:ext>
              </a:extLst>
            </p:cNvPr>
            <p:cNvSpPr txBox="1"/>
            <p:nvPr/>
          </p:nvSpPr>
          <p:spPr>
            <a:xfrm>
              <a:off x="660400" y="1343017"/>
              <a:ext cx="4404659" cy="5726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3765">
                <a:buSzPct val="25000"/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实现内容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íś1îḓê">
              <a:extLst>
                <a:ext uri="{FF2B5EF4-FFF2-40B4-BE49-F238E27FC236}">
                  <a16:creationId xmlns:a16="http://schemas.microsoft.com/office/drawing/2014/main" id="{B1A897BC-5BA2-470E-B1D9-D8421A0971CE}"/>
                </a:ext>
              </a:extLst>
            </p:cNvPr>
            <p:cNvSpPr txBox="1"/>
            <p:nvPr/>
          </p:nvSpPr>
          <p:spPr>
            <a:xfrm>
              <a:off x="660400" y="1951255"/>
              <a:ext cx="4285223" cy="7359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智能扑克游戏平台，主要业务为德州扑克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132320" y="1214846"/>
            <a:ext cx="37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智能：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进行交互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2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BFB7B6-8F7C-40D5-A2CF-70E0BBBBC581}"/>
              </a:ext>
            </a:extLst>
          </p:cNvPr>
          <p:cNvSpPr/>
          <p:nvPr/>
        </p:nvSpPr>
        <p:spPr>
          <a:xfrm>
            <a:off x="6668409" y="2204126"/>
            <a:ext cx="3211033" cy="516917"/>
          </a:xfrm>
          <a:prstGeom prst="roundRect">
            <a:avLst>
              <a:gd name="adj" fmla="val 14361"/>
            </a:avLst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第一次迭代计划实现用例</a:t>
            </a:r>
            <a:endParaRPr lang="zh-CN" altLang="en-US" sz="2000" b="1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978EC34-73F0-49A6-AF6D-6EBE9F88A275}"/>
              </a:ext>
            </a:extLst>
          </p:cNvPr>
          <p:cNvGrpSpPr/>
          <p:nvPr/>
        </p:nvGrpSpPr>
        <p:grpSpPr>
          <a:xfrm>
            <a:off x="6010664" y="2975714"/>
            <a:ext cx="5210633" cy="3111577"/>
            <a:chOff x="5932287" y="2975714"/>
            <a:chExt cx="5210633" cy="3111577"/>
          </a:xfrm>
        </p:grpSpPr>
        <p:sp>
          <p:nvSpPr>
            <p:cNvPr id="6" name="earth-grid-and-airplane_52498">
              <a:extLst>
                <a:ext uri="{FF2B5EF4-FFF2-40B4-BE49-F238E27FC236}">
                  <a16:creationId xmlns:a16="http://schemas.microsoft.com/office/drawing/2014/main" id="{3E731842-F5FB-4F69-9056-11315FAD89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58298" y="3397575"/>
              <a:ext cx="303526" cy="304842"/>
            </a:xfrm>
            <a:custGeom>
              <a:avLst/>
              <a:gdLst>
                <a:gd name="connsiteX0" fmla="*/ 152145 w 603428"/>
                <a:gd name="connsiteY0" fmla="*/ 465773 h 606044"/>
                <a:gd name="connsiteX1" fmla="*/ 109085 w 603428"/>
                <a:gd name="connsiteY1" fmla="*/ 477238 h 606044"/>
                <a:gd name="connsiteX2" fmla="*/ 170804 w 603428"/>
                <a:gd name="connsiteY2" fmla="*/ 525965 h 606044"/>
                <a:gd name="connsiteX3" fmla="*/ 152145 w 603428"/>
                <a:gd name="connsiteY3" fmla="*/ 465773 h 606044"/>
                <a:gd name="connsiteX4" fmla="*/ 40189 w 603428"/>
                <a:gd name="connsiteY4" fmla="*/ 321025 h 606044"/>
                <a:gd name="connsiteX5" fmla="*/ 83249 w 603428"/>
                <a:gd name="connsiteY5" fmla="*/ 445709 h 606044"/>
                <a:gd name="connsiteX6" fmla="*/ 143533 w 603428"/>
                <a:gd name="connsiteY6" fmla="*/ 428511 h 606044"/>
                <a:gd name="connsiteX7" fmla="*/ 133486 w 603428"/>
                <a:gd name="connsiteY7" fmla="*/ 321025 h 606044"/>
                <a:gd name="connsiteX8" fmla="*/ 561886 w 603428"/>
                <a:gd name="connsiteY8" fmla="*/ 279085 h 606044"/>
                <a:gd name="connsiteX9" fmla="*/ 546995 w 603428"/>
                <a:gd name="connsiteY9" fmla="*/ 282312 h 606044"/>
                <a:gd name="connsiteX10" fmla="*/ 567088 w 603428"/>
                <a:gd name="connsiteY10" fmla="*/ 295218 h 606044"/>
                <a:gd name="connsiteX11" fmla="*/ 581441 w 603428"/>
                <a:gd name="connsiteY11" fmla="*/ 315295 h 606044"/>
                <a:gd name="connsiteX12" fmla="*/ 575700 w 603428"/>
                <a:gd name="connsiteY12" fmla="*/ 286614 h 606044"/>
                <a:gd name="connsiteX13" fmla="*/ 561886 w 603428"/>
                <a:gd name="connsiteY13" fmla="*/ 279085 h 606044"/>
                <a:gd name="connsiteX14" fmla="*/ 583616 w 603428"/>
                <a:gd name="connsiteY14" fmla="*/ 259837 h 606044"/>
                <a:gd name="connsiteX15" fmla="*/ 597228 w 603428"/>
                <a:gd name="connsiteY15" fmla="*/ 266537 h 606044"/>
                <a:gd name="connsiteX16" fmla="*/ 548430 w 603428"/>
                <a:gd name="connsiteY16" fmla="*/ 374092 h 606044"/>
                <a:gd name="connsiteX17" fmla="*/ 577135 w 603428"/>
                <a:gd name="connsiteY17" fmla="*/ 540444 h 606044"/>
                <a:gd name="connsiteX18" fmla="*/ 575700 w 603428"/>
                <a:gd name="connsiteY18" fmla="*/ 546180 h 606044"/>
                <a:gd name="connsiteX19" fmla="*/ 548430 w 603428"/>
                <a:gd name="connsiteY19" fmla="*/ 571994 h 606044"/>
                <a:gd name="connsiteX20" fmla="*/ 538384 w 603428"/>
                <a:gd name="connsiteY20" fmla="*/ 570559 h 606044"/>
                <a:gd name="connsiteX21" fmla="*/ 465188 w 603428"/>
                <a:gd name="connsiteY21" fmla="*/ 457268 h 606044"/>
                <a:gd name="connsiteX22" fmla="*/ 374768 w 603428"/>
                <a:gd name="connsiteY22" fmla="*/ 521801 h 606044"/>
                <a:gd name="connsiteX23" fmla="*/ 381945 w 603428"/>
                <a:gd name="connsiteY23" fmla="*/ 584900 h 606044"/>
                <a:gd name="connsiteX24" fmla="*/ 380509 w 603428"/>
                <a:gd name="connsiteY24" fmla="*/ 590636 h 606044"/>
                <a:gd name="connsiteX25" fmla="*/ 367592 w 603428"/>
                <a:gd name="connsiteY25" fmla="*/ 603543 h 606044"/>
                <a:gd name="connsiteX26" fmla="*/ 356111 w 603428"/>
                <a:gd name="connsiteY26" fmla="*/ 600675 h 606044"/>
                <a:gd name="connsiteX27" fmla="*/ 330277 w 603428"/>
                <a:gd name="connsiteY27" fmla="*/ 531840 h 606044"/>
                <a:gd name="connsiteX28" fmla="*/ 261386 w 603428"/>
                <a:gd name="connsiteY28" fmla="*/ 506026 h 606044"/>
                <a:gd name="connsiteX29" fmla="*/ 258515 w 603428"/>
                <a:gd name="connsiteY29" fmla="*/ 494554 h 606044"/>
                <a:gd name="connsiteX30" fmla="*/ 271432 w 603428"/>
                <a:gd name="connsiteY30" fmla="*/ 481647 h 606044"/>
                <a:gd name="connsiteX31" fmla="*/ 277173 w 603428"/>
                <a:gd name="connsiteY31" fmla="*/ 480213 h 606044"/>
                <a:gd name="connsiteX32" fmla="*/ 340323 w 603428"/>
                <a:gd name="connsiteY32" fmla="*/ 488818 h 606044"/>
                <a:gd name="connsiteX33" fmla="*/ 406343 w 603428"/>
                <a:gd name="connsiteY33" fmla="*/ 397037 h 606044"/>
                <a:gd name="connsiteX34" fmla="*/ 291526 w 603428"/>
                <a:gd name="connsiteY34" fmla="*/ 323900 h 606044"/>
                <a:gd name="connsiteX35" fmla="*/ 290090 w 603428"/>
                <a:gd name="connsiteY35" fmla="*/ 313861 h 606044"/>
                <a:gd name="connsiteX36" fmla="*/ 317360 w 603428"/>
                <a:gd name="connsiteY36" fmla="*/ 288048 h 606044"/>
                <a:gd name="connsiteX37" fmla="*/ 323100 w 603428"/>
                <a:gd name="connsiteY37" fmla="*/ 285180 h 606044"/>
                <a:gd name="connsiteX38" fmla="*/ 488151 w 603428"/>
                <a:gd name="connsiteY38" fmla="*/ 315295 h 606044"/>
                <a:gd name="connsiteX39" fmla="*/ 583616 w 603428"/>
                <a:gd name="connsiteY39" fmla="*/ 259837 h 606044"/>
                <a:gd name="connsiteX40" fmla="*/ 183722 w 603428"/>
                <a:gd name="connsiteY40" fmla="*/ 182010 h 606044"/>
                <a:gd name="connsiteX41" fmla="*/ 173675 w 603428"/>
                <a:gd name="connsiteY41" fmla="*/ 282330 h 606044"/>
                <a:gd name="connsiteX42" fmla="*/ 282760 w 603428"/>
                <a:gd name="connsiteY42" fmla="*/ 282330 h 606044"/>
                <a:gd name="connsiteX43" fmla="*/ 282760 w 603428"/>
                <a:gd name="connsiteY43" fmla="*/ 190609 h 606044"/>
                <a:gd name="connsiteX44" fmla="*/ 183722 w 603428"/>
                <a:gd name="connsiteY44" fmla="*/ 182010 h 606044"/>
                <a:gd name="connsiteX45" fmla="*/ 83249 w 603428"/>
                <a:gd name="connsiteY45" fmla="*/ 154780 h 606044"/>
                <a:gd name="connsiteX46" fmla="*/ 70331 w 603428"/>
                <a:gd name="connsiteY46" fmla="*/ 174844 h 606044"/>
                <a:gd name="connsiteX47" fmla="*/ 70331 w 603428"/>
                <a:gd name="connsiteY47" fmla="*/ 176277 h 606044"/>
                <a:gd name="connsiteX48" fmla="*/ 40189 w 603428"/>
                <a:gd name="connsiteY48" fmla="*/ 282330 h 606044"/>
                <a:gd name="connsiteX49" fmla="*/ 133486 w 603428"/>
                <a:gd name="connsiteY49" fmla="*/ 282330 h 606044"/>
                <a:gd name="connsiteX50" fmla="*/ 146404 w 603428"/>
                <a:gd name="connsiteY50" fmla="*/ 173411 h 606044"/>
                <a:gd name="connsiteX51" fmla="*/ 83249 w 603428"/>
                <a:gd name="connsiteY51" fmla="*/ 154780 h 606044"/>
                <a:gd name="connsiteX52" fmla="*/ 430599 w 603428"/>
                <a:gd name="connsiteY52" fmla="*/ 73091 h 606044"/>
                <a:gd name="connsiteX53" fmla="*/ 447823 w 603428"/>
                <a:gd name="connsiteY53" fmla="*/ 134716 h 606044"/>
                <a:gd name="connsiteX54" fmla="*/ 493754 w 603428"/>
                <a:gd name="connsiteY54" fmla="*/ 123251 h 606044"/>
                <a:gd name="connsiteX55" fmla="*/ 430599 w 603428"/>
                <a:gd name="connsiteY55" fmla="*/ 73091 h 606044"/>
                <a:gd name="connsiteX56" fmla="*/ 172240 w 603428"/>
                <a:gd name="connsiteY56" fmla="*/ 73091 h 606044"/>
                <a:gd name="connsiteX57" fmla="*/ 109085 w 603428"/>
                <a:gd name="connsiteY57" fmla="*/ 123251 h 606044"/>
                <a:gd name="connsiteX58" fmla="*/ 153580 w 603428"/>
                <a:gd name="connsiteY58" fmla="*/ 136149 h 606044"/>
                <a:gd name="connsiteX59" fmla="*/ 172240 w 603428"/>
                <a:gd name="connsiteY59" fmla="*/ 73091 h 606044"/>
                <a:gd name="connsiteX60" fmla="*/ 320079 w 603428"/>
                <a:gd name="connsiteY60" fmla="*/ 38695 h 606044"/>
                <a:gd name="connsiteX61" fmla="*/ 320079 w 603428"/>
                <a:gd name="connsiteY61" fmla="*/ 151914 h 606044"/>
                <a:gd name="connsiteX62" fmla="*/ 410504 w 603428"/>
                <a:gd name="connsiteY62" fmla="*/ 141882 h 606044"/>
                <a:gd name="connsiteX63" fmla="*/ 381798 w 603428"/>
                <a:gd name="connsiteY63" fmla="*/ 51593 h 606044"/>
                <a:gd name="connsiteX64" fmla="*/ 320079 w 603428"/>
                <a:gd name="connsiteY64" fmla="*/ 38695 h 606044"/>
                <a:gd name="connsiteX65" fmla="*/ 282760 w 603428"/>
                <a:gd name="connsiteY65" fmla="*/ 38695 h 606044"/>
                <a:gd name="connsiteX66" fmla="*/ 219606 w 603428"/>
                <a:gd name="connsiteY66" fmla="*/ 51593 h 606044"/>
                <a:gd name="connsiteX67" fmla="*/ 192334 w 603428"/>
                <a:gd name="connsiteY67" fmla="*/ 144748 h 606044"/>
                <a:gd name="connsiteX68" fmla="*/ 282760 w 603428"/>
                <a:gd name="connsiteY68" fmla="*/ 151914 h 606044"/>
                <a:gd name="connsiteX69" fmla="*/ 301419 w 603428"/>
                <a:gd name="connsiteY69" fmla="*/ 0 h 606044"/>
                <a:gd name="connsiteX70" fmla="*/ 595662 w 603428"/>
                <a:gd name="connsiteY70" fmla="*/ 243635 h 606044"/>
                <a:gd name="connsiteX71" fmla="*/ 578438 w 603428"/>
                <a:gd name="connsiteY71" fmla="*/ 240769 h 606044"/>
                <a:gd name="connsiteX72" fmla="*/ 556908 w 603428"/>
                <a:gd name="connsiteY72" fmla="*/ 243635 h 606044"/>
                <a:gd name="connsiteX73" fmla="*/ 519589 w 603428"/>
                <a:gd name="connsiteY73" fmla="*/ 154780 h 606044"/>
                <a:gd name="connsiteX74" fmla="*/ 456435 w 603428"/>
                <a:gd name="connsiteY74" fmla="*/ 171978 h 606044"/>
                <a:gd name="connsiteX75" fmla="*/ 467918 w 603428"/>
                <a:gd name="connsiteY75" fmla="*/ 282330 h 606044"/>
                <a:gd name="connsiteX76" fmla="*/ 495189 w 603428"/>
                <a:gd name="connsiteY76" fmla="*/ 282330 h 606044"/>
                <a:gd name="connsiteX77" fmla="*/ 482271 w 603428"/>
                <a:gd name="connsiteY77" fmla="*/ 293795 h 606044"/>
                <a:gd name="connsiteX78" fmla="*/ 417681 w 603428"/>
                <a:gd name="connsiteY78" fmla="*/ 282330 h 606044"/>
                <a:gd name="connsiteX79" fmla="*/ 429164 w 603428"/>
                <a:gd name="connsiteY79" fmla="*/ 282330 h 606044"/>
                <a:gd name="connsiteX80" fmla="*/ 417681 w 603428"/>
                <a:gd name="connsiteY80" fmla="*/ 180577 h 606044"/>
                <a:gd name="connsiteX81" fmla="*/ 320079 w 603428"/>
                <a:gd name="connsiteY81" fmla="*/ 190609 h 606044"/>
                <a:gd name="connsiteX82" fmla="*/ 320079 w 603428"/>
                <a:gd name="connsiteY82" fmla="*/ 266565 h 606044"/>
                <a:gd name="connsiteX83" fmla="*/ 302855 w 603428"/>
                <a:gd name="connsiteY83" fmla="*/ 273731 h 606044"/>
                <a:gd name="connsiteX84" fmla="*/ 277019 w 603428"/>
                <a:gd name="connsiteY84" fmla="*/ 300961 h 606044"/>
                <a:gd name="connsiteX85" fmla="*/ 268407 w 603428"/>
                <a:gd name="connsiteY85" fmla="*/ 321025 h 606044"/>
                <a:gd name="connsiteX86" fmla="*/ 172240 w 603428"/>
                <a:gd name="connsiteY86" fmla="*/ 321025 h 606044"/>
                <a:gd name="connsiteX87" fmla="*/ 182287 w 603428"/>
                <a:gd name="connsiteY87" fmla="*/ 419912 h 606044"/>
                <a:gd name="connsiteX88" fmla="*/ 282760 w 603428"/>
                <a:gd name="connsiteY88" fmla="*/ 409880 h 606044"/>
                <a:gd name="connsiteX89" fmla="*/ 282760 w 603428"/>
                <a:gd name="connsiteY89" fmla="*/ 341089 h 606044"/>
                <a:gd name="connsiteX90" fmla="*/ 320079 w 603428"/>
                <a:gd name="connsiteY90" fmla="*/ 365452 h 606044"/>
                <a:gd name="connsiteX91" fmla="*/ 320079 w 603428"/>
                <a:gd name="connsiteY91" fmla="*/ 409880 h 606044"/>
                <a:gd name="connsiteX92" fmla="*/ 370315 w 603428"/>
                <a:gd name="connsiteY92" fmla="*/ 412746 h 606044"/>
                <a:gd name="connsiteX93" fmla="*/ 351656 w 603428"/>
                <a:gd name="connsiteY93" fmla="*/ 438543 h 606044"/>
                <a:gd name="connsiteX94" fmla="*/ 344479 w 603428"/>
                <a:gd name="connsiteY94" fmla="*/ 448575 h 606044"/>
                <a:gd name="connsiteX95" fmla="*/ 320079 w 603428"/>
                <a:gd name="connsiteY95" fmla="*/ 447142 h 606044"/>
                <a:gd name="connsiteX96" fmla="*/ 320079 w 603428"/>
                <a:gd name="connsiteY96" fmla="*/ 465773 h 606044"/>
                <a:gd name="connsiteX97" fmla="*/ 282760 w 603428"/>
                <a:gd name="connsiteY97" fmla="*/ 461473 h 606044"/>
                <a:gd name="connsiteX98" fmla="*/ 282760 w 603428"/>
                <a:gd name="connsiteY98" fmla="*/ 448575 h 606044"/>
                <a:gd name="connsiteX99" fmla="*/ 189464 w 603428"/>
                <a:gd name="connsiteY99" fmla="*/ 458607 h 606044"/>
                <a:gd name="connsiteX100" fmla="*/ 219606 w 603428"/>
                <a:gd name="connsiteY100" fmla="*/ 548895 h 606044"/>
                <a:gd name="connsiteX101" fmla="*/ 282760 w 603428"/>
                <a:gd name="connsiteY101" fmla="*/ 560360 h 606044"/>
                <a:gd name="connsiteX102" fmla="*/ 282760 w 603428"/>
                <a:gd name="connsiteY102" fmla="*/ 534564 h 606044"/>
                <a:gd name="connsiteX103" fmla="*/ 315773 w 603428"/>
                <a:gd name="connsiteY103" fmla="*/ 547462 h 606044"/>
                <a:gd name="connsiteX104" fmla="*/ 320079 w 603428"/>
                <a:gd name="connsiteY104" fmla="*/ 560360 h 606044"/>
                <a:gd name="connsiteX105" fmla="*/ 334432 w 603428"/>
                <a:gd name="connsiteY105" fmla="*/ 597622 h 606044"/>
                <a:gd name="connsiteX106" fmla="*/ 301419 w 603428"/>
                <a:gd name="connsiteY106" fmla="*/ 600488 h 606044"/>
                <a:gd name="connsiteX107" fmla="*/ 0 w 603428"/>
                <a:gd name="connsiteY107" fmla="*/ 299528 h 606044"/>
                <a:gd name="connsiteX108" fmla="*/ 84684 w 603428"/>
                <a:gd name="connsiteY108" fmla="*/ 91722 h 606044"/>
                <a:gd name="connsiteX109" fmla="*/ 93296 w 603428"/>
                <a:gd name="connsiteY109" fmla="*/ 84556 h 606044"/>
                <a:gd name="connsiteX110" fmla="*/ 301419 w 603428"/>
                <a:gd name="connsiteY110" fmla="*/ 0 h 60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603428" h="606044">
                  <a:moveTo>
                    <a:pt x="152145" y="465773"/>
                  </a:moveTo>
                  <a:cubicBezTo>
                    <a:pt x="134921" y="470072"/>
                    <a:pt x="120568" y="474371"/>
                    <a:pt x="109085" y="477238"/>
                  </a:cubicBezTo>
                  <a:cubicBezTo>
                    <a:pt x="126309" y="497302"/>
                    <a:pt x="147839" y="513066"/>
                    <a:pt x="170804" y="525965"/>
                  </a:cubicBezTo>
                  <a:cubicBezTo>
                    <a:pt x="163628" y="505901"/>
                    <a:pt x="156451" y="485837"/>
                    <a:pt x="152145" y="465773"/>
                  </a:cubicBezTo>
                  <a:close/>
                  <a:moveTo>
                    <a:pt x="40189" y="321025"/>
                  </a:moveTo>
                  <a:cubicBezTo>
                    <a:pt x="43060" y="366886"/>
                    <a:pt x="58849" y="409880"/>
                    <a:pt x="83249" y="445709"/>
                  </a:cubicBezTo>
                  <a:cubicBezTo>
                    <a:pt x="96167" y="441409"/>
                    <a:pt x="117697" y="434243"/>
                    <a:pt x="143533" y="428511"/>
                  </a:cubicBezTo>
                  <a:cubicBezTo>
                    <a:pt x="137792" y="391249"/>
                    <a:pt x="134921" y="355420"/>
                    <a:pt x="133486" y="321025"/>
                  </a:cubicBezTo>
                  <a:close/>
                  <a:moveTo>
                    <a:pt x="561886" y="279085"/>
                  </a:moveTo>
                  <a:cubicBezTo>
                    <a:pt x="556683" y="278368"/>
                    <a:pt x="551301" y="279444"/>
                    <a:pt x="546995" y="282312"/>
                  </a:cubicBezTo>
                  <a:cubicBezTo>
                    <a:pt x="554171" y="285180"/>
                    <a:pt x="561347" y="289482"/>
                    <a:pt x="567088" y="295218"/>
                  </a:cubicBezTo>
                  <a:cubicBezTo>
                    <a:pt x="574264" y="300955"/>
                    <a:pt x="578570" y="308125"/>
                    <a:pt x="581441" y="315295"/>
                  </a:cubicBezTo>
                  <a:cubicBezTo>
                    <a:pt x="585746" y="306691"/>
                    <a:pt x="584311" y="295218"/>
                    <a:pt x="575700" y="286614"/>
                  </a:cubicBezTo>
                  <a:cubicBezTo>
                    <a:pt x="572112" y="282312"/>
                    <a:pt x="567089" y="279802"/>
                    <a:pt x="561886" y="279085"/>
                  </a:cubicBezTo>
                  <a:close/>
                  <a:moveTo>
                    <a:pt x="583616" y="259837"/>
                  </a:moveTo>
                  <a:cubicBezTo>
                    <a:pt x="589514" y="260801"/>
                    <a:pt x="593999" y="263310"/>
                    <a:pt x="597228" y="266537"/>
                  </a:cubicBezTo>
                  <a:cubicBezTo>
                    <a:pt x="608710" y="278009"/>
                    <a:pt x="610145" y="310993"/>
                    <a:pt x="548430" y="374092"/>
                  </a:cubicBezTo>
                  <a:lnTo>
                    <a:pt x="577135" y="540444"/>
                  </a:lnTo>
                  <a:cubicBezTo>
                    <a:pt x="577135" y="541878"/>
                    <a:pt x="577135" y="544746"/>
                    <a:pt x="575700" y="546180"/>
                  </a:cubicBezTo>
                  <a:lnTo>
                    <a:pt x="548430" y="571994"/>
                  </a:lnTo>
                  <a:cubicBezTo>
                    <a:pt x="545560" y="574862"/>
                    <a:pt x="541254" y="574862"/>
                    <a:pt x="538384" y="570559"/>
                  </a:cubicBezTo>
                  <a:lnTo>
                    <a:pt x="465188" y="457268"/>
                  </a:lnTo>
                  <a:cubicBezTo>
                    <a:pt x="435048" y="481647"/>
                    <a:pt x="403473" y="500290"/>
                    <a:pt x="374768" y="521801"/>
                  </a:cubicBezTo>
                  <a:lnTo>
                    <a:pt x="381945" y="584900"/>
                  </a:lnTo>
                  <a:cubicBezTo>
                    <a:pt x="383380" y="586334"/>
                    <a:pt x="381945" y="589202"/>
                    <a:pt x="380509" y="590636"/>
                  </a:cubicBezTo>
                  <a:lnTo>
                    <a:pt x="367592" y="603543"/>
                  </a:lnTo>
                  <a:cubicBezTo>
                    <a:pt x="363287" y="607845"/>
                    <a:pt x="358981" y="606411"/>
                    <a:pt x="356111" y="600675"/>
                  </a:cubicBezTo>
                  <a:lnTo>
                    <a:pt x="330277" y="531840"/>
                  </a:lnTo>
                  <a:lnTo>
                    <a:pt x="261386" y="506026"/>
                  </a:lnTo>
                  <a:cubicBezTo>
                    <a:pt x="255645" y="504592"/>
                    <a:pt x="255645" y="498856"/>
                    <a:pt x="258515" y="494554"/>
                  </a:cubicBezTo>
                  <a:lnTo>
                    <a:pt x="271432" y="481647"/>
                  </a:lnTo>
                  <a:cubicBezTo>
                    <a:pt x="272868" y="480213"/>
                    <a:pt x="275738" y="480213"/>
                    <a:pt x="277173" y="480213"/>
                  </a:cubicBezTo>
                  <a:lnTo>
                    <a:pt x="340323" y="488818"/>
                  </a:lnTo>
                  <a:cubicBezTo>
                    <a:pt x="363287" y="458702"/>
                    <a:pt x="381945" y="428587"/>
                    <a:pt x="406343" y="397037"/>
                  </a:cubicBezTo>
                  <a:lnTo>
                    <a:pt x="291526" y="323900"/>
                  </a:lnTo>
                  <a:cubicBezTo>
                    <a:pt x="287220" y="322466"/>
                    <a:pt x="287220" y="316729"/>
                    <a:pt x="290090" y="313861"/>
                  </a:cubicBezTo>
                  <a:lnTo>
                    <a:pt x="317360" y="288048"/>
                  </a:lnTo>
                  <a:cubicBezTo>
                    <a:pt x="317360" y="286614"/>
                    <a:pt x="320230" y="285180"/>
                    <a:pt x="323100" y="285180"/>
                  </a:cubicBezTo>
                  <a:lnTo>
                    <a:pt x="488151" y="315295"/>
                  </a:lnTo>
                  <a:cubicBezTo>
                    <a:pt x="535514" y="267971"/>
                    <a:pt x="565922" y="256947"/>
                    <a:pt x="583616" y="259837"/>
                  </a:cubicBezTo>
                  <a:close/>
                  <a:moveTo>
                    <a:pt x="183722" y="182010"/>
                  </a:moveTo>
                  <a:cubicBezTo>
                    <a:pt x="179416" y="212106"/>
                    <a:pt x="175110" y="246501"/>
                    <a:pt x="173675" y="282330"/>
                  </a:cubicBezTo>
                  <a:lnTo>
                    <a:pt x="282760" y="282330"/>
                  </a:lnTo>
                  <a:lnTo>
                    <a:pt x="282760" y="190609"/>
                  </a:lnTo>
                  <a:cubicBezTo>
                    <a:pt x="251183" y="190609"/>
                    <a:pt x="218170" y="187742"/>
                    <a:pt x="183722" y="182010"/>
                  </a:cubicBezTo>
                  <a:close/>
                  <a:moveTo>
                    <a:pt x="83249" y="154780"/>
                  </a:moveTo>
                  <a:cubicBezTo>
                    <a:pt x="78943" y="161946"/>
                    <a:pt x="74637" y="167678"/>
                    <a:pt x="70331" y="174844"/>
                  </a:cubicBezTo>
                  <a:cubicBezTo>
                    <a:pt x="70331" y="174844"/>
                    <a:pt x="70331" y="176277"/>
                    <a:pt x="70331" y="176277"/>
                  </a:cubicBezTo>
                  <a:cubicBezTo>
                    <a:pt x="53107" y="207806"/>
                    <a:pt x="43060" y="245068"/>
                    <a:pt x="40189" y="282330"/>
                  </a:cubicBezTo>
                  <a:lnTo>
                    <a:pt x="133486" y="282330"/>
                  </a:lnTo>
                  <a:cubicBezTo>
                    <a:pt x="134921" y="243635"/>
                    <a:pt x="140662" y="206373"/>
                    <a:pt x="146404" y="173411"/>
                  </a:cubicBezTo>
                  <a:cubicBezTo>
                    <a:pt x="124874" y="169111"/>
                    <a:pt x="104779" y="161946"/>
                    <a:pt x="83249" y="154780"/>
                  </a:cubicBezTo>
                  <a:close/>
                  <a:moveTo>
                    <a:pt x="430599" y="73091"/>
                  </a:moveTo>
                  <a:cubicBezTo>
                    <a:pt x="436340" y="88855"/>
                    <a:pt x="442082" y="110352"/>
                    <a:pt x="447823" y="134716"/>
                  </a:cubicBezTo>
                  <a:cubicBezTo>
                    <a:pt x="466482" y="130416"/>
                    <a:pt x="482271" y="126117"/>
                    <a:pt x="493754" y="123251"/>
                  </a:cubicBezTo>
                  <a:cubicBezTo>
                    <a:pt x="475094" y="103187"/>
                    <a:pt x="453564" y="85989"/>
                    <a:pt x="430599" y="73091"/>
                  </a:cubicBezTo>
                  <a:close/>
                  <a:moveTo>
                    <a:pt x="172240" y="73091"/>
                  </a:moveTo>
                  <a:cubicBezTo>
                    <a:pt x="133486" y="94588"/>
                    <a:pt x="110520" y="120384"/>
                    <a:pt x="109085" y="123251"/>
                  </a:cubicBezTo>
                  <a:cubicBezTo>
                    <a:pt x="123438" y="128983"/>
                    <a:pt x="139227" y="133283"/>
                    <a:pt x="153580" y="136149"/>
                  </a:cubicBezTo>
                  <a:cubicBezTo>
                    <a:pt x="159322" y="111786"/>
                    <a:pt x="166498" y="90288"/>
                    <a:pt x="172240" y="73091"/>
                  </a:cubicBezTo>
                  <a:close/>
                  <a:moveTo>
                    <a:pt x="320079" y="38695"/>
                  </a:moveTo>
                  <a:lnTo>
                    <a:pt x="320079" y="151914"/>
                  </a:lnTo>
                  <a:cubicBezTo>
                    <a:pt x="353091" y="150481"/>
                    <a:pt x="383233" y="146181"/>
                    <a:pt x="410504" y="141882"/>
                  </a:cubicBezTo>
                  <a:cubicBezTo>
                    <a:pt x="399022" y="97454"/>
                    <a:pt x="387539" y="64492"/>
                    <a:pt x="381798" y="51593"/>
                  </a:cubicBezTo>
                  <a:cubicBezTo>
                    <a:pt x="363139" y="44428"/>
                    <a:pt x="341609" y="40128"/>
                    <a:pt x="320079" y="38695"/>
                  </a:cubicBezTo>
                  <a:close/>
                  <a:moveTo>
                    <a:pt x="282760" y="38695"/>
                  </a:moveTo>
                  <a:cubicBezTo>
                    <a:pt x="261230" y="40128"/>
                    <a:pt x="239700" y="44428"/>
                    <a:pt x="219606" y="51593"/>
                  </a:cubicBezTo>
                  <a:cubicBezTo>
                    <a:pt x="213864" y="65925"/>
                    <a:pt x="202382" y="98887"/>
                    <a:pt x="192334" y="144748"/>
                  </a:cubicBezTo>
                  <a:cubicBezTo>
                    <a:pt x="222476" y="149047"/>
                    <a:pt x="252618" y="151914"/>
                    <a:pt x="282760" y="151914"/>
                  </a:cubicBezTo>
                  <a:close/>
                  <a:moveTo>
                    <a:pt x="301419" y="0"/>
                  </a:moveTo>
                  <a:cubicBezTo>
                    <a:pt x="447823" y="0"/>
                    <a:pt x="569826" y="104620"/>
                    <a:pt x="595662" y="243635"/>
                  </a:cubicBezTo>
                  <a:cubicBezTo>
                    <a:pt x="591356" y="242202"/>
                    <a:pt x="585615" y="240769"/>
                    <a:pt x="578438" y="240769"/>
                  </a:cubicBezTo>
                  <a:cubicBezTo>
                    <a:pt x="571261" y="240769"/>
                    <a:pt x="564085" y="242202"/>
                    <a:pt x="556908" y="243635"/>
                  </a:cubicBezTo>
                  <a:cubicBezTo>
                    <a:pt x="549731" y="212106"/>
                    <a:pt x="536813" y="182010"/>
                    <a:pt x="519589" y="154780"/>
                  </a:cubicBezTo>
                  <a:cubicBezTo>
                    <a:pt x="505236" y="159079"/>
                    <a:pt x="483706" y="166245"/>
                    <a:pt x="456435" y="171978"/>
                  </a:cubicBezTo>
                  <a:cubicBezTo>
                    <a:pt x="462176" y="204940"/>
                    <a:pt x="466482" y="242202"/>
                    <a:pt x="467918" y="282330"/>
                  </a:cubicBezTo>
                  <a:lnTo>
                    <a:pt x="495189" y="282330"/>
                  </a:lnTo>
                  <a:cubicBezTo>
                    <a:pt x="490883" y="286629"/>
                    <a:pt x="486577" y="290929"/>
                    <a:pt x="482271" y="293795"/>
                  </a:cubicBezTo>
                  <a:lnTo>
                    <a:pt x="417681" y="282330"/>
                  </a:lnTo>
                  <a:lnTo>
                    <a:pt x="429164" y="282330"/>
                  </a:lnTo>
                  <a:cubicBezTo>
                    <a:pt x="427728" y="245068"/>
                    <a:pt x="423422" y="210673"/>
                    <a:pt x="417681" y="180577"/>
                  </a:cubicBezTo>
                  <a:cubicBezTo>
                    <a:pt x="388974" y="184876"/>
                    <a:pt x="355962" y="189175"/>
                    <a:pt x="320079" y="190609"/>
                  </a:cubicBezTo>
                  <a:lnTo>
                    <a:pt x="320079" y="266565"/>
                  </a:lnTo>
                  <a:cubicBezTo>
                    <a:pt x="314337" y="266565"/>
                    <a:pt x="307161" y="269432"/>
                    <a:pt x="302855" y="273731"/>
                  </a:cubicBezTo>
                  <a:lnTo>
                    <a:pt x="277019" y="300961"/>
                  </a:lnTo>
                  <a:cubicBezTo>
                    <a:pt x="271277" y="305260"/>
                    <a:pt x="268407" y="313859"/>
                    <a:pt x="268407" y="321025"/>
                  </a:cubicBezTo>
                  <a:lnTo>
                    <a:pt x="172240" y="321025"/>
                  </a:lnTo>
                  <a:cubicBezTo>
                    <a:pt x="173675" y="352554"/>
                    <a:pt x="176546" y="386950"/>
                    <a:pt x="182287" y="419912"/>
                  </a:cubicBezTo>
                  <a:cubicBezTo>
                    <a:pt x="210994" y="415612"/>
                    <a:pt x="245441" y="411313"/>
                    <a:pt x="282760" y="409880"/>
                  </a:cubicBezTo>
                  <a:lnTo>
                    <a:pt x="282760" y="341089"/>
                  </a:lnTo>
                  <a:lnTo>
                    <a:pt x="320079" y="365452"/>
                  </a:lnTo>
                  <a:lnTo>
                    <a:pt x="320079" y="409880"/>
                  </a:lnTo>
                  <a:cubicBezTo>
                    <a:pt x="337303" y="409880"/>
                    <a:pt x="353091" y="409880"/>
                    <a:pt x="370315" y="412746"/>
                  </a:cubicBezTo>
                  <a:cubicBezTo>
                    <a:pt x="364574" y="421345"/>
                    <a:pt x="358833" y="429944"/>
                    <a:pt x="351656" y="438543"/>
                  </a:cubicBezTo>
                  <a:cubicBezTo>
                    <a:pt x="350221" y="441409"/>
                    <a:pt x="347350" y="445709"/>
                    <a:pt x="344479" y="448575"/>
                  </a:cubicBezTo>
                  <a:cubicBezTo>
                    <a:pt x="337303" y="448575"/>
                    <a:pt x="328691" y="448575"/>
                    <a:pt x="320079" y="447142"/>
                  </a:cubicBezTo>
                  <a:lnTo>
                    <a:pt x="320079" y="465773"/>
                  </a:lnTo>
                  <a:lnTo>
                    <a:pt x="282760" y="461473"/>
                  </a:lnTo>
                  <a:lnTo>
                    <a:pt x="282760" y="448575"/>
                  </a:lnTo>
                  <a:cubicBezTo>
                    <a:pt x="248312" y="450008"/>
                    <a:pt x="216735" y="454307"/>
                    <a:pt x="189464" y="458607"/>
                  </a:cubicBezTo>
                  <a:cubicBezTo>
                    <a:pt x="196640" y="488703"/>
                    <a:pt x="206688" y="518799"/>
                    <a:pt x="219606" y="548895"/>
                  </a:cubicBezTo>
                  <a:cubicBezTo>
                    <a:pt x="239700" y="554628"/>
                    <a:pt x="261230" y="558927"/>
                    <a:pt x="282760" y="560360"/>
                  </a:cubicBezTo>
                  <a:lnTo>
                    <a:pt x="282760" y="534564"/>
                  </a:lnTo>
                  <a:lnTo>
                    <a:pt x="315773" y="547462"/>
                  </a:lnTo>
                  <a:lnTo>
                    <a:pt x="320079" y="560360"/>
                  </a:lnTo>
                  <a:lnTo>
                    <a:pt x="334432" y="597622"/>
                  </a:lnTo>
                  <a:cubicBezTo>
                    <a:pt x="324385" y="599055"/>
                    <a:pt x="312902" y="600488"/>
                    <a:pt x="301419" y="600488"/>
                  </a:cubicBezTo>
                  <a:cubicBezTo>
                    <a:pt x="134921" y="600488"/>
                    <a:pt x="0" y="465773"/>
                    <a:pt x="0" y="299528"/>
                  </a:cubicBezTo>
                  <a:cubicBezTo>
                    <a:pt x="0" y="219272"/>
                    <a:pt x="33013" y="146181"/>
                    <a:pt x="84684" y="91722"/>
                  </a:cubicBezTo>
                  <a:cubicBezTo>
                    <a:pt x="86120" y="90288"/>
                    <a:pt x="91861" y="85989"/>
                    <a:pt x="93296" y="84556"/>
                  </a:cubicBezTo>
                  <a:cubicBezTo>
                    <a:pt x="146404" y="31529"/>
                    <a:pt x="221041" y="0"/>
                    <a:pt x="301419" y="0"/>
                  </a:cubicBezTo>
                  <a:close/>
                </a:path>
              </a:pathLst>
            </a:custGeom>
            <a:solidFill>
              <a:srgbClr val="ECB26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link-interface-symbol-rotated-to-right_44493">
              <a:extLst>
                <a:ext uri="{FF2B5EF4-FFF2-40B4-BE49-F238E27FC236}">
                  <a16:creationId xmlns:a16="http://schemas.microsoft.com/office/drawing/2014/main" id="{2F9A1070-7945-479B-BC1E-2E27DED4D9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32287" y="4379396"/>
              <a:ext cx="304842" cy="304211"/>
            </a:xfrm>
            <a:custGeom>
              <a:avLst/>
              <a:gdLst>
                <a:gd name="connsiteX0" fmla="*/ 294871 w 608829"/>
                <a:gd name="connsiteY0" fmla="*/ 177400 h 607568"/>
                <a:gd name="connsiteX1" fmla="*/ 335683 w 608829"/>
                <a:gd name="connsiteY1" fmla="*/ 187426 h 607568"/>
                <a:gd name="connsiteX2" fmla="*/ 387100 w 608829"/>
                <a:gd name="connsiteY2" fmla="*/ 221138 h 607568"/>
                <a:gd name="connsiteX3" fmla="*/ 321745 w 608829"/>
                <a:gd name="connsiteY3" fmla="*/ 286295 h 607568"/>
                <a:gd name="connsiteX4" fmla="*/ 236256 w 608829"/>
                <a:gd name="connsiteY4" fmla="*/ 286295 h 607568"/>
                <a:gd name="connsiteX5" fmla="*/ 109882 w 608829"/>
                <a:gd name="connsiteY5" fmla="*/ 412484 h 607568"/>
                <a:gd name="connsiteX6" fmla="*/ 109882 w 608829"/>
                <a:gd name="connsiteY6" fmla="*/ 497848 h 607568"/>
                <a:gd name="connsiteX7" fmla="*/ 195370 w 608829"/>
                <a:gd name="connsiteY7" fmla="*/ 497848 h 607568"/>
                <a:gd name="connsiteX8" fmla="*/ 253498 w 608829"/>
                <a:gd name="connsiteY8" fmla="*/ 439805 h 607568"/>
                <a:gd name="connsiteX9" fmla="*/ 374814 w 608829"/>
                <a:gd name="connsiteY9" fmla="*/ 447846 h 607568"/>
                <a:gd name="connsiteX10" fmla="*/ 260726 w 608829"/>
                <a:gd name="connsiteY10" fmla="*/ 563108 h 607568"/>
                <a:gd name="connsiteX11" fmla="*/ 44526 w 608829"/>
                <a:gd name="connsiteY11" fmla="*/ 563108 h 607568"/>
                <a:gd name="connsiteX12" fmla="*/ 44526 w 608829"/>
                <a:gd name="connsiteY12" fmla="*/ 347328 h 607568"/>
                <a:gd name="connsiteX13" fmla="*/ 170901 w 608829"/>
                <a:gd name="connsiteY13" fmla="*/ 221138 h 607568"/>
                <a:gd name="connsiteX14" fmla="*/ 176889 w 608829"/>
                <a:gd name="connsiteY14" fmla="*/ 215674 h 607568"/>
                <a:gd name="connsiteX15" fmla="*/ 294871 w 608829"/>
                <a:gd name="connsiteY15" fmla="*/ 177400 h 607568"/>
                <a:gd name="connsiteX16" fmla="*/ 455930 w 608829"/>
                <a:gd name="connsiteY16" fmla="*/ 0 h 607568"/>
                <a:gd name="connsiteX17" fmla="*/ 563990 w 608829"/>
                <a:gd name="connsiteY17" fmla="*/ 44453 h 607568"/>
                <a:gd name="connsiteX18" fmla="*/ 563990 w 608829"/>
                <a:gd name="connsiteY18" fmla="*/ 260200 h 607568"/>
                <a:gd name="connsiteX19" fmla="*/ 516388 w 608829"/>
                <a:gd name="connsiteY19" fmla="*/ 307719 h 607568"/>
                <a:gd name="connsiteX20" fmla="*/ 437602 w 608829"/>
                <a:gd name="connsiteY20" fmla="*/ 386370 h 607568"/>
                <a:gd name="connsiteX21" fmla="*/ 425004 w 608829"/>
                <a:gd name="connsiteY21" fmla="*/ 397708 h 607568"/>
                <a:gd name="connsiteX22" fmla="*/ 272905 w 608829"/>
                <a:gd name="connsiteY22" fmla="*/ 419974 h 607568"/>
                <a:gd name="connsiteX23" fmla="*/ 221483 w 608829"/>
                <a:gd name="connsiteY23" fmla="*/ 386370 h 607568"/>
                <a:gd name="connsiteX24" fmla="*/ 286742 w 608829"/>
                <a:gd name="connsiteY24" fmla="*/ 321223 h 607568"/>
                <a:gd name="connsiteX25" fmla="*/ 372343 w 608829"/>
                <a:gd name="connsiteY25" fmla="*/ 321223 h 607568"/>
                <a:gd name="connsiteX26" fmla="*/ 422423 w 608829"/>
                <a:gd name="connsiteY26" fmla="*/ 271126 h 607568"/>
                <a:gd name="connsiteX27" fmla="*/ 498731 w 608829"/>
                <a:gd name="connsiteY27" fmla="*/ 195053 h 607568"/>
                <a:gd name="connsiteX28" fmla="*/ 498731 w 608829"/>
                <a:gd name="connsiteY28" fmla="*/ 109600 h 607568"/>
                <a:gd name="connsiteX29" fmla="*/ 413130 w 608829"/>
                <a:gd name="connsiteY29" fmla="*/ 109600 h 607568"/>
                <a:gd name="connsiteX30" fmla="*/ 352517 w 608829"/>
                <a:gd name="connsiteY30" fmla="*/ 170211 h 607568"/>
                <a:gd name="connsiteX31" fmla="*/ 231189 w 608829"/>
                <a:gd name="connsiteY31" fmla="*/ 160933 h 607568"/>
                <a:gd name="connsiteX32" fmla="*/ 347871 w 608829"/>
                <a:gd name="connsiteY32" fmla="*/ 44453 h 607568"/>
                <a:gd name="connsiteX33" fmla="*/ 455930 w 608829"/>
                <a:gd name="connsiteY3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829" h="607568">
                  <a:moveTo>
                    <a:pt x="294871" y="177400"/>
                  </a:moveTo>
                  <a:cubicBezTo>
                    <a:pt x="308774" y="178830"/>
                    <a:pt x="322519" y="182168"/>
                    <a:pt x="335683" y="187426"/>
                  </a:cubicBezTo>
                  <a:cubicBezTo>
                    <a:pt x="354164" y="194642"/>
                    <a:pt x="371923" y="205983"/>
                    <a:pt x="387100" y="221138"/>
                  </a:cubicBezTo>
                  <a:lnTo>
                    <a:pt x="321745" y="286295"/>
                  </a:lnTo>
                  <a:cubicBezTo>
                    <a:pt x="298204" y="262789"/>
                    <a:pt x="259796" y="262789"/>
                    <a:pt x="236256" y="286295"/>
                  </a:cubicBezTo>
                  <a:lnTo>
                    <a:pt x="109882" y="412484"/>
                  </a:lnTo>
                  <a:cubicBezTo>
                    <a:pt x="86238" y="435990"/>
                    <a:pt x="86238" y="474342"/>
                    <a:pt x="109882" y="497848"/>
                  </a:cubicBezTo>
                  <a:cubicBezTo>
                    <a:pt x="133422" y="521457"/>
                    <a:pt x="171830" y="521457"/>
                    <a:pt x="195370" y="497848"/>
                  </a:cubicBezTo>
                  <a:lnTo>
                    <a:pt x="253498" y="439805"/>
                  </a:lnTo>
                  <a:cubicBezTo>
                    <a:pt x="303263" y="459599"/>
                    <a:pt x="316685" y="461249"/>
                    <a:pt x="374814" y="447846"/>
                  </a:cubicBezTo>
                  <a:lnTo>
                    <a:pt x="260726" y="563108"/>
                  </a:lnTo>
                  <a:cubicBezTo>
                    <a:pt x="201255" y="622388"/>
                    <a:pt x="103996" y="622388"/>
                    <a:pt x="44526" y="563108"/>
                  </a:cubicBezTo>
                  <a:cubicBezTo>
                    <a:pt x="-14841" y="503724"/>
                    <a:pt x="-14841" y="406608"/>
                    <a:pt x="44526" y="347328"/>
                  </a:cubicBezTo>
                  <a:lnTo>
                    <a:pt x="170901" y="221138"/>
                  </a:lnTo>
                  <a:cubicBezTo>
                    <a:pt x="172656" y="219385"/>
                    <a:pt x="174721" y="217323"/>
                    <a:pt x="176889" y="215674"/>
                  </a:cubicBezTo>
                  <a:cubicBezTo>
                    <a:pt x="210031" y="185982"/>
                    <a:pt x="253163" y="173108"/>
                    <a:pt x="294871" y="177400"/>
                  </a:cubicBezTo>
                  <a:close/>
                  <a:moveTo>
                    <a:pt x="455930" y="0"/>
                  </a:moveTo>
                  <a:cubicBezTo>
                    <a:pt x="495117" y="0"/>
                    <a:pt x="534303" y="14818"/>
                    <a:pt x="563990" y="44453"/>
                  </a:cubicBezTo>
                  <a:cubicBezTo>
                    <a:pt x="623776" y="104136"/>
                    <a:pt x="623776" y="200929"/>
                    <a:pt x="563990" y="260200"/>
                  </a:cubicBezTo>
                  <a:lnTo>
                    <a:pt x="516388" y="307719"/>
                  </a:lnTo>
                  <a:lnTo>
                    <a:pt x="437602" y="386370"/>
                  </a:lnTo>
                  <a:cubicBezTo>
                    <a:pt x="433781" y="390596"/>
                    <a:pt x="429135" y="394410"/>
                    <a:pt x="425004" y="397708"/>
                  </a:cubicBezTo>
                  <a:cubicBezTo>
                    <a:pt x="381120" y="432240"/>
                    <a:pt x="322986" y="439765"/>
                    <a:pt x="272905" y="419974"/>
                  </a:cubicBezTo>
                  <a:cubicBezTo>
                    <a:pt x="254319" y="412861"/>
                    <a:pt x="236662" y="401522"/>
                    <a:pt x="221483" y="386370"/>
                  </a:cubicBezTo>
                  <a:lnTo>
                    <a:pt x="286742" y="321223"/>
                  </a:lnTo>
                  <a:cubicBezTo>
                    <a:pt x="310388" y="344725"/>
                    <a:pt x="348697" y="344725"/>
                    <a:pt x="372343" y="321223"/>
                  </a:cubicBezTo>
                  <a:lnTo>
                    <a:pt x="422423" y="271126"/>
                  </a:lnTo>
                  <a:lnTo>
                    <a:pt x="498731" y="195053"/>
                  </a:lnTo>
                  <a:cubicBezTo>
                    <a:pt x="522273" y="171448"/>
                    <a:pt x="522273" y="133205"/>
                    <a:pt x="498731" y="109600"/>
                  </a:cubicBezTo>
                  <a:cubicBezTo>
                    <a:pt x="475085" y="86097"/>
                    <a:pt x="436776" y="86097"/>
                    <a:pt x="413130" y="109600"/>
                  </a:cubicBezTo>
                  <a:lnTo>
                    <a:pt x="352517" y="170211"/>
                  </a:lnTo>
                  <a:cubicBezTo>
                    <a:pt x="314622" y="152584"/>
                    <a:pt x="271150" y="149595"/>
                    <a:pt x="231189" y="160933"/>
                  </a:cubicBezTo>
                  <a:lnTo>
                    <a:pt x="347871" y="44453"/>
                  </a:lnTo>
                  <a:cubicBezTo>
                    <a:pt x="377557" y="14818"/>
                    <a:pt x="416744" y="0"/>
                    <a:pt x="455930" y="0"/>
                  </a:cubicBezTo>
                  <a:close/>
                </a:path>
              </a:pathLst>
            </a:custGeom>
            <a:solidFill>
              <a:srgbClr val="ECB26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ind-location_106167">
              <a:extLst>
                <a:ext uri="{FF2B5EF4-FFF2-40B4-BE49-F238E27FC236}">
                  <a16:creationId xmlns:a16="http://schemas.microsoft.com/office/drawing/2014/main" id="{AB40E085-99A0-4025-9AFC-293757DF70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42014" y="5380206"/>
              <a:ext cx="304802" cy="304842"/>
            </a:xfrm>
            <a:custGeom>
              <a:avLst/>
              <a:gdLst>
                <a:gd name="connsiteX0" fmla="*/ 533257 w 607489"/>
                <a:gd name="connsiteY0" fmla="*/ 454864 h 607568"/>
                <a:gd name="connsiteX1" fmla="*/ 549398 w 607489"/>
                <a:gd name="connsiteY1" fmla="*/ 464840 h 607568"/>
                <a:gd name="connsiteX2" fmla="*/ 605663 w 607489"/>
                <a:gd name="connsiteY2" fmla="*/ 577181 h 607568"/>
                <a:gd name="connsiteX3" fmla="*/ 597515 w 607489"/>
                <a:gd name="connsiteY3" fmla="*/ 601429 h 607568"/>
                <a:gd name="connsiteX4" fmla="*/ 588753 w 607489"/>
                <a:gd name="connsiteY4" fmla="*/ 605727 h 607568"/>
                <a:gd name="connsiteX5" fmla="*/ 580913 w 607489"/>
                <a:gd name="connsiteY5" fmla="*/ 607568 h 607568"/>
                <a:gd name="connsiteX6" fmla="*/ 564617 w 607489"/>
                <a:gd name="connsiteY6" fmla="*/ 597593 h 607568"/>
                <a:gd name="connsiteX7" fmla="*/ 508506 w 607489"/>
                <a:gd name="connsiteY7" fmla="*/ 485252 h 607568"/>
                <a:gd name="connsiteX8" fmla="*/ 516654 w 607489"/>
                <a:gd name="connsiteY8" fmla="*/ 461157 h 607568"/>
                <a:gd name="connsiteX9" fmla="*/ 525263 w 607489"/>
                <a:gd name="connsiteY9" fmla="*/ 456706 h 607568"/>
                <a:gd name="connsiteX10" fmla="*/ 533257 w 607489"/>
                <a:gd name="connsiteY10" fmla="*/ 454864 h 607568"/>
                <a:gd name="connsiteX11" fmla="*/ 348909 w 607489"/>
                <a:gd name="connsiteY11" fmla="*/ 397213 h 607568"/>
                <a:gd name="connsiteX12" fmla="*/ 410496 w 607489"/>
                <a:gd name="connsiteY12" fmla="*/ 407800 h 607568"/>
                <a:gd name="connsiteX13" fmla="*/ 445973 w 607489"/>
                <a:gd name="connsiteY13" fmla="*/ 403964 h 607568"/>
                <a:gd name="connsiteX14" fmla="*/ 297151 w 607489"/>
                <a:gd name="connsiteY14" fmla="*/ 493111 h 607568"/>
                <a:gd name="connsiteX15" fmla="*/ 337544 w 607489"/>
                <a:gd name="connsiteY15" fmla="*/ 429895 h 607568"/>
                <a:gd name="connsiteX16" fmla="*/ 348909 w 607489"/>
                <a:gd name="connsiteY16" fmla="*/ 397213 h 607568"/>
                <a:gd name="connsiteX17" fmla="*/ 185234 w 607489"/>
                <a:gd name="connsiteY17" fmla="*/ 397213 h 607568"/>
                <a:gd name="connsiteX18" fmla="*/ 315850 w 607489"/>
                <a:gd name="connsiteY18" fmla="*/ 397213 h 607568"/>
                <a:gd name="connsiteX19" fmla="*/ 250542 w 607489"/>
                <a:gd name="connsiteY19" fmla="*/ 481750 h 607568"/>
                <a:gd name="connsiteX20" fmla="*/ 185234 w 607489"/>
                <a:gd name="connsiteY20" fmla="*/ 397213 h 607568"/>
                <a:gd name="connsiteX21" fmla="*/ 49749 w 607489"/>
                <a:gd name="connsiteY21" fmla="*/ 397213 h 607568"/>
                <a:gd name="connsiteX22" fmla="*/ 152381 w 607489"/>
                <a:gd name="connsiteY22" fmla="*/ 397213 h 607568"/>
                <a:gd name="connsiteX23" fmla="*/ 163597 w 607489"/>
                <a:gd name="connsiteY23" fmla="*/ 429895 h 607568"/>
                <a:gd name="connsiteX24" fmla="*/ 204005 w 607489"/>
                <a:gd name="connsiteY24" fmla="*/ 493111 h 607568"/>
                <a:gd name="connsiteX25" fmla="*/ 49749 w 607489"/>
                <a:gd name="connsiteY25" fmla="*/ 397213 h 607568"/>
                <a:gd name="connsiteX26" fmla="*/ 500241 w 607489"/>
                <a:gd name="connsiteY26" fmla="*/ 382182 h 607568"/>
                <a:gd name="connsiteX27" fmla="*/ 521619 w 607489"/>
                <a:gd name="connsiteY27" fmla="*/ 424810 h 607568"/>
                <a:gd name="connsiteX28" fmla="*/ 511161 w 607489"/>
                <a:gd name="connsiteY28" fmla="*/ 428644 h 607568"/>
                <a:gd name="connsiteX29" fmla="*/ 502548 w 607489"/>
                <a:gd name="connsiteY29" fmla="*/ 432937 h 607568"/>
                <a:gd name="connsiteX30" fmla="*/ 493320 w 607489"/>
                <a:gd name="connsiteY30" fmla="*/ 438917 h 607568"/>
                <a:gd name="connsiteX31" fmla="*/ 471941 w 607489"/>
                <a:gd name="connsiteY31" fmla="*/ 396289 h 607568"/>
                <a:gd name="connsiteX32" fmla="*/ 486399 w 607489"/>
                <a:gd name="connsiteY32" fmla="*/ 389849 h 607568"/>
                <a:gd name="connsiteX33" fmla="*/ 500241 w 607489"/>
                <a:gd name="connsiteY33" fmla="*/ 382182 h 607568"/>
                <a:gd name="connsiteX34" fmla="*/ 164347 w 607489"/>
                <a:gd name="connsiteY34" fmla="*/ 262362 h 607568"/>
                <a:gd name="connsiteX35" fmla="*/ 241626 w 607489"/>
                <a:gd name="connsiteY35" fmla="*/ 262362 h 607568"/>
                <a:gd name="connsiteX36" fmla="*/ 257758 w 607489"/>
                <a:gd name="connsiteY36" fmla="*/ 313443 h 607568"/>
                <a:gd name="connsiteX37" fmla="*/ 297857 w 607489"/>
                <a:gd name="connsiteY37" fmla="*/ 365599 h 607568"/>
                <a:gd name="connsiteX38" fmla="*/ 176638 w 607489"/>
                <a:gd name="connsiteY38" fmla="*/ 365599 h 607568"/>
                <a:gd name="connsiteX39" fmla="*/ 164347 w 607489"/>
                <a:gd name="connsiteY39" fmla="*/ 262362 h 607568"/>
                <a:gd name="connsiteX40" fmla="*/ 0 w 607489"/>
                <a:gd name="connsiteY40" fmla="*/ 262362 h 607568"/>
                <a:gd name="connsiteX41" fmla="*/ 132704 w 607489"/>
                <a:gd name="connsiteY41" fmla="*/ 262362 h 607568"/>
                <a:gd name="connsiteX42" fmla="*/ 144377 w 607489"/>
                <a:gd name="connsiteY42" fmla="*/ 365599 h 607568"/>
                <a:gd name="connsiteX43" fmla="*/ 29490 w 607489"/>
                <a:gd name="connsiteY43" fmla="*/ 365599 h 607568"/>
                <a:gd name="connsiteX44" fmla="*/ 0 w 607489"/>
                <a:gd name="connsiteY44" fmla="*/ 262362 h 607568"/>
                <a:gd name="connsiteX45" fmla="*/ 176639 w 607489"/>
                <a:gd name="connsiteY45" fmla="*/ 127512 h 607568"/>
                <a:gd name="connsiteX46" fmla="*/ 280356 w 607489"/>
                <a:gd name="connsiteY46" fmla="*/ 127512 h 607568"/>
                <a:gd name="connsiteX47" fmla="*/ 240098 w 607489"/>
                <a:gd name="connsiteY47" fmla="*/ 230749 h 607568"/>
                <a:gd name="connsiteX48" fmla="*/ 164347 w 607489"/>
                <a:gd name="connsiteY48" fmla="*/ 230749 h 607568"/>
                <a:gd name="connsiteX49" fmla="*/ 176639 w 607489"/>
                <a:gd name="connsiteY49" fmla="*/ 127512 h 607568"/>
                <a:gd name="connsiteX50" fmla="*/ 29490 w 607489"/>
                <a:gd name="connsiteY50" fmla="*/ 127512 h 607568"/>
                <a:gd name="connsiteX51" fmla="*/ 144377 w 607489"/>
                <a:gd name="connsiteY51" fmla="*/ 127512 h 607568"/>
                <a:gd name="connsiteX52" fmla="*/ 132704 w 607489"/>
                <a:gd name="connsiteY52" fmla="*/ 230749 h 607568"/>
                <a:gd name="connsiteX53" fmla="*/ 0 w 607489"/>
                <a:gd name="connsiteY53" fmla="*/ 230749 h 607568"/>
                <a:gd name="connsiteX54" fmla="*/ 29490 w 607489"/>
                <a:gd name="connsiteY54" fmla="*/ 127512 h 607568"/>
                <a:gd name="connsiteX55" fmla="*/ 410198 w 607489"/>
                <a:gd name="connsiteY55" fmla="*/ 98792 h 607568"/>
                <a:gd name="connsiteX56" fmla="*/ 534660 w 607489"/>
                <a:gd name="connsiteY56" fmla="*/ 175658 h 607568"/>
                <a:gd name="connsiteX57" fmla="*/ 542036 w 607489"/>
                <a:gd name="connsiteY57" fmla="*/ 281521 h 607568"/>
                <a:gd name="connsiteX58" fmla="*/ 472275 w 607489"/>
                <a:gd name="connsiteY58" fmla="*/ 361609 h 607568"/>
                <a:gd name="connsiteX59" fmla="*/ 410505 w 607489"/>
                <a:gd name="connsiteY59" fmla="*/ 376185 h 607568"/>
                <a:gd name="connsiteX60" fmla="*/ 286042 w 607489"/>
                <a:gd name="connsiteY60" fmla="*/ 299472 h 607568"/>
                <a:gd name="connsiteX61" fmla="*/ 348274 w 607489"/>
                <a:gd name="connsiteY61" fmla="*/ 113367 h 607568"/>
                <a:gd name="connsiteX62" fmla="*/ 410198 w 607489"/>
                <a:gd name="connsiteY62" fmla="*/ 98792 h 607568"/>
                <a:gd name="connsiteX63" fmla="*/ 250542 w 607489"/>
                <a:gd name="connsiteY63" fmla="*/ 11502 h 607568"/>
                <a:gd name="connsiteX64" fmla="*/ 315850 w 607489"/>
                <a:gd name="connsiteY64" fmla="*/ 95898 h 607568"/>
                <a:gd name="connsiteX65" fmla="*/ 185234 w 607489"/>
                <a:gd name="connsiteY65" fmla="*/ 95898 h 607568"/>
                <a:gd name="connsiteX66" fmla="*/ 250542 w 607489"/>
                <a:gd name="connsiteY66" fmla="*/ 11502 h 607568"/>
                <a:gd name="connsiteX67" fmla="*/ 297151 w 607489"/>
                <a:gd name="connsiteY67" fmla="*/ 0 h 607568"/>
                <a:gd name="connsiteX68" fmla="*/ 426921 w 607489"/>
                <a:gd name="connsiteY68" fmla="*/ 68142 h 607568"/>
                <a:gd name="connsiteX69" fmla="*/ 410182 w 607489"/>
                <a:gd name="connsiteY69" fmla="*/ 67221 h 607568"/>
                <a:gd name="connsiteX70" fmla="*/ 343991 w 607489"/>
                <a:gd name="connsiteY70" fmla="*/ 80727 h 607568"/>
                <a:gd name="connsiteX71" fmla="*/ 337541 w 607489"/>
                <a:gd name="connsiteY71" fmla="*/ 63231 h 607568"/>
                <a:gd name="connsiteX72" fmla="*/ 297151 w 607489"/>
                <a:gd name="connsiteY72" fmla="*/ 0 h 607568"/>
                <a:gd name="connsiteX73" fmla="*/ 204005 w 607489"/>
                <a:gd name="connsiteY73" fmla="*/ 0 h 607568"/>
                <a:gd name="connsiteX74" fmla="*/ 163597 w 607489"/>
                <a:gd name="connsiteY74" fmla="*/ 63216 h 607568"/>
                <a:gd name="connsiteX75" fmla="*/ 152381 w 607489"/>
                <a:gd name="connsiteY75" fmla="*/ 95898 h 607568"/>
                <a:gd name="connsiteX76" fmla="*/ 49749 w 607489"/>
                <a:gd name="connsiteY76" fmla="*/ 95898 h 607568"/>
                <a:gd name="connsiteX77" fmla="*/ 204005 w 607489"/>
                <a:gd name="connsiteY77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489" h="607568">
                  <a:moveTo>
                    <a:pt x="533257" y="454864"/>
                  </a:moveTo>
                  <a:cubicBezTo>
                    <a:pt x="540021" y="454864"/>
                    <a:pt x="546477" y="458855"/>
                    <a:pt x="549398" y="464840"/>
                  </a:cubicBezTo>
                  <a:lnTo>
                    <a:pt x="605663" y="577181"/>
                  </a:lnTo>
                  <a:cubicBezTo>
                    <a:pt x="609967" y="586082"/>
                    <a:pt x="606431" y="596979"/>
                    <a:pt x="597515" y="601429"/>
                  </a:cubicBezTo>
                  <a:lnTo>
                    <a:pt x="588753" y="605727"/>
                  </a:lnTo>
                  <a:cubicBezTo>
                    <a:pt x="586293" y="606954"/>
                    <a:pt x="583680" y="607568"/>
                    <a:pt x="580913" y="607568"/>
                  </a:cubicBezTo>
                  <a:cubicBezTo>
                    <a:pt x="573995" y="607568"/>
                    <a:pt x="567692" y="603731"/>
                    <a:pt x="564617" y="597593"/>
                  </a:cubicBezTo>
                  <a:lnTo>
                    <a:pt x="508506" y="485252"/>
                  </a:lnTo>
                  <a:cubicBezTo>
                    <a:pt x="504048" y="476350"/>
                    <a:pt x="507738" y="465454"/>
                    <a:pt x="516654" y="461157"/>
                  </a:cubicBezTo>
                  <a:lnTo>
                    <a:pt x="525263" y="456706"/>
                  </a:lnTo>
                  <a:cubicBezTo>
                    <a:pt x="527722" y="455478"/>
                    <a:pt x="530490" y="454864"/>
                    <a:pt x="533257" y="454864"/>
                  </a:cubicBezTo>
                  <a:close/>
                  <a:moveTo>
                    <a:pt x="348909" y="397213"/>
                  </a:moveTo>
                  <a:cubicBezTo>
                    <a:pt x="367492" y="404118"/>
                    <a:pt x="389762" y="407800"/>
                    <a:pt x="410496" y="407800"/>
                  </a:cubicBezTo>
                  <a:cubicBezTo>
                    <a:pt x="422475" y="407800"/>
                    <a:pt x="434455" y="406573"/>
                    <a:pt x="445973" y="403964"/>
                  </a:cubicBezTo>
                  <a:cubicBezTo>
                    <a:pt x="409267" y="449535"/>
                    <a:pt x="356895" y="481910"/>
                    <a:pt x="297151" y="493111"/>
                  </a:cubicBezTo>
                  <a:cubicBezTo>
                    <a:pt x="312510" y="478995"/>
                    <a:pt x="326178" y="457667"/>
                    <a:pt x="337544" y="429895"/>
                  </a:cubicBezTo>
                  <a:cubicBezTo>
                    <a:pt x="341690" y="419615"/>
                    <a:pt x="345530" y="408721"/>
                    <a:pt x="348909" y="397213"/>
                  </a:cubicBezTo>
                  <a:close/>
                  <a:moveTo>
                    <a:pt x="185234" y="397213"/>
                  </a:moveTo>
                  <a:lnTo>
                    <a:pt x="315850" y="397213"/>
                  </a:lnTo>
                  <a:cubicBezTo>
                    <a:pt x="298793" y="450145"/>
                    <a:pt x="273899" y="481750"/>
                    <a:pt x="250542" y="481750"/>
                  </a:cubicBezTo>
                  <a:cubicBezTo>
                    <a:pt x="227185" y="481750"/>
                    <a:pt x="202291" y="450145"/>
                    <a:pt x="185234" y="397213"/>
                  </a:cubicBezTo>
                  <a:close/>
                  <a:moveTo>
                    <a:pt x="49749" y="397213"/>
                  </a:moveTo>
                  <a:lnTo>
                    <a:pt x="152381" y="397213"/>
                  </a:lnTo>
                  <a:cubicBezTo>
                    <a:pt x="155761" y="408721"/>
                    <a:pt x="159449" y="419615"/>
                    <a:pt x="163597" y="429895"/>
                  </a:cubicBezTo>
                  <a:cubicBezTo>
                    <a:pt x="174967" y="457667"/>
                    <a:pt x="188794" y="478995"/>
                    <a:pt x="204005" y="493111"/>
                  </a:cubicBezTo>
                  <a:cubicBezTo>
                    <a:pt x="141319" y="481450"/>
                    <a:pt x="86776" y="446313"/>
                    <a:pt x="49749" y="397213"/>
                  </a:cubicBezTo>
                  <a:close/>
                  <a:moveTo>
                    <a:pt x="500241" y="382182"/>
                  </a:moveTo>
                  <a:lnTo>
                    <a:pt x="521619" y="424810"/>
                  </a:lnTo>
                  <a:cubicBezTo>
                    <a:pt x="517928" y="425730"/>
                    <a:pt x="514544" y="426957"/>
                    <a:pt x="511161" y="428644"/>
                  </a:cubicBezTo>
                  <a:lnTo>
                    <a:pt x="502548" y="432937"/>
                  </a:lnTo>
                  <a:cubicBezTo>
                    <a:pt x="499164" y="434624"/>
                    <a:pt x="496088" y="436617"/>
                    <a:pt x="493320" y="438917"/>
                  </a:cubicBezTo>
                  <a:lnTo>
                    <a:pt x="471941" y="396289"/>
                  </a:lnTo>
                  <a:cubicBezTo>
                    <a:pt x="476863" y="394295"/>
                    <a:pt x="481631" y="392149"/>
                    <a:pt x="486399" y="389849"/>
                  </a:cubicBezTo>
                  <a:cubicBezTo>
                    <a:pt x="491166" y="387549"/>
                    <a:pt x="495781" y="384942"/>
                    <a:pt x="500241" y="382182"/>
                  </a:cubicBezTo>
                  <a:close/>
                  <a:moveTo>
                    <a:pt x="164347" y="262362"/>
                  </a:moveTo>
                  <a:lnTo>
                    <a:pt x="241626" y="262362"/>
                  </a:lnTo>
                  <a:cubicBezTo>
                    <a:pt x="244238" y="279696"/>
                    <a:pt x="249461" y="297030"/>
                    <a:pt x="257758" y="313443"/>
                  </a:cubicBezTo>
                  <a:cubicBezTo>
                    <a:pt x="267898" y="333692"/>
                    <a:pt x="281571" y="351333"/>
                    <a:pt x="297857" y="365599"/>
                  </a:cubicBezTo>
                  <a:lnTo>
                    <a:pt x="176638" y="365599"/>
                  </a:lnTo>
                  <a:cubicBezTo>
                    <a:pt x="169724" y="335686"/>
                    <a:pt x="165269" y="300711"/>
                    <a:pt x="164347" y="262362"/>
                  </a:cubicBezTo>
                  <a:close/>
                  <a:moveTo>
                    <a:pt x="0" y="262362"/>
                  </a:moveTo>
                  <a:lnTo>
                    <a:pt x="132704" y="262362"/>
                  </a:lnTo>
                  <a:cubicBezTo>
                    <a:pt x="133625" y="298717"/>
                    <a:pt x="137619" y="333845"/>
                    <a:pt x="144377" y="365599"/>
                  </a:cubicBezTo>
                  <a:lnTo>
                    <a:pt x="29490" y="365599"/>
                  </a:lnTo>
                  <a:cubicBezTo>
                    <a:pt x="12748" y="334612"/>
                    <a:pt x="2304" y="299484"/>
                    <a:pt x="0" y="262362"/>
                  </a:cubicBezTo>
                  <a:close/>
                  <a:moveTo>
                    <a:pt x="176639" y="127512"/>
                  </a:moveTo>
                  <a:lnTo>
                    <a:pt x="280356" y="127512"/>
                  </a:lnTo>
                  <a:cubicBezTo>
                    <a:pt x="255771" y="156504"/>
                    <a:pt x="241635" y="193013"/>
                    <a:pt x="240098" y="230749"/>
                  </a:cubicBezTo>
                  <a:lnTo>
                    <a:pt x="164347" y="230749"/>
                  </a:lnTo>
                  <a:cubicBezTo>
                    <a:pt x="165269" y="192399"/>
                    <a:pt x="169725" y="157578"/>
                    <a:pt x="176639" y="127512"/>
                  </a:cubicBezTo>
                  <a:close/>
                  <a:moveTo>
                    <a:pt x="29490" y="127512"/>
                  </a:moveTo>
                  <a:lnTo>
                    <a:pt x="144377" y="127512"/>
                  </a:lnTo>
                  <a:cubicBezTo>
                    <a:pt x="137619" y="159265"/>
                    <a:pt x="133625" y="194393"/>
                    <a:pt x="132704" y="230749"/>
                  </a:cubicBezTo>
                  <a:lnTo>
                    <a:pt x="0" y="230749"/>
                  </a:lnTo>
                  <a:cubicBezTo>
                    <a:pt x="2304" y="193626"/>
                    <a:pt x="12748" y="158498"/>
                    <a:pt x="29490" y="127512"/>
                  </a:cubicBezTo>
                  <a:close/>
                  <a:moveTo>
                    <a:pt x="410198" y="98792"/>
                  </a:moveTo>
                  <a:cubicBezTo>
                    <a:pt x="463363" y="98792"/>
                    <a:pt x="510997" y="128249"/>
                    <a:pt x="534660" y="175658"/>
                  </a:cubicBezTo>
                  <a:cubicBezTo>
                    <a:pt x="551255" y="208798"/>
                    <a:pt x="553867" y="246387"/>
                    <a:pt x="542036" y="281521"/>
                  </a:cubicBezTo>
                  <a:cubicBezTo>
                    <a:pt x="530358" y="316656"/>
                    <a:pt x="505465" y="345039"/>
                    <a:pt x="472275" y="361609"/>
                  </a:cubicBezTo>
                  <a:cubicBezTo>
                    <a:pt x="452914" y="371275"/>
                    <a:pt x="432017" y="376185"/>
                    <a:pt x="410505" y="376185"/>
                  </a:cubicBezTo>
                  <a:cubicBezTo>
                    <a:pt x="357340" y="376185"/>
                    <a:pt x="309706" y="346881"/>
                    <a:pt x="286042" y="299472"/>
                  </a:cubicBezTo>
                  <a:cubicBezTo>
                    <a:pt x="251777" y="231044"/>
                    <a:pt x="279742" y="147581"/>
                    <a:pt x="348274" y="113367"/>
                  </a:cubicBezTo>
                  <a:cubicBezTo>
                    <a:pt x="367788" y="103701"/>
                    <a:pt x="388686" y="98792"/>
                    <a:pt x="410198" y="98792"/>
                  </a:cubicBezTo>
                  <a:close/>
                  <a:moveTo>
                    <a:pt x="250542" y="11502"/>
                  </a:moveTo>
                  <a:cubicBezTo>
                    <a:pt x="273899" y="11502"/>
                    <a:pt x="298793" y="42958"/>
                    <a:pt x="315850" y="95898"/>
                  </a:cubicBezTo>
                  <a:lnTo>
                    <a:pt x="185234" y="95898"/>
                  </a:lnTo>
                  <a:cubicBezTo>
                    <a:pt x="202291" y="42958"/>
                    <a:pt x="227185" y="11502"/>
                    <a:pt x="250542" y="11502"/>
                  </a:cubicBezTo>
                  <a:close/>
                  <a:moveTo>
                    <a:pt x="297151" y="0"/>
                  </a:moveTo>
                  <a:cubicBezTo>
                    <a:pt x="347216" y="9362"/>
                    <a:pt x="392060" y="33764"/>
                    <a:pt x="426921" y="68142"/>
                  </a:cubicBezTo>
                  <a:cubicBezTo>
                    <a:pt x="421393" y="67528"/>
                    <a:pt x="415864" y="67221"/>
                    <a:pt x="410182" y="67221"/>
                  </a:cubicBezTo>
                  <a:cubicBezTo>
                    <a:pt x="387299" y="67221"/>
                    <a:pt x="365031" y="71825"/>
                    <a:pt x="343991" y="80727"/>
                  </a:cubicBezTo>
                  <a:cubicBezTo>
                    <a:pt x="341995" y="74741"/>
                    <a:pt x="339845" y="68909"/>
                    <a:pt x="337541" y="63231"/>
                  </a:cubicBezTo>
                  <a:cubicBezTo>
                    <a:pt x="326177" y="35452"/>
                    <a:pt x="312509" y="14119"/>
                    <a:pt x="297151" y="0"/>
                  </a:cubicBezTo>
                  <a:close/>
                  <a:moveTo>
                    <a:pt x="204005" y="0"/>
                  </a:moveTo>
                  <a:cubicBezTo>
                    <a:pt x="188794" y="14116"/>
                    <a:pt x="174967" y="35444"/>
                    <a:pt x="163597" y="63216"/>
                  </a:cubicBezTo>
                  <a:cubicBezTo>
                    <a:pt x="159449" y="73496"/>
                    <a:pt x="155761" y="84390"/>
                    <a:pt x="152381" y="95898"/>
                  </a:cubicBezTo>
                  <a:lnTo>
                    <a:pt x="49749" y="95898"/>
                  </a:lnTo>
                  <a:cubicBezTo>
                    <a:pt x="86776" y="46798"/>
                    <a:pt x="141319" y="11814"/>
                    <a:pt x="204005" y="0"/>
                  </a:cubicBezTo>
                  <a:close/>
                </a:path>
              </a:pathLst>
            </a:custGeom>
            <a:solidFill>
              <a:srgbClr val="ECB26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iSļiḓe">
              <a:extLst>
                <a:ext uri="{FF2B5EF4-FFF2-40B4-BE49-F238E27FC236}">
                  <a16:creationId xmlns:a16="http://schemas.microsoft.com/office/drawing/2014/main" id="{EDC10D9E-7183-4907-9E7F-B73AD5044A0E}"/>
                </a:ext>
              </a:extLst>
            </p:cNvPr>
            <p:cNvSpPr/>
            <p:nvPr/>
          </p:nvSpPr>
          <p:spPr bwMode="auto">
            <a:xfrm>
              <a:off x="6668409" y="2975714"/>
              <a:ext cx="4474511" cy="3111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30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用户进入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界面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30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选择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创建一个单机的的德州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扑克游戏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30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进入德州扑克游戏界面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30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游玩游戏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30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退出游戏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8BE9E0-98C0-42D9-9846-211D33CD4D7A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8577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迭代计划</a:t>
            </a:r>
            <a:endParaRPr lang="zh-CN" altLang="en-US" sz="3200" b="1" dirty="0">
              <a:solidFill>
                <a:srgbClr val="48577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8" y="1012397"/>
            <a:ext cx="537841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49" y="1757013"/>
            <a:ext cx="8123809" cy="36571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5E2B0AE-6FA9-4F2D-857A-FD7C8AC74390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CB2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迭代计划</a:t>
            </a:r>
            <a:endParaRPr lang="zh-CN" altLang="en-US" sz="3200" b="1" dirty="0">
              <a:solidFill>
                <a:srgbClr val="ECB2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7" y="1694935"/>
            <a:ext cx="10942644" cy="40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E2B0AE-6FA9-4F2D-857A-FD7C8AC74390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472C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迭代计划</a:t>
            </a:r>
            <a:endParaRPr lang="zh-CN" altLang="en-US" sz="3200" b="1" dirty="0">
              <a:solidFill>
                <a:srgbClr val="4472C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88" y="676304"/>
            <a:ext cx="8433560" cy="61816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67543" y="676304"/>
            <a:ext cx="7589520" cy="618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22914" y="3958046"/>
            <a:ext cx="2481943" cy="259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D95E7F-00A2-428B-B948-9076B3D9BBC2}"/>
              </a:ext>
            </a:extLst>
          </p:cNvPr>
          <p:cNvSpPr/>
          <p:nvPr/>
        </p:nvSpPr>
        <p:spPr>
          <a:xfrm>
            <a:off x="560479" y="4035713"/>
            <a:ext cx="6131172" cy="1967023"/>
          </a:xfrm>
          <a:prstGeom prst="rect">
            <a:avLst/>
          </a:prstGeom>
          <a:solidFill>
            <a:srgbClr val="48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ustomText1">
            <a:extLst>
              <a:ext uri="{FF2B5EF4-FFF2-40B4-BE49-F238E27FC236}">
                <a16:creationId xmlns:a16="http://schemas.microsoft.com/office/drawing/2014/main" id="{D2D4798F-46B2-490F-9E8D-19DBBE78761A}"/>
              </a:ext>
            </a:extLst>
          </p:cNvPr>
          <p:cNvSpPr/>
          <p:nvPr/>
        </p:nvSpPr>
        <p:spPr bwMode="auto">
          <a:xfrm>
            <a:off x="970039" y="4880847"/>
            <a:ext cx="5381370" cy="110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玩家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每人发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两张底牌，桌面依次发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 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张公共牌，玩家用自己的两张底牌和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 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张公共牌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自由组合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，按大小决定胜负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CE178B-B304-4F77-A9DB-C1273774D032}"/>
              </a:ext>
            </a:extLst>
          </p:cNvPr>
          <p:cNvGrpSpPr/>
          <p:nvPr/>
        </p:nvGrpSpPr>
        <p:grpSpPr>
          <a:xfrm>
            <a:off x="886273" y="4270201"/>
            <a:ext cx="3219880" cy="510363"/>
            <a:chOff x="5029199" y="1818738"/>
            <a:chExt cx="3219880" cy="51036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ADA666-F0BF-466D-A90F-F5624483EA8C}"/>
                </a:ext>
              </a:extLst>
            </p:cNvPr>
            <p:cNvSpPr/>
            <p:nvPr/>
          </p:nvSpPr>
          <p:spPr>
            <a:xfrm>
              <a:off x="5029199" y="1818738"/>
              <a:ext cx="510363" cy="510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utbox-arrow-up_15092">
              <a:extLst>
                <a:ext uri="{FF2B5EF4-FFF2-40B4-BE49-F238E27FC236}">
                  <a16:creationId xmlns:a16="http://schemas.microsoft.com/office/drawing/2014/main" id="{AD9EABD8-4BD3-4D3D-95FB-A9A639DC2B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9421" y="1935712"/>
              <a:ext cx="289918" cy="276415"/>
            </a:xfrm>
            <a:custGeom>
              <a:avLst/>
              <a:gdLst>
                <a:gd name="connsiteX0" fmla="*/ 83936 w 573021"/>
                <a:gd name="connsiteY0" fmla="*/ 280412 h 546333"/>
                <a:gd name="connsiteX1" fmla="*/ 180784 w 573021"/>
                <a:gd name="connsiteY1" fmla="*/ 280412 h 546333"/>
                <a:gd name="connsiteX2" fmla="*/ 264720 w 573021"/>
                <a:gd name="connsiteY2" fmla="*/ 352936 h 546333"/>
                <a:gd name="connsiteX3" fmla="*/ 308302 w 573021"/>
                <a:gd name="connsiteY3" fmla="*/ 352936 h 546333"/>
                <a:gd name="connsiteX4" fmla="*/ 392237 w 573021"/>
                <a:gd name="connsiteY4" fmla="*/ 280412 h 546333"/>
                <a:gd name="connsiteX5" fmla="*/ 489086 w 573021"/>
                <a:gd name="connsiteY5" fmla="*/ 280412 h 546333"/>
                <a:gd name="connsiteX6" fmla="*/ 516526 w 573021"/>
                <a:gd name="connsiteY6" fmla="*/ 291693 h 546333"/>
                <a:gd name="connsiteX7" fmla="*/ 517289 w 573021"/>
                <a:gd name="connsiteY7" fmla="*/ 292455 h 546333"/>
                <a:gd name="connsiteX8" fmla="*/ 528583 w 573021"/>
                <a:gd name="connsiteY8" fmla="*/ 319854 h 546333"/>
                <a:gd name="connsiteX9" fmla="*/ 528583 w 573021"/>
                <a:gd name="connsiteY9" fmla="*/ 462528 h 546333"/>
                <a:gd name="connsiteX10" fmla="*/ 516984 w 573021"/>
                <a:gd name="connsiteY10" fmla="*/ 490438 h 546333"/>
                <a:gd name="connsiteX11" fmla="*/ 489074 w 573021"/>
                <a:gd name="connsiteY11" fmla="*/ 502013 h 546333"/>
                <a:gd name="connsiteX12" fmla="*/ 83947 w 573021"/>
                <a:gd name="connsiteY12" fmla="*/ 502013 h 546333"/>
                <a:gd name="connsiteX13" fmla="*/ 56037 w 573021"/>
                <a:gd name="connsiteY13" fmla="*/ 490438 h 546333"/>
                <a:gd name="connsiteX14" fmla="*/ 44437 w 573021"/>
                <a:gd name="connsiteY14" fmla="*/ 462528 h 546333"/>
                <a:gd name="connsiteX15" fmla="*/ 44437 w 573021"/>
                <a:gd name="connsiteY15" fmla="*/ 319854 h 546333"/>
                <a:gd name="connsiteX16" fmla="*/ 56020 w 573021"/>
                <a:gd name="connsiteY16" fmla="*/ 291983 h 546333"/>
                <a:gd name="connsiteX17" fmla="*/ 83976 w 573021"/>
                <a:gd name="connsiteY17" fmla="*/ 280357 h 546333"/>
                <a:gd name="connsiteX18" fmla="*/ 56037 w 573021"/>
                <a:gd name="connsiteY18" fmla="*/ 291944 h 546333"/>
                <a:gd name="connsiteX19" fmla="*/ 56020 w 573021"/>
                <a:gd name="connsiteY19" fmla="*/ 291983 h 546333"/>
                <a:gd name="connsiteX20" fmla="*/ 55991 w 573021"/>
                <a:gd name="connsiteY20" fmla="*/ 291996 h 546333"/>
                <a:gd name="connsiteX21" fmla="*/ 44389 w 573021"/>
                <a:gd name="connsiteY21" fmla="*/ 319897 h 546333"/>
                <a:gd name="connsiteX22" fmla="*/ 44389 w 573021"/>
                <a:gd name="connsiteY22" fmla="*/ 462528 h 546333"/>
                <a:gd name="connsiteX23" fmla="*/ 83936 w 573021"/>
                <a:gd name="connsiteY23" fmla="*/ 502013 h 546333"/>
                <a:gd name="connsiteX24" fmla="*/ 83947 w 573021"/>
                <a:gd name="connsiteY24" fmla="*/ 502013 h 546333"/>
                <a:gd name="connsiteX25" fmla="*/ 83976 w 573021"/>
                <a:gd name="connsiteY25" fmla="*/ 502025 h 546333"/>
                <a:gd name="connsiteX26" fmla="*/ 489045 w 573021"/>
                <a:gd name="connsiteY26" fmla="*/ 502025 h 546333"/>
                <a:gd name="connsiteX27" fmla="*/ 489074 w 573021"/>
                <a:gd name="connsiteY27" fmla="*/ 502013 h 546333"/>
                <a:gd name="connsiteX28" fmla="*/ 489086 w 573021"/>
                <a:gd name="connsiteY28" fmla="*/ 502013 h 546333"/>
                <a:gd name="connsiteX29" fmla="*/ 528632 w 573021"/>
                <a:gd name="connsiteY29" fmla="*/ 462528 h 546333"/>
                <a:gd name="connsiteX30" fmla="*/ 528632 w 573021"/>
                <a:gd name="connsiteY30" fmla="*/ 319897 h 546333"/>
                <a:gd name="connsiteX31" fmla="*/ 517333 w 573021"/>
                <a:gd name="connsiteY31" fmla="*/ 292499 h 546333"/>
                <a:gd name="connsiteX32" fmla="*/ 517289 w 573021"/>
                <a:gd name="connsiteY32" fmla="*/ 292455 h 546333"/>
                <a:gd name="connsiteX33" fmla="*/ 517286 w 573021"/>
                <a:gd name="connsiteY33" fmla="*/ 292448 h 546333"/>
                <a:gd name="connsiteX34" fmla="*/ 516480 w 573021"/>
                <a:gd name="connsiteY34" fmla="*/ 291642 h 546333"/>
                <a:gd name="connsiteX35" fmla="*/ 489045 w 573021"/>
                <a:gd name="connsiteY35" fmla="*/ 280357 h 546333"/>
                <a:gd name="connsiteX36" fmla="*/ 392215 w 573021"/>
                <a:gd name="connsiteY36" fmla="*/ 280357 h 546333"/>
                <a:gd name="connsiteX37" fmla="*/ 308297 w 573021"/>
                <a:gd name="connsiteY37" fmla="*/ 352903 h 546333"/>
                <a:gd name="connsiteX38" fmla="*/ 264724 w 573021"/>
                <a:gd name="connsiteY38" fmla="*/ 352903 h 546333"/>
                <a:gd name="connsiteX39" fmla="*/ 180805 w 573021"/>
                <a:gd name="connsiteY39" fmla="*/ 280357 h 546333"/>
                <a:gd name="connsiteX40" fmla="*/ 453575 w 573021"/>
                <a:gd name="connsiteY40" fmla="*/ 157927 h 546333"/>
                <a:gd name="connsiteX41" fmla="*/ 556880 w 573021"/>
                <a:gd name="connsiteY41" fmla="*/ 269130 h 546333"/>
                <a:gd name="connsiteX42" fmla="*/ 556073 w 573021"/>
                <a:gd name="connsiteY42" fmla="*/ 269936 h 546333"/>
                <a:gd name="connsiteX43" fmla="*/ 573021 w 573021"/>
                <a:gd name="connsiteY43" fmla="*/ 319897 h 546333"/>
                <a:gd name="connsiteX44" fmla="*/ 573021 w 573021"/>
                <a:gd name="connsiteY44" fmla="*/ 462528 h 546333"/>
                <a:gd name="connsiteX45" fmla="*/ 489086 w 573021"/>
                <a:gd name="connsiteY45" fmla="*/ 546333 h 546333"/>
                <a:gd name="connsiteX46" fmla="*/ 83936 w 573021"/>
                <a:gd name="connsiteY46" fmla="*/ 546333 h 546333"/>
                <a:gd name="connsiteX47" fmla="*/ 0 w 573021"/>
                <a:gd name="connsiteY47" fmla="*/ 462528 h 546333"/>
                <a:gd name="connsiteX48" fmla="*/ 0 w 573021"/>
                <a:gd name="connsiteY48" fmla="*/ 319897 h 546333"/>
                <a:gd name="connsiteX49" fmla="*/ 13720 w 573021"/>
                <a:gd name="connsiteY49" fmla="*/ 274771 h 546333"/>
                <a:gd name="connsiteX50" fmla="*/ 12913 w 573021"/>
                <a:gd name="connsiteY50" fmla="*/ 273965 h 546333"/>
                <a:gd name="connsiteX51" fmla="*/ 20177 w 573021"/>
                <a:gd name="connsiteY51" fmla="*/ 265907 h 546333"/>
                <a:gd name="connsiteX52" fmla="*/ 108955 w 573021"/>
                <a:gd name="connsiteY52" fmla="*/ 164374 h 546333"/>
                <a:gd name="connsiteX53" fmla="*/ 140431 w 573021"/>
                <a:gd name="connsiteY53" fmla="*/ 195801 h 546333"/>
                <a:gd name="connsiteX54" fmla="*/ 105727 w 573021"/>
                <a:gd name="connsiteY54" fmla="*/ 236092 h 546333"/>
                <a:gd name="connsiteX55" fmla="*/ 225980 w 573021"/>
                <a:gd name="connsiteY55" fmla="*/ 236092 h 546333"/>
                <a:gd name="connsiteX56" fmla="*/ 225980 w 573021"/>
                <a:gd name="connsiteY56" fmla="*/ 280412 h 546333"/>
                <a:gd name="connsiteX57" fmla="*/ 264720 w 573021"/>
                <a:gd name="connsiteY57" fmla="*/ 308616 h 546333"/>
                <a:gd name="connsiteX58" fmla="*/ 308302 w 573021"/>
                <a:gd name="connsiteY58" fmla="*/ 308616 h 546333"/>
                <a:gd name="connsiteX59" fmla="*/ 347848 w 573021"/>
                <a:gd name="connsiteY59" fmla="*/ 280412 h 546333"/>
                <a:gd name="connsiteX60" fmla="*/ 347848 w 573021"/>
                <a:gd name="connsiteY60" fmla="*/ 236092 h 546333"/>
                <a:gd name="connsiteX61" fmla="*/ 464874 w 573021"/>
                <a:gd name="connsiteY61" fmla="*/ 236092 h 546333"/>
                <a:gd name="connsiteX62" fmla="*/ 422099 w 573021"/>
                <a:gd name="connsiteY62" fmla="*/ 189354 h 546333"/>
                <a:gd name="connsiteX63" fmla="*/ 286495 w 573021"/>
                <a:gd name="connsiteY63" fmla="*/ 0 h 546333"/>
                <a:gd name="connsiteX64" fmla="*/ 296179 w 573021"/>
                <a:gd name="connsiteY64" fmla="*/ 2417 h 546333"/>
                <a:gd name="connsiteX65" fmla="*/ 304248 w 573021"/>
                <a:gd name="connsiteY65" fmla="*/ 7250 h 546333"/>
                <a:gd name="connsiteX66" fmla="*/ 423677 w 573021"/>
                <a:gd name="connsiteY66" fmla="*/ 126479 h 546333"/>
                <a:gd name="connsiteX67" fmla="*/ 423677 w 573021"/>
                <a:gd name="connsiteY67" fmla="*/ 161925 h 546333"/>
                <a:gd name="connsiteX68" fmla="*/ 405924 w 573021"/>
                <a:gd name="connsiteY68" fmla="*/ 169175 h 546333"/>
                <a:gd name="connsiteX69" fmla="*/ 388171 w 573021"/>
                <a:gd name="connsiteY69" fmla="*/ 161925 h 546333"/>
                <a:gd name="connsiteX70" fmla="*/ 311511 w 573021"/>
                <a:gd name="connsiteY70" fmla="*/ 85393 h 546333"/>
                <a:gd name="connsiteX71" fmla="*/ 311511 w 573021"/>
                <a:gd name="connsiteY71" fmla="*/ 240874 h 546333"/>
                <a:gd name="connsiteX72" fmla="*/ 286495 w 573021"/>
                <a:gd name="connsiteY72" fmla="*/ 265847 h 546333"/>
                <a:gd name="connsiteX73" fmla="*/ 261480 w 573021"/>
                <a:gd name="connsiteY73" fmla="*/ 240874 h 546333"/>
                <a:gd name="connsiteX74" fmla="*/ 261480 w 573021"/>
                <a:gd name="connsiteY74" fmla="*/ 85393 h 546333"/>
                <a:gd name="connsiteX75" fmla="*/ 184820 w 573021"/>
                <a:gd name="connsiteY75" fmla="*/ 161925 h 546333"/>
                <a:gd name="connsiteX76" fmla="*/ 167067 w 573021"/>
                <a:gd name="connsiteY76" fmla="*/ 169175 h 546333"/>
                <a:gd name="connsiteX77" fmla="*/ 150121 w 573021"/>
                <a:gd name="connsiteY77" fmla="*/ 161925 h 546333"/>
                <a:gd name="connsiteX78" fmla="*/ 150121 w 573021"/>
                <a:gd name="connsiteY78" fmla="*/ 126479 h 546333"/>
                <a:gd name="connsiteX79" fmla="*/ 268742 w 573021"/>
                <a:gd name="connsiteY79" fmla="*/ 7250 h 546333"/>
                <a:gd name="connsiteX80" fmla="*/ 276812 w 573021"/>
                <a:gd name="connsiteY80" fmla="*/ 2417 h 546333"/>
                <a:gd name="connsiteX81" fmla="*/ 286495 w 573021"/>
                <a:gd name="connsiteY81" fmla="*/ 0 h 54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73021" h="546333">
                  <a:moveTo>
                    <a:pt x="83936" y="280412"/>
                  </a:moveTo>
                  <a:lnTo>
                    <a:pt x="180784" y="280412"/>
                  </a:lnTo>
                  <a:cubicBezTo>
                    <a:pt x="181591" y="323926"/>
                    <a:pt x="214681" y="352936"/>
                    <a:pt x="264720" y="352936"/>
                  </a:cubicBezTo>
                  <a:lnTo>
                    <a:pt x="308302" y="352936"/>
                  </a:lnTo>
                  <a:cubicBezTo>
                    <a:pt x="358340" y="352936"/>
                    <a:pt x="392237" y="323926"/>
                    <a:pt x="392237" y="280412"/>
                  </a:cubicBezTo>
                  <a:lnTo>
                    <a:pt x="489086" y="280412"/>
                  </a:lnTo>
                  <a:cubicBezTo>
                    <a:pt x="499578" y="280412"/>
                    <a:pt x="509263" y="284441"/>
                    <a:pt x="516526" y="291693"/>
                  </a:cubicBezTo>
                  <a:lnTo>
                    <a:pt x="517289" y="292455"/>
                  </a:lnTo>
                  <a:lnTo>
                    <a:pt x="528583" y="319854"/>
                  </a:lnTo>
                  <a:lnTo>
                    <a:pt x="528583" y="462528"/>
                  </a:lnTo>
                  <a:cubicBezTo>
                    <a:pt x="528583" y="473410"/>
                    <a:pt x="524145" y="483284"/>
                    <a:pt x="516984" y="490438"/>
                  </a:cubicBezTo>
                  <a:lnTo>
                    <a:pt x="489074" y="502013"/>
                  </a:lnTo>
                  <a:lnTo>
                    <a:pt x="83947" y="502013"/>
                  </a:lnTo>
                  <a:lnTo>
                    <a:pt x="56037" y="490438"/>
                  </a:lnTo>
                  <a:cubicBezTo>
                    <a:pt x="48875" y="483284"/>
                    <a:pt x="44437" y="473410"/>
                    <a:pt x="44437" y="462528"/>
                  </a:cubicBezTo>
                  <a:lnTo>
                    <a:pt x="44437" y="319854"/>
                  </a:lnTo>
                  <a:lnTo>
                    <a:pt x="56020" y="291983"/>
                  </a:lnTo>
                  <a:close/>
                  <a:moveTo>
                    <a:pt x="83976" y="280357"/>
                  </a:moveTo>
                  <a:cubicBezTo>
                    <a:pt x="73083" y="280357"/>
                    <a:pt x="63198" y="284790"/>
                    <a:pt x="56037" y="291944"/>
                  </a:cubicBezTo>
                  <a:lnTo>
                    <a:pt x="56020" y="291983"/>
                  </a:lnTo>
                  <a:lnTo>
                    <a:pt x="55991" y="291996"/>
                  </a:lnTo>
                  <a:cubicBezTo>
                    <a:pt x="48828" y="299147"/>
                    <a:pt x="44389" y="309019"/>
                    <a:pt x="44389" y="319897"/>
                  </a:cubicBezTo>
                  <a:lnTo>
                    <a:pt x="44389" y="462528"/>
                  </a:lnTo>
                  <a:cubicBezTo>
                    <a:pt x="44389" y="484285"/>
                    <a:pt x="62145" y="502013"/>
                    <a:pt x="83936" y="502013"/>
                  </a:cubicBezTo>
                  <a:lnTo>
                    <a:pt x="83947" y="502013"/>
                  </a:lnTo>
                  <a:lnTo>
                    <a:pt x="83976" y="502025"/>
                  </a:lnTo>
                  <a:lnTo>
                    <a:pt x="489045" y="502025"/>
                  </a:lnTo>
                  <a:lnTo>
                    <a:pt x="489074" y="502013"/>
                  </a:lnTo>
                  <a:lnTo>
                    <a:pt x="489086" y="502013"/>
                  </a:lnTo>
                  <a:cubicBezTo>
                    <a:pt x="510877" y="502013"/>
                    <a:pt x="528632" y="484285"/>
                    <a:pt x="528632" y="462528"/>
                  </a:cubicBezTo>
                  <a:lnTo>
                    <a:pt x="528632" y="319897"/>
                  </a:lnTo>
                  <a:cubicBezTo>
                    <a:pt x="528632" y="309421"/>
                    <a:pt x="524597" y="299752"/>
                    <a:pt x="517333" y="292499"/>
                  </a:cubicBezTo>
                  <a:lnTo>
                    <a:pt x="517289" y="292455"/>
                  </a:lnTo>
                  <a:lnTo>
                    <a:pt x="517286" y="292448"/>
                  </a:lnTo>
                  <a:lnTo>
                    <a:pt x="516480" y="291642"/>
                  </a:lnTo>
                  <a:cubicBezTo>
                    <a:pt x="509217" y="284387"/>
                    <a:pt x="499534" y="280357"/>
                    <a:pt x="489045" y="280357"/>
                  </a:cubicBezTo>
                  <a:lnTo>
                    <a:pt x="392215" y="280357"/>
                  </a:lnTo>
                  <a:cubicBezTo>
                    <a:pt x="392215" y="323885"/>
                    <a:pt x="358325" y="352903"/>
                    <a:pt x="308297" y="352903"/>
                  </a:cubicBezTo>
                  <a:lnTo>
                    <a:pt x="264724" y="352903"/>
                  </a:lnTo>
                  <a:cubicBezTo>
                    <a:pt x="214695" y="352903"/>
                    <a:pt x="181612" y="323885"/>
                    <a:pt x="180805" y="280357"/>
                  </a:cubicBezTo>
                  <a:close/>
                  <a:moveTo>
                    <a:pt x="453575" y="157927"/>
                  </a:moveTo>
                  <a:lnTo>
                    <a:pt x="556880" y="269130"/>
                  </a:lnTo>
                  <a:lnTo>
                    <a:pt x="556073" y="269936"/>
                  </a:lnTo>
                  <a:cubicBezTo>
                    <a:pt x="567372" y="284441"/>
                    <a:pt x="573021" y="301363"/>
                    <a:pt x="573021" y="319897"/>
                  </a:cubicBezTo>
                  <a:lnTo>
                    <a:pt x="573021" y="462528"/>
                  </a:lnTo>
                  <a:cubicBezTo>
                    <a:pt x="573021" y="509265"/>
                    <a:pt x="535896" y="546333"/>
                    <a:pt x="489086" y="546333"/>
                  </a:cubicBezTo>
                  <a:lnTo>
                    <a:pt x="83936" y="546333"/>
                  </a:lnTo>
                  <a:cubicBezTo>
                    <a:pt x="37933" y="546333"/>
                    <a:pt x="0" y="509265"/>
                    <a:pt x="0" y="462528"/>
                  </a:cubicBezTo>
                  <a:lnTo>
                    <a:pt x="0" y="319897"/>
                  </a:lnTo>
                  <a:cubicBezTo>
                    <a:pt x="0" y="303781"/>
                    <a:pt x="4843" y="287664"/>
                    <a:pt x="13720" y="274771"/>
                  </a:cubicBezTo>
                  <a:lnTo>
                    <a:pt x="12913" y="273965"/>
                  </a:lnTo>
                  <a:lnTo>
                    <a:pt x="20177" y="265907"/>
                  </a:lnTo>
                  <a:lnTo>
                    <a:pt x="108955" y="164374"/>
                  </a:lnTo>
                  <a:lnTo>
                    <a:pt x="140431" y="195801"/>
                  </a:lnTo>
                  <a:lnTo>
                    <a:pt x="105727" y="236092"/>
                  </a:lnTo>
                  <a:lnTo>
                    <a:pt x="225980" y="236092"/>
                  </a:lnTo>
                  <a:lnTo>
                    <a:pt x="225980" y="280412"/>
                  </a:lnTo>
                  <a:cubicBezTo>
                    <a:pt x="225980" y="304587"/>
                    <a:pt x="250193" y="308616"/>
                    <a:pt x="264720" y="308616"/>
                  </a:cubicBezTo>
                  <a:lnTo>
                    <a:pt x="308302" y="308616"/>
                  </a:lnTo>
                  <a:cubicBezTo>
                    <a:pt x="322829" y="308616"/>
                    <a:pt x="347848" y="304587"/>
                    <a:pt x="347848" y="280412"/>
                  </a:cubicBezTo>
                  <a:lnTo>
                    <a:pt x="347848" y="236092"/>
                  </a:lnTo>
                  <a:lnTo>
                    <a:pt x="464874" y="236092"/>
                  </a:lnTo>
                  <a:lnTo>
                    <a:pt x="422099" y="189354"/>
                  </a:lnTo>
                  <a:close/>
                  <a:moveTo>
                    <a:pt x="286495" y="0"/>
                  </a:moveTo>
                  <a:cubicBezTo>
                    <a:pt x="289723" y="0"/>
                    <a:pt x="292951" y="806"/>
                    <a:pt x="296179" y="2417"/>
                  </a:cubicBezTo>
                  <a:cubicBezTo>
                    <a:pt x="299406" y="3222"/>
                    <a:pt x="301827" y="4834"/>
                    <a:pt x="304248" y="7250"/>
                  </a:cubicBezTo>
                  <a:lnTo>
                    <a:pt x="423677" y="126479"/>
                  </a:lnTo>
                  <a:cubicBezTo>
                    <a:pt x="433360" y="136146"/>
                    <a:pt x="433360" y="152258"/>
                    <a:pt x="423677" y="161925"/>
                  </a:cubicBezTo>
                  <a:cubicBezTo>
                    <a:pt x="418835" y="166759"/>
                    <a:pt x="412380" y="169175"/>
                    <a:pt x="405924" y="169175"/>
                  </a:cubicBezTo>
                  <a:cubicBezTo>
                    <a:pt x="399468" y="169175"/>
                    <a:pt x="393013" y="166759"/>
                    <a:pt x="388171" y="161925"/>
                  </a:cubicBezTo>
                  <a:lnTo>
                    <a:pt x="311511" y="85393"/>
                  </a:lnTo>
                  <a:lnTo>
                    <a:pt x="311511" y="240874"/>
                  </a:lnTo>
                  <a:cubicBezTo>
                    <a:pt x="311511" y="254569"/>
                    <a:pt x="300213" y="265847"/>
                    <a:pt x="286495" y="265847"/>
                  </a:cubicBezTo>
                  <a:cubicBezTo>
                    <a:pt x="272777" y="265847"/>
                    <a:pt x="261480" y="254569"/>
                    <a:pt x="261480" y="240874"/>
                  </a:cubicBezTo>
                  <a:lnTo>
                    <a:pt x="261480" y="85393"/>
                  </a:lnTo>
                  <a:lnTo>
                    <a:pt x="184820" y="161925"/>
                  </a:lnTo>
                  <a:cubicBezTo>
                    <a:pt x="180785" y="166759"/>
                    <a:pt x="174329" y="169175"/>
                    <a:pt x="167067" y="169175"/>
                  </a:cubicBezTo>
                  <a:cubicBezTo>
                    <a:pt x="160611" y="169175"/>
                    <a:pt x="154155" y="166759"/>
                    <a:pt x="150121" y="161925"/>
                  </a:cubicBezTo>
                  <a:cubicBezTo>
                    <a:pt x="140437" y="152258"/>
                    <a:pt x="140437" y="136146"/>
                    <a:pt x="150121" y="126479"/>
                  </a:cubicBezTo>
                  <a:lnTo>
                    <a:pt x="268742" y="7250"/>
                  </a:lnTo>
                  <a:cubicBezTo>
                    <a:pt x="271163" y="4834"/>
                    <a:pt x="273584" y="3222"/>
                    <a:pt x="276812" y="2417"/>
                  </a:cubicBezTo>
                  <a:cubicBezTo>
                    <a:pt x="280040" y="806"/>
                    <a:pt x="283267" y="0"/>
                    <a:pt x="286495" y="0"/>
                  </a:cubicBezTo>
                  <a:close/>
                </a:path>
              </a:pathLst>
            </a:custGeom>
            <a:solidFill>
              <a:srgbClr val="485776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CustomText2">
              <a:extLst>
                <a:ext uri="{FF2B5EF4-FFF2-40B4-BE49-F238E27FC236}">
                  <a16:creationId xmlns:a16="http://schemas.microsoft.com/office/drawing/2014/main" id="{2AEAD3D0-2EB2-4ABD-8AC6-FAB95C2CA1A2}"/>
                </a:ext>
              </a:extLst>
            </p:cNvPr>
            <p:cNvSpPr txBox="1"/>
            <p:nvPr/>
          </p:nvSpPr>
          <p:spPr bwMode="auto">
            <a:xfrm>
              <a:off x="5718196" y="1841446"/>
              <a:ext cx="2530883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德州扑克游戏方式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3A021-5B5F-4F74-B58E-DE1CB2903C80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CB2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迭代计划</a:t>
            </a:r>
            <a:endParaRPr lang="zh-CN" altLang="en-US" sz="3200" b="1" dirty="0">
              <a:solidFill>
                <a:srgbClr val="ECB2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9" y="1168313"/>
            <a:ext cx="2942406" cy="19659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45" y="0"/>
            <a:ext cx="403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E2B0AE-6FA9-4F2D-857A-FD7C8AC74390}"/>
              </a:ext>
            </a:extLst>
          </p:cNvPr>
          <p:cNvSpPr txBox="1"/>
          <p:nvPr/>
        </p:nvSpPr>
        <p:spPr>
          <a:xfrm>
            <a:off x="2076249" y="91529"/>
            <a:ext cx="278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472C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迭代计划</a:t>
            </a:r>
            <a:endParaRPr lang="zh-CN" altLang="en-US" sz="3200" b="1" dirty="0">
              <a:solidFill>
                <a:srgbClr val="4472C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93" y="1070634"/>
            <a:ext cx="9201098" cy="49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476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Normal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495</Words>
  <Application>Microsoft Office PowerPoint</Application>
  <PresentationFormat>宽屏</PresentationFormat>
  <Paragraphs>127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等线</vt:lpstr>
      <vt:lpstr>思源黑体 CN Bold</vt:lpstr>
      <vt:lpstr>思源黑体 CN Normal</vt:lpstr>
      <vt:lpstr>字魂35号-经典雅黑</vt:lpstr>
      <vt:lpstr>Arial</vt:lpstr>
      <vt:lpstr>Segoe UI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</dc:creator>
  <cp:lastModifiedBy>喵</cp:lastModifiedBy>
  <cp:revision>99</cp:revision>
  <dcterms:created xsi:type="dcterms:W3CDTF">2019-06-12T05:14:31Z</dcterms:created>
  <dcterms:modified xsi:type="dcterms:W3CDTF">2020-04-28T04:37:13Z</dcterms:modified>
</cp:coreProperties>
</file>