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image/png" PartName="/ppt/media/slide10_image_rId2.png"/>
  <Override ContentType="image/png" PartName="/ppt/media/slide11_image_rId2.png"/>
  <Override ContentType="image/png" PartName="/ppt/media/slide12_image_rId2.png"/>
  <Override ContentType="image/png" PartName="/ppt/media/slide13_image_rId2.png"/>
  <Override ContentType="image/png" PartName="/ppt/media/slide14_image_rId2.png"/>
  <Override ContentType="image/png" PartName="/ppt/media/slide15_image_rId2.png"/>
  <Override ContentType="image/png" PartName="/ppt/media/slide16_image_rId2.png"/>
  <Override ContentType="image/png" PartName="/ppt/media/slide17_image_rId2.png"/>
  <Override ContentType="image/png" PartName="/ppt/media/slide18_image_rId2.png"/>
  <Override ContentType="image/png" PartName="/ppt/media/slide19_image_rId2.png"/>
  <Override ContentType="image/png" PartName="/ppt/media/slide1_image_rId2.png"/>
  <Override ContentType="image/png" PartName="/ppt/media/slide20_image_rId2.png"/>
  <Override ContentType="image/png" PartName="/ppt/media/slide21_image_rId2.png"/>
  <Override ContentType="image/png" PartName="/ppt/media/slide22_image_rId2.png"/>
  <Override ContentType="image/png" PartName="/ppt/media/slide23_image_rId2.png"/>
  <Override ContentType="image/png" PartName="/ppt/media/slide24_image_rId2.png"/>
  <Override ContentType="image/png" PartName="/ppt/media/slide25_image_rId2.png"/>
  <Override ContentType="image/png" PartName="/ppt/media/slide26_image_rId2.png"/>
  <Override ContentType="image/png" PartName="/ppt/media/slide27_image_rId2.png"/>
  <Override ContentType="image/png" PartName="/ppt/media/slide28_image_rId2.png"/>
  <Override ContentType="image/png" PartName="/ppt/media/slide29_image_rId2.png"/>
  <Override ContentType="image/png" PartName="/ppt/media/slide2_image_rId2.png"/>
  <Override ContentType="image/png" PartName="/ppt/media/slide30_image_rId2.png"/>
  <Override ContentType="image/png" PartName="/ppt/media/slide31_image_rId2.png"/>
  <Override ContentType="image/png" PartName="/ppt/media/slide32_image_rId2.png"/>
  <Override ContentType="image/png" PartName="/ppt/media/slide33_image_rId2.png"/>
  <Override ContentType="image/png" PartName="/ppt/media/slide34_image_rId2.png"/>
  <Override ContentType="image/png" PartName="/ppt/media/slide35_image_rId2.png"/>
  <Override ContentType="image/png" PartName="/ppt/media/slide36_image_rId2.png"/>
  <Override ContentType="image/png" PartName="/ppt/media/slide37_image_rId2.png"/>
  <Override ContentType="image/png" PartName="/ppt/media/slide38_image_rId2.png"/>
  <Override ContentType="image/png" PartName="/ppt/media/slide39_image_rId2.png"/>
  <Override ContentType="image/png" PartName="/ppt/media/slide3_image_rId2.png"/>
  <Override ContentType="image/png" PartName="/ppt/media/slide40_image_rId2.png"/>
  <Override ContentType="image/png" PartName="/ppt/media/slide41_image_rId2.png"/>
  <Override ContentType="image/png" PartName="/ppt/media/slide42_image_rId2.png"/>
  <Override ContentType="image/png" PartName="/ppt/media/slide43_image_rId2.png"/>
  <Override ContentType="image/png" PartName="/ppt/media/slide44_image_rId2.png"/>
  <Override ContentType="image/png" PartName="/ppt/media/slide45_image_rId2.png"/>
  <Override ContentType="image/png" PartName="/ppt/media/slide46_image_rId2.png"/>
  <Override ContentType="image/png" PartName="/ppt/media/slide47_image_rId2.png"/>
  <Override ContentType="image/png" PartName="/ppt/media/slide48_image_rId2.png"/>
  <Override ContentType="image/png" PartName="/ppt/media/slide49_image_rId2.png"/>
  <Override ContentType="image/png" PartName="/ppt/media/slide4_image_rId2.png"/>
  <Override ContentType="image/png" PartName="/ppt/media/slide50_image_rId2.png"/>
  <Override ContentType="image/png" PartName="/ppt/media/slide51_image_rId2.png"/>
  <Override ContentType="image/png" PartName="/ppt/media/slide52_image_rId2.png"/>
  <Override ContentType="image/png" PartName="/ppt/media/slide53_image_rId2.png"/>
  <Override ContentType="image/png" PartName="/ppt/media/slide54_image_rId2.png"/>
  <Override ContentType="image/png" PartName="/ppt/media/slide55_image_rId2.png"/>
  <Override ContentType="image/png" PartName="/ppt/media/slide56_image_rId2.png"/>
  <Override ContentType="image/png" PartName="/ppt/media/slide57_image_rId2.png"/>
  <Override ContentType="image/png" PartName="/ppt/media/slide58_image_rId2.png"/>
  <Override ContentType="image/png" PartName="/ppt/media/slide59_image_rId2.png"/>
  <Override ContentType="image/png" PartName="/ppt/media/slide5_image_rId2.png"/>
  <Override ContentType="image/png" PartName="/ppt/media/slide60_image_rId2.png"/>
  <Override ContentType="image/png" PartName="/ppt/media/slide61_image_rId2.png"/>
  <Override ContentType="image/png" PartName="/ppt/media/slide62_image_rId2.png"/>
  <Override ContentType="image/png" PartName="/ppt/media/slide63_image_rId2.png"/>
  <Override ContentType="image/png" PartName="/ppt/media/slide64_image_rId2.png"/>
  <Override ContentType="image/png" PartName="/ppt/media/slide65_image_rId2.png"/>
  <Override ContentType="image/png" PartName="/ppt/media/slide66_image_rId2.png"/>
  <Override ContentType="image/png" PartName="/ppt/media/slide67_image_rId2.png"/>
  <Override ContentType="image/png" PartName="/ppt/media/slide68_image_rId2.png"/>
  <Override ContentType="image/png" PartName="/ppt/media/slide69_image_rId2.png"/>
  <Override ContentType="image/png" PartName="/ppt/media/slide6_image_rId2.png"/>
  <Override ContentType="image/png" PartName="/ppt/media/slide70_image_rId2.png"/>
  <Override ContentType="image/png" PartName="/ppt/media/slide7_image_rId2.png"/>
  <Override ContentType="image/png" PartName="/ppt/media/slide8_image_rId2.png"/>
  <Override ContentType="image/png" PartName="/ppt/media/slide9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handoutMasterIdLst>
    <p:handoutMasterId r:id="rId2"/>
  </p:handoutMasterIdLst>
  <p:sldIdLst>
    <p:sldId id="283873887" r:id="rId7"/>
    <p:sldId id="1173158386" r:id="rId8"/>
    <p:sldId id="1470580900" r:id="rId9"/>
    <p:sldId id="869873231" r:id="rId10"/>
    <p:sldId id="1684020400" r:id="rId11"/>
    <p:sldId id="1696499280" r:id="rId12"/>
    <p:sldId id="946762287" r:id="rId13"/>
    <p:sldId id="1877806317" r:id="rId14"/>
    <p:sldId id="987439359" r:id="rId15"/>
    <p:sldId id="1970256526" r:id="rId16"/>
    <p:sldId id="823608370" r:id="rId17"/>
    <p:sldId id="1848493316" r:id="rId18"/>
    <p:sldId id="930377009" r:id="rId19"/>
    <p:sldId id="987414773" r:id="rId20"/>
    <p:sldId id="1721686506" r:id="rId21"/>
    <p:sldId id="1413825180" r:id="rId22"/>
    <p:sldId id="1907976217" r:id="rId23"/>
    <p:sldId id="822360157" r:id="rId24"/>
    <p:sldId id="1449353196" r:id="rId25"/>
    <p:sldId id="739303249" r:id="rId26"/>
    <p:sldId id="834723148" r:id="rId27"/>
    <p:sldId id="1784653977" r:id="rId28"/>
    <p:sldId id="1459151170" r:id="rId29"/>
    <p:sldId id="98651592" r:id="rId30"/>
    <p:sldId id="1815507984" r:id="rId31"/>
    <p:sldId id="822514560" r:id="rId32"/>
    <p:sldId id="776111276" r:id="rId33"/>
    <p:sldId id="1125841613" r:id="rId34"/>
    <p:sldId id="802775923" r:id="rId35"/>
    <p:sldId id="403393689" r:id="rId36"/>
    <p:sldId id="473111560" r:id="rId37"/>
    <p:sldId id="1432167947" r:id="rId38"/>
    <p:sldId id="1087444343" r:id="rId39"/>
    <p:sldId id="2000249186" r:id="rId40"/>
    <p:sldId id="967051212" r:id="rId41"/>
    <p:sldId id="675253351" r:id="rId42"/>
    <p:sldId id="477334379" r:id="rId43"/>
    <p:sldId id="1548221501" r:id="rId44"/>
    <p:sldId id="190812335" r:id="rId45"/>
    <p:sldId id="647634425" r:id="rId46"/>
    <p:sldId id="885290325" r:id="rId47"/>
    <p:sldId id="136268792" r:id="rId48"/>
    <p:sldId id="1391196519" r:id="rId49"/>
    <p:sldId id="768072103" r:id="rId50"/>
    <p:sldId id="321982091" r:id="rId51"/>
    <p:sldId id="1939380727" r:id="rId52"/>
    <p:sldId id="49719950" r:id="rId53"/>
    <p:sldId id="1494059104" r:id="rId54"/>
    <p:sldId id="620491104" r:id="rId55"/>
    <p:sldId id="1035032832" r:id="rId56"/>
    <p:sldId id="1486027422" r:id="rId57"/>
    <p:sldId id="1188999666" r:id="rId58"/>
    <p:sldId id="1921856508" r:id="rId59"/>
    <p:sldId id="1612977827" r:id="rId60"/>
    <p:sldId id="586560539" r:id="rId61"/>
    <p:sldId id="885441929" r:id="rId62"/>
    <p:sldId id="411975749" r:id="rId63"/>
    <p:sldId id="861854020" r:id="rId64"/>
    <p:sldId id="689085392" r:id="rId65"/>
    <p:sldId id="182587333" r:id="rId66"/>
    <p:sldId id="1132329209" r:id="rId67"/>
    <p:sldId id="1853691078" r:id="rId68"/>
    <p:sldId id="831346993" r:id="rId69"/>
    <p:sldId id="1689368694" r:id="rId70"/>
    <p:sldId id="459333086" r:id="rId71"/>
    <p:sldId id="2078539734" r:id="rId72"/>
    <p:sldId id="1244087007" r:id="rId73"/>
    <p:sldId id="1682940407" r:id="rId74"/>
    <p:sldId id="1048183056" r:id="rId75"/>
    <p:sldId id="704820177" r:id="rId76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6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3"></Relationship><Relationship Target="handoutMasters/handoutMaster1.xml" Type="http://schemas.openxmlformats.org/officeDocument/2006/relationships/handoutMaster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6"></Relationship><Relationship Target="theme/theme1.xml" Type="http://schemas.openxmlformats.org/officeDocument/2006/relationships/theme" Id="rId5"></Relationship><Relationship Target="viewProps.xml" Type="http://schemas.openxmlformats.org/officeDocument/2006/relationships/viewProps" Id="rId4"></Relationship><Relationship Target="slides/slide1.xml" Type="http://schemas.openxmlformats.org/officeDocument/2006/relationships/slide" Id="rId7"/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8.xml" Type="http://schemas.openxmlformats.org/officeDocument/2006/relationships/slide" Id="rId14"/><Relationship Target="slides/slide9.xml" Type="http://schemas.openxmlformats.org/officeDocument/2006/relationships/slide" Id="rId15"/><Relationship Target="slides/slide10.xml" Type="http://schemas.openxmlformats.org/officeDocument/2006/relationships/slide" Id="rId16"/><Relationship Target="slides/slide11.xml" Type="http://schemas.openxmlformats.org/officeDocument/2006/relationships/slide" Id="rId17"/><Relationship Target="slides/slide12.xml" Type="http://schemas.openxmlformats.org/officeDocument/2006/relationships/slide" Id="rId18"/><Relationship Target="slides/slide13.xml" Type="http://schemas.openxmlformats.org/officeDocument/2006/relationships/slide" Id="rId19"/><Relationship Target="slides/slide14.xml" Type="http://schemas.openxmlformats.org/officeDocument/2006/relationships/slide" Id="rId20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9.xml" Type="http://schemas.openxmlformats.org/officeDocument/2006/relationships/slide" Id="rId25"/><Relationship Target="slides/slide20.xml" Type="http://schemas.openxmlformats.org/officeDocument/2006/relationships/slide" Id="rId26"/><Relationship Target="slides/slide21.xml" Type="http://schemas.openxmlformats.org/officeDocument/2006/relationships/slide" Id="rId27"/><Relationship Target="slides/slide22.xml" Type="http://schemas.openxmlformats.org/officeDocument/2006/relationships/slide" Id="rId28"/><Relationship Target="slides/slide23.xml" Type="http://schemas.openxmlformats.org/officeDocument/2006/relationships/slide" Id="rId29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30.xml" Type="http://schemas.openxmlformats.org/officeDocument/2006/relationships/slide" Id="rId36"/><Relationship Target="slides/slide31.xml" Type="http://schemas.openxmlformats.org/officeDocument/2006/relationships/slide" Id="rId37"/><Relationship Target="slides/slide32.xml" Type="http://schemas.openxmlformats.org/officeDocument/2006/relationships/slide" Id="rId38"/><Relationship Target="slides/slide33.xml" Type="http://schemas.openxmlformats.org/officeDocument/2006/relationships/slide" Id="rId39"/><Relationship Target="slides/slide34.xml" Type="http://schemas.openxmlformats.org/officeDocument/2006/relationships/slide" Id="rId40"/><Relationship Target="slides/slide35.xml" Type="http://schemas.openxmlformats.org/officeDocument/2006/relationships/slide" Id="rId41"/><Relationship Target="slides/slide36.xml" Type="http://schemas.openxmlformats.org/officeDocument/2006/relationships/slide" Id="rId42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41.xml" Type="http://schemas.openxmlformats.org/officeDocument/2006/relationships/slide" Id="rId47"/><Relationship Target="slides/slide42.xml" Type="http://schemas.openxmlformats.org/officeDocument/2006/relationships/slide" Id="rId48"/><Relationship Target="slides/slide43.xml" Type="http://schemas.openxmlformats.org/officeDocument/2006/relationships/slide" Id="rId49"/><Relationship Target="slides/slide44.xml" Type="http://schemas.openxmlformats.org/officeDocument/2006/relationships/slide" Id="rId50"/><Relationship Target="slides/slide45.xml" Type="http://schemas.openxmlformats.org/officeDocument/2006/relationships/slide" Id="rId51"/><Relationship Target="slides/slide46.xml" Type="http://schemas.openxmlformats.org/officeDocument/2006/relationships/slide" Id="rId52"/><Relationship Target="slides/slide47.xml" Type="http://schemas.openxmlformats.org/officeDocument/2006/relationships/slide" Id="rId53"/><Relationship Target="slides/slide48.xml" Type="http://schemas.openxmlformats.org/officeDocument/2006/relationships/slide" Id="rId54"/><Relationship Target="slides/slide49.xml" Type="http://schemas.openxmlformats.org/officeDocument/2006/relationships/slide" Id="rId55"/><Relationship Target="slides/slide50.xml" Type="http://schemas.openxmlformats.org/officeDocument/2006/relationships/slide" Id="rId56"/><Relationship Target="slides/slide51.xml" Type="http://schemas.openxmlformats.org/officeDocument/2006/relationships/slide" Id="rId5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54.xml" Type="http://schemas.openxmlformats.org/officeDocument/2006/relationships/slide" Id="rId60"/><Relationship Target="slides/slide55.xml" Type="http://schemas.openxmlformats.org/officeDocument/2006/relationships/slide" Id="rId61"/><Relationship Target="slides/slide56.xml" Type="http://schemas.openxmlformats.org/officeDocument/2006/relationships/slide" Id="rId62"/><Relationship Target="slides/slide57.xml" Type="http://schemas.openxmlformats.org/officeDocument/2006/relationships/slide" Id="rId63"/><Relationship Target="slides/slide58.xml" Type="http://schemas.openxmlformats.org/officeDocument/2006/relationships/slide" Id="rId64"/><Relationship Target="slides/slide59.xml" Type="http://schemas.openxmlformats.org/officeDocument/2006/relationships/slide" Id="rId65"/><Relationship Target="slides/slide60.xml" Type="http://schemas.openxmlformats.org/officeDocument/2006/relationships/slide" Id="rId66"/><Relationship Target="slides/slide61.xml" Type="http://schemas.openxmlformats.org/officeDocument/2006/relationships/slide" Id="rId67"/><Relationship Target="slides/slide62.xml" Type="http://schemas.openxmlformats.org/officeDocument/2006/relationships/slide" Id="rId68"/><Relationship Target="slides/slide63.xml" Type="http://schemas.openxmlformats.org/officeDocument/2006/relationships/slide" Id="rId69"/><Relationship Target="slides/slide64.xml" Type="http://schemas.openxmlformats.org/officeDocument/2006/relationships/slide" Id="rId70"/><Relationship Target="slides/slide65.xml" Type="http://schemas.openxmlformats.org/officeDocument/2006/relationships/slide" Id="rId71"/><Relationship Target="slides/slide66.xml" Type="http://schemas.openxmlformats.org/officeDocument/2006/relationships/slide" Id="rId72"/><Relationship Target="slides/slide67.xml" Type="http://schemas.openxmlformats.org/officeDocument/2006/relationships/slide" Id="rId73"/><Relationship Target="slides/slide68.xml" Type="http://schemas.openxmlformats.org/officeDocument/2006/relationships/slide" Id="rId74"/><Relationship Target="slides/slide69.xml" Type="http://schemas.openxmlformats.org/officeDocument/2006/relationships/slide" Id="rId75"/><Relationship Target="slides/slide70.xml" Type="http://schemas.openxmlformats.org/officeDocument/2006/relationships/slide" Id="rId76"/></Relationships>
</file>

<file path=ppt/handoutMasters/_rels/handout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4E8-677F-46BE-B971-4F17EE98DD08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B826C-359A-459E-9629-B83A8A1A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media/image1.pn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Canre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685800" y="5621072"/>
            <a:ext cx="6400800" cy="70013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false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06482764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2062" y="411061"/>
            <a:ext cx="7944374" cy="578796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31760185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Canreg_basic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476375"/>
            <a:ext cx="8229600" cy="50863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7065000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Canreg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268918" y="357838"/>
            <a:ext cx="3435335" cy="2851893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900197" y="334639"/>
            <a:ext cx="4935894" cy="623411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212951244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anreg_spli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0779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1800224"/>
            <a:ext cx="4040188" cy="4693881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0779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1800225"/>
            <a:ext cx="4041775" cy="4693880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74415215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1315616"/>
            <a:ext cx="4040188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1315616"/>
            <a:ext cx="4041775" cy="517848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313355352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basic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false" smtClean="false"/>
              <a:t>Click to edit Master title style</a:t>
            </a:r>
            <a:br>
              <a:rPr lang="en-US" dirty="false" smtClean="false"/>
            </a:br>
            <a:r>
              <a:rPr lang="en-US" dirty="false" err="true" smtClean="false"/>
              <a:t>dfdfdf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028700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914400" y="1685131"/>
            <a:ext cx="7315200" cy="5172869"/>
          </a:xfrm>
        </p:spPr>
        <p:txBody>
          <a:bodyPr/>
          <a:lstStyle>
            <a:lvl1pPr algn="ctr">
              <a:defRPr sz="2400"/>
            </a:lvl1pPr>
            <a:lvl2pPr algn="ctr">
              <a:defRPr sz="2000"/>
            </a:lvl2pPr>
            <a:lvl3pPr algn="ctr">
              <a:defRPr sz="1800"/>
            </a:lvl3pPr>
            <a:lvl4pPr algn="ctr">
              <a:defRPr sz="1600"/>
            </a:lvl4pPr>
            <a:lvl5pPr algn="ctr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14990333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Canreg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65" y="3210366"/>
            <a:ext cx="261420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true"/>
        </p:nvSpPr>
        <p:spPr>
          <a:xfrm>
            <a:off x="301752" y="2069709"/>
            <a:ext cx="5074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tool.</a:t>
            </a:r>
          </a:p>
          <a:p>
            <a:pPr marL="285750" marR="0" indent="-285750" algn="l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Input, store, check and analyse cancer registry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to do data entry, quality control, consistency checks and basic analysis of the data.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quality graphics, report and presentation.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false" i="false" kern="1200" baseline="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user capacities.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b="false" i="false" kern="1200" baseline="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to </a:t>
            </a:r>
            <a:r>
              <a:rPr lang="en-GB" sz="1800" b="false" i="false" kern="120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facilitate the set up of a new or modification of an existing database by adding new variables, tailoring the data entry forms etc.</a:t>
            </a:r>
            <a:r>
              <a:rPr lang="en-GB" sz="1800" b="false" i="false" kern="1200" baseline="0" dirty="false" smtClean="fals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true"/>
        </p:nvSpPr>
        <p:spPr>
          <a:xfrm>
            <a:off x="5504687" y="2069709"/>
            <a:ext cx="333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false" smtClean="false"/>
              <a:t>http://www.iacr.com.fr/CanReg5</a:t>
            </a:r>
            <a:endParaRPr lang="en-GB" sz="18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true"/>
        </p:nvSpPr>
        <p:spPr>
          <a:xfrm>
            <a:off x="301753" y="211143"/>
            <a:ext cx="854049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500" dirty="false" smtClean="false"/>
              <a:t>CanReg</a:t>
            </a:r>
            <a:r>
              <a:rPr lang="en-US" sz="3500" baseline="0" dirty="false" smtClean="false"/>
              <a:t>5 software</a:t>
            </a:r>
            <a:endParaRPr lang="en-GB" sz="3500" b="false" i="false" kern="1200" dirty="false" smtClean="fals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true"/>
        </p:nvSpPr>
        <p:spPr>
          <a:xfrm>
            <a:off x="301753" y="971637"/>
            <a:ext cx="8540496" cy="729147"/>
          </a:xfrm>
          <a:prstGeom prst="rect">
            <a:avLst/>
          </a:prstGeom>
        </p:spPr>
        <p:txBody>
          <a:bodyPr vert="horz" lIns="91440" tIns="45720" rIns="91440" bIns="45720" rtlCol="false" anchor="b">
            <a:normAutofit/>
          </a:bodyPr>
          <a:lstStyle/>
          <a:p>
            <a:pPr lvl="0" indent="0"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GB" sz="2000" b="false" dirty="false" smtClean="false"/>
              <a:t>This presentation was generated by CanReg5 software.</a:t>
            </a:r>
            <a:br>
              <a:rPr lang="en-GB" sz="2000" b="false" dirty="false" smtClean="false"/>
            </a:br>
            <a:r>
              <a:rPr lang="en-GB" sz="2000" b="false" dirty="false" smtClean="false"/>
              <a:t>Cancer cases were registered using the CanReg5 software.</a:t>
            </a:r>
            <a:endParaRPr lang="en-US" sz="2000" b="false" dirty="false"/>
          </a:p>
        </p:txBody>
      </p:sp>
    </p:spTree>
    <p:extLst>
      <p:ext uri="{BB962C8B-B14F-4D97-AF65-F5344CB8AC3E}">
        <p14:creationId xmlns:p14="http://schemas.microsoft.com/office/powerpoint/2010/main" val="282928886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5.xml" Type="http://schemas.openxmlformats.org/officeDocument/2006/relationships/slideLayout" Id="rId5"></Relationship><Relationship Target="../slideLayouts/slideLayout4.xml" Type="http://schemas.openxmlformats.org/officeDocument/2006/relationships/slideLayout" Id="rId4"></Relationship><Relationship Target="../theme/theme1.xml" Type="http://schemas.openxmlformats.org/officeDocument/2006/relationships/theme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360363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 dirty="false" smtClean="false"/>
              <a:t>Click to Master title style</a:t>
            </a:r>
            <a:br>
              <a:rPr lang="en-US" dirty="false" smtClean="false"/>
            </a:br>
            <a:r>
              <a:rPr lang="en-US" dirty="false" err="true" smtClean="false"/>
              <a:t>dfdfdfdf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390261"/>
            <a:ext cx="8229600" cy="4848614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Second level</a:t>
            </a:r>
          </a:p>
          <a:p>
            <a:pPr lvl="2"/>
            <a:r>
              <a:rPr lang="en-US" dirty="false" smtClean="false"/>
              <a:t>Third level</a:t>
            </a:r>
          </a:p>
          <a:p>
            <a:pPr lvl="3"/>
            <a:r>
              <a:rPr lang="en-US" dirty="false" smtClean="false"/>
              <a:t>Fourth level</a:t>
            </a:r>
          </a:p>
          <a:p>
            <a:pPr lvl="4"/>
            <a:r>
              <a:rPr lang="en-US" dirty="false" smtClean="false"/>
              <a:t>Fifth level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56413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3" r:id="rId4"/>
    <p:sldLayoutId id="2147483653" r:id="rId5"/>
    <p:sldLayoutId id="2147483662" r:id="rId6"/>
    <p:sldLayoutId id="2147483661" r:id="rId7"/>
    <p:sldLayoutId id="2147483665" r:id="rId8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0_image_rId2.png" Type="http://schemas.openxmlformats.org/officeDocument/2006/relationships/image" Id="rId2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1_image_rId2.png" Type="http://schemas.openxmlformats.org/officeDocument/2006/relationships/image" Id="rId2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2_image_rId2.png" Type="http://schemas.openxmlformats.org/officeDocument/2006/relationships/image" Id="rId2"/></Relationships>
</file>

<file path=ppt/slides/_rels/slide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3_image_rId2.png" Type="http://schemas.openxmlformats.org/officeDocument/2006/relationships/image" Id="rId2"/></Relationships>
</file>

<file path=ppt/slides/_rels/slide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4_image_rId2.png" Type="http://schemas.openxmlformats.org/officeDocument/2006/relationships/image" Id="rId2"/></Relationships>
</file>

<file path=ppt/slides/_rels/slide1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5_image_rId2.png" Type="http://schemas.openxmlformats.org/officeDocument/2006/relationships/image" Id="rId2"/></Relationships>
</file>

<file path=ppt/slides/_rels/slide1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6_image_rId2.png" Type="http://schemas.openxmlformats.org/officeDocument/2006/relationships/image" Id="rId2"/></Relationships>
</file>

<file path=ppt/slides/_rels/slide1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7_image_rId2.png" Type="http://schemas.openxmlformats.org/officeDocument/2006/relationships/image" Id="rId2"/></Relationships>
</file>

<file path=ppt/slides/_rels/slide1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8_image_rId2.png" Type="http://schemas.openxmlformats.org/officeDocument/2006/relationships/image" Id="rId2"/></Relationships>
</file>

<file path=ppt/slides/_rels/slide1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9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_image_rId2.png" Type="http://schemas.openxmlformats.org/officeDocument/2006/relationships/image" Id="rId2"/></Relationships>
</file>

<file path=ppt/slides/_rels/slide2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0_image_rId2.png" Type="http://schemas.openxmlformats.org/officeDocument/2006/relationships/image" Id="rId2"/></Relationships>
</file>

<file path=ppt/slides/_rels/slide2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1_image_rId2.png" Type="http://schemas.openxmlformats.org/officeDocument/2006/relationships/image" Id="rId2"/></Relationships>
</file>

<file path=ppt/slides/_rels/slide2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2_image_rId2.png" Type="http://schemas.openxmlformats.org/officeDocument/2006/relationships/image" Id="rId2"/></Relationships>
</file>

<file path=ppt/slides/_rels/slide2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3_image_rId2.png" Type="http://schemas.openxmlformats.org/officeDocument/2006/relationships/image" Id="rId2"/></Relationships>
</file>

<file path=ppt/slides/_rels/slide2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4_image_rId2.png" Type="http://schemas.openxmlformats.org/officeDocument/2006/relationships/image" Id="rId2"/></Relationships>
</file>

<file path=ppt/slides/_rels/slide2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5_image_rId2.png" Type="http://schemas.openxmlformats.org/officeDocument/2006/relationships/image" Id="rId2"/></Relationships>
</file>

<file path=ppt/slides/_rels/slide2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6_image_rId2.png" Type="http://schemas.openxmlformats.org/officeDocument/2006/relationships/image" Id="rId2"/></Relationships>
</file>

<file path=ppt/slides/_rels/slide2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7_image_rId2.png" Type="http://schemas.openxmlformats.org/officeDocument/2006/relationships/image" Id="rId2"/></Relationships>
</file>

<file path=ppt/slides/_rels/slide2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8_image_rId2.png" Type="http://schemas.openxmlformats.org/officeDocument/2006/relationships/image" Id="rId2"/></Relationships>
</file>

<file path=ppt/slides/_rels/slide2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29_image_rId2.png" Type="http://schemas.openxmlformats.org/officeDocument/2006/relationships/image" Id="rId2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_image_rId2.png" Type="http://schemas.openxmlformats.org/officeDocument/2006/relationships/image" Id="rId2"/></Relationships>
</file>

<file path=ppt/slides/_rels/slide3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0_image_rId2.png" Type="http://schemas.openxmlformats.org/officeDocument/2006/relationships/image" Id="rId2"/></Relationships>
</file>

<file path=ppt/slides/_rels/slide3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1_image_rId2.png" Type="http://schemas.openxmlformats.org/officeDocument/2006/relationships/image" Id="rId2"/></Relationships>
</file>

<file path=ppt/slides/_rels/slide3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2_image_rId2.png" Type="http://schemas.openxmlformats.org/officeDocument/2006/relationships/image" Id="rId2"/></Relationships>
</file>

<file path=ppt/slides/_rels/slide3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3_image_rId2.png" Type="http://schemas.openxmlformats.org/officeDocument/2006/relationships/image" Id="rId2"/></Relationships>
</file>

<file path=ppt/slides/_rels/slide3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4_image_rId2.png" Type="http://schemas.openxmlformats.org/officeDocument/2006/relationships/image" Id="rId2"/></Relationships>
</file>

<file path=ppt/slides/_rels/slide3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5_image_rId2.png" Type="http://schemas.openxmlformats.org/officeDocument/2006/relationships/image" Id="rId2"/></Relationships>
</file>

<file path=ppt/slides/_rels/slide3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6_image_rId2.png" Type="http://schemas.openxmlformats.org/officeDocument/2006/relationships/image" Id="rId2"/></Relationships>
</file>

<file path=ppt/slides/_rels/slide3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7_image_rId2.png" Type="http://schemas.openxmlformats.org/officeDocument/2006/relationships/image" Id="rId2"/></Relationships>
</file>

<file path=ppt/slides/_rels/slide3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8_image_rId2.png" Type="http://schemas.openxmlformats.org/officeDocument/2006/relationships/image" Id="rId2"/></Relationships>
</file>

<file path=ppt/slides/_rels/slide3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39_image_rId2.png" Type="http://schemas.openxmlformats.org/officeDocument/2006/relationships/image" Id="rId2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_image_rId2.png" Type="http://schemas.openxmlformats.org/officeDocument/2006/relationships/image" Id="rId2"/></Relationships>
</file>

<file path=ppt/slides/_rels/slide4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0_image_rId2.png" Type="http://schemas.openxmlformats.org/officeDocument/2006/relationships/image" Id="rId2"/></Relationships>
</file>

<file path=ppt/slides/_rels/slide4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1_image_rId2.png" Type="http://schemas.openxmlformats.org/officeDocument/2006/relationships/image" Id="rId2"/></Relationships>
</file>

<file path=ppt/slides/_rels/slide4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2_image_rId2.png" Type="http://schemas.openxmlformats.org/officeDocument/2006/relationships/image" Id="rId2"/></Relationships>
</file>

<file path=ppt/slides/_rels/slide4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3_image_rId2.png" Type="http://schemas.openxmlformats.org/officeDocument/2006/relationships/image" Id="rId2"/></Relationships>
</file>

<file path=ppt/slides/_rels/slide4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4_image_rId2.png" Type="http://schemas.openxmlformats.org/officeDocument/2006/relationships/image" Id="rId2"/></Relationships>
</file>

<file path=ppt/slides/_rels/slide4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5_image_rId2.png" Type="http://schemas.openxmlformats.org/officeDocument/2006/relationships/image" Id="rId2"/></Relationships>
</file>

<file path=ppt/slides/_rels/slide4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6_image_rId2.png" Type="http://schemas.openxmlformats.org/officeDocument/2006/relationships/image" Id="rId2"/></Relationships>
</file>

<file path=ppt/slides/_rels/slide4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7_image_rId2.png" Type="http://schemas.openxmlformats.org/officeDocument/2006/relationships/image" Id="rId2"/></Relationships>
</file>

<file path=ppt/slides/_rels/slide4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8_image_rId2.png" Type="http://schemas.openxmlformats.org/officeDocument/2006/relationships/image" Id="rId2"/></Relationships>
</file>

<file path=ppt/slides/_rels/slide4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49_image_rId2.png" Type="http://schemas.openxmlformats.org/officeDocument/2006/relationships/image" Id="rId2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_image_rId2.png" Type="http://schemas.openxmlformats.org/officeDocument/2006/relationships/image" Id="rId2"/></Relationships>
</file>

<file path=ppt/slides/_rels/slide5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0_image_rId2.png" Type="http://schemas.openxmlformats.org/officeDocument/2006/relationships/image" Id="rId2"/></Relationships>
</file>

<file path=ppt/slides/_rels/slide5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1_image_rId2.png" Type="http://schemas.openxmlformats.org/officeDocument/2006/relationships/image" Id="rId2"/></Relationships>
</file>

<file path=ppt/slides/_rels/slide5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2_image_rId2.png" Type="http://schemas.openxmlformats.org/officeDocument/2006/relationships/image" Id="rId2"/></Relationships>
</file>

<file path=ppt/slides/_rels/slide5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3_image_rId2.png" Type="http://schemas.openxmlformats.org/officeDocument/2006/relationships/image" Id="rId2"/></Relationships>
</file>

<file path=ppt/slides/_rels/slide5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4_image_rId2.png" Type="http://schemas.openxmlformats.org/officeDocument/2006/relationships/image" Id="rId2"/></Relationships>
</file>

<file path=ppt/slides/_rels/slide5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5_image_rId2.png" Type="http://schemas.openxmlformats.org/officeDocument/2006/relationships/image" Id="rId2"/></Relationships>
</file>

<file path=ppt/slides/_rels/slide5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6_image_rId2.png" Type="http://schemas.openxmlformats.org/officeDocument/2006/relationships/image" Id="rId2"/></Relationships>
</file>

<file path=ppt/slides/_rels/slide5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7_image_rId2.png" Type="http://schemas.openxmlformats.org/officeDocument/2006/relationships/image" Id="rId2"/></Relationships>
</file>

<file path=ppt/slides/_rels/slide5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8_image_rId2.png" Type="http://schemas.openxmlformats.org/officeDocument/2006/relationships/image" Id="rId2"/></Relationships>
</file>

<file path=ppt/slides/_rels/slide5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59_image_rId2.png" Type="http://schemas.openxmlformats.org/officeDocument/2006/relationships/image" Id="rId2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_image_rId2.png" Type="http://schemas.openxmlformats.org/officeDocument/2006/relationships/image" Id="rId2"/></Relationships>
</file>

<file path=ppt/slides/_rels/slide6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0_image_rId2.png" Type="http://schemas.openxmlformats.org/officeDocument/2006/relationships/image" Id="rId2"/></Relationships>
</file>

<file path=ppt/slides/_rels/slide6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1_image_rId2.png" Type="http://schemas.openxmlformats.org/officeDocument/2006/relationships/image" Id="rId2"/></Relationships>
</file>

<file path=ppt/slides/_rels/slide6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2_image_rId2.png" Type="http://schemas.openxmlformats.org/officeDocument/2006/relationships/image" Id="rId2"/></Relationships>
</file>

<file path=ppt/slides/_rels/slide6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3_image_rId2.png" Type="http://schemas.openxmlformats.org/officeDocument/2006/relationships/image" Id="rId2"/></Relationships>
</file>

<file path=ppt/slides/_rels/slide6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4_image_rId2.png" Type="http://schemas.openxmlformats.org/officeDocument/2006/relationships/image" Id="rId2"/></Relationships>
</file>

<file path=ppt/slides/_rels/slide6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5_image_rId2.png" Type="http://schemas.openxmlformats.org/officeDocument/2006/relationships/image" Id="rId2"/></Relationships>
</file>

<file path=ppt/slides/_rels/slide6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6_image_rId2.png" Type="http://schemas.openxmlformats.org/officeDocument/2006/relationships/image" Id="rId2"/></Relationships>
</file>

<file path=ppt/slides/_rels/slide6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7_image_rId2.png" Type="http://schemas.openxmlformats.org/officeDocument/2006/relationships/image" Id="rId2"/></Relationships>
</file>

<file path=ppt/slides/_rels/slide6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8_image_rId2.png" Type="http://schemas.openxmlformats.org/officeDocument/2006/relationships/image" Id="rId2"/></Relationships>
</file>

<file path=ppt/slides/_rels/slide6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69_image_rId2.png" Type="http://schemas.openxmlformats.org/officeDocument/2006/relationships/image" Id="rId2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7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70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8_image_rId2.png" Type="http://schemas.openxmlformats.org/officeDocument/2006/relationships/image" Id="rId2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9_image_rId2.png" Type="http://schemas.openxmlformats.org/officeDocument/2006/relationships/image" Id="rId2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true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562062" y="411061"/>
            <a:ext cx="7315200" cy="5172869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Company>IARC</properties:Company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161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1">
      <vt:lpstr>Office Theme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2017-09-23T14:02:38Z</dcterms:created>
  <dc:creator>Mathieu Laversanne</dc:creator>
  <cp:lastModifiedBy>docx4j</cp:lastModifiedBy>
  <dcterms:modified xmlns:xsi="http://www.w3.org/2001/XMLSchema-instance" xsi:type="dcterms:W3CDTF">2017-12-14T17:12:33Z</dcterms:modified>
  <cp:revision>22</cp:revision>
  <dc:title>PowerPoint Presentation</dc:title>
</cp:coreProperties>
</file>