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image/png" PartName="/ppt/media/slide100_image_rId2.png"/>
  <Override ContentType="image/png" PartName="/ppt/media/slide101_image_rId2.png"/>
  <Override ContentType="image/png" PartName="/ppt/media/slide102_image_rId2.png"/>
  <Override ContentType="image/png" PartName="/ppt/media/slide103_image_rId2.png"/>
  <Override ContentType="image/png" PartName="/ppt/media/slide104_image_rId2.png"/>
  <Override ContentType="image/png" PartName="/ppt/media/slide105_image_rId2.png"/>
  <Override ContentType="image/png" PartName="/ppt/media/slide10_image_rId2.png"/>
  <Override ContentType="image/png" PartName="/ppt/media/slide11_image_rId2.png"/>
  <Override ContentType="image/png" PartName="/ppt/media/slide12_image_rId2.png"/>
  <Override ContentType="image/png" PartName="/ppt/media/slide13_image_rId2.png"/>
  <Override ContentType="image/png" PartName="/ppt/media/slide14_image_rId2.png"/>
  <Override ContentType="image/png" PartName="/ppt/media/slide15_image_rId2.png"/>
  <Override ContentType="image/png" PartName="/ppt/media/slide16_image_rId2.png"/>
  <Override ContentType="image/png" PartName="/ppt/media/slide17_image_rId2.png"/>
  <Override ContentType="image/png" PartName="/ppt/media/slide18_image_rId2.png"/>
  <Override ContentType="image/png" PartName="/ppt/media/slide19_image_rId2.png"/>
  <Override ContentType="image/png" PartName="/ppt/media/slide1_image_rId2.png"/>
  <Override ContentType="image/png" PartName="/ppt/media/slide20_image_rId2.png"/>
  <Override ContentType="image/png" PartName="/ppt/media/slide21_image_rId2.png"/>
  <Override ContentType="image/png" PartName="/ppt/media/slide22_image_rId2.png"/>
  <Override ContentType="image/png" PartName="/ppt/media/slide23_image_rId2.png"/>
  <Override ContentType="image/png" PartName="/ppt/media/slide24_image_rId2.png"/>
  <Override ContentType="image/png" PartName="/ppt/media/slide25_image_rId2.png"/>
  <Override ContentType="image/png" PartName="/ppt/media/slide26_image_rId2.png"/>
  <Override ContentType="image/png" PartName="/ppt/media/slide27_image_rId2.png"/>
  <Override ContentType="image/png" PartName="/ppt/media/slide28_image_rId2.png"/>
  <Override ContentType="image/png" PartName="/ppt/media/slide29_image_rId2.png"/>
  <Override ContentType="image/png" PartName="/ppt/media/slide2_image_rId2.png"/>
  <Override ContentType="image/png" PartName="/ppt/media/slide30_image_rId2.png"/>
  <Override ContentType="image/png" PartName="/ppt/media/slide31_image_rId2.png"/>
  <Override ContentType="image/png" PartName="/ppt/media/slide32_image_rId2.png"/>
  <Override ContentType="image/png" PartName="/ppt/media/slide33_image_rId2.png"/>
  <Override ContentType="image/png" PartName="/ppt/media/slide34_image_rId2.png"/>
  <Override ContentType="image/png" PartName="/ppt/media/slide35_image_rId2.png"/>
  <Override ContentType="image/png" PartName="/ppt/media/slide36_image_rId2.png"/>
  <Override ContentType="image/png" PartName="/ppt/media/slide37_image_rId2.png"/>
  <Override ContentType="image/png" PartName="/ppt/media/slide38_image_rId2.png"/>
  <Override ContentType="image/png" PartName="/ppt/media/slide39_image_rId2.png"/>
  <Override ContentType="image/png" PartName="/ppt/media/slide3_image_rId2.png"/>
  <Override ContentType="image/png" PartName="/ppt/media/slide40_image_rId2.png"/>
  <Override ContentType="image/png" PartName="/ppt/media/slide41_image_rId2.png"/>
  <Override ContentType="image/png" PartName="/ppt/media/slide42_image_rId2.png"/>
  <Override ContentType="image/png" PartName="/ppt/media/slide43_image_rId2.png"/>
  <Override ContentType="image/png" PartName="/ppt/media/slide44_image_rId2.png"/>
  <Override ContentType="image/png" PartName="/ppt/media/slide45_image_rId2.png"/>
  <Override ContentType="image/png" PartName="/ppt/media/slide46_image_rId2.png"/>
  <Override ContentType="image/png" PartName="/ppt/media/slide47_image_rId2.png"/>
  <Override ContentType="image/png" PartName="/ppt/media/slide48_image_rId2.png"/>
  <Override ContentType="image/png" PartName="/ppt/media/slide49_image_rId2.png"/>
  <Override ContentType="image/png" PartName="/ppt/media/slide4_image_rId2.png"/>
  <Override ContentType="image/png" PartName="/ppt/media/slide50_image_rId2.png"/>
  <Override ContentType="image/png" PartName="/ppt/media/slide51_image_rId2.png"/>
  <Override ContentType="image/png" PartName="/ppt/media/slide52_image_rId2.png"/>
  <Override ContentType="image/png" PartName="/ppt/media/slide53_image_rId2.png"/>
  <Override ContentType="image/png" PartName="/ppt/media/slide54_image_rId2.png"/>
  <Override ContentType="image/png" PartName="/ppt/media/slide55_image_rId2.png"/>
  <Override ContentType="image/png" PartName="/ppt/media/slide56_image_rId2.png"/>
  <Override ContentType="image/png" PartName="/ppt/media/slide57_image_rId2.png"/>
  <Override ContentType="image/png" PartName="/ppt/media/slide58_image_rId2.png"/>
  <Override ContentType="image/png" PartName="/ppt/media/slide59_image_rId2.png"/>
  <Override ContentType="image/png" PartName="/ppt/media/slide5_image_rId2.png"/>
  <Override ContentType="image/png" PartName="/ppt/media/slide60_image_rId2.png"/>
  <Override ContentType="image/png" PartName="/ppt/media/slide61_image_rId2.png"/>
  <Override ContentType="image/png" PartName="/ppt/media/slide62_image_rId2.png"/>
  <Override ContentType="image/png" PartName="/ppt/media/slide63_image_rId2.png"/>
  <Override ContentType="image/png" PartName="/ppt/media/slide64_image_rId2.png"/>
  <Override ContentType="image/png" PartName="/ppt/media/slide65_image_rId2.png"/>
  <Override ContentType="image/png" PartName="/ppt/media/slide66_image_rId2.png"/>
  <Override ContentType="image/png" PartName="/ppt/media/slide67_image_rId2.png"/>
  <Override ContentType="image/png" PartName="/ppt/media/slide68_image_rId2.png"/>
  <Override ContentType="image/png" PartName="/ppt/media/slide69_image_rId2.png"/>
  <Override ContentType="image/png" PartName="/ppt/media/slide6_image_rId2.png"/>
  <Override ContentType="image/png" PartName="/ppt/media/slide70_image_rId2.png"/>
  <Override ContentType="image/png" PartName="/ppt/media/slide71_image_rId2.png"/>
  <Override ContentType="image/png" PartName="/ppt/media/slide72_image_rId2.png"/>
  <Override ContentType="image/png" PartName="/ppt/media/slide73_image_rId2.png"/>
  <Override ContentType="image/png" PartName="/ppt/media/slide74_image_rId2.png"/>
  <Override ContentType="image/png" PartName="/ppt/media/slide75_image_rId2.png"/>
  <Override ContentType="image/png" PartName="/ppt/media/slide76_image_rId2.png"/>
  <Override ContentType="image/png" PartName="/ppt/media/slide77_image_rId2.png"/>
  <Override ContentType="image/png" PartName="/ppt/media/slide78_image_rId2.png"/>
  <Override ContentType="image/png" PartName="/ppt/media/slide79_image_rId2.png"/>
  <Override ContentType="image/png" PartName="/ppt/media/slide7_image_rId2.png"/>
  <Override ContentType="image/png" PartName="/ppt/media/slide80_image_rId2.png"/>
  <Override ContentType="image/png" PartName="/ppt/media/slide81_image_rId2.png"/>
  <Override ContentType="image/png" PartName="/ppt/media/slide82_image_rId2.png"/>
  <Override ContentType="image/png" PartName="/ppt/media/slide83_image_rId2.png"/>
  <Override ContentType="image/png" PartName="/ppt/media/slide84_image_rId2.png"/>
  <Override ContentType="image/png" PartName="/ppt/media/slide85_image_rId2.png"/>
  <Override ContentType="image/png" PartName="/ppt/media/slide86_image_rId2.png"/>
  <Override ContentType="image/png" PartName="/ppt/media/slide87_image_rId2.png"/>
  <Override ContentType="image/png" PartName="/ppt/media/slide88_image_rId2.png"/>
  <Override ContentType="image/png" PartName="/ppt/media/slide89_image_rId2.png"/>
  <Override ContentType="image/png" PartName="/ppt/media/slide8_image_rId2.png"/>
  <Override ContentType="image/png" PartName="/ppt/media/slide90_image_rId2.png"/>
  <Override ContentType="image/png" PartName="/ppt/media/slide91_image_rId2.png"/>
  <Override ContentType="image/png" PartName="/ppt/media/slide92_image_rId2.png"/>
  <Override ContentType="image/png" PartName="/ppt/media/slide93_image_rId2.png"/>
  <Override ContentType="image/png" PartName="/ppt/media/slide94_image_rId2.png"/>
  <Override ContentType="image/png" PartName="/ppt/media/slide95_image_rId2.png"/>
  <Override ContentType="image/png" PartName="/ppt/media/slide96_image_rId2.png"/>
  <Override ContentType="image/png" PartName="/ppt/media/slide97_image_rId2.png"/>
  <Override ContentType="image/png" PartName="/ppt/media/slide98_image_rId2.png"/>
  <Override ContentType="image/png" PartName="/ppt/media/slide99_image_rId2.png"/>
  <Override ContentType="image/png" PartName="/ppt/media/slide9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handoutMasterIdLst>
    <p:handoutMasterId r:id="rId2"/>
  </p:handoutMasterIdLst>
  <p:sldIdLst>
    <p:sldId id="1063388245" r:id="rId7"/>
    <p:sldId id="230035540" r:id="rId8"/>
    <p:sldId id="1431415108" r:id="rId9"/>
    <p:sldId id="1658979706" r:id="rId10"/>
    <p:sldId id="1367676504" r:id="rId11"/>
    <p:sldId id="63843974" r:id="rId12"/>
    <p:sldId id="1681945616" r:id="rId13"/>
    <p:sldId id="1753313423" r:id="rId14"/>
    <p:sldId id="1340418394" r:id="rId15"/>
    <p:sldId id="1421452322" r:id="rId16"/>
    <p:sldId id="258166212" r:id="rId17"/>
    <p:sldId id="29742430" r:id="rId18"/>
    <p:sldId id="1134395154" r:id="rId19"/>
    <p:sldId id="1358543443" r:id="rId20"/>
    <p:sldId id="1737042319" r:id="rId21"/>
    <p:sldId id="1640416551" r:id="rId22"/>
    <p:sldId id="788888360" r:id="rId23"/>
    <p:sldId id="117982154" r:id="rId24"/>
    <p:sldId id="700064496" r:id="rId25"/>
    <p:sldId id="41367544" r:id="rId26"/>
    <p:sldId id="622137687" r:id="rId27"/>
    <p:sldId id="1858879637" r:id="rId28"/>
    <p:sldId id="460738797" r:id="rId29"/>
    <p:sldId id="1654888540" r:id="rId30"/>
    <p:sldId id="287943742" r:id="rId31"/>
    <p:sldId id="1308728875" r:id="rId32"/>
    <p:sldId id="1060917997" r:id="rId33"/>
    <p:sldId id="717199409" r:id="rId34"/>
    <p:sldId id="494302916" r:id="rId35"/>
    <p:sldId id="1370862980" r:id="rId36"/>
    <p:sldId id="1261801779" r:id="rId37"/>
    <p:sldId id="849559704" r:id="rId38"/>
    <p:sldId id="267358758" r:id="rId39"/>
    <p:sldId id="1848789349" r:id="rId40"/>
    <p:sldId id="1099680503" r:id="rId41"/>
    <p:sldId id="1201393413" r:id="rId42"/>
    <p:sldId id="783180447" r:id="rId43"/>
    <p:sldId id="1397417657" r:id="rId44"/>
    <p:sldId id="1347103779" r:id="rId45"/>
    <p:sldId id="1923879286" r:id="rId46"/>
    <p:sldId id="1447410866" r:id="rId47"/>
    <p:sldId id="2065475867" r:id="rId48"/>
    <p:sldId id="1198376103" r:id="rId49"/>
    <p:sldId id="463541184" r:id="rId50"/>
    <p:sldId id="1625251095" r:id="rId51"/>
    <p:sldId id="51283313" r:id="rId52"/>
    <p:sldId id="174119801" r:id="rId53"/>
    <p:sldId id="1910181892" r:id="rId54"/>
    <p:sldId id="1357428032" r:id="rId55"/>
    <p:sldId id="1382046898" r:id="rId56"/>
    <p:sldId id="211957548" r:id="rId57"/>
    <p:sldId id="1148695617" r:id="rId58"/>
    <p:sldId id="338409094" r:id="rId59"/>
    <p:sldId id="687421639" r:id="rId60"/>
    <p:sldId id="110827052" r:id="rId61"/>
    <p:sldId id="1611263747" r:id="rId62"/>
    <p:sldId id="487646709" r:id="rId63"/>
    <p:sldId id="680080783" r:id="rId64"/>
    <p:sldId id="1514156180" r:id="rId65"/>
    <p:sldId id="1767675194" r:id="rId66"/>
    <p:sldId id="1645388465" r:id="rId67"/>
    <p:sldId id="2140780541" r:id="rId68"/>
    <p:sldId id="1239006636" r:id="rId69"/>
    <p:sldId id="1040208677" r:id="rId70"/>
    <p:sldId id="2076059907" r:id="rId71"/>
    <p:sldId id="300856668" r:id="rId72"/>
    <p:sldId id="2085361410" r:id="rId73"/>
    <p:sldId id="1908046445" r:id="rId74"/>
    <p:sldId id="782072836" r:id="rId75"/>
    <p:sldId id="767945907" r:id="rId76"/>
    <p:sldId id="1491677987" r:id="rId77"/>
    <p:sldId id="175202126" r:id="rId78"/>
    <p:sldId id="279838692" r:id="rId79"/>
    <p:sldId id="1982665796" r:id="rId80"/>
    <p:sldId id="1792856566" r:id="rId81"/>
    <p:sldId id="1946949360" r:id="rId82"/>
    <p:sldId id="1949970135" r:id="rId83"/>
    <p:sldId id="771104046" r:id="rId84"/>
    <p:sldId id="357094582" r:id="rId85"/>
    <p:sldId id="235309268" r:id="rId86"/>
    <p:sldId id="682193566" r:id="rId87"/>
    <p:sldId id="1155583794" r:id="rId88"/>
    <p:sldId id="1657068426" r:id="rId89"/>
    <p:sldId id="39314794" r:id="rId90"/>
    <p:sldId id="1941949614" r:id="rId91"/>
    <p:sldId id="461577874" r:id="rId92"/>
    <p:sldId id="1422648003" r:id="rId93"/>
    <p:sldId id="1339601855" r:id="rId94"/>
    <p:sldId id="729257726" r:id="rId95"/>
    <p:sldId id="242073109" r:id="rId96"/>
    <p:sldId id="1398028721" r:id="rId97"/>
    <p:sldId id="1924581459" r:id="rId98"/>
    <p:sldId id="1153058674" r:id="rId99"/>
    <p:sldId id="1277202216" r:id="rId100"/>
    <p:sldId id="1039781154" r:id="rId101"/>
    <p:sldId id="651728648" r:id="rId102"/>
    <p:sldId id="979484639" r:id="rId103"/>
    <p:sldId id="1404744223" r:id="rId104"/>
    <p:sldId id="1147690872" r:id="rId105"/>
    <p:sldId id="1064727095" r:id="rId106"/>
    <p:sldId id="1220170938" r:id="rId107"/>
    <p:sldId id="772544665" r:id="rId108"/>
    <p:sldId id="1790109798" r:id="rId109"/>
    <p:sldId id="197617885" r:id="rId110"/>
    <p:sldId id="1289114722" r:id="rId111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6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handoutMasters/handoutMaster1.xml" Type="http://schemas.openxmlformats.org/officeDocument/2006/relationships/handoutMaster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1.xml" Type="http://schemas.openxmlformats.org/officeDocument/2006/relationships/slide" Id="rId7"/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Relationship Target="slides/slide12.xml" Type="http://schemas.openxmlformats.org/officeDocument/2006/relationships/slide" Id="rId18"/><Relationship Target="slides/slide13.xml" Type="http://schemas.openxmlformats.org/officeDocument/2006/relationships/slide" Id="rId19"/><Relationship Target="slides/slide14.xml" Type="http://schemas.openxmlformats.org/officeDocument/2006/relationships/slide" Id="rId20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9.xml" Type="http://schemas.openxmlformats.org/officeDocument/2006/relationships/slide" Id="rId25"/><Relationship Target="slides/slide20.xml" Type="http://schemas.openxmlformats.org/officeDocument/2006/relationships/slide" Id="rId26"/><Relationship Target="slides/slide21.xml" Type="http://schemas.openxmlformats.org/officeDocument/2006/relationships/slide" Id="rId27"/><Relationship Target="slides/slide22.xml" Type="http://schemas.openxmlformats.org/officeDocument/2006/relationships/slide" Id="rId28"/><Relationship Target="slides/slide23.xml" Type="http://schemas.openxmlformats.org/officeDocument/2006/relationships/slide" Id="rId29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30.xml" Type="http://schemas.openxmlformats.org/officeDocument/2006/relationships/slide" Id="rId36"/><Relationship Target="slides/slide31.xml" Type="http://schemas.openxmlformats.org/officeDocument/2006/relationships/slide" Id="rId37"/><Relationship Target="slides/slide32.xml" Type="http://schemas.openxmlformats.org/officeDocument/2006/relationships/slide" Id="rId38"/><Relationship Target="slides/slide33.xml" Type="http://schemas.openxmlformats.org/officeDocument/2006/relationships/slide" Id="rId39"/><Relationship Target="slides/slide34.xml" Type="http://schemas.openxmlformats.org/officeDocument/2006/relationships/slide" Id="rId40"/><Relationship Target="slides/slide35.xml" Type="http://schemas.openxmlformats.org/officeDocument/2006/relationships/slide" Id="rId41"/><Relationship Target="slides/slide36.xml" Type="http://schemas.openxmlformats.org/officeDocument/2006/relationships/slide" Id="rId42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41.xml" Type="http://schemas.openxmlformats.org/officeDocument/2006/relationships/slide" Id="rId47"/><Relationship Target="slides/slide42.xml" Type="http://schemas.openxmlformats.org/officeDocument/2006/relationships/slide" Id="rId48"/><Relationship Target="slides/slide43.xml" Type="http://schemas.openxmlformats.org/officeDocument/2006/relationships/slide" Id="rId49"/><Relationship Target="slides/slide44.xml" Type="http://schemas.openxmlformats.org/officeDocument/2006/relationships/slide" Id="rId50"/><Relationship Target="slides/slide45.xml" Type="http://schemas.openxmlformats.org/officeDocument/2006/relationships/slide" Id="rId51"/><Relationship Target="slides/slide46.xml" Type="http://schemas.openxmlformats.org/officeDocument/2006/relationships/slide" Id="rId52"/><Relationship Target="slides/slide47.xml" Type="http://schemas.openxmlformats.org/officeDocument/2006/relationships/slide" Id="rId53"/><Relationship Target="slides/slide48.xml" Type="http://schemas.openxmlformats.org/officeDocument/2006/relationships/slide" Id="rId54"/><Relationship Target="slides/slide49.xml" Type="http://schemas.openxmlformats.org/officeDocument/2006/relationships/slide" Id="rId55"/><Relationship Target="slides/slide50.xml" Type="http://schemas.openxmlformats.org/officeDocument/2006/relationships/slide" Id="rId56"/><Relationship Target="slides/slide51.xml" Type="http://schemas.openxmlformats.org/officeDocument/2006/relationships/slide" Id="rId5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54.xml" Type="http://schemas.openxmlformats.org/officeDocument/2006/relationships/slide" Id="rId60"/><Relationship Target="slides/slide55.xml" Type="http://schemas.openxmlformats.org/officeDocument/2006/relationships/slide" Id="rId61"/><Relationship Target="slides/slide56.xml" Type="http://schemas.openxmlformats.org/officeDocument/2006/relationships/slide" Id="rId62"/><Relationship Target="slides/slide57.xml" Type="http://schemas.openxmlformats.org/officeDocument/2006/relationships/slide" Id="rId63"/><Relationship Target="slides/slide58.xml" Type="http://schemas.openxmlformats.org/officeDocument/2006/relationships/slide" Id="rId64"/><Relationship Target="slides/slide59.xml" Type="http://schemas.openxmlformats.org/officeDocument/2006/relationships/slide" Id="rId65"/><Relationship Target="slides/slide60.xml" Type="http://schemas.openxmlformats.org/officeDocument/2006/relationships/slide" Id="rId66"/><Relationship Target="slides/slide61.xml" Type="http://schemas.openxmlformats.org/officeDocument/2006/relationships/slide" Id="rId67"/><Relationship Target="slides/slide62.xml" Type="http://schemas.openxmlformats.org/officeDocument/2006/relationships/slide" Id="rId68"/><Relationship Target="slides/slide63.xml" Type="http://schemas.openxmlformats.org/officeDocument/2006/relationships/slide" Id="rId69"/><Relationship Target="slides/slide64.xml" Type="http://schemas.openxmlformats.org/officeDocument/2006/relationships/slide" Id="rId70"/><Relationship Target="slides/slide65.xml" Type="http://schemas.openxmlformats.org/officeDocument/2006/relationships/slide" Id="rId71"/><Relationship Target="slides/slide66.xml" Type="http://schemas.openxmlformats.org/officeDocument/2006/relationships/slide" Id="rId72"/><Relationship Target="slides/slide67.xml" Type="http://schemas.openxmlformats.org/officeDocument/2006/relationships/slide" Id="rId73"/><Relationship Target="slides/slide68.xml" Type="http://schemas.openxmlformats.org/officeDocument/2006/relationships/slide" Id="rId74"/><Relationship Target="slides/slide69.xml" Type="http://schemas.openxmlformats.org/officeDocument/2006/relationships/slide" Id="rId75"/><Relationship Target="slides/slide70.xml" Type="http://schemas.openxmlformats.org/officeDocument/2006/relationships/slide" Id="rId76"/><Relationship Target="slides/slide71.xml" Type="http://schemas.openxmlformats.org/officeDocument/2006/relationships/slide" Id="rId77"/><Relationship Target="slides/slide72.xml" Type="http://schemas.openxmlformats.org/officeDocument/2006/relationships/slide" Id="rId78"/><Relationship Target="slides/slide73.xml" Type="http://schemas.openxmlformats.org/officeDocument/2006/relationships/slide" Id="rId79"/><Relationship Target="slides/slide74.xml" Type="http://schemas.openxmlformats.org/officeDocument/2006/relationships/slide" Id="rId80"/><Relationship Target="slides/slide75.xml" Type="http://schemas.openxmlformats.org/officeDocument/2006/relationships/slide" Id="rId81"/><Relationship Target="slides/slide76.xml" Type="http://schemas.openxmlformats.org/officeDocument/2006/relationships/slide" Id="rId82"/><Relationship Target="slides/slide77.xml" Type="http://schemas.openxmlformats.org/officeDocument/2006/relationships/slide" Id="rId83"/><Relationship Target="slides/slide78.xml" Type="http://schemas.openxmlformats.org/officeDocument/2006/relationships/slide" Id="rId84"/><Relationship Target="slides/slide79.xml" Type="http://schemas.openxmlformats.org/officeDocument/2006/relationships/slide" Id="rId85"/><Relationship Target="slides/slide80.xml" Type="http://schemas.openxmlformats.org/officeDocument/2006/relationships/slide" Id="rId86"/><Relationship Target="slides/slide81.xml" Type="http://schemas.openxmlformats.org/officeDocument/2006/relationships/slide" Id="rId87"/><Relationship Target="slides/slide82.xml" Type="http://schemas.openxmlformats.org/officeDocument/2006/relationships/slide" Id="rId88"/><Relationship Target="slides/slide83.xml" Type="http://schemas.openxmlformats.org/officeDocument/2006/relationships/slide" Id="rId89"/><Relationship Target="slides/slide84.xml" Type="http://schemas.openxmlformats.org/officeDocument/2006/relationships/slide" Id="rId90"/><Relationship Target="slides/slide85.xml" Type="http://schemas.openxmlformats.org/officeDocument/2006/relationships/slide" Id="rId91"/><Relationship Target="slides/slide86.xml" Type="http://schemas.openxmlformats.org/officeDocument/2006/relationships/slide" Id="rId92"/><Relationship Target="slides/slide87.xml" Type="http://schemas.openxmlformats.org/officeDocument/2006/relationships/slide" Id="rId93"/><Relationship Target="slides/slide88.xml" Type="http://schemas.openxmlformats.org/officeDocument/2006/relationships/slide" Id="rId94"/><Relationship Target="slides/slide89.xml" Type="http://schemas.openxmlformats.org/officeDocument/2006/relationships/slide" Id="rId95"/><Relationship Target="slides/slide90.xml" Type="http://schemas.openxmlformats.org/officeDocument/2006/relationships/slide" Id="rId96"/><Relationship Target="slides/slide91.xml" Type="http://schemas.openxmlformats.org/officeDocument/2006/relationships/slide" Id="rId97"/><Relationship Target="slides/slide92.xml" Type="http://schemas.openxmlformats.org/officeDocument/2006/relationships/slide" Id="rId98"/><Relationship Target="slides/slide93.xml" Type="http://schemas.openxmlformats.org/officeDocument/2006/relationships/slide" Id="rId99"/><Relationship Target="slides/slide94.xml" Type="http://schemas.openxmlformats.org/officeDocument/2006/relationships/slide" Id="rId100"/><Relationship Target="slides/slide95.xml" Type="http://schemas.openxmlformats.org/officeDocument/2006/relationships/slide" Id="rId101"/><Relationship Target="slides/slide96.xml" Type="http://schemas.openxmlformats.org/officeDocument/2006/relationships/slide" Id="rId102"/><Relationship Target="slides/slide97.xml" Type="http://schemas.openxmlformats.org/officeDocument/2006/relationships/slide" Id="rId103"/><Relationship Target="slides/slide98.xml" Type="http://schemas.openxmlformats.org/officeDocument/2006/relationships/slide" Id="rId104"/><Relationship Target="slides/slide99.xml" Type="http://schemas.openxmlformats.org/officeDocument/2006/relationships/slide" Id="rId105"/><Relationship Target="slides/slide100.xml" Type="http://schemas.openxmlformats.org/officeDocument/2006/relationships/slide" Id="rId106"/><Relationship Target="slides/slide101.xml" Type="http://schemas.openxmlformats.org/officeDocument/2006/relationships/slide" Id="rId107"/><Relationship Target="slides/slide102.xml" Type="http://schemas.openxmlformats.org/officeDocument/2006/relationships/slide" Id="rId108"/><Relationship Target="slides/slide103.xml" Type="http://schemas.openxmlformats.org/officeDocument/2006/relationships/slide" Id="rId109"/><Relationship Target="slides/slide104.xml" Type="http://schemas.openxmlformats.org/officeDocument/2006/relationships/slide" Id="rId110"/><Relationship Target="slides/slide105.xml" Type="http://schemas.openxmlformats.org/officeDocument/2006/relationships/slide" Id="rId111"/></Relationships>
</file>

<file path=ppt/handoutMasters/_rels/handout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4E8-677F-46BE-B971-4F17EE98DD0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826C-359A-459E-9629-B83A8A1A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Canre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685800" y="5621072"/>
            <a:ext cx="6400800" cy="70013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false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06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2062" y="411061"/>
            <a:ext cx="7944374" cy="578796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3176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Canreg_basic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476375"/>
            <a:ext cx="8229600" cy="50863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7065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Canreg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268918" y="357838"/>
            <a:ext cx="3435335" cy="2851893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00197" y="334639"/>
            <a:ext cx="4935894" cy="623411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21295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anreg_spli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0779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1800224"/>
            <a:ext cx="4040188" cy="4693881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1800225"/>
            <a:ext cx="4041775" cy="4693880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7441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1315616"/>
            <a:ext cx="4040188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1315616"/>
            <a:ext cx="4041775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1335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basic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028700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14400" y="1685131"/>
            <a:ext cx="7315200" cy="517286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149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65" y="3210366"/>
            <a:ext cx="261420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true"/>
        </p:nvSpPr>
        <p:spPr>
          <a:xfrm>
            <a:off x="301752" y="2069709"/>
            <a:ext cx="5074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tool.</a:t>
            </a:r>
          </a:p>
          <a:p>
            <a:pPr marL="285750" marR="0" indent="-28575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 store, check and analyse cancer registry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to do data entry, quality control, consistency checks and basic analysis of the data.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quality graphics, report and 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baseline="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user capacities.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baseline="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to </a:t>
            </a: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 the set up of a new or modification of an existing database by adding new variables, tailoring the data entry forms etc.</a:t>
            </a: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true"/>
        </p:nvSpPr>
        <p:spPr>
          <a:xfrm>
            <a:off x="5504687" y="2069709"/>
            <a:ext cx="333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false" smtClean="false"/>
              <a:t>http://www.iacr.com.fr/CanReg5</a:t>
            </a: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true"/>
        </p:nvSpPr>
        <p:spPr>
          <a:xfrm>
            <a:off x="301753" y="211143"/>
            <a:ext cx="8540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500" dirty="false" smtClean="false"/>
              <a:t>CanReg</a:t>
            </a:r>
            <a:r>
              <a:rPr lang="en-US" sz="3500" baseline="0" dirty="false" smtClean="false"/>
              <a:t>5 software</a:t>
            </a:r>
            <a:endParaRPr lang="en-GB" sz="35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true"/>
        </p:nvSpPr>
        <p:spPr>
          <a:xfrm>
            <a:off x="301753" y="971637"/>
            <a:ext cx="8540496" cy="729147"/>
          </a:xfrm>
          <a:prstGeom prst="rect">
            <a:avLst/>
          </a:prstGeom>
        </p:spPr>
        <p:txBody>
          <a:bodyPr vert="horz" lIns="91440" tIns="45720" rIns="91440" bIns="45720" rtlCol="false" anchor="b">
            <a:normAutofit/>
          </a:bodyPr>
          <a:lstStyle/>
          <a:p>
            <a:pPr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sz="2000" b="false" dirty="false" smtClean="false"/>
              <a:t>This presentation was generated by CanReg5 software.</a:t>
            </a:r>
            <a:br>
              <a:rPr lang="en-GB" sz="2000" b="false" dirty="false" smtClean="false"/>
            </a:br>
            <a:r>
              <a:rPr lang="en-GB" sz="2000" b="false" dirty="false" smtClean="false"/>
              <a:t>Cancer cases were registered using the CanReg5 software.</a:t>
            </a:r>
            <a:endParaRPr lang="en-US" sz="2000" b="false" dirty="false"/>
          </a:p>
        </p:txBody>
      </p:sp>
    </p:spTree>
    <p:extLst>
      <p:ext uri="{BB962C8B-B14F-4D97-AF65-F5344CB8AC3E}">
        <p14:creationId xmlns:p14="http://schemas.microsoft.com/office/powerpoint/2010/main" val="28292888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5.xml" Type="http://schemas.openxmlformats.org/officeDocument/2006/relationships/slideLayout" Id="rId5"></Relationship><Relationship Target="../slideLayouts/slideLayout4.xml" Type="http://schemas.openxmlformats.org/officeDocument/2006/relationships/slideLayout" Id="rId4"></Relationship><Relationship Target="../theme/theme1.xml" Type="http://schemas.openxmlformats.org/officeDocument/2006/relationships/theme" Id="rId9"></Relationship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360363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dirty="false" smtClean="false"/>
              <a:t>Click to Master title style</a:t>
            </a:r>
            <a:br>
              <a:rPr lang="en-US" dirty="false" smtClean="false"/>
            </a:br>
            <a:r>
              <a:rPr lang="en-US" dirty="false" err="true" smtClean="false"/>
              <a:t>dfdfdfdf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390261"/>
            <a:ext cx="8229600" cy="4848614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5641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53" r:id="rId5"/>
    <p:sldLayoutId id="2147483662" r:id="rId6"/>
    <p:sldLayoutId id="2147483661" r:id="rId7"/>
    <p:sldLayoutId id="2147483665" r:id="rId8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_image_rId2.png" Type="http://schemas.openxmlformats.org/officeDocument/2006/relationships/image" Id="rId2"/></Relationships>
</file>

<file path=ppt/slides/_rels/slide10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0_image_rId2.png" Type="http://schemas.openxmlformats.org/officeDocument/2006/relationships/image" Id="rId2"/></Relationships>
</file>

<file path=ppt/slides/_rels/slide10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1_image_rId2.png" Type="http://schemas.openxmlformats.org/officeDocument/2006/relationships/image" Id="rId2"/></Relationships>
</file>

<file path=ppt/slides/_rels/slide10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2_image_rId2.png" Type="http://schemas.openxmlformats.org/officeDocument/2006/relationships/image" Id="rId2"/></Relationships>
</file>

<file path=ppt/slides/_rels/slide10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3_image_rId2.png" Type="http://schemas.openxmlformats.org/officeDocument/2006/relationships/image" Id="rId2"/></Relationships>
</file>

<file path=ppt/slides/_rels/slide10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4_image_rId2.png" Type="http://schemas.openxmlformats.org/officeDocument/2006/relationships/image" Id="rId2"/></Relationships>
</file>

<file path=ppt/slides/_rels/slide10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5_image_rId2.png" Type="http://schemas.openxmlformats.org/officeDocument/2006/relationships/image" Id="rId2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_image_rId2.png" Type="http://schemas.openxmlformats.org/officeDocument/2006/relationships/image" Id="rId2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_image_rId2.png" Type="http://schemas.openxmlformats.org/officeDocument/2006/relationships/image" Id="rId2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4_image_rId2.png" Type="http://schemas.openxmlformats.org/officeDocument/2006/relationships/image" Id="rId2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5_image_rId2.png" Type="http://schemas.openxmlformats.org/officeDocument/2006/relationships/image" Id="rId2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6_image_rId2.png" Type="http://schemas.openxmlformats.org/officeDocument/2006/relationships/image" Id="rId2"/></Relationships>
</file>

<file path=ppt/slides/_rels/slide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7_image_rId2.png" Type="http://schemas.openxmlformats.org/officeDocument/2006/relationships/image" Id="rId2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8_image_rId2.png" Type="http://schemas.openxmlformats.org/officeDocument/2006/relationships/image" Id="rId2"/></Relationships>
</file>

<file path=ppt/slides/_rels/slide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9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_image_rId2.png" Type="http://schemas.openxmlformats.org/officeDocument/2006/relationships/image" Id="rId2"/></Relationships>
</file>

<file path=ppt/slides/_rels/slide2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0_image_rId2.png" Type="http://schemas.openxmlformats.org/officeDocument/2006/relationships/image" Id="rId2"/></Relationships>
</file>

<file path=ppt/slides/_rels/slide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1_image_rId2.png" Type="http://schemas.openxmlformats.org/officeDocument/2006/relationships/image" Id="rId2"/></Relationships>
</file>

<file path=ppt/slides/_rels/slide2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2_image_rId2.png" Type="http://schemas.openxmlformats.org/officeDocument/2006/relationships/image" Id="rId2"/></Relationships>
</file>

<file path=ppt/slides/_rels/slide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3_image_rId2.png" Type="http://schemas.openxmlformats.org/officeDocument/2006/relationships/image" Id="rId2"/></Relationships>
</file>

<file path=ppt/slides/_rels/slide2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4_image_rId2.png" Type="http://schemas.openxmlformats.org/officeDocument/2006/relationships/image" Id="rId2"/></Relationships>
</file>

<file path=ppt/slides/_rels/slide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5_image_rId2.png" Type="http://schemas.openxmlformats.org/officeDocument/2006/relationships/image" Id="rId2"/></Relationships>
</file>

<file path=ppt/slides/_rels/slide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6_image_rId2.png" Type="http://schemas.openxmlformats.org/officeDocument/2006/relationships/image" Id="rId2"/></Relationships>
</file>

<file path=ppt/slides/_rels/slide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7_image_rId2.png" Type="http://schemas.openxmlformats.org/officeDocument/2006/relationships/image" Id="rId2"/></Relationships>
</file>

<file path=ppt/slides/_rels/slide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8_image_rId2.png" Type="http://schemas.openxmlformats.org/officeDocument/2006/relationships/image" Id="rId2"/></Relationships>
</file>

<file path=ppt/slides/_rels/slide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9_image_rId2.pn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_image_rId2.png" Type="http://schemas.openxmlformats.org/officeDocument/2006/relationships/image" Id="rId2"/></Relationships>
</file>

<file path=ppt/slides/_rels/slide3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0_image_rId2.png" Type="http://schemas.openxmlformats.org/officeDocument/2006/relationships/image" Id="rId2"/></Relationships>
</file>

<file path=ppt/slides/_rels/slide3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1_image_rId2.png" Type="http://schemas.openxmlformats.org/officeDocument/2006/relationships/image" Id="rId2"/></Relationships>
</file>

<file path=ppt/slides/_rels/slide3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2_image_rId2.png" Type="http://schemas.openxmlformats.org/officeDocument/2006/relationships/image" Id="rId2"/></Relationships>
</file>

<file path=ppt/slides/_rels/slide3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3_image_rId2.png" Type="http://schemas.openxmlformats.org/officeDocument/2006/relationships/image" Id="rId2"/></Relationships>
</file>

<file path=ppt/slides/_rels/slide3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4_image_rId2.png" Type="http://schemas.openxmlformats.org/officeDocument/2006/relationships/image" Id="rId2"/></Relationships>
</file>

<file path=ppt/slides/_rels/slide3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5_image_rId2.png" Type="http://schemas.openxmlformats.org/officeDocument/2006/relationships/image" Id="rId2"/></Relationships>
</file>

<file path=ppt/slides/_rels/slide3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6_image_rId2.png" Type="http://schemas.openxmlformats.org/officeDocument/2006/relationships/image" Id="rId2"/></Relationships>
</file>

<file path=ppt/slides/_rels/slide3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7_image_rId2.png" Type="http://schemas.openxmlformats.org/officeDocument/2006/relationships/image" Id="rId2"/></Relationships>
</file>

<file path=ppt/slides/_rels/slide3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8_image_rId2.png" Type="http://schemas.openxmlformats.org/officeDocument/2006/relationships/image" Id="rId2"/></Relationships>
</file>

<file path=ppt/slides/_rels/slide3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9_image_rId2.png" Type="http://schemas.openxmlformats.org/officeDocument/2006/relationships/image" Id="rId2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_rels/slide4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0_image_rId2.png" Type="http://schemas.openxmlformats.org/officeDocument/2006/relationships/image" Id="rId2"/></Relationships>
</file>

<file path=ppt/slides/_rels/slide4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1_image_rId2.png" Type="http://schemas.openxmlformats.org/officeDocument/2006/relationships/image" Id="rId2"/></Relationships>
</file>

<file path=ppt/slides/_rels/slide4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2_image_rId2.png" Type="http://schemas.openxmlformats.org/officeDocument/2006/relationships/image" Id="rId2"/></Relationships>
</file>

<file path=ppt/slides/_rels/slide4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3_image_rId2.png" Type="http://schemas.openxmlformats.org/officeDocument/2006/relationships/image" Id="rId2"/></Relationships>
</file>

<file path=ppt/slides/_rels/slide4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4_image_rId2.png" Type="http://schemas.openxmlformats.org/officeDocument/2006/relationships/image" Id="rId2"/></Relationships>
</file>

<file path=ppt/slides/_rels/slide4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5_image_rId2.png" Type="http://schemas.openxmlformats.org/officeDocument/2006/relationships/image" Id="rId2"/></Relationships>
</file>

<file path=ppt/slides/_rels/slide4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6_image_rId2.png" Type="http://schemas.openxmlformats.org/officeDocument/2006/relationships/image" Id="rId2"/></Relationships>
</file>

<file path=ppt/slides/_rels/slide4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7_image_rId2.png" Type="http://schemas.openxmlformats.org/officeDocument/2006/relationships/image" Id="rId2"/></Relationships>
</file>

<file path=ppt/slides/_rels/slide4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8_image_rId2.png" Type="http://schemas.openxmlformats.org/officeDocument/2006/relationships/image" Id="rId2"/></Relationships>
</file>

<file path=ppt/slides/_rels/slide4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9_image_rId2.png" Type="http://schemas.openxmlformats.org/officeDocument/2006/relationships/image" Id="rId2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_image_rId2.png" Type="http://schemas.openxmlformats.org/officeDocument/2006/relationships/image" Id="rId2"/></Relationships>
</file>

<file path=ppt/slides/_rels/slide5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0_image_rId2.png" Type="http://schemas.openxmlformats.org/officeDocument/2006/relationships/image" Id="rId2"/></Relationships>
</file>

<file path=ppt/slides/_rels/slide5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1_image_rId2.png" Type="http://schemas.openxmlformats.org/officeDocument/2006/relationships/image" Id="rId2"/></Relationships>
</file>

<file path=ppt/slides/_rels/slide5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2_image_rId2.png" Type="http://schemas.openxmlformats.org/officeDocument/2006/relationships/image" Id="rId2"/></Relationships>
</file>

<file path=ppt/slides/_rels/slide5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3_image_rId2.png" Type="http://schemas.openxmlformats.org/officeDocument/2006/relationships/image" Id="rId2"/></Relationships>
</file>

<file path=ppt/slides/_rels/slide5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4_image_rId2.png" Type="http://schemas.openxmlformats.org/officeDocument/2006/relationships/image" Id="rId2"/></Relationships>
</file>

<file path=ppt/slides/_rels/slide5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5_image_rId2.png" Type="http://schemas.openxmlformats.org/officeDocument/2006/relationships/image" Id="rId2"/></Relationships>
</file>

<file path=ppt/slides/_rels/slide5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6_image_rId2.png" Type="http://schemas.openxmlformats.org/officeDocument/2006/relationships/image" Id="rId2"/></Relationships>
</file>

<file path=ppt/slides/_rels/slide5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7_image_rId2.png" Type="http://schemas.openxmlformats.org/officeDocument/2006/relationships/image" Id="rId2"/></Relationships>
</file>

<file path=ppt/slides/_rels/slide5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8_image_rId2.png" Type="http://schemas.openxmlformats.org/officeDocument/2006/relationships/image" Id="rId2"/></Relationships>
</file>

<file path=ppt/slides/_rels/slide5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9_image_rId2.png" Type="http://schemas.openxmlformats.org/officeDocument/2006/relationships/image" Id="rId2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_image_rId2.png" Type="http://schemas.openxmlformats.org/officeDocument/2006/relationships/image" Id="rId2"/></Relationships>
</file>

<file path=ppt/slides/_rels/slide6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0_image_rId2.png" Type="http://schemas.openxmlformats.org/officeDocument/2006/relationships/image" Id="rId2"/></Relationships>
</file>

<file path=ppt/slides/_rels/slide6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1_image_rId2.png" Type="http://schemas.openxmlformats.org/officeDocument/2006/relationships/image" Id="rId2"/></Relationships>
</file>

<file path=ppt/slides/_rels/slide6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2_image_rId2.png" Type="http://schemas.openxmlformats.org/officeDocument/2006/relationships/image" Id="rId2"/></Relationships>
</file>

<file path=ppt/slides/_rels/slide6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3_image_rId2.png" Type="http://schemas.openxmlformats.org/officeDocument/2006/relationships/image" Id="rId2"/></Relationships>
</file>

<file path=ppt/slides/_rels/slide6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4_image_rId2.png" Type="http://schemas.openxmlformats.org/officeDocument/2006/relationships/image" Id="rId2"/></Relationships>
</file>

<file path=ppt/slides/_rels/slide6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5_image_rId2.png" Type="http://schemas.openxmlformats.org/officeDocument/2006/relationships/image" Id="rId2"/></Relationships>
</file>

<file path=ppt/slides/_rels/slide6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6_image_rId2.png" Type="http://schemas.openxmlformats.org/officeDocument/2006/relationships/image" Id="rId2"/></Relationships>
</file>

<file path=ppt/slides/_rels/slide6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7_image_rId2.png" Type="http://schemas.openxmlformats.org/officeDocument/2006/relationships/image" Id="rId2"/></Relationships>
</file>

<file path=ppt/slides/_rels/slide6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8_image_rId2.png" Type="http://schemas.openxmlformats.org/officeDocument/2006/relationships/image" Id="rId2"/></Relationships>
</file>

<file path=ppt/slides/_rels/slide6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9_image_rId2.png" Type="http://schemas.openxmlformats.org/officeDocument/2006/relationships/image" Id="rId2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7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0_image_rId2.png" Type="http://schemas.openxmlformats.org/officeDocument/2006/relationships/image" Id="rId2"/></Relationships>
</file>

<file path=ppt/slides/_rels/slide7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1_image_rId2.png" Type="http://schemas.openxmlformats.org/officeDocument/2006/relationships/image" Id="rId2"/></Relationships>
</file>

<file path=ppt/slides/_rels/slide7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2_image_rId2.png" Type="http://schemas.openxmlformats.org/officeDocument/2006/relationships/image" Id="rId2"/></Relationships>
</file>

<file path=ppt/slides/_rels/slide7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3_image_rId2.png" Type="http://schemas.openxmlformats.org/officeDocument/2006/relationships/image" Id="rId2"/></Relationships>
</file>

<file path=ppt/slides/_rels/slide7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4_image_rId2.png" Type="http://schemas.openxmlformats.org/officeDocument/2006/relationships/image" Id="rId2"/></Relationships>
</file>

<file path=ppt/slides/_rels/slide7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5_image_rId2.png" Type="http://schemas.openxmlformats.org/officeDocument/2006/relationships/image" Id="rId2"/></Relationships>
</file>

<file path=ppt/slides/_rels/slide7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6_image_rId2.png" Type="http://schemas.openxmlformats.org/officeDocument/2006/relationships/image" Id="rId2"/></Relationships>
</file>

<file path=ppt/slides/_rels/slide7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7_image_rId2.png" Type="http://schemas.openxmlformats.org/officeDocument/2006/relationships/image" Id="rId2"/></Relationships>
</file>

<file path=ppt/slides/_rels/slide7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8_image_rId2.png" Type="http://schemas.openxmlformats.org/officeDocument/2006/relationships/image" Id="rId2"/></Relationships>
</file>

<file path=ppt/slides/_rels/slide7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9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_image_rId2.png" Type="http://schemas.openxmlformats.org/officeDocument/2006/relationships/image" Id="rId2"/></Relationships>
</file>

<file path=ppt/slides/_rels/slide8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0_image_rId2.png" Type="http://schemas.openxmlformats.org/officeDocument/2006/relationships/image" Id="rId2"/></Relationships>
</file>

<file path=ppt/slides/_rels/slide8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1_image_rId2.png" Type="http://schemas.openxmlformats.org/officeDocument/2006/relationships/image" Id="rId2"/></Relationships>
</file>

<file path=ppt/slides/_rels/slide8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2_image_rId2.png" Type="http://schemas.openxmlformats.org/officeDocument/2006/relationships/image" Id="rId2"/></Relationships>
</file>

<file path=ppt/slides/_rels/slide8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3_image_rId2.png" Type="http://schemas.openxmlformats.org/officeDocument/2006/relationships/image" Id="rId2"/></Relationships>
</file>

<file path=ppt/slides/_rels/slide8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4_image_rId2.png" Type="http://schemas.openxmlformats.org/officeDocument/2006/relationships/image" Id="rId2"/></Relationships>
</file>

<file path=ppt/slides/_rels/slide8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5_image_rId2.png" Type="http://schemas.openxmlformats.org/officeDocument/2006/relationships/image" Id="rId2"/></Relationships>
</file>

<file path=ppt/slides/_rels/slide8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6_image_rId2.png" Type="http://schemas.openxmlformats.org/officeDocument/2006/relationships/image" Id="rId2"/></Relationships>
</file>

<file path=ppt/slides/_rels/slide8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7_image_rId2.png" Type="http://schemas.openxmlformats.org/officeDocument/2006/relationships/image" Id="rId2"/></Relationships>
</file>

<file path=ppt/slides/_rels/slide8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8_image_rId2.png" Type="http://schemas.openxmlformats.org/officeDocument/2006/relationships/image" Id="rId2"/></Relationships>
</file>

<file path=ppt/slides/_rels/slide8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9_image_rId2.png" Type="http://schemas.openxmlformats.org/officeDocument/2006/relationships/image" Id="rId2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_image_rId2.png" Type="http://schemas.openxmlformats.org/officeDocument/2006/relationships/image" Id="rId2"/></Relationships>
</file>

<file path=ppt/slides/_rels/slide9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0_image_rId2.png" Type="http://schemas.openxmlformats.org/officeDocument/2006/relationships/image" Id="rId2"/></Relationships>
</file>

<file path=ppt/slides/_rels/slide9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1_image_rId2.png" Type="http://schemas.openxmlformats.org/officeDocument/2006/relationships/image" Id="rId2"/></Relationships>
</file>

<file path=ppt/slides/_rels/slide9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2_image_rId2.png" Type="http://schemas.openxmlformats.org/officeDocument/2006/relationships/image" Id="rId2"/></Relationships>
</file>

<file path=ppt/slides/_rels/slide9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3_image_rId2.png" Type="http://schemas.openxmlformats.org/officeDocument/2006/relationships/image" Id="rId2"/></Relationships>
</file>

<file path=ppt/slides/_rels/slide9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4_image_rId2.png" Type="http://schemas.openxmlformats.org/officeDocument/2006/relationships/image" Id="rId2"/></Relationships>
</file>

<file path=ppt/slides/_rels/slide9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5_image_rId2.png" Type="http://schemas.openxmlformats.org/officeDocument/2006/relationships/image" Id="rId2"/></Relationships>
</file>

<file path=ppt/slides/_rels/slide9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6_image_rId2.png" Type="http://schemas.openxmlformats.org/officeDocument/2006/relationships/image" Id="rId2"/></Relationships>
</file>

<file path=ppt/slides/_rels/slide9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7_image_rId2.png" Type="http://schemas.openxmlformats.org/officeDocument/2006/relationships/image" Id="rId2"/></Relationships>
</file>

<file path=ppt/slides/_rels/slide9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8_image_rId2.png" Type="http://schemas.openxmlformats.org/officeDocument/2006/relationships/image" Id="rId2"/></Relationships>
</file>

<file path=ppt/slides/_rels/slide9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9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>IARC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161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Office Theme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2017-09-23T14:02:38Z</dcterms:created>
  <dc:creator>Mathieu Laversanne</dc:creator>
  <cp:lastModifiedBy>docx4j</cp:lastModifiedBy>
  <dcterms:modified xmlns:xsi="http://www.w3.org/2001/XMLSchema-instance" xsi:type="dcterms:W3CDTF">2017-12-14T17:12:33Z</dcterms:modified>
  <cp:revision>22</cp:revision>
  <dc:title>PowerPoint Presentation</dc:title>
</cp:coreProperties>
</file>