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image/png" PartName="/ppt/media/slide100_image_rId2.png"/>
  <Override ContentType="image/png" PartName="/ppt/media/slide101_image_rId2.png"/>
  <Override ContentType="image/png" PartName="/ppt/media/slide102_image_rId2.png"/>
  <Override ContentType="image/png" PartName="/ppt/media/slide103_image_rId2.png"/>
  <Override ContentType="image/png" PartName="/ppt/media/slide104_image_rId2.png"/>
  <Override ContentType="image/png" PartName="/ppt/media/slide105_image_rId2.png"/>
  <Override ContentType="image/png" PartName="/ppt/media/slide106_image_rId2.png"/>
  <Override ContentType="image/png" PartName="/ppt/media/slide107_image_rId2.png"/>
  <Override ContentType="image/png" PartName="/ppt/media/slide108_image_rId2.png"/>
  <Override ContentType="image/png" PartName="/ppt/media/slide109_image_rId2.png"/>
  <Override ContentType="image/png" PartName="/ppt/media/slide10_image_rId2.png"/>
  <Override ContentType="image/png" PartName="/ppt/media/slide110_image_rId2.png"/>
  <Override ContentType="image/png" PartName="/ppt/media/slide111_image_rId2.png"/>
  <Override ContentType="image/png" PartName="/ppt/media/slide112_image_rId2.png"/>
  <Override ContentType="image/png" PartName="/ppt/media/slide113_image_rId2.png"/>
  <Override ContentType="image/png" PartName="/ppt/media/slide114_image_rId2.png"/>
  <Override ContentType="image/png" PartName="/ppt/media/slide115_image_rId2.png"/>
  <Override ContentType="image/png" PartName="/ppt/media/slide116_image_rId2.png"/>
  <Override ContentType="image/png" PartName="/ppt/media/slide117_image_rId2.png"/>
  <Override ContentType="image/png" PartName="/ppt/media/slide118_image_rId2.png"/>
  <Override ContentType="image/png" PartName="/ppt/media/slide119_image_rId2.png"/>
  <Override ContentType="image/png" PartName="/ppt/media/slide11_image_rId2.png"/>
  <Override ContentType="image/png" PartName="/ppt/media/slide120_image_rId2.png"/>
  <Override ContentType="image/png" PartName="/ppt/media/slide121_image_rId2.png"/>
  <Override ContentType="image/png" PartName="/ppt/media/slide122_image_rId2.png"/>
  <Override ContentType="image/png" PartName="/ppt/media/slide123_image_rId2.png"/>
  <Override ContentType="image/png" PartName="/ppt/media/slide124_image_rId2.png"/>
  <Override ContentType="image/png" PartName="/ppt/media/slide125_image_rId2.png"/>
  <Override ContentType="image/png" PartName="/ppt/media/slide126_image_rId2.png"/>
  <Override ContentType="image/png" PartName="/ppt/media/slide127_image_rId2.png"/>
  <Override ContentType="image/png" PartName="/ppt/media/slide128_image_rId2.png"/>
  <Override ContentType="image/png" PartName="/ppt/media/slide129_image_rId2.png"/>
  <Override ContentType="image/png" PartName="/ppt/media/slide12_image_rId2.png"/>
  <Override ContentType="image/png" PartName="/ppt/media/slide13_image_rId2.png"/>
  <Override ContentType="image/png" PartName="/ppt/media/slide14_image_rId2.png"/>
  <Override ContentType="image/png" PartName="/ppt/media/slide15_image_rId2.png"/>
  <Override ContentType="image/png" PartName="/ppt/media/slide16_image_rId2.png"/>
  <Override ContentType="image/png" PartName="/ppt/media/slide17_image_rId2.png"/>
  <Override ContentType="image/png" PartName="/ppt/media/slide18_image_rId2.png"/>
  <Override ContentType="image/png" PartName="/ppt/media/slide19_image_rId2.png"/>
  <Override ContentType="image/png" PartName="/ppt/media/slide1_image_rId2.png"/>
  <Override ContentType="image/png" PartName="/ppt/media/slide20_image_rId2.png"/>
  <Override ContentType="image/png" PartName="/ppt/media/slide21_image_rId2.png"/>
  <Override ContentType="image/png" PartName="/ppt/media/slide22_image_rId2.png"/>
  <Override ContentType="image/png" PartName="/ppt/media/slide23_image_rId2.png"/>
  <Override ContentType="image/png" PartName="/ppt/media/slide24_image_rId2.png"/>
  <Override ContentType="image/png" PartName="/ppt/media/slide25_image_rId2.png"/>
  <Override ContentType="image/png" PartName="/ppt/media/slide26_image_rId2.png"/>
  <Override ContentType="image/png" PartName="/ppt/media/slide27_image_rId2.png"/>
  <Override ContentType="image/png" PartName="/ppt/media/slide28_image_rId2.png"/>
  <Override ContentType="image/png" PartName="/ppt/media/slide29_image_rId2.png"/>
  <Override ContentType="image/png" PartName="/ppt/media/slide2_image_rId2.png"/>
  <Override ContentType="image/png" PartName="/ppt/media/slide30_image_rId2.png"/>
  <Override ContentType="image/png" PartName="/ppt/media/slide31_image_rId2.png"/>
  <Override ContentType="image/png" PartName="/ppt/media/slide32_image_rId2.png"/>
  <Override ContentType="image/png" PartName="/ppt/media/slide33_image_rId2.png"/>
  <Override ContentType="image/png" PartName="/ppt/media/slide34_image_rId2.png"/>
  <Override ContentType="image/png" PartName="/ppt/media/slide35_image_rId2.png"/>
  <Override ContentType="image/png" PartName="/ppt/media/slide36_image_rId2.png"/>
  <Override ContentType="image/png" PartName="/ppt/media/slide37_image_rId2.png"/>
  <Override ContentType="image/png" PartName="/ppt/media/slide38_image_rId2.png"/>
  <Override ContentType="image/png" PartName="/ppt/media/slide39_image_rId2.png"/>
  <Override ContentType="image/png" PartName="/ppt/media/slide3_image_rId2.png"/>
  <Override ContentType="image/png" PartName="/ppt/media/slide40_image_rId2.png"/>
  <Override ContentType="image/png" PartName="/ppt/media/slide41_image_rId2.png"/>
  <Override ContentType="image/png" PartName="/ppt/media/slide42_image_rId2.png"/>
  <Override ContentType="image/png" PartName="/ppt/media/slide43_image_rId2.png"/>
  <Override ContentType="image/png" PartName="/ppt/media/slide44_image_rId2.png"/>
  <Override ContentType="image/png" PartName="/ppt/media/slide45_image_rId2.png"/>
  <Override ContentType="image/png" PartName="/ppt/media/slide46_image_rId2.png"/>
  <Override ContentType="image/png" PartName="/ppt/media/slide47_image_rId2.png"/>
  <Override ContentType="image/png" PartName="/ppt/media/slide48_image_rId2.png"/>
  <Override ContentType="image/png" PartName="/ppt/media/slide49_image_rId2.png"/>
  <Override ContentType="image/png" PartName="/ppt/media/slide4_image_rId2.png"/>
  <Override ContentType="image/png" PartName="/ppt/media/slide50_image_rId2.png"/>
  <Override ContentType="image/png" PartName="/ppt/media/slide51_image_rId2.png"/>
  <Override ContentType="image/png" PartName="/ppt/media/slide52_image_rId2.png"/>
  <Override ContentType="image/png" PartName="/ppt/media/slide53_image_rId2.png"/>
  <Override ContentType="image/png" PartName="/ppt/media/slide54_image_rId2.png"/>
  <Override ContentType="image/png" PartName="/ppt/media/slide55_image_rId2.png"/>
  <Override ContentType="image/png" PartName="/ppt/media/slide56_image_rId2.png"/>
  <Override ContentType="image/png" PartName="/ppt/media/slide57_image_rId2.png"/>
  <Override ContentType="image/png" PartName="/ppt/media/slide58_image_rId2.png"/>
  <Override ContentType="image/png" PartName="/ppt/media/slide59_image_rId2.png"/>
  <Override ContentType="image/png" PartName="/ppt/media/slide5_image_rId2.png"/>
  <Override ContentType="image/png" PartName="/ppt/media/slide60_image_rId2.png"/>
  <Override ContentType="image/png" PartName="/ppt/media/slide61_image_rId2.png"/>
  <Override ContentType="image/png" PartName="/ppt/media/slide62_image_rId2.png"/>
  <Override ContentType="image/png" PartName="/ppt/media/slide63_image_rId2.png"/>
  <Override ContentType="image/png" PartName="/ppt/media/slide64_image_rId2.png"/>
  <Override ContentType="image/png" PartName="/ppt/media/slide65_image_rId2.png"/>
  <Override ContentType="image/png" PartName="/ppt/media/slide66_image_rId2.png"/>
  <Override ContentType="image/png" PartName="/ppt/media/slide67_image_rId2.png"/>
  <Override ContentType="image/png" PartName="/ppt/media/slide68_image_rId2.png"/>
  <Override ContentType="image/png" PartName="/ppt/media/slide69_image_rId2.png"/>
  <Override ContentType="image/png" PartName="/ppt/media/slide6_image_rId2.png"/>
  <Override ContentType="image/png" PartName="/ppt/media/slide70_image_rId2.png"/>
  <Override ContentType="image/png" PartName="/ppt/media/slide71_image_rId2.png"/>
  <Override ContentType="image/png" PartName="/ppt/media/slide72_image_rId2.png"/>
  <Override ContentType="image/png" PartName="/ppt/media/slide73_image_rId2.png"/>
  <Override ContentType="image/png" PartName="/ppt/media/slide74_image_rId2.png"/>
  <Override ContentType="image/png" PartName="/ppt/media/slide75_image_rId2.png"/>
  <Override ContentType="image/png" PartName="/ppt/media/slide76_image_rId2.png"/>
  <Override ContentType="image/png" PartName="/ppt/media/slide77_image_rId2.png"/>
  <Override ContentType="image/png" PartName="/ppt/media/slide78_image_rId2.png"/>
  <Override ContentType="image/png" PartName="/ppt/media/slide79_image_rId2.png"/>
  <Override ContentType="image/png" PartName="/ppt/media/slide7_image_rId2.png"/>
  <Override ContentType="image/png" PartName="/ppt/media/slide80_image_rId2.png"/>
  <Override ContentType="image/png" PartName="/ppt/media/slide81_image_rId2.png"/>
  <Override ContentType="image/png" PartName="/ppt/media/slide82_image_rId2.png"/>
  <Override ContentType="image/png" PartName="/ppt/media/slide83_image_rId2.png"/>
  <Override ContentType="image/png" PartName="/ppt/media/slide84_image_rId2.png"/>
  <Override ContentType="image/png" PartName="/ppt/media/slide85_image_rId2.png"/>
  <Override ContentType="image/png" PartName="/ppt/media/slide86_image_rId2.png"/>
  <Override ContentType="image/png" PartName="/ppt/media/slide87_image_rId2.png"/>
  <Override ContentType="image/png" PartName="/ppt/media/slide88_image_rId2.png"/>
  <Override ContentType="image/png" PartName="/ppt/media/slide89_image_rId2.png"/>
  <Override ContentType="image/png" PartName="/ppt/media/slide8_image_rId2.png"/>
  <Override ContentType="image/png" PartName="/ppt/media/slide90_image_rId2.png"/>
  <Override ContentType="image/png" PartName="/ppt/media/slide91_image_rId2.png"/>
  <Override ContentType="image/png" PartName="/ppt/media/slide92_image_rId2.png"/>
  <Override ContentType="image/png" PartName="/ppt/media/slide93_image_rId2.png"/>
  <Override ContentType="image/png" PartName="/ppt/media/slide94_image_rId2.png"/>
  <Override ContentType="image/png" PartName="/ppt/media/slide95_image_rId2.png"/>
  <Override ContentType="image/png" PartName="/ppt/media/slide96_image_rId2.png"/>
  <Override ContentType="image/png" PartName="/ppt/media/slide97_image_rId2.png"/>
  <Override ContentType="image/png" PartName="/ppt/media/slide98_image_rId2.png"/>
  <Override ContentType="image/png" PartName="/ppt/media/slide99_image_rId2.png"/>
  <Override ContentType="image/png" PartName="/ppt/media/slide9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04.xml"/>
  <Override ContentType="application/vnd.openxmlformats-officedocument.presentationml.slide+xml" PartName="/ppt/slides/slide105.xml"/>
  <Override ContentType="application/vnd.openxmlformats-officedocument.presentationml.slide+xml" PartName="/ppt/slides/slide106.xml"/>
  <Override ContentType="application/vnd.openxmlformats-officedocument.presentationml.slide+xml" PartName="/ppt/slides/slide107.xml"/>
  <Override ContentType="application/vnd.openxmlformats-officedocument.presentationml.slide+xml" PartName="/ppt/slides/slide108.xml"/>
  <Override ContentType="application/vnd.openxmlformats-officedocument.presentationml.slide+xml" PartName="/ppt/slides/slide109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111.xml"/>
  <Override ContentType="application/vnd.openxmlformats-officedocument.presentationml.slide+xml" PartName="/ppt/slides/slide112.xml"/>
  <Override ContentType="application/vnd.openxmlformats-officedocument.presentationml.slide+xml" PartName="/ppt/slides/slide113.xml"/>
  <Override ContentType="application/vnd.openxmlformats-officedocument.presentationml.slide+xml" PartName="/ppt/slides/slide114.xml"/>
  <Override ContentType="application/vnd.openxmlformats-officedocument.presentationml.slide+xml" PartName="/ppt/slides/slide115.xml"/>
  <Override ContentType="application/vnd.openxmlformats-officedocument.presentationml.slide+xml" PartName="/ppt/slides/slide116.xml"/>
  <Override ContentType="application/vnd.openxmlformats-officedocument.presentationml.slide+xml" PartName="/ppt/slides/slide117.xml"/>
  <Override ContentType="application/vnd.openxmlformats-officedocument.presentationml.slide+xml" PartName="/ppt/slides/slide118.xml"/>
  <Override ContentType="application/vnd.openxmlformats-officedocument.presentationml.slide+xml" PartName="/ppt/slides/slide119.xml"/>
  <Override ContentType="application/vnd.openxmlformats-officedocument.presentationml.slide+xml" PartName="/ppt/slides/slide12.xml"/>
  <Override ContentType="application/vnd.openxmlformats-officedocument.presentationml.slide+xml" PartName="/ppt/slides/slide120.xml"/>
  <Override ContentType="application/vnd.openxmlformats-officedocument.presentationml.slide+xml" PartName="/ppt/slides/slide121.xml"/>
  <Override ContentType="application/vnd.openxmlformats-officedocument.presentationml.slide+xml" PartName="/ppt/slides/slide122.xml"/>
  <Override ContentType="application/vnd.openxmlformats-officedocument.presentationml.slide+xml" PartName="/ppt/slides/slide123.xml"/>
  <Override ContentType="application/vnd.openxmlformats-officedocument.presentationml.slide+xml" PartName="/ppt/slides/slide124.xml"/>
  <Override ContentType="application/vnd.openxmlformats-officedocument.presentationml.slide+xml" PartName="/ppt/slides/slide125.xml"/>
  <Override ContentType="application/vnd.openxmlformats-officedocument.presentationml.slide+xml" PartName="/ppt/slides/slide126.xml"/>
  <Override ContentType="application/vnd.openxmlformats-officedocument.presentationml.slide+xml" PartName="/ppt/slides/slide127.xml"/>
  <Override ContentType="application/vnd.openxmlformats-officedocument.presentationml.slide+xml" PartName="/ppt/slides/slide128.xml"/>
  <Override ContentType="application/vnd.openxmlformats-officedocument.presentationml.slide+xml" PartName="/ppt/slides/slide129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handoutMasterIdLst>
    <p:handoutMasterId r:id="rId2"/>
  </p:handoutMasterIdLst>
  <p:sldIdLst>
    <p:sldId id="219182726" r:id="rId7"/>
    <p:sldId id="505395830" r:id="rId8"/>
    <p:sldId id="410933568" r:id="rId9"/>
    <p:sldId id="1790013016" r:id="rId10"/>
    <p:sldId id="1651529130" r:id="rId11"/>
    <p:sldId id="1315158620" r:id="rId12"/>
    <p:sldId id="1989565105" r:id="rId13"/>
    <p:sldId id="500245640" r:id="rId14"/>
    <p:sldId id="397335836" r:id="rId15"/>
    <p:sldId id="993966940" r:id="rId16"/>
    <p:sldId id="183407687" r:id="rId17"/>
    <p:sldId id="668472553" r:id="rId18"/>
    <p:sldId id="1395258780" r:id="rId19"/>
    <p:sldId id="2074586173" r:id="rId20"/>
    <p:sldId id="1494861134" r:id="rId21"/>
    <p:sldId id="837919897" r:id="rId22"/>
    <p:sldId id="1665120742" r:id="rId23"/>
    <p:sldId id="1423172207" r:id="rId24"/>
    <p:sldId id="526318671" r:id="rId25"/>
    <p:sldId id="773854146" r:id="rId26"/>
    <p:sldId id="65488707" r:id="rId27"/>
    <p:sldId id="172168252" r:id="rId28"/>
    <p:sldId id="961337080" r:id="rId29"/>
    <p:sldId id="2074852565" r:id="rId30"/>
    <p:sldId id="1783940411" r:id="rId31"/>
    <p:sldId id="630754190" r:id="rId32"/>
    <p:sldId id="1494064663" r:id="rId33"/>
    <p:sldId id="1861537126" r:id="rId34"/>
    <p:sldId id="2052126312" r:id="rId35"/>
    <p:sldId id="1989704535" r:id="rId36"/>
    <p:sldId id="1253695429" r:id="rId37"/>
    <p:sldId id="1165062820" r:id="rId38"/>
    <p:sldId id="1373619301" r:id="rId39"/>
    <p:sldId id="166003105" r:id="rId40"/>
    <p:sldId id="1608468895" r:id="rId41"/>
    <p:sldId id="117969779" r:id="rId42"/>
    <p:sldId id="1758877926" r:id="rId43"/>
    <p:sldId id="788856882" r:id="rId44"/>
    <p:sldId id="1338746160" r:id="rId45"/>
    <p:sldId id="185913896" r:id="rId46"/>
    <p:sldId id="171472353" r:id="rId47"/>
    <p:sldId id="746034651" r:id="rId48"/>
    <p:sldId id="1594357867" r:id="rId49"/>
    <p:sldId id="451096544" r:id="rId50"/>
    <p:sldId id="1841159914" r:id="rId51"/>
    <p:sldId id="767140445" r:id="rId52"/>
    <p:sldId id="871230547" r:id="rId53"/>
    <p:sldId id="1222134654" r:id="rId54"/>
    <p:sldId id="601605533" r:id="rId55"/>
    <p:sldId id="265248505" r:id="rId56"/>
    <p:sldId id="1468119997" r:id="rId57"/>
    <p:sldId id="1888998975" r:id="rId58"/>
    <p:sldId id="1664830260" r:id="rId59"/>
    <p:sldId id="1673180563" r:id="rId60"/>
    <p:sldId id="1524436013" r:id="rId61"/>
    <p:sldId id="280328187" r:id="rId62"/>
    <p:sldId id="1254443321" r:id="rId63"/>
    <p:sldId id="65511554" r:id="rId64"/>
    <p:sldId id="1318793950" r:id="rId65"/>
    <p:sldId id="1134951674" r:id="rId66"/>
    <p:sldId id="1618785109" r:id="rId67"/>
    <p:sldId id="346193142" r:id="rId68"/>
    <p:sldId id="687704030" r:id="rId69"/>
    <p:sldId id="2134853488" r:id="rId70"/>
    <p:sldId id="1986266182" r:id="rId71"/>
    <p:sldId id="1690360326" r:id="rId72"/>
    <p:sldId id="554076501" r:id="rId73"/>
    <p:sldId id="2110496407" r:id="rId74"/>
    <p:sldId id="952059887" r:id="rId75"/>
    <p:sldId id="962850390" r:id="rId76"/>
    <p:sldId id="179613926" r:id="rId77"/>
    <p:sldId id="287610215" r:id="rId78"/>
    <p:sldId id="994800777" r:id="rId79"/>
    <p:sldId id="1053064802" r:id="rId80"/>
    <p:sldId id="116522285" r:id="rId81"/>
    <p:sldId id="1091789557" r:id="rId82"/>
    <p:sldId id="1989993719" r:id="rId83"/>
    <p:sldId id="720018793" r:id="rId84"/>
    <p:sldId id="651907433" r:id="rId85"/>
    <p:sldId id="368584293" r:id="rId86"/>
    <p:sldId id="1323427384" r:id="rId87"/>
    <p:sldId id="716198648" r:id="rId88"/>
    <p:sldId id="2110975283" r:id="rId89"/>
    <p:sldId id="85405837" r:id="rId90"/>
    <p:sldId id="115567094" r:id="rId91"/>
    <p:sldId id="873778961" r:id="rId92"/>
    <p:sldId id="1921212012" r:id="rId93"/>
    <p:sldId id="209915176" r:id="rId94"/>
    <p:sldId id="879562811" r:id="rId95"/>
    <p:sldId id="1532393209" r:id="rId96"/>
    <p:sldId id="1487695670" r:id="rId97"/>
    <p:sldId id="1930143156" r:id="rId98"/>
    <p:sldId id="2137446979" r:id="rId99"/>
    <p:sldId id="1025815707" r:id="rId100"/>
    <p:sldId id="174699032" r:id="rId101"/>
    <p:sldId id="411465705" r:id="rId102"/>
    <p:sldId id="905836652" r:id="rId103"/>
    <p:sldId id="1948193436" r:id="rId104"/>
    <p:sldId id="666529349" r:id="rId105"/>
    <p:sldId id="701069781" r:id="rId106"/>
    <p:sldId id="727663946" r:id="rId107"/>
    <p:sldId id="157667068" r:id="rId108"/>
    <p:sldId id="143445494" r:id="rId109"/>
    <p:sldId id="2037507481" r:id="rId110"/>
    <p:sldId id="987570135" r:id="rId111"/>
    <p:sldId id="1339600485" r:id="rId112"/>
    <p:sldId id="2089439476" r:id="rId113"/>
    <p:sldId id="615106234" r:id="rId114"/>
    <p:sldId id="1208186567" r:id="rId115"/>
    <p:sldId id="2053339668" r:id="rId116"/>
    <p:sldId id="42050866" r:id="rId117"/>
    <p:sldId id="1966261028" r:id="rId118"/>
    <p:sldId id="1077409530" r:id="rId119"/>
    <p:sldId id="1677996641" r:id="rId120"/>
    <p:sldId id="1202333590" r:id="rId121"/>
    <p:sldId id="631912898" r:id="rId122"/>
    <p:sldId id="556887819" r:id="rId123"/>
    <p:sldId id="2058199020" r:id="rId124"/>
    <p:sldId id="2000645848" r:id="rId125"/>
    <p:sldId id="165834930" r:id="rId126"/>
    <p:sldId id="804297222" r:id="rId127"/>
    <p:sldId id="1701416294" r:id="rId128"/>
    <p:sldId id="691495555" r:id="rId129"/>
    <p:sldId id="1022242089" r:id="rId130"/>
    <p:sldId id="118858550" r:id="rId131"/>
    <p:sldId id="348689401" r:id="rId132"/>
    <p:sldId id="825983001" r:id="rId133"/>
    <p:sldId id="1823977187" r:id="rId134"/>
    <p:sldId id="210818331" r:id="rId135"/>
  </p:sldIdLst>
  <p:sldSz cx="9144000" cy="6858000" type="screen4x3"/>
  <p:notesSz cx="6858000" cy="9144000"/>
  <p:defaultTextStyle>
    <a:defPPr>
      <a:defRPr lang="en-US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-2672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Target="presProps.xml" Type="http://schemas.openxmlformats.org/officeDocument/2006/relationships/presProps" Id="rId3"></Relationship><Relationship Target="handoutMasters/handoutMaster1.xml" Type="http://schemas.openxmlformats.org/officeDocument/2006/relationships/handoutMaster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6"></Relationship><Relationship Target="theme/theme1.xml" Type="http://schemas.openxmlformats.org/officeDocument/2006/relationships/theme" Id="rId5"></Relationship><Relationship Target="viewProps.xml" Type="http://schemas.openxmlformats.org/officeDocument/2006/relationships/viewProps" Id="rId4"></Relationship><Relationship Target="slides/slide1.xml" Type="http://schemas.openxmlformats.org/officeDocument/2006/relationships/slide" Id="rId7"/><Relationship Target="slides/slide2.xml" Type="http://schemas.openxmlformats.org/officeDocument/2006/relationships/slide" Id="rId8"/><Relationship Target="slides/slide3.xml" Type="http://schemas.openxmlformats.org/officeDocument/2006/relationships/slide" Id="rId9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8.xml" Type="http://schemas.openxmlformats.org/officeDocument/2006/relationships/slide" Id="rId14"/><Relationship Target="slides/slide9.xml" Type="http://schemas.openxmlformats.org/officeDocument/2006/relationships/slide" Id="rId15"/><Relationship Target="slides/slide10.xml" Type="http://schemas.openxmlformats.org/officeDocument/2006/relationships/slide" Id="rId16"/><Relationship Target="slides/slide11.xml" Type="http://schemas.openxmlformats.org/officeDocument/2006/relationships/slide" Id="rId17"/><Relationship Target="slides/slide12.xml" Type="http://schemas.openxmlformats.org/officeDocument/2006/relationships/slide" Id="rId18"/><Relationship Target="slides/slide13.xml" Type="http://schemas.openxmlformats.org/officeDocument/2006/relationships/slide" Id="rId19"/><Relationship Target="slides/slide14.xml" Type="http://schemas.openxmlformats.org/officeDocument/2006/relationships/slide" Id="rId20"/><Relationship Target="slides/slide15.xml" Type="http://schemas.openxmlformats.org/officeDocument/2006/relationships/slide" Id="rId21"/><Relationship Target="slides/slide16.xml" Type="http://schemas.openxmlformats.org/officeDocument/2006/relationships/slide" Id="rId22"/><Relationship Target="slides/slide17.xml" Type="http://schemas.openxmlformats.org/officeDocument/2006/relationships/slide" Id="rId23"/><Relationship Target="slides/slide18.xml" Type="http://schemas.openxmlformats.org/officeDocument/2006/relationships/slide" Id="rId24"/><Relationship Target="slides/slide19.xml" Type="http://schemas.openxmlformats.org/officeDocument/2006/relationships/slide" Id="rId25"/><Relationship Target="slides/slide20.xml" Type="http://schemas.openxmlformats.org/officeDocument/2006/relationships/slide" Id="rId26"/><Relationship Target="slides/slide21.xml" Type="http://schemas.openxmlformats.org/officeDocument/2006/relationships/slide" Id="rId27"/><Relationship Target="slides/slide22.xml" Type="http://schemas.openxmlformats.org/officeDocument/2006/relationships/slide" Id="rId28"/><Relationship Target="slides/slide23.xml" Type="http://schemas.openxmlformats.org/officeDocument/2006/relationships/slide" Id="rId29"/><Relationship Target="slides/slide24.xml" Type="http://schemas.openxmlformats.org/officeDocument/2006/relationships/slide" Id="rId30"/><Relationship Target="slides/slide25.xml" Type="http://schemas.openxmlformats.org/officeDocument/2006/relationships/slide" Id="rId31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28.xml" Type="http://schemas.openxmlformats.org/officeDocument/2006/relationships/slide" Id="rId34"/><Relationship Target="slides/slide29.xml" Type="http://schemas.openxmlformats.org/officeDocument/2006/relationships/slide" Id="rId35"/><Relationship Target="slides/slide30.xml" Type="http://schemas.openxmlformats.org/officeDocument/2006/relationships/slide" Id="rId36"/><Relationship Target="slides/slide31.xml" Type="http://schemas.openxmlformats.org/officeDocument/2006/relationships/slide" Id="rId37"/><Relationship Target="slides/slide32.xml" Type="http://schemas.openxmlformats.org/officeDocument/2006/relationships/slide" Id="rId38"/><Relationship Target="slides/slide33.xml" Type="http://schemas.openxmlformats.org/officeDocument/2006/relationships/slide" Id="rId39"/><Relationship Target="slides/slide34.xml" Type="http://schemas.openxmlformats.org/officeDocument/2006/relationships/slide" Id="rId40"/><Relationship Target="slides/slide35.xml" Type="http://schemas.openxmlformats.org/officeDocument/2006/relationships/slide" Id="rId41"/><Relationship Target="slides/slide36.xml" Type="http://schemas.openxmlformats.org/officeDocument/2006/relationships/slide" Id="rId42"/><Relationship Target="slides/slide37.xml" Type="http://schemas.openxmlformats.org/officeDocument/2006/relationships/slide" Id="rId43"/><Relationship Target="slides/slide38.xml" Type="http://schemas.openxmlformats.org/officeDocument/2006/relationships/slide" Id="rId44"/><Relationship Target="slides/slide39.xml" Type="http://schemas.openxmlformats.org/officeDocument/2006/relationships/slide" Id="rId45"/><Relationship Target="slides/slide40.xml" Type="http://schemas.openxmlformats.org/officeDocument/2006/relationships/slide" Id="rId46"/><Relationship Target="slides/slide41.xml" Type="http://schemas.openxmlformats.org/officeDocument/2006/relationships/slide" Id="rId47"/><Relationship Target="slides/slide42.xml" Type="http://schemas.openxmlformats.org/officeDocument/2006/relationships/slide" Id="rId48"/><Relationship Target="slides/slide43.xml" Type="http://schemas.openxmlformats.org/officeDocument/2006/relationships/slide" Id="rId49"/><Relationship Target="slides/slide44.xml" Type="http://schemas.openxmlformats.org/officeDocument/2006/relationships/slide" Id="rId50"/><Relationship Target="slides/slide45.xml" Type="http://schemas.openxmlformats.org/officeDocument/2006/relationships/slide" Id="rId51"/><Relationship Target="slides/slide46.xml" Type="http://schemas.openxmlformats.org/officeDocument/2006/relationships/slide" Id="rId52"/><Relationship Target="slides/slide47.xml" Type="http://schemas.openxmlformats.org/officeDocument/2006/relationships/slide" Id="rId53"/><Relationship Target="slides/slide48.xml" Type="http://schemas.openxmlformats.org/officeDocument/2006/relationships/slide" Id="rId54"/><Relationship Target="slides/slide49.xml" Type="http://schemas.openxmlformats.org/officeDocument/2006/relationships/slide" Id="rId55"/><Relationship Target="slides/slide50.xml" Type="http://schemas.openxmlformats.org/officeDocument/2006/relationships/slide" Id="rId56"/><Relationship Target="slides/slide51.xml" Type="http://schemas.openxmlformats.org/officeDocument/2006/relationships/slide" Id="rId57"/><Relationship Target="slides/slide52.xml" Type="http://schemas.openxmlformats.org/officeDocument/2006/relationships/slide" Id="rId58"/><Relationship Target="slides/slide53.xml" Type="http://schemas.openxmlformats.org/officeDocument/2006/relationships/slide" Id="rId59"/><Relationship Target="slides/slide54.xml" Type="http://schemas.openxmlformats.org/officeDocument/2006/relationships/slide" Id="rId60"/><Relationship Target="slides/slide55.xml" Type="http://schemas.openxmlformats.org/officeDocument/2006/relationships/slide" Id="rId61"/><Relationship Target="slides/slide56.xml" Type="http://schemas.openxmlformats.org/officeDocument/2006/relationships/slide" Id="rId62"/><Relationship Target="slides/slide57.xml" Type="http://schemas.openxmlformats.org/officeDocument/2006/relationships/slide" Id="rId63"/><Relationship Target="slides/slide58.xml" Type="http://schemas.openxmlformats.org/officeDocument/2006/relationships/slide" Id="rId64"/><Relationship Target="slides/slide59.xml" Type="http://schemas.openxmlformats.org/officeDocument/2006/relationships/slide" Id="rId65"/><Relationship Target="slides/slide60.xml" Type="http://schemas.openxmlformats.org/officeDocument/2006/relationships/slide" Id="rId66"/><Relationship Target="slides/slide61.xml" Type="http://schemas.openxmlformats.org/officeDocument/2006/relationships/slide" Id="rId67"/><Relationship Target="slides/slide62.xml" Type="http://schemas.openxmlformats.org/officeDocument/2006/relationships/slide" Id="rId68"/><Relationship Target="slides/slide63.xml" Type="http://schemas.openxmlformats.org/officeDocument/2006/relationships/slide" Id="rId69"/><Relationship Target="slides/slide64.xml" Type="http://schemas.openxmlformats.org/officeDocument/2006/relationships/slide" Id="rId70"/><Relationship Target="slides/slide65.xml" Type="http://schemas.openxmlformats.org/officeDocument/2006/relationships/slide" Id="rId71"/><Relationship Target="slides/slide66.xml" Type="http://schemas.openxmlformats.org/officeDocument/2006/relationships/slide" Id="rId72"/><Relationship Target="slides/slide67.xml" Type="http://schemas.openxmlformats.org/officeDocument/2006/relationships/slide" Id="rId73"/><Relationship Target="slides/slide68.xml" Type="http://schemas.openxmlformats.org/officeDocument/2006/relationships/slide" Id="rId74"/><Relationship Target="slides/slide69.xml" Type="http://schemas.openxmlformats.org/officeDocument/2006/relationships/slide" Id="rId75"/><Relationship Target="slides/slide70.xml" Type="http://schemas.openxmlformats.org/officeDocument/2006/relationships/slide" Id="rId76"/><Relationship Target="slides/slide71.xml" Type="http://schemas.openxmlformats.org/officeDocument/2006/relationships/slide" Id="rId77"/><Relationship Target="slides/slide72.xml" Type="http://schemas.openxmlformats.org/officeDocument/2006/relationships/slide" Id="rId78"/><Relationship Target="slides/slide73.xml" Type="http://schemas.openxmlformats.org/officeDocument/2006/relationships/slide" Id="rId79"/><Relationship Target="slides/slide74.xml" Type="http://schemas.openxmlformats.org/officeDocument/2006/relationships/slide" Id="rId80"/><Relationship Target="slides/slide75.xml" Type="http://schemas.openxmlformats.org/officeDocument/2006/relationships/slide" Id="rId81"/><Relationship Target="slides/slide76.xml" Type="http://schemas.openxmlformats.org/officeDocument/2006/relationships/slide" Id="rId82"/><Relationship Target="slides/slide77.xml" Type="http://schemas.openxmlformats.org/officeDocument/2006/relationships/slide" Id="rId83"/><Relationship Target="slides/slide78.xml" Type="http://schemas.openxmlformats.org/officeDocument/2006/relationships/slide" Id="rId84"/><Relationship Target="slides/slide79.xml" Type="http://schemas.openxmlformats.org/officeDocument/2006/relationships/slide" Id="rId85"/><Relationship Target="slides/slide80.xml" Type="http://schemas.openxmlformats.org/officeDocument/2006/relationships/slide" Id="rId86"/><Relationship Target="slides/slide81.xml" Type="http://schemas.openxmlformats.org/officeDocument/2006/relationships/slide" Id="rId87"/><Relationship Target="slides/slide82.xml" Type="http://schemas.openxmlformats.org/officeDocument/2006/relationships/slide" Id="rId88"/><Relationship Target="slides/slide83.xml" Type="http://schemas.openxmlformats.org/officeDocument/2006/relationships/slide" Id="rId89"/><Relationship Target="slides/slide84.xml" Type="http://schemas.openxmlformats.org/officeDocument/2006/relationships/slide" Id="rId90"/><Relationship Target="slides/slide85.xml" Type="http://schemas.openxmlformats.org/officeDocument/2006/relationships/slide" Id="rId91"/><Relationship Target="slides/slide86.xml" Type="http://schemas.openxmlformats.org/officeDocument/2006/relationships/slide" Id="rId92"/><Relationship Target="slides/slide87.xml" Type="http://schemas.openxmlformats.org/officeDocument/2006/relationships/slide" Id="rId93"/><Relationship Target="slides/slide88.xml" Type="http://schemas.openxmlformats.org/officeDocument/2006/relationships/slide" Id="rId94"/><Relationship Target="slides/slide89.xml" Type="http://schemas.openxmlformats.org/officeDocument/2006/relationships/slide" Id="rId95"/><Relationship Target="slides/slide90.xml" Type="http://schemas.openxmlformats.org/officeDocument/2006/relationships/slide" Id="rId96"/><Relationship Target="slides/slide91.xml" Type="http://schemas.openxmlformats.org/officeDocument/2006/relationships/slide" Id="rId97"/><Relationship Target="slides/slide92.xml" Type="http://schemas.openxmlformats.org/officeDocument/2006/relationships/slide" Id="rId98"/><Relationship Target="slides/slide93.xml" Type="http://schemas.openxmlformats.org/officeDocument/2006/relationships/slide" Id="rId99"/><Relationship Target="slides/slide94.xml" Type="http://schemas.openxmlformats.org/officeDocument/2006/relationships/slide" Id="rId100"/><Relationship Target="slides/slide95.xml" Type="http://schemas.openxmlformats.org/officeDocument/2006/relationships/slide" Id="rId101"/><Relationship Target="slides/slide96.xml" Type="http://schemas.openxmlformats.org/officeDocument/2006/relationships/slide" Id="rId102"/><Relationship Target="slides/slide97.xml" Type="http://schemas.openxmlformats.org/officeDocument/2006/relationships/slide" Id="rId103"/><Relationship Target="slides/slide98.xml" Type="http://schemas.openxmlformats.org/officeDocument/2006/relationships/slide" Id="rId104"/><Relationship Target="slides/slide99.xml" Type="http://schemas.openxmlformats.org/officeDocument/2006/relationships/slide" Id="rId105"/><Relationship Target="slides/slide100.xml" Type="http://schemas.openxmlformats.org/officeDocument/2006/relationships/slide" Id="rId106"/><Relationship Target="slides/slide101.xml" Type="http://schemas.openxmlformats.org/officeDocument/2006/relationships/slide" Id="rId107"/><Relationship Target="slides/slide102.xml" Type="http://schemas.openxmlformats.org/officeDocument/2006/relationships/slide" Id="rId108"/><Relationship Target="slides/slide103.xml" Type="http://schemas.openxmlformats.org/officeDocument/2006/relationships/slide" Id="rId109"/><Relationship Target="slides/slide104.xml" Type="http://schemas.openxmlformats.org/officeDocument/2006/relationships/slide" Id="rId110"/><Relationship Target="slides/slide105.xml" Type="http://schemas.openxmlformats.org/officeDocument/2006/relationships/slide" Id="rId111"/><Relationship Target="slides/slide106.xml" Type="http://schemas.openxmlformats.org/officeDocument/2006/relationships/slide" Id="rId112"/><Relationship Target="slides/slide107.xml" Type="http://schemas.openxmlformats.org/officeDocument/2006/relationships/slide" Id="rId113"/><Relationship Target="slides/slide108.xml" Type="http://schemas.openxmlformats.org/officeDocument/2006/relationships/slide" Id="rId114"/><Relationship Target="slides/slide109.xml" Type="http://schemas.openxmlformats.org/officeDocument/2006/relationships/slide" Id="rId115"/><Relationship Target="slides/slide110.xml" Type="http://schemas.openxmlformats.org/officeDocument/2006/relationships/slide" Id="rId116"/><Relationship Target="slides/slide111.xml" Type="http://schemas.openxmlformats.org/officeDocument/2006/relationships/slide" Id="rId117"/><Relationship Target="slides/slide112.xml" Type="http://schemas.openxmlformats.org/officeDocument/2006/relationships/slide" Id="rId118"/><Relationship Target="slides/slide113.xml" Type="http://schemas.openxmlformats.org/officeDocument/2006/relationships/slide" Id="rId119"/><Relationship Target="slides/slide114.xml" Type="http://schemas.openxmlformats.org/officeDocument/2006/relationships/slide" Id="rId120"/><Relationship Target="slides/slide115.xml" Type="http://schemas.openxmlformats.org/officeDocument/2006/relationships/slide" Id="rId121"/><Relationship Target="slides/slide116.xml" Type="http://schemas.openxmlformats.org/officeDocument/2006/relationships/slide" Id="rId122"/><Relationship Target="slides/slide117.xml" Type="http://schemas.openxmlformats.org/officeDocument/2006/relationships/slide" Id="rId123"/><Relationship Target="slides/slide118.xml" Type="http://schemas.openxmlformats.org/officeDocument/2006/relationships/slide" Id="rId124"/><Relationship Target="slides/slide119.xml" Type="http://schemas.openxmlformats.org/officeDocument/2006/relationships/slide" Id="rId125"/><Relationship Target="slides/slide120.xml" Type="http://schemas.openxmlformats.org/officeDocument/2006/relationships/slide" Id="rId126"/><Relationship Target="slides/slide121.xml" Type="http://schemas.openxmlformats.org/officeDocument/2006/relationships/slide" Id="rId127"/><Relationship Target="slides/slide122.xml" Type="http://schemas.openxmlformats.org/officeDocument/2006/relationships/slide" Id="rId128"/><Relationship Target="slides/slide123.xml" Type="http://schemas.openxmlformats.org/officeDocument/2006/relationships/slide" Id="rId129"/><Relationship Target="slides/slide124.xml" Type="http://schemas.openxmlformats.org/officeDocument/2006/relationships/slide" Id="rId130"/><Relationship Target="slides/slide125.xml" Type="http://schemas.openxmlformats.org/officeDocument/2006/relationships/slide" Id="rId131"/><Relationship Target="slides/slide126.xml" Type="http://schemas.openxmlformats.org/officeDocument/2006/relationships/slide" Id="rId132"/><Relationship Target="slides/slide127.xml" Type="http://schemas.openxmlformats.org/officeDocument/2006/relationships/slide" Id="rId133"/><Relationship Target="slides/slide128.xml" Type="http://schemas.openxmlformats.org/officeDocument/2006/relationships/slide" Id="rId134"/><Relationship Target="slides/slide129.xml" Type="http://schemas.openxmlformats.org/officeDocument/2006/relationships/slide" Id="rId135"/></Relationships>
</file>

<file path=ppt/handoutMasters/_rels/handout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D94E8-677F-46BE-B971-4F17EE98DD08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B826C-359A-459E-9629-B83A8A1A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97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media/image1.pn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Canre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685800" y="1168400"/>
            <a:ext cx="7772400" cy="1470025"/>
          </a:xfrm>
        </p:spPr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685800" y="5621072"/>
            <a:ext cx="6400800" cy="70013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false" smtClean="false"/>
              <a:t>Click to edit Master subtitle style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30648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Canreg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2062" y="411061"/>
            <a:ext cx="7944374" cy="578796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331760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Canreg_basic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false" smtClean="false"/>
              <a:t>Click to edit Master title style</a:t>
            </a:r>
            <a:br>
              <a:rPr lang="en-US" dirty="false" smtClean="false"/>
            </a:br>
            <a:r>
              <a:rPr lang="en-US" dirty="false" err="true" smtClean="false"/>
              <a:t>dfdfdf</a:t>
            </a:r>
            <a:endParaRPr lang="en-US" dirty="fals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57200" y="1476375"/>
            <a:ext cx="8229600" cy="50863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17065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Canreg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268918" y="357838"/>
            <a:ext cx="3435335" cy="2851893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en-US" dirty="false" smtClean="false"/>
              <a:t>Click to edit Master title style</a:t>
            </a:r>
            <a:br>
              <a:rPr lang="en-US" dirty="false" smtClean="false"/>
            </a:br>
            <a:endParaRPr lang="en-US" dirty="fals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900197" y="334639"/>
            <a:ext cx="4935894" cy="6234111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212951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anreg_spli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false" smtClean="false"/>
              <a:t>Click to edit Master title style</a:t>
            </a:r>
            <a:br>
              <a:rPr lang="en-US" dirty="false" smtClean="false"/>
            </a:br>
            <a:r>
              <a:rPr lang="en-US" dirty="false" err="true" smtClean="false"/>
              <a:t>dfdfdf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0779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fals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dirty="false" smtClean="false"/>
              <a:t>Click to edit Master text styles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57200" y="1800224"/>
            <a:ext cx="4040188" cy="4693881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45025" y="10779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fals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dirty="false" smtClean="false"/>
              <a:t>Click to edit Master text styles</a:t>
            </a:r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45025" y="1800225"/>
            <a:ext cx="4041775" cy="4693880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374415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Canreg_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false" smtClean="false"/>
              <a:t>Click to edit Master title style</a:t>
            </a:r>
            <a:br>
              <a:rPr lang="en-US" dirty="false" smtClean="false"/>
            </a:br>
            <a:r>
              <a:rPr lang="en-US" dirty="false" err="true" smtClean="false"/>
              <a:t>dfdfdf</a:t>
            </a:r>
            <a:endParaRPr lang="en-US" dirty="false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57200" y="1315616"/>
            <a:ext cx="4040188" cy="5178489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45025" y="1315616"/>
            <a:ext cx="4041775" cy="5178489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313355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Canreg_basic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false" smtClean="false"/>
              <a:t>Click to edit Master title style</a:t>
            </a:r>
            <a:br>
              <a:rPr lang="en-US" dirty="false" smtClean="false"/>
            </a:br>
            <a:r>
              <a:rPr lang="en-US" dirty="false" err="true" smtClean="false"/>
              <a:t>dfdfdf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028700"/>
            <a:ext cx="8229600" cy="639762"/>
          </a:xfrm>
        </p:spPr>
        <p:txBody>
          <a:bodyPr anchor="b"/>
          <a:lstStyle>
            <a:lvl1pPr marL="0" indent="0" algn="ctr">
              <a:buNone/>
              <a:defRPr sz="2400" b="fals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dirty="false" smtClean="false"/>
              <a:t>Click to edit Master text styles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914400" y="1685131"/>
            <a:ext cx="7315200" cy="5172869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11499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Canreg_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65" y="3210366"/>
            <a:ext cx="261420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true"/>
        </p:nvSpPr>
        <p:spPr>
          <a:xfrm>
            <a:off x="301752" y="2069709"/>
            <a:ext cx="5074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l" defTabSz="914400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GB" sz="1800" b="false" i="false" kern="120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 tool.</a:t>
            </a:r>
          </a:p>
          <a:p>
            <a:pPr marL="285750" marR="0" indent="-285750" algn="l" defTabSz="914400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GB" sz="1800" b="false" i="false" kern="120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false" i="false" kern="120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Input, store, check and analyse cancer registry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false" i="false" kern="120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false" i="false" kern="120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 to do data entry, quality control, consistency checks and basic analysis of the data.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sz="1800" b="false" i="false" kern="120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false" i="false" kern="120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en-GB" sz="1800" b="false" i="false" kern="1200" baseline="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high quality graphics, report and presentation.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false" i="false" kern="1200" baseline="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false" i="false" kern="1200" baseline="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user capacities.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false" i="false" kern="1200" baseline="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false" i="false" kern="1200" baseline="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 to </a:t>
            </a:r>
            <a:r>
              <a:rPr lang="en-GB" sz="1800" b="false" i="false" kern="120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facilitate the set up of a new or modification of an existing database by adding new variables, tailoring the data entry forms etc.</a:t>
            </a:r>
            <a:r>
              <a:rPr lang="en-GB" sz="1800" b="false" i="false" kern="1200" baseline="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GB" sz="1800" b="false" i="false" kern="120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800" b="false" i="false" kern="120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true"/>
        </p:nvSpPr>
        <p:spPr>
          <a:xfrm>
            <a:off x="5504687" y="2069709"/>
            <a:ext cx="3337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false" smtClean="false"/>
              <a:t>http://www.iacr.com.fr/CanReg5</a:t>
            </a:r>
            <a:endParaRPr lang="en-GB" sz="1800" b="false" i="false" kern="120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true"/>
        </p:nvSpPr>
        <p:spPr>
          <a:xfrm>
            <a:off x="301753" y="211143"/>
            <a:ext cx="854049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400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500" dirty="false" smtClean="false"/>
              <a:t>CanReg</a:t>
            </a:r>
            <a:r>
              <a:rPr lang="en-US" sz="3500" baseline="0" dirty="false" smtClean="false"/>
              <a:t>5 software</a:t>
            </a:r>
            <a:endParaRPr lang="en-GB" sz="3500" b="false" i="false" kern="120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true"/>
        </p:nvSpPr>
        <p:spPr>
          <a:xfrm>
            <a:off x="301753" y="971637"/>
            <a:ext cx="8540496" cy="729147"/>
          </a:xfrm>
          <a:prstGeom prst="rect">
            <a:avLst/>
          </a:prstGeom>
        </p:spPr>
        <p:txBody>
          <a:bodyPr vert="horz" lIns="91440" tIns="45720" rIns="91440" bIns="45720" rtlCol="false" anchor="b">
            <a:normAutofit/>
          </a:bodyPr>
          <a:lstStyle/>
          <a:p>
            <a:pPr lvl="0" indent="0"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GB" sz="2000" b="false" dirty="false" smtClean="false"/>
              <a:t>This presentation was generated by CanReg5 software.</a:t>
            </a:r>
            <a:br>
              <a:rPr lang="en-GB" sz="2000" b="false" dirty="false" smtClean="false"/>
            </a:br>
            <a:r>
              <a:rPr lang="en-GB" sz="2000" b="false" dirty="false" smtClean="false"/>
              <a:t>Cancer cases were registered using the CanReg5 software.</a:t>
            </a:r>
            <a:endParaRPr lang="en-US" sz="2000" b="false" dirty="false"/>
          </a:p>
        </p:txBody>
      </p:sp>
    </p:spTree>
    <p:extLst>
      <p:ext uri="{BB962C8B-B14F-4D97-AF65-F5344CB8AC3E}">
        <p14:creationId xmlns:p14="http://schemas.microsoft.com/office/powerpoint/2010/main" val="282928886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5.xml" Type="http://schemas.openxmlformats.org/officeDocument/2006/relationships/slideLayout" Id="rId5"></Relationship><Relationship Target="../slideLayouts/slideLayout4.xml" Type="http://schemas.openxmlformats.org/officeDocument/2006/relationships/slideLayout" Id="rId4"></Relationship><Relationship Target="../theme/theme1.xml" Type="http://schemas.openxmlformats.org/officeDocument/2006/relationships/theme" Id="rId9"></Relationship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457200" y="360363"/>
            <a:ext cx="8229600" cy="668337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en-US" dirty="false" smtClean="false"/>
              <a:t>Click to Master title style</a:t>
            </a:r>
            <a:br>
              <a:rPr lang="en-US" dirty="false" smtClean="false"/>
            </a:br>
            <a:r>
              <a:rPr lang="en-US" dirty="false" err="true" smtClean="false"/>
              <a:t>dfdfdfdf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390261"/>
            <a:ext cx="8229600" cy="4848614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56413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3" r:id="rId4"/>
    <p:sldLayoutId id="2147483653" r:id="rId5"/>
    <p:sldLayoutId id="2147483662" r:id="rId6"/>
    <p:sldLayoutId id="2147483661" r:id="rId7"/>
    <p:sldLayoutId id="2147483665" r:id="rId8"/>
  </p:sldLayoutIdLst>
  <p:txStyles>
    <p:titleStyle>
      <a:lvl1pPr algn="ctr" defTabSz="914400" rtl="false" eaLnBrk="true" latinLnBrk="false" hangingPunct="true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ctr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_rels/slide1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0_image_rId2.png" Type="http://schemas.openxmlformats.org/officeDocument/2006/relationships/image" Id="rId2"/></Relationships>
</file>

<file path=ppt/slides/_rels/slide10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00_image_rId2.png" Type="http://schemas.openxmlformats.org/officeDocument/2006/relationships/image" Id="rId2"/></Relationships>
</file>

<file path=ppt/slides/_rels/slide10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01_image_rId2.png" Type="http://schemas.openxmlformats.org/officeDocument/2006/relationships/image" Id="rId2"/></Relationships>
</file>

<file path=ppt/slides/_rels/slide10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02_image_rId2.png" Type="http://schemas.openxmlformats.org/officeDocument/2006/relationships/image" Id="rId2"/></Relationships>
</file>

<file path=ppt/slides/_rels/slide10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03_image_rId2.png" Type="http://schemas.openxmlformats.org/officeDocument/2006/relationships/image" Id="rId2"/></Relationships>
</file>

<file path=ppt/slides/_rels/slide10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04_image_rId2.png" Type="http://schemas.openxmlformats.org/officeDocument/2006/relationships/image" Id="rId2"/></Relationships>
</file>

<file path=ppt/slides/_rels/slide10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05_image_rId2.png" Type="http://schemas.openxmlformats.org/officeDocument/2006/relationships/image" Id="rId2"/></Relationships>
</file>

<file path=ppt/slides/_rels/slide10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06_image_rId2.png" Type="http://schemas.openxmlformats.org/officeDocument/2006/relationships/image" Id="rId2"/></Relationships>
</file>

<file path=ppt/slides/_rels/slide10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07_image_rId2.png" Type="http://schemas.openxmlformats.org/officeDocument/2006/relationships/image" Id="rId2"/></Relationships>
</file>

<file path=ppt/slides/_rels/slide10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08_image_rId2.png" Type="http://schemas.openxmlformats.org/officeDocument/2006/relationships/image" Id="rId2"/></Relationships>
</file>

<file path=ppt/slides/_rels/slide10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09_image_rId2.png" Type="http://schemas.openxmlformats.org/officeDocument/2006/relationships/image" Id="rId2"/></Relationships>
</file>

<file path=ppt/slides/_rels/slide1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1_image_rId2.png" Type="http://schemas.openxmlformats.org/officeDocument/2006/relationships/image" Id="rId2"/></Relationships>
</file>

<file path=ppt/slides/_rels/slide11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10_image_rId2.png" Type="http://schemas.openxmlformats.org/officeDocument/2006/relationships/image" Id="rId2"/></Relationships>
</file>

<file path=ppt/slides/_rels/slide11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11_image_rId2.png" Type="http://schemas.openxmlformats.org/officeDocument/2006/relationships/image" Id="rId2"/></Relationships>
</file>

<file path=ppt/slides/_rels/slide11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12_image_rId2.png" Type="http://schemas.openxmlformats.org/officeDocument/2006/relationships/image" Id="rId2"/></Relationships>
</file>

<file path=ppt/slides/_rels/slide11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13_image_rId2.png" Type="http://schemas.openxmlformats.org/officeDocument/2006/relationships/image" Id="rId2"/></Relationships>
</file>

<file path=ppt/slides/_rels/slide11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14_image_rId2.png" Type="http://schemas.openxmlformats.org/officeDocument/2006/relationships/image" Id="rId2"/></Relationships>
</file>

<file path=ppt/slides/_rels/slide11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15_image_rId2.png" Type="http://schemas.openxmlformats.org/officeDocument/2006/relationships/image" Id="rId2"/></Relationships>
</file>

<file path=ppt/slides/_rels/slide11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16_image_rId2.png" Type="http://schemas.openxmlformats.org/officeDocument/2006/relationships/image" Id="rId2"/></Relationships>
</file>

<file path=ppt/slides/_rels/slide11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17_image_rId2.png" Type="http://schemas.openxmlformats.org/officeDocument/2006/relationships/image" Id="rId2"/></Relationships>
</file>

<file path=ppt/slides/_rels/slide11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18_image_rId2.png" Type="http://schemas.openxmlformats.org/officeDocument/2006/relationships/image" Id="rId2"/></Relationships>
</file>

<file path=ppt/slides/_rels/slide11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19_image_rId2.png" Type="http://schemas.openxmlformats.org/officeDocument/2006/relationships/image" Id="rId2"/></Relationships>
</file>

<file path=ppt/slides/_rels/slide1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2_image_rId2.png" Type="http://schemas.openxmlformats.org/officeDocument/2006/relationships/image" Id="rId2"/></Relationships>
</file>

<file path=ppt/slides/_rels/slide12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20_image_rId2.png" Type="http://schemas.openxmlformats.org/officeDocument/2006/relationships/image" Id="rId2"/></Relationships>
</file>

<file path=ppt/slides/_rels/slide12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21_image_rId2.png" Type="http://schemas.openxmlformats.org/officeDocument/2006/relationships/image" Id="rId2"/></Relationships>
</file>

<file path=ppt/slides/_rels/slide12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22_image_rId2.png" Type="http://schemas.openxmlformats.org/officeDocument/2006/relationships/image" Id="rId2"/></Relationships>
</file>

<file path=ppt/slides/_rels/slide12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23_image_rId2.png" Type="http://schemas.openxmlformats.org/officeDocument/2006/relationships/image" Id="rId2"/></Relationships>
</file>

<file path=ppt/slides/_rels/slide12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24_image_rId2.png" Type="http://schemas.openxmlformats.org/officeDocument/2006/relationships/image" Id="rId2"/></Relationships>
</file>

<file path=ppt/slides/_rels/slide12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25_image_rId2.png" Type="http://schemas.openxmlformats.org/officeDocument/2006/relationships/image" Id="rId2"/></Relationships>
</file>

<file path=ppt/slides/_rels/slide12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26_image_rId2.png" Type="http://schemas.openxmlformats.org/officeDocument/2006/relationships/image" Id="rId2"/></Relationships>
</file>

<file path=ppt/slides/_rels/slide12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27_image_rId2.png" Type="http://schemas.openxmlformats.org/officeDocument/2006/relationships/image" Id="rId2"/></Relationships>
</file>

<file path=ppt/slides/_rels/slide12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28_image_rId2.png" Type="http://schemas.openxmlformats.org/officeDocument/2006/relationships/image" Id="rId2"/></Relationships>
</file>

<file path=ppt/slides/_rels/slide12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29_image_rId2.png" Type="http://schemas.openxmlformats.org/officeDocument/2006/relationships/image" Id="rId2"/></Relationships>
</file>

<file path=ppt/slides/_rels/slide1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3_image_rId2.png" Type="http://schemas.openxmlformats.org/officeDocument/2006/relationships/image" Id="rId2"/></Relationships>
</file>

<file path=ppt/slides/_rels/slide1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4_image_rId2.png" Type="http://schemas.openxmlformats.org/officeDocument/2006/relationships/image" Id="rId2"/></Relationships>
</file>

<file path=ppt/slides/_rels/slide1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5_image_rId2.png" Type="http://schemas.openxmlformats.org/officeDocument/2006/relationships/image" Id="rId2"/></Relationships>
</file>

<file path=ppt/slides/_rels/slide1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6_image_rId2.png" Type="http://schemas.openxmlformats.org/officeDocument/2006/relationships/image" Id="rId2"/></Relationships>
</file>

<file path=ppt/slides/_rels/slide1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7_image_rId2.png" Type="http://schemas.openxmlformats.org/officeDocument/2006/relationships/image" Id="rId2"/></Relationships>
</file>

<file path=ppt/slides/_rels/slide1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8_image_rId2.png" Type="http://schemas.openxmlformats.org/officeDocument/2006/relationships/image" Id="rId2"/></Relationships>
</file>

<file path=ppt/slides/_rels/slide1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9_image_rId2.png" Type="http://schemas.openxmlformats.org/officeDocument/2006/relationships/image" Id="rId2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_image_rId2.png" Type="http://schemas.openxmlformats.org/officeDocument/2006/relationships/image" Id="rId2"/></Relationships>
</file>

<file path=ppt/slides/_rels/slide2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0_image_rId2.png" Type="http://schemas.openxmlformats.org/officeDocument/2006/relationships/image" Id="rId2"/></Relationships>
</file>

<file path=ppt/slides/_rels/slide2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1_image_rId2.png" Type="http://schemas.openxmlformats.org/officeDocument/2006/relationships/image" Id="rId2"/></Relationships>
</file>

<file path=ppt/slides/_rels/slide2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2_image_rId2.png" Type="http://schemas.openxmlformats.org/officeDocument/2006/relationships/image" Id="rId2"/></Relationships>
</file>

<file path=ppt/slides/_rels/slide2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3_image_rId2.png" Type="http://schemas.openxmlformats.org/officeDocument/2006/relationships/image" Id="rId2"/></Relationships>
</file>

<file path=ppt/slides/_rels/slide2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4_image_rId2.png" Type="http://schemas.openxmlformats.org/officeDocument/2006/relationships/image" Id="rId2"/></Relationships>
</file>

<file path=ppt/slides/_rels/slide2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5_image_rId2.png" Type="http://schemas.openxmlformats.org/officeDocument/2006/relationships/image" Id="rId2"/></Relationships>
</file>

<file path=ppt/slides/_rels/slide2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6_image_rId2.png" Type="http://schemas.openxmlformats.org/officeDocument/2006/relationships/image" Id="rId2"/></Relationships>
</file>

<file path=ppt/slides/_rels/slide2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7_image_rId2.png" Type="http://schemas.openxmlformats.org/officeDocument/2006/relationships/image" Id="rId2"/></Relationships>
</file>

<file path=ppt/slides/_rels/slide2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8_image_rId2.png" Type="http://schemas.openxmlformats.org/officeDocument/2006/relationships/image" Id="rId2"/></Relationships>
</file>

<file path=ppt/slides/_rels/slide2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9_image_rId2.png" Type="http://schemas.openxmlformats.org/officeDocument/2006/relationships/image" Id="rId2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_image_rId2.png" Type="http://schemas.openxmlformats.org/officeDocument/2006/relationships/image" Id="rId2"/></Relationships>
</file>

<file path=ppt/slides/_rels/slide3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0_image_rId2.png" Type="http://schemas.openxmlformats.org/officeDocument/2006/relationships/image" Id="rId2"/></Relationships>
</file>

<file path=ppt/slides/_rels/slide3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1_image_rId2.png" Type="http://schemas.openxmlformats.org/officeDocument/2006/relationships/image" Id="rId2"/></Relationships>
</file>

<file path=ppt/slides/_rels/slide3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2_image_rId2.png" Type="http://schemas.openxmlformats.org/officeDocument/2006/relationships/image" Id="rId2"/></Relationships>
</file>

<file path=ppt/slides/_rels/slide3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3_image_rId2.png" Type="http://schemas.openxmlformats.org/officeDocument/2006/relationships/image" Id="rId2"/></Relationships>
</file>

<file path=ppt/slides/_rels/slide3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4_image_rId2.png" Type="http://schemas.openxmlformats.org/officeDocument/2006/relationships/image" Id="rId2"/></Relationships>
</file>

<file path=ppt/slides/_rels/slide3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5_image_rId2.png" Type="http://schemas.openxmlformats.org/officeDocument/2006/relationships/image" Id="rId2"/></Relationships>
</file>

<file path=ppt/slides/_rels/slide3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6_image_rId2.png" Type="http://schemas.openxmlformats.org/officeDocument/2006/relationships/image" Id="rId2"/></Relationships>
</file>

<file path=ppt/slides/_rels/slide3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7_image_rId2.png" Type="http://schemas.openxmlformats.org/officeDocument/2006/relationships/image" Id="rId2"/></Relationships>
</file>

<file path=ppt/slides/_rels/slide3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8_image_rId2.png" Type="http://schemas.openxmlformats.org/officeDocument/2006/relationships/image" Id="rId2"/></Relationships>
</file>

<file path=ppt/slides/_rels/slide3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9_image_rId2.png" Type="http://schemas.openxmlformats.org/officeDocument/2006/relationships/image" Id="rId2"/></Relationships>
</file>

<file path=ppt/slides/_rels/slide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_image_rId2.png" Type="http://schemas.openxmlformats.org/officeDocument/2006/relationships/image" Id="rId2"/></Relationships>
</file>

<file path=ppt/slides/_rels/slide4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0_image_rId2.png" Type="http://schemas.openxmlformats.org/officeDocument/2006/relationships/image" Id="rId2"/></Relationships>
</file>

<file path=ppt/slides/_rels/slide4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1_image_rId2.png" Type="http://schemas.openxmlformats.org/officeDocument/2006/relationships/image" Id="rId2"/></Relationships>
</file>

<file path=ppt/slides/_rels/slide4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2_image_rId2.png" Type="http://schemas.openxmlformats.org/officeDocument/2006/relationships/image" Id="rId2"/></Relationships>
</file>

<file path=ppt/slides/_rels/slide4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3_image_rId2.png" Type="http://schemas.openxmlformats.org/officeDocument/2006/relationships/image" Id="rId2"/></Relationships>
</file>

<file path=ppt/slides/_rels/slide4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4_image_rId2.png" Type="http://schemas.openxmlformats.org/officeDocument/2006/relationships/image" Id="rId2"/></Relationships>
</file>

<file path=ppt/slides/_rels/slide4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5_image_rId2.png" Type="http://schemas.openxmlformats.org/officeDocument/2006/relationships/image" Id="rId2"/></Relationships>
</file>

<file path=ppt/slides/_rels/slide4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6_image_rId2.png" Type="http://schemas.openxmlformats.org/officeDocument/2006/relationships/image" Id="rId2"/></Relationships>
</file>

<file path=ppt/slides/_rels/slide4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7_image_rId2.png" Type="http://schemas.openxmlformats.org/officeDocument/2006/relationships/image" Id="rId2"/></Relationships>
</file>

<file path=ppt/slides/_rels/slide4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8_image_rId2.png" Type="http://schemas.openxmlformats.org/officeDocument/2006/relationships/image" Id="rId2"/></Relationships>
</file>

<file path=ppt/slides/_rels/slide4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9_image_rId2.png" Type="http://schemas.openxmlformats.org/officeDocument/2006/relationships/image" Id="rId2"/></Relationships>
</file>

<file path=ppt/slides/_rels/slide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_image_rId2.png" Type="http://schemas.openxmlformats.org/officeDocument/2006/relationships/image" Id="rId2"/></Relationships>
</file>

<file path=ppt/slides/_rels/slide5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0_image_rId2.png" Type="http://schemas.openxmlformats.org/officeDocument/2006/relationships/image" Id="rId2"/></Relationships>
</file>

<file path=ppt/slides/_rels/slide5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1_image_rId2.png" Type="http://schemas.openxmlformats.org/officeDocument/2006/relationships/image" Id="rId2"/></Relationships>
</file>

<file path=ppt/slides/_rels/slide5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2_image_rId2.png" Type="http://schemas.openxmlformats.org/officeDocument/2006/relationships/image" Id="rId2"/></Relationships>
</file>

<file path=ppt/slides/_rels/slide5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3_image_rId2.png" Type="http://schemas.openxmlformats.org/officeDocument/2006/relationships/image" Id="rId2"/></Relationships>
</file>

<file path=ppt/slides/_rels/slide5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4_image_rId2.png" Type="http://schemas.openxmlformats.org/officeDocument/2006/relationships/image" Id="rId2"/></Relationships>
</file>

<file path=ppt/slides/_rels/slide5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5_image_rId2.png" Type="http://schemas.openxmlformats.org/officeDocument/2006/relationships/image" Id="rId2"/></Relationships>
</file>

<file path=ppt/slides/_rels/slide5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6_image_rId2.png" Type="http://schemas.openxmlformats.org/officeDocument/2006/relationships/image" Id="rId2"/></Relationships>
</file>

<file path=ppt/slides/_rels/slide5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7_image_rId2.png" Type="http://schemas.openxmlformats.org/officeDocument/2006/relationships/image" Id="rId2"/></Relationships>
</file>

<file path=ppt/slides/_rels/slide5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8_image_rId2.png" Type="http://schemas.openxmlformats.org/officeDocument/2006/relationships/image" Id="rId2"/></Relationships>
</file>

<file path=ppt/slides/_rels/slide5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9_image_rId2.png" Type="http://schemas.openxmlformats.org/officeDocument/2006/relationships/image" Id="rId2"/></Relationships>
</file>

<file path=ppt/slides/_rels/slide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_image_rId2.png" Type="http://schemas.openxmlformats.org/officeDocument/2006/relationships/image" Id="rId2"/></Relationships>
</file>

<file path=ppt/slides/_rels/slide6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0_image_rId2.png" Type="http://schemas.openxmlformats.org/officeDocument/2006/relationships/image" Id="rId2"/></Relationships>
</file>

<file path=ppt/slides/_rels/slide6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1_image_rId2.png" Type="http://schemas.openxmlformats.org/officeDocument/2006/relationships/image" Id="rId2"/></Relationships>
</file>

<file path=ppt/slides/_rels/slide6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2_image_rId2.png" Type="http://schemas.openxmlformats.org/officeDocument/2006/relationships/image" Id="rId2"/></Relationships>
</file>

<file path=ppt/slides/_rels/slide6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3_image_rId2.png" Type="http://schemas.openxmlformats.org/officeDocument/2006/relationships/image" Id="rId2"/></Relationships>
</file>

<file path=ppt/slides/_rels/slide6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4_image_rId2.png" Type="http://schemas.openxmlformats.org/officeDocument/2006/relationships/image" Id="rId2"/></Relationships>
</file>

<file path=ppt/slides/_rels/slide6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5_image_rId2.png" Type="http://schemas.openxmlformats.org/officeDocument/2006/relationships/image" Id="rId2"/></Relationships>
</file>

<file path=ppt/slides/_rels/slide6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6_image_rId2.png" Type="http://schemas.openxmlformats.org/officeDocument/2006/relationships/image" Id="rId2"/></Relationships>
</file>

<file path=ppt/slides/_rels/slide6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7_image_rId2.png" Type="http://schemas.openxmlformats.org/officeDocument/2006/relationships/image" Id="rId2"/></Relationships>
</file>

<file path=ppt/slides/_rels/slide6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8_image_rId2.png" Type="http://schemas.openxmlformats.org/officeDocument/2006/relationships/image" Id="rId2"/></Relationships>
</file>

<file path=ppt/slides/_rels/slide6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9_image_rId2.png" Type="http://schemas.openxmlformats.org/officeDocument/2006/relationships/image" Id="rId2"/></Relationships>
</file>

<file path=ppt/slides/_rels/slide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_image_rId2.png" Type="http://schemas.openxmlformats.org/officeDocument/2006/relationships/image" Id="rId2"/></Relationships>
</file>

<file path=ppt/slides/_rels/slide7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0_image_rId2.png" Type="http://schemas.openxmlformats.org/officeDocument/2006/relationships/image" Id="rId2"/></Relationships>
</file>

<file path=ppt/slides/_rels/slide7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1_image_rId2.png" Type="http://schemas.openxmlformats.org/officeDocument/2006/relationships/image" Id="rId2"/></Relationships>
</file>

<file path=ppt/slides/_rels/slide7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2_image_rId2.png" Type="http://schemas.openxmlformats.org/officeDocument/2006/relationships/image" Id="rId2"/></Relationships>
</file>

<file path=ppt/slides/_rels/slide7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3_image_rId2.png" Type="http://schemas.openxmlformats.org/officeDocument/2006/relationships/image" Id="rId2"/></Relationships>
</file>

<file path=ppt/slides/_rels/slide7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4_image_rId2.png" Type="http://schemas.openxmlformats.org/officeDocument/2006/relationships/image" Id="rId2"/></Relationships>
</file>

<file path=ppt/slides/_rels/slide7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5_image_rId2.png" Type="http://schemas.openxmlformats.org/officeDocument/2006/relationships/image" Id="rId2"/></Relationships>
</file>

<file path=ppt/slides/_rels/slide7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6_image_rId2.png" Type="http://schemas.openxmlformats.org/officeDocument/2006/relationships/image" Id="rId2"/></Relationships>
</file>

<file path=ppt/slides/_rels/slide7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7_image_rId2.png" Type="http://schemas.openxmlformats.org/officeDocument/2006/relationships/image" Id="rId2"/></Relationships>
</file>

<file path=ppt/slides/_rels/slide7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8_image_rId2.png" Type="http://schemas.openxmlformats.org/officeDocument/2006/relationships/image" Id="rId2"/></Relationships>
</file>

<file path=ppt/slides/_rels/slide7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9_image_rId2.png" Type="http://schemas.openxmlformats.org/officeDocument/2006/relationships/image" Id="rId2"/></Relationships>
</file>

<file path=ppt/slides/_rels/slide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8_image_rId2.png" Type="http://schemas.openxmlformats.org/officeDocument/2006/relationships/image" Id="rId2"/></Relationships>
</file>

<file path=ppt/slides/_rels/slide8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80_image_rId2.png" Type="http://schemas.openxmlformats.org/officeDocument/2006/relationships/image" Id="rId2"/></Relationships>
</file>

<file path=ppt/slides/_rels/slide8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81_image_rId2.png" Type="http://schemas.openxmlformats.org/officeDocument/2006/relationships/image" Id="rId2"/></Relationships>
</file>

<file path=ppt/slides/_rels/slide8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82_image_rId2.png" Type="http://schemas.openxmlformats.org/officeDocument/2006/relationships/image" Id="rId2"/></Relationships>
</file>

<file path=ppt/slides/_rels/slide8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83_image_rId2.png" Type="http://schemas.openxmlformats.org/officeDocument/2006/relationships/image" Id="rId2"/></Relationships>
</file>

<file path=ppt/slides/_rels/slide8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84_image_rId2.png" Type="http://schemas.openxmlformats.org/officeDocument/2006/relationships/image" Id="rId2"/></Relationships>
</file>

<file path=ppt/slides/_rels/slide8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85_image_rId2.png" Type="http://schemas.openxmlformats.org/officeDocument/2006/relationships/image" Id="rId2"/></Relationships>
</file>

<file path=ppt/slides/_rels/slide8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86_image_rId2.png" Type="http://schemas.openxmlformats.org/officeDocument/2006/relationships/image" Id="rId2"/></Relationships>
</file>

<file path=ppt/slides/_rels/slide8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87_image_rId2.png" Type="http://schemas.openxmlformats.org/officeDocument/2006/relationships/image" Id="rId2"/></Relationships>
</file>

<file path=ppt/slides/_rels/slide8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88_image_rId2.png" Type="http://schemas.openxmlformats.org/officeDocument/2006/relationships/image" Id="rId2"/></Relationships>
</file>

<file path=ppt/slides/_rels/slide8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89_image_rId2.png" Type="http://schemas.openxmlformats.org/officeDocument/2006/relationships/image" Id="rId2"/></Relationships>
</file>

<file path=ppt/slides/_rels/slide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9_image_rId2.png" Type="http://schemas.openxmlformats.org/officeDocument/2006/relationships/image" Id="rId2"/></Relationships>
</file>

<file path=ppt/slides/_rels/slide9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90_image_rId2.png" Type="http://schemas.openxmlformats.org/officeDocument/2006/relationships/image" Id="rId2"/></Relationships>
</file>

<file path=ppt/slides/_rels/slide9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91_image_rId2.png" Type="http://schemas.openxmlformats.org/officeDocument/2006/relationships/image" Id="rId2"/></Relationships>
</file>

<file path=ppt/slides/_rels/slide9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92_image_rId2.png" Type="http://schemas.openxmlformats.org/officeDocument/2006/relationships/image" Id="rId2"/></Relationships>
</file>

<file path=ppt/slides/_rels/slide9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93_image_rId2.png" Type="http://schemas.openxmlformats.org/officeDocument/2006/relationships/image" Id="rId2"/></Relationships>
</file>

<file path=ppt/slides/_rels/slide9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94_image_rId2.png" Type="http://schemas.openxmlformats.org/officeDocument/2006/relationships/image" Id="rId2"/></Relationships>
</file>

<file path=ppt/slides/_rels/slide9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95_image_rId2.png" Type="http://schemas.openxmlformats.org/officeDocument/2006/relationships/image" Id="rId2"/></Relationships>
</file>

<file path=ppt/slides/_rels/slide9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96_image_rId2.png" Type="http://schemas.openxmlformats.org/officeDocument/2006/relationships/image" Id="rId2"/></Relationships>
</file>

<file path=ppt/slides/_rels/slide9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97_image_rId2.png" Type="http://schemas.openxmlformats.org/officeDocument/2006/relationships/image" Id="rId2"/></Relationships>
</file>

<file path=ppt/slides/_rels/slide9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98_image_rId2.png" Type="http://schemas.openxmlformats.org/officeDocument/2006/relationships/image" Id="rId2"/></Relationships>
</file>

<file path=ppt/slides/_rels/slide9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99_image_rId2.png" Type="http://schemas.openxmlformats.org/officeDocument/2006/relationships/image" Id="rId2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Company>IARC</properties:Company>
  <properties:Words>0</properties:Words>
  <properties:PresentationFormat>On-screen Show (4:3)</properties:PresentationFormat>
  <properties:Paragraphs>0</properties:Paragraphs>
  <properties:Slides>0</properties:Slides>
  <properties:Notes>0</properties:Notes>
  <properties:TotalTime>161</properties:TotalTime>
  <properties:HiddenSlides>0</properties:HiddenSlides>
  <properties:MMClips>0</properties:MMClips>
  <properties:ScaleCrop>false</properties:ScaleCrop>
  <properties: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properties:HeadingPairs>
  <properties:TitlesOfParts>
    <vt:vector baseType="lpstr" size="1">
      <vt:lpstr>Office Theme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2017-09-23T14:02:38Z</dcterms:created>
  <dc:creator>Mathieu Laversanne</dc:creator>
  <cp:lastModifiedBy>docx4j</cp:lastModifiedBy>
  <dcterms:modified xmlns:xsi="http://www.w3.org/2001/XMLSchema-instance" xsi:type="dcterms:W3CDTF">2017-12-14T17:12:33Z</dcterms:modified>
  <cp:revision>22</cp:revision>
  <dc:title>PowerPoint Presentation</dc:title>
</cp:coreProperties>
</file>