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32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0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0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30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9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67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31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98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5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45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85A84-7FD3-4D98-A31A-C2C12B183F7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4F64-890F-4F2C-AA78-8CD4BC33B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2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" y="810000"/>
            <a:ext cx="9128791" cy="523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87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Vignat</dc:creator>
  <cp:lastModifiedBy>Jerome Vignat</cp:lastModifiedBy>
  <cp:revision>2</cp:revision>
  <dcterms:created xsi:type="dcterms:W3CDTF">2018-06-13T15:11:11Z</dcterms:created>
  <dcterms:modified xsi:type="dcterms:W3CDTF">2018-06-13T15:14:30Z</dcterms:modified>
</cp:coreProperties>
</file>