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2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2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4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7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7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4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5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F3B7-EBD4-4BE6-A1ED-956659DCFDF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D173-AE25-4798-9600-6CC5D62DE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669"/>
            <a:ext cx="9144000" cy="41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9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Vignat</dc:creator>
  <cp:lastModifiedBy>Jerome Vignat</cp:lastModifiedBy>
  <cp:revision>1</cp:revision>
  <dcterms:created xsi:type="dcterms:W3CDTF">2018-06-13T15:17:25Z</dcterms:created>
  <dcterms:modified xsi:type="dcterms:W3CDTF">2018-06-13T15:18:52Z</dcterms:modified>
</cp:coreProperties>
</file>