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82" y="-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6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4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2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2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661C-1C27-4DE1-A656-AC0B830439B6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DEEA-90E0-47EF-8FA8-1BB30DE7D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2" y="-13692"/>
            <a:ext cx="8231456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Vignat</dc:creator>
  <cp:lastModifiedBy>Jerome Vignat</cp:lastModifiedBy>
  <cp:revision>1</cp:revision>
  <dcterms:created xsi:type="dcterms:W3CDTF">2018-06-13T15:14:49Z</dcterms:created>
  <dcterms:modified xsi:type="dcterms:W3CDTF">2018-06-13T15:16:49Z</dcterms:modified>
</cp:coreProperties>
</file>