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72" r:id="rId6"/>
    <p:sldId id="260" r:id="rId7"/>
    <p:sldId id="273" r:id="rId8"/>
    <p:sldId id="274" r:id="rId9"/>
    <p:sldId id="262" r:id="rId10"/>
    <p:sldId id="268" r:id="rId11"/>
    <p:sldId id="270" r:id="rId1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2"/>
    <p:restoredTop sz="94752"/>
  </p:normalViewPr>
  <p:slideViewPr>
    <p:cSldViewPr snapToGrid="0" snapToObjects="1">
      <p:cViewPr varScale="1">
        <p:scale>
          <a:sx n="103" d="100"/>
          <a:sy n="103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10EC0-1BD5-A542-91B0-6EB6C25BE77B}" type="doc">
      <dgm:prSet loTypeId="urn:microsoft.com/office/officeart/2005/8/layout/gear1" loCatId="" qsTypeId="urn:microsoft.com/office/officeart/2005/8/quickstyle/simple1" qsCatId="simple" csTypeId="urn:microsoft.com/office/officeart/2005/8/colors/accent6_4" csCatId="accent6" phldr="1"/>
      <dgm:spPr/>
    </dgm:pt>
    <dgm:pt modelId="{82591E86-C23A-F04B-9CB0-0F9D59848179}">
      <dgm:prSet phldrT="[Text]"/>
      <dgm:spPr/>
      <dgm:t>
        <a:bodyPr/>
        <a:lstStyle/>
        <a:p>
          <a:r>
            <a:rPr lang="en-GB" dirty="0"/>
            <a:t>Wonderful Wines of the World</a:t>
          </a:r>
        </a:p>
      </dgm:t>
    </dgm:pt>
    <dgm:pt modelId="{50EC4E83-BF07-5A4D-92F9-AC0C39F94C25}" type="parTrans" cxnId="{9168C358-CBFF-D548-B881-672CF6CEF4FE}">
      <dgm:prSet/>
      <dgm:spPr/>
      <dgm:t>
        <a:bodyPr/>
        <a:lstStyle/>
        <a:p>
          <a:endParaRPr lang="en-GB"/>
        </a:p>
      </dgm:t>
    </dgm:pt>
    <dgm:pt modelId="{F675F33A-133D-834A-80FA-EA1211F9AF99}" type="sibTrans" cxnId="{9168C358-CBFF-D548-B881-672CF6CEF4FE}">
      <dgm:prSet/>
      <dgm:spPr/>
      <dgm:t>
        <a:bodyPr/>
        <a:lstStyle/>
        <a:p>
          <a:endParaRPr lang="en-GB"/>
        </a:p>
      </dgm:t>
    </dgm:pt>
    <dgm:pt modelId="{E55EF68D-5E77-2D4E-B48F-806A00329567}">
      <dgm:prSet phldrT="[Text]"/>
      <dgm:spPr/>
      <dgm:t>
        <a:bodyPr/>
        <a:lstStyle/>
        <a:p>
          <a:r>
            <a:rPr lang="en-GB" dirty="0"/>
            <a:t>Marketing </a:t>
          </a:r>
        </a:p>
        <a:p>
          <a:r>
            <a:rPr lang="en-GB" dirty="0"/>
            <a:t>Mix</a:t>
          </a:r>
        </a:p>
      </dgm:t>
    </dgm:pt>
    <dgm:pt modelId="{42B4A66F-8A8E-C84B-94DD-A55A46AB0EE6}" type="parTrans" cxnId="{821BD817-D599-2D47-9968-67409E6B4FF6}">
      <dgm:prSet/>
      <dgm:spPr/>
      <dgm:t>
        <a:bodyPr/>
        <a:lstStyle/>
        <a:p>
          <a:endParaRPr lang="en-GB"/>
        </a:p>
      </dgm:t>
    </dgm:pt>
    <dgm:pt modelId="{FB35E5F3-3740-8E4B-842C-BC6EA32F8993}" type="sibTrans" cxnId="{821BD817-D599-2D47-9968-67409E6B4FF6}">
      <dgm:prSet/>
      <dgm:spPr/>
      <dgm:t>
        <a:bodyPr/>
        <a:lstStyle/>
        <a:p>
          <a:endParaRPr lang="en-GB"/>
        </a:p>
      </dgm:t>
    </dgm:pt>
    <dgm:pt modelId="{E7AD86B7-9477-0B4C-AC04-294C3DE536A9}">
      <dgm:prSet phldrT="[Text]"/>
      <dgm:spPr/>
      <dgm:t>
        <a:bodyPr/>
        <a:lstStyle/>
        <a:p>
          <a:r>
            <a:rPr lang="en-GB" dirty="0"/>
            <a:t>CRISP-DM</a:t>
          </a:r>
        </a:p>
      </dgm:t>
    </dgm:pt>
    <dgm:pt modelId="{9D6842E9-6FCB-4146-9E22-BE3DB0BFD807}" type="parTrans" cxnId="{7AC81AC7-2A4A-374B-BDB2-0037CAB649E8}">
      <dgm:prSet/>
      <dgm:spPr/>
      <dgm:t>
        <a:bodyPr/>
        <a:lstStyle/>
        <a:p>
          <a:endParaRPr lang="en-GB"/>
        </a:p>
      </dgm:t>
    </dgm:pt>
    <dgm:pt modelId="{A6FAA1ED-CF4C-5249-AA40-665C8CB1C282}" type="sibTrans" cxnId="{7AC81AC7-2A4A-374B-BDB2-0037CAB649E8}">
      <dgm:prSet/>
      <dgm:spPr/>
      <dgm:t>
        <a:bodyPr/>
        <a:lstStyle/>
        <a:p>
          <a:endParaRPr lang="en-GB"/>
        </a:p>
      </dgm:t>
    </dgm:pt>
    <dgm:pt modelId="{7CB9C663-2646-6543-94F3-7BCD9C70B31A}" type="pres">
      <dgm:prSet presAssocID="{6DF10EC0-1BD5-A542-91B0-6EB6C25BE77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5A8D9ED-E9C9-854D-9D6D-AE52AB03E405}" type="pres">
      <dgm:prSet presAssocID="{82591E86-C23A-F04B-9CB0-0F9D59848179}" presName="gear1" presStyleLbl="node1" presStyleIdx="0" presStyleCnt="3">
        <dgm:presLayoutVars>
          <dgm:chMax val="1"/>
          <dgm:bulletEnabled val="1"/>
        </dgm:presLayoutVars>
      </dgm:prSet>
      <dgm:spPr/>
    </dgm:pt>
    <dgm:pt modelId="{9947295B-EE1F-6D4B-88C4-B79E14051A62}" type="pres">
      <dgm:prSet presAssocID="{82591E86-C23A-F04B-9CB0-0F9D59848179}" presName="gear1srcNode" presStyleLbl="node1" presStyleIdx="0" presStyleCnt="3"/>
      <dgm:spPr/>
    </dgm:pt>
    <dgm:pt modelId="{B98F90E9-CEED-0D46-B754-7D2508A21EAE}" type="pres">
      <dgm:prSet presAssocID="{82591E86-C23A-F04B-9CB0-0F9D59848179}" presName="gear1dstNode" presStyleLbl="node1" presStyleIdx="0" presStyleCnt="3"/>
      <dgm:spPr/>
    </dgm:pt>
    <dgm:pt modelId="{951E4A88-CCD3-F147-91AA-7B17EDDC8EEC}" type="pres">
      <dgm:prSet presAssocID="{E55EF68D-5E77-2D4E-B48F-806A00329567}" presName="gear2" presStyleLbl="node1" presStyleIdx="1" presStyleCnt="3">
        <dgm:presLayoutVars>
          <dgm:chMax val="1"/>
          <dgm:bulletEnabled val="1"/>
        </dgm:presLayoutVars>
      </dgm:prSet>
      <dgm:spPr/>
    </dgm:pt>
    <dgm:pt modelId="{7B919AE7-70A3-E04B-A1C2-FE5DA3EDF542}" type="pres">
      <dgm:prSet presAssocID="{E55EF68D-5E77-2D4E-B48F-806A00329567}" presName="gear2srcNode" presStyleLbl="node1" presStyleIdx="1" presStyleCnt="3"/>
      <dgm:spPr/>
    </dgm:pt>
    <dgm:pt modelId="{43B36822-4277-634F-A47C-ED860D037AAD}" type="pres">
      <dgm:prSet presAssocID="{E55EF68D-5E77-2D4E-B48F-806A00329567}" presName="gear2dstNode" presStyleLbl="node1" presStyleIdx="1" presStyleCnt="3"/>
      <dgm:spPr/>
    </dgm:pt>
    <dgm:pt modelId="{963E0DA8-37CE-E14A-BC8E-C2BFC08E630A}" type="pres">
      <dgm:prSet presAssocID="{E7AD86B7-9477-0B4C-AC04-294C3DE536A9}" presName="gear3" presStyleLbl="node1" presStyleIdx="2" presStyleCnt="3"/>
      <dgm:spPr/>
    </dgm:pt>
    <dgm:pt modelId="{6AF8C781-D542-FD41-A10C-9E514C8139D8}" type="pres">
      <dgm:prSet presAssocID="{E7AD86B7-9477-0B4C-AC04-294C3DE536A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90B62F-DD9F-A841-8086-A456C9740693}" type="pres">
      <dgm:prSet presAssocID="{E7AD86B7-9477-0B4C-AC04-294C3DE536A9}" presName="gear3srcNode" presStyleLbl="node1" presStyleIdx="2" presStyleCnt="3"/>
      <dgm:spPr/>
    </dgm:pt>
    <dgm:pt modelId="{5007DF3B-AE29-0D42-B075-9E82E082CA57}" type="pres">
      <dgm:prSet presAssocID="{E7AD86B7-9477-0B4C-AC04-294C3DE536A9}" presName="gear3dstNode" presStyleLbl="node1" presStyleIdx="2" presStyleCnt="3"/>
      <dgm:spPr/>
    </dgm:pt>
    <dgm:pt modelId="{84BC48CC-E65D-F542-8B88-18DFE27053A9}" type="pres">
      <dgm:prSet presAssocID="{F675F33A-133D-834A-80FA-EA1211F9AF99}" presName="connector1" presStyleLbl="sibTrans2D1" presStyleIdx="0" presStyleCnt="3"/>
      <dgm:spPr/>
    </dgm:pt>
    <dgm:pt modelId="{6F24F370-D928-0349-A96F-1EFC09C977C4}" type="pres">
      <dgm:prSet presAssocID="{FB35E5F3-3740-8E4B-842C-BC6EA32F8993}" presName="connector2" presStyleLbl="sibTrans2D1" presStyleIdx="1" presStyleCnt="3"/>
      <dgm:spPr/>
    </dgm:pt>
    <dgm:pt modelId="{D710F472-1E1A-FF4A-8B44-A107B9A5B262}" type="pres">
      <dgm:prSet presAssocID="{A6FAA1ED-CF4C-5249-AA40-665C8CB1C282}" presName="connector3" presStyleLbl="sibTrans2D1" presStyleIdx="2" presStyleCnt="3"/>
      <dgm:spPr/>
    </dgm:pt>
  </dgm:ptLst>
  <dgm:cxnLst>
    <dgm:cxn modelId="{821BD817-D599-2D47-9968-67409E6B4FF6}" srcId="{6DF10EC0-1BD5-A542-91B0-6EB6C25BE77B}" destId="{E55EF68D-5E77-2D4E-B48F-806A00329567}" srcOrd="1" destOrd="0" parTransId="{42B4A66F-8A8E-C84B-94DD-A55A46AB0EE6}" sibTransId="{FB35E5F3-3740-8E4B-842C-BC6EA32F8993}"/>
    <dgm:cxn modelId="{06EE401C-25CA-FC43-82D4-CB6A74A5FC01}" type="presOf" srcId="{E7AD86B7-9477-0B4C-AC04-294C3DE536A9}" destId="{6AF8C781-D542-FD41-A10C-9E514C8139D8}" srcOrd="1" destOrd="0" presId="urn:microsoft.com/office/officeart/2005/8/layout/gear1"/>
    <dgm:cxn modelId="{0D3DAF42-F5C1-6A47-ADD7-AD62DA8F1F4F}" type="presOf" srcId="{E7AD86B7-9477-0B4C-AC04-294C3DE536A9}" destId="{963E0DA8-37CE-E14A-BC8E-C2BFC08E630A}" srcOrd="0" destOrd="0" presId="urn:microsoft.com/office/officeart/2005/8/layout/gear1"/>
    <dgm:cxn modelId="{46C14348-1E0A-D14D-847B-E0509BEABC7E}" type="presOf" srcId="{82591E86-C23A-F04B-9CB0-0F9D59848179}" destId="{9947295B-EE1F-6D4B-88C4-B79E14051A62}" srcOrd="1" destOrd="0" presId="urn:microsoft.com/office/officeart/2005/8/layout/gear1"/>
    <dgm:cxn modelId="{BCF1ED54-5760-104C-B4D3-E56BEFA57D55}" type="presOf" srcId="{E55EF68D-5E77-2D4E-B48F-806A00329567}" destId="{43B36822-4277-634F-A47C-ED860D037AAD}" srcOrd="2" destOrd="0" presId="urn:microsoft.com/office/officeart/2005/8/layout/gear1"/>
    <dgm:cxn modelId="{9168C358-CBFF-D548-B881-672CF6CEF4FE}" srcId="{6DF10EC0-1BD5-A542-91B0-6EB6C25BE77B}" destId="{82591E86-C23A-F04B-9CB0-0F9D59848179}" srcOrd="0" destOrd="0" parTransId="{50EC4E83-BF07-5A4D-92F9-AC0C39F94C25}" sibTransId="{F675F33A-133D-834A-80FA-EA1211F9AF99}"/>
    <dgm:cxn modelId="{6B401D65-9BC2-064B-9A24-3D9B2BCEAC05}" type="presOf" srcId="{E7AD86B7-9477-0B4C-AC04-294C3DE536A9}" destId="{C890B62F-DD9F-A841-8086-A456C9740693}" srcOrd="2" destOrd="0" presId="urn:microsoft.com/office/officeart/2005/8/layout/gear1"/>
    <dgm:cxn modelId="{2576CA8B-0192-2643-A556-0382CFC98335}" type="presOf" srcId="{A6FAA1ED-CF4C-5249-AA40-665C8CB1C282}" destId="{D710F472-1E1A-FF4A-8B44-A107B9A5B262}" srcOrd="0" destOrd="0" presId="urn:microsoft.com/office/officeart/2005/8/layout/gear1"/>
    <dgm:cxn modelId="{E4CB8C8E-3267-9247-94CF-EB6DBBCA5206}" type="presOf" srcId="{E55EF68D-5E77-2D4E-B48F-806A00329567}" destId="{951E4A88-CCD3-F147-91AA-7B17EDDC8EEC}" srcOrd="0" destOrd="0" presId="urn:microsoft.com/office/officeart/2005/8/layout/gear1"/>
    <dgm:cxn modelId="{358A22AA-E616-6D4B-A4F9-12DC802E415E}" type="presOf" srcId="{FB35E5F3-3740-8E4B-842C-BC6EA32F8993}" destId="{6F24F370-D928-0349-A96F-1EFC09C977C4}" srcOrd="0" destOrd="0" presId="urn:microsoft.com/office/officeart/2005/8/layout/gear1"/>
    <dgm:cxn modelId="{57DC18AC-3ED5-B249-AB37-A06A0C049266}" type="presOf" srcId="{E55EF68D-5E77-2D4E-B48F-806A00329567}" destId="{7B919AE7-70A3-E04B-A1C2-FE5DA3EDF542}" srcOrd="1" destOrd="0" presId="urn:microsoft.com/office/officeart/2005/8/layout/gear1"/>
    <dgm:cxn modelId="{B21191B1-9143-9A46-A41A-C8836D0B93D9}" type="presOf" srcId="{F675F33A-133D-834A-80FA-EA1211F9AF99}" destId="{84BC48CC-E65D-F542-8B88-18DFE27053A9}" srcOrd="0" destOrd="0" presId="urn:microsoft.com/office/officeart/2005/8/layout/gear1"/>
    <dgm:cxn modelId="{B0C7ECB7-DE66-2540-9587-972DAC37436E}" type="presOf" srcId="{E7AD86B7-9477-0B4C-AC04-294C3DE536A9}" destId="{5007DF3B-AE29-0D42-B075-9E82E082CA57}" srcOrd="3" destOrd="0" presId="urn:microsoft.com/office/officeart/2005/8/layout/gear1"/>
    <dgm:cxn modelId="{294D82C0-38CC-4049-A633-16487FF9CEEB}" type="presOf" srcId="{82591E86-C23A-F04B-9CB0-0F9D59848179}" destId="{05A8D9ED-E9C9-854D-9D6D-AE52AB03E405}" srcOrd="0" destOrd="0" presId="urn:microsoft.com/office/officeart/2005/8/layout/gear1"/>
    <dgm:cxn modelId="{7AC81AC7-2A4A-374B-BDB2-0037CAB649E8}" srcId="{6DF10EC0-1BD5-A542-91B0-6EB6C25BE77B}" destId="{E7AD86B7-9477-0B4C-AC04-294C3DE536A9}" srcOrd="2" destOrd="0" parTransId="{9D6842E9-6FCB-4146-9E22-BE3DB0BFD807}" sibTransId="{A6FAA1ED-CF4C-5249-AA40-665C8CB1C282}"/>
    <dgm:cxn modelId="{E993D5C9-EFA3-D24E-B6EA-212940C15D9B}" type="presOf" srcId="{6DF10EC0-1BD5-A542-91B0-6EB6C25BE77B}" destId="{7CB9C663-2646-6543-94F3-7BCD9C70B31A}" srcOrd="0" destOrd="0" presId="urn:microsoft.com/office/officeart/2005/8/layout/gear1"/>
    <dgm:cxn modelId="{6F6968F9-E0AD-4943-91D8-604D2EF3A9D1}" type="presOf" srcId="{82591E86-C23A-F04B-9CB0-0F9D59848179}" destId="{B98F90E9-CEED-0D46-B754-7D2508A21EAE}" srcOrd="2" destOrd="0" presId="urn:microsoft.com/office/officeart/2005/8/layout/gear1"/>
    <dgm:cxn modelId="{3F48448C-08A2-8E4C-998F-07834BF24D3A}" type="presParOf" srcId="{7CB9C663-2646-6543-94F3-7BCD9C70B31A}" destId="{05A8D9ED-E9C9-854D-9D6D-AE52AB03E405}" srcOrd="0" destOrd="0" presId="urn:microsoft.com/office/officeart/2005/8/layout/gear1"/>
    <dgm:cxn modelId="{F661F146-A446-5840-8762-0C4D4F018719}" type="presParOf" srcId="{7CB9C663-2646-6543-94F3-7BCD9C70B31A}" destId="{9947295B-EE1F-6D4B-88C4-B79E14051A62}" srcOrd="1" destOrd="0" presId="urn:microsoft.com/office/officeart/2005/8/layout/gear1"/>
    <dgm:cxn modelId="{5EFEE10E-B6B1-A843-8A3C-642327F5B445}" type="presParOf" srcId="{7CB9C663-2646-6543-94F3-7BCD9C70B31A}" destId="{B98F90E9-CEED-0D46-B754-7D2508A21EAE}" srcOrd="2" destOrd="0" presId="urn:microsoft.com/office/officeart/2005/8/layout/gear1"/>
    <dgm:cxn modelId="{9DEB3422-1F65-DF41-81C4-390A3774F1A3}" type="presParOf" srcId="{7CB9C663-2646-6543-94F3-7BCD9C70B31A}" destId="{951E4A88-CCD3-F147-91AA-7B17EDDC8EEC}" srcOrd="3" destOrd="0" presId="urn:microsoft.com/office/officeart/2005/8/layout/gear1"/>
    <dgm:cxn modelId="{89B647FF-9D71-7F4B-B829-829A609E2F32}" type="presParOf" srcId="{7CB9C663-2646-6543-94F3-7BCD9C70B31A}" destId="{7B919AE7-70A3-E04B-A1C2-FE5DA3EDF542}" srcOrd="4" destOrd="0" presId="urn:microsoft.com/office/officeart/2005/8/layout/gear1"/>
    <dgm:cxn modelId="{73E476C6-7D61-2441-948A-91F7FA51DD0F}" type="presParOf" srcId="{7CB9C663-2646-6543-94F3-7BCD9C70B31A}" destId="{43B36822-4277-634F-A47C-ED860D037AAD}" srcOrd="5" destOrd="0" presId="urn:microsoft.com/office/officeart/2005/8/layout/gear1"/>
    <dgm:cxn modelId="{A45194BC-C753-3A40-8307-2F2FC1B2BE6B}" type="presParOf" srcId="{7CB9C663-2646-6543-94F3-7BCD9C70B31A}" destId="{963E0DA8-37CE-E14A-BC8E-C2BFC08E630A}" srcOrd="6" destOrd="0" presId="urn:microsoft.com/office/officeart/2005/8/layout/gear1"/>
    <dgm:cxn modelId="{3F58E00E-5B8C-C24A-A3BD-4460286E5A92}" type="presParOf" srcId="{7CB9C663-2646-6543-94F3-7BCD9C70B31A}" destId="{6AF8C781-D542-FD41-A10C-9E514C8139D8}" srcOrd="7" destOrd="0" presId="urn:microsoft.com/office/officeart/2005/8/layout/gear1"/>
    <dgm:cxn modelId="{958BC96D-641B-4946-93E6-52067CAFC4C9}" type="presParOf" srcId="{7CB9C663-2646-6543-94F3-7BCD9C70B31A}" destId="{C890B62F-DD9F-A841-8086-A456C9740693}" srcOrd="8" destOrd="0" presId="urn:microsoft.com/office/officeart/2005/8/layout/gear1"/>
    <dgm:cxn modelId="{0C285D61-AC22-AD42-B27A-49671A29A887}" type="presParOf" srcId="{7CB9C663-2646-6543-94F3-7BCD9C70B31A}" destId="{5007DF3B-AE29-0D42-B075-9E82E082CA57}" srcOrd="9" destOrd="0" presId="urn:microsoft.com/office/officeart/2005/8/layout/gear1"/>
    <dgm:cxn modelId="{6203A912-995F-5D4C-80EF-25B745B6BCB3}" type="presParOf" srcId="{7CB9C663-2646-6543-94F3-7BCD9C70B31A}" destId="{84BC48CC-E65D-F542-8B88-18DFE27053A9}" srcOrd="10" destOrd="0" presId="urn:microsoft.com/office/officeart/2005/8/layout/gear1"/>
    <dgm:cxn modelId="{A4BB6889-2445-9F40-83C3-3475C3B8A29C}" type="presParOf" srcId="{7CB9C663-2646-6543-94F3-7BCD9C70B31A}" destId="{6F24F370-D928-0349-A96F-1EFC09C977C4}" srcOrd="11" destOrd="0" presId="urn:microsoft.com/office/officeart/2005/8/layout/gear1"/>
    <dgm:cxn modelId="{806492F3-01A4-624F-AB85-658509D77851}" type="presParOf" srcId="{7CB9C663-2646-6543-94F3-7BCD9C70B31A}" destId="{D710F472-1E1A-FF4A-8B44-A107B9A5B26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3B7460-3CD6-C449-9DED-39C0BCAA8058}" type="doc">
      <dgm:prSet loTypeId="urn:microsoft.com/office/officeart/2005/8/layout/hProcess3" loCatId="" qsTypeId="urn:microsoft.com/office/officeart/2005/8/quickstyle/simple1" qsCatId="simple" csTypeId="urn:microsoft.com/office/officeart/2005/8/colors/accent6_5" csCatId="accent6" phldr="1"/>
      <dgm:spPr/>
    </dgm:pt>
    <dgm:pt modelId="{10F4713C-49AB-6643-84FA-87C2335C94FF}">
      <dgm:prSet phldrT="[Text]"/>
      <dgm:spPr/>
      <dgm:t>
        <a:bodyPr/>
        <a:lstStyle/>
        <a:p>
          <a:r>
            <a:rPr lang="en-GB" dirty="0"/>
            <a:t>CLUSTER 2</a:t>
          </a:r>
        </a:p>
      </dgm:t>
    </dgm:pt>
    <dgm:pt modelId="{4D70081B-7FA9-5B40-90A4-A06C458E37F3}" type="parTrans" cxnId="{69F39AA7-876A-194D-9859-C80421E4C8F6}">
      <dgm:prSet/>
      <dgm:spPr/>
      <dgm:t>
        <a:bodyPr/>
        <a:lstStyle/>
        <a:p>
          <a:endParaRPr lang="en-GB"/>
        </a:p>
      </dgm:t>
    </dgm:pt>
    <dgm:pt modelId="{4CFD7DBB-4F92-EB45-9BD5-E94A6EC94317}" type="sibTrans" cxnId="{69F39AA7-876A-194D-9859-C80421E4C8F6}">
      <dgm:prSet/>
      <dgm:spPr/>
      <dgm:t>
        <a:bodyPr/>
        <a:lstStyle/>
        <a:p>
          <a:endParaRPr lang="en-GB"/>
        </a:p>
      </dgm:t>
    </dgm:pt>
    <dgm:pt modelId="{1918F13D-984F-3742-AE4F-26DE781F7144}" type="pres">
      <dgm:prSet presAssocID="{3F3B7460-3CD6-C449-9DED-39C0BCAA8058}" presName="Name0" presStyleCnt="0">
        <dgm:presLayoutVars>
          <dgm:dir/>
          <dgm:animLvl val="lvl"/>
          <dgm:resizeHandles val="exact"/>
        </dgm:presLayoutVars>
      </dgm:prSet>
      <dgm:spPr/>
    </dgm:pt>
    <dgm:pt modelId="{6846BD06-D85B-8544-8917-A1725A6A9F76}" type="pres">
      <dgm:prSet presAssocID="{3F3B7460-3CD6-C449-9DED-39C0BCAA8058}" presName="dummy" presStyleCnt="0"/>
      <dgm:spPr/>
    </dgm:pt>
    <dgm:pt modelId="{B6B17AE2-774C-624B-9E7D-D7C359006D3B}" type="pres">
      <dgm:prSet presAssocID="{3F3B7460-3CD6-C449-9DED-39C0BCAA8058}" presName="linH" presStyleCnt="0"/>
      <dgm:spPr/>
    </dgm:pt>
    <dgm:pt modelId="{0CD37562-463F-4B40-BBD4-808D93EE054B}" type="pres">
      <dgm:prSet presAssocID="{3F3B7460-3CD6-C449-9DED-39C0BCAA8058}" presName="padding1" presStyleCnt="0"/>
      <dgm:spPr/>
    </dgm:pt>
    <dgm:pt modelId="{9028FF6E-87C9-2345-A5F9-721F489BF44A}" type="pres">
      <dgm:prSet presAssocID="{10F4713C-49AB-6643-84FA-87C2335C94FF}" presName="linV" presStyleCnt="0"/>
      <dgm:spPr/>
    </dgm:pt>
    <dgm:pt modelId="{B5E148C8-F765-464D-9695-A74F500C8040}" type="pres">
      <dgm:prSet presAssocID="{10F4713C-49AB-6643-84FA-87C2335C94FF}" presName="spVertical1" presStyleCnt="0"/>
      <dgm:spPr/>
    </dgm:pt>
    <dgm:pt modelId="{3B81D418-9E34-2B49-8398-E847FC2F51B9}" type="pres">
      <dgm:prSet presAssocID="{10F4713C-49AB-6643-84FA-87C2335C94F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41E406-40F2-274A-B067-ACF42E9BA8F3}" type="pres">
      <dgm:prSet presAssocID="{10F4713C-49AB-6643-84FA-87C2335C94FF}" presName="spVertical2" presStyleCnt="0"/>
      <dgm:spPr/>
    </dgm:pt>
    <dgm:pt modelId="{103A0EF6-946A-1D4D-94CB-80CF1FA2BC7A}" type="pres">
      <dgm:prSet presAssocID="{10F4713C-49AB-6643-84FA-87C2335C94FF}" presName="spVertical3" presStyleCnt="0"/>
      <dgm:spPr/>
    </dgm:pt>
    <dgm:pt modelId="{96A5338A-F2EF-2042-A436-2E2BAEC00A45}" type="pres">
      <dgm:prSet presAssocID="{3F3B7460-3CD6-C449-9DED-39C0BCAA8058}" presName="padding2" presStyleCnt="0"/>
      <dgm:spPr/>
    </dgm:pt>
    <dgm:pt modelId="{5CE55B74-0D02-A040-92DD-06C7688328F9}" type="pres">
      <dgm:prSet presAssocID="{3F3B7460-3CD6-C449-9DED-39C0BCAA8058}" presName="negArrow" presStyleCnt="0"/>
      <dgm:spPr/>
    </dgm:pt>
    <dgm:pt modelId="{5BED2C06-35B9-0147-91AA-FEF585002B9F}" type="pres">
      <dgm:prSet presAssocID="{3F3B7460-3CD6-C449-9DED-39C0BCAA8058}" presName="backgroundArrow" presStyleLbl="node1" presStyleIdx="0" presStyleCnt="1"/>
      <dgm:spPr/>
    </dgm:pt>
  </dgm:ptLst>
  <dgm:cxnLst>
    <dgm:cxn modelId="{301B6F2D-2352-8E43-9B2D-845E93E66131}" type="presOf" srcId="{10F4713C-49AB-6643-84FA-87C2335C94FF}" destId="{3B81D418-9E34-2B49-8398-E847FC2F51B9}" srcOrd="0" destOrd="0" presId="urn:microsoft.com/office/officeart/2005/8/layout/hProcess3"/>
    <dgm:cxn modelId="{69F39AA7-876A-194D-9859-C80421E4C8F6}" srcId="{3F3B7460-3CD6-C449-9DED-39C0BCAA8058}" destId="{10F4713C-49AB-6643-84FA-87C2335C94FF}" srcOrd="0" destOrd="0" parTransId="{4D70081B-7FA9-5B40-90A4-A06C458E37F3}" sibTransId="{4CFD7DBB-4F92-EB45-9BD5-E94A6EC94317}"/>
    <dgm:cxn modelId="{F1F6B6DA-71D7-074E-A0FF-B978E02D5C3C}" type="presOf" srcId="{3F3B7460-3CD6-C449-9DED-39C0BCAA8058}" destId="{1918F13D-984F-3742-AE4F-26DE781F7144}" srcOrd="0" destOrd="0" presId="urn:microsoft.com/office/officeart/2005/8/layout/hProcess3"/>
    <dgm:cxn modelId="{1A83E3D5-457C-CE48-AF48-965484779167}" type="presParOf" srcId="{1918F13D-984F-3742-AE4F-26DE781F7144}" destId="{6846BD06-D85B-8544-8917-A1725A6A9F76}" srcOrd="0" destOrd="0" presId="urn:microsoft.com/office/officeart/2005/8/layout/hProcess3"/>
    <dgm:cxn modelId="{86FDCE42-705B-1542-9205-5A1A07C5EC8D}" type="presParOf" srcId="{1918F13D-984F-3742-AE4F-26DE781F7144}" destId="{B6B17AE2-774C-624B-9E7D-D7C359006D3B}" srcOrd="1" destOrd="0" presId="urn:microsoft.com/office/officeart/2005/8/layout/hProcess3"/>
    <dgm:cxn modelId="{443C08AD-1D9A-384C-950C-2E46503061D5}" type="presParOf" srcId="{B6B17AE2-774C-624B-9E7D-D7C359006D3B}" destId="{0CD37562-463F-4B40-BBD4-808D93EE054B}" srcOrd="0" destOrd="0" presId="urn:microsoft.com/office/officeart/2005/8/layout/hProcess3"/>
    <dgm:cxn modelId="{AC03BFFF-5BA1-C446-8264-71C22B91CB4D}" type="presParOf" srcId="{B6B17AE2-774C-624B-9E7D-D7C359006D3B}" destId="{9028FF6E-87C9-2345-A5F9-721F489BF44A}" srcOrd="1" destOrd="0" presId="urn:microsoft.com/office/officeart/2005/8/layout/hProcess3"/>
    <dgm:cxn modelId="{23BC4B17-AFA7-CB43-9D7F-3B3940360271}" type="presParOf" srcId="{9028FF6E-87C9-2345-A5F9-721F489BF44A}" destId="{B5E148C8-F765-464D-9695-A74F500C8040}" srcOrd="0" destOrd="0" presId="urn:microsoft.com/office/officeart/2005/8/layout/hProcess3"/>
    <dgm:cxn modelId="{EB339CFE-06A5-984C-A13B-000A43012131}" type="presParOf" srcId="{9028FF6E-87C9-2345-A5F9-721F489BF44A}" destId="{3B81D418-9E34-2B49-8398-E847FC2F51B9}" srcOrd="1" destOrd="0" presId="urn:microsoft.com/office/officeart/2005/8/layout/hProcess3"/>
    <dgm:cxn modelId="{6193BF2B-AFC0-6E43-9F60-9F4EBA02090E}" type="presParOf" srcId="{9028FF6E-87C9-2345-A5F9-721F489BF44A}" destId="{A741E406-40F2-274A-B067-ACF42E9BA8F3}" srcOrd="2" destOrd="0" presId="urn:microsoft.com/office/officeart/2005/8/layout/hProcess3"/>
    <dgm:cxn modelId="{9C98231B-A9D8-4846-A1E7-8891D72054EA}" type="presParOf" srcId="{9028FF6E-87C9-2345-A5F9-721F489BF44A}" destId="{103A0EF6-946A-1D4D-94CB-80CF1FA2BC7A}" srcOrd="3" destOrd="0" presId="urn:microsoft.com/office/officeart/2005/8/layout/hProcess3"/>
    <dgm:cxn modelId="{1937A33F-7D1B-3345-A44B-E01D819A9780}" type="presParOf" srcId="{B6B17AE2-774C-624B-9E7D-D7C359006D3B}" destId="{96A5338A-F2EF-2042-A436-2E2BAEC00A45}" srcOrd="2" destOrd="0" presId="urn:microsoft.com/office/officeart/2005/8/layout/hProcess3"/>
    <dgm:cxn modelId="{D363EFB7-117F-4B47-890B-EF5319321425}" type="presParOf" srcId="{B6B17AE2-774C-624B-9E7D-D7C359006D3B}" destId="{5CE55B74-0D02-A040-92DD-06C7688328F9}" srcOrd="3" destOrd="0" presId="urn:microsoft.com/office/officeart/2005/8/layout/hProcess3"/>
    <dgm:cxn modelId="{E010C413-A095-0A40-AA9D-2A0802183307}" type="presParOf" srcId="{B6B17AE2-774C-624B-9E7D-D7C359006D3B}" destId="{5BED2C06-35B9-0147-91AA-FEF585002B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F3B7460-3CD6-C449-9DED-39C0BCAA8058}" type="doc">
      <dgm:prSet loTypeId="urn:microsoft.com/office/officeart/2005/8/layout/hProcess3" loCatId="" qsTypeId="urn:microsoft.com/office/officeart/2005/8/quickstyle/simple1" qsCatId="simple" csTypeId="urn:microsoft.com/office/officeart/2005/8/colors/accent6_5" csCatId="accent6" phldr="1"/>
      <dgm:spPr/>
    </dgm:pt>
    <dgm:pt modelId="{10F4713C-49AB-6643-84FA-87C2335C94FF}">
      <dgm:prSet phldrT="[Text]"/>
      <dgm:spPr/>
      <dgm:t>
        <a:bodyPr/>
        <a:lstStyle/>
        <a:p>
          <a:r>
            <a:rPr lang="en-GB"/>
            <a:t>CLUSTER 3</a:t>
          </a:r>
          <a:endParaRPr lang="en-GB" dirty="0"/>
        </a:p>
      </dgm:t>
    </dgm:pt>
    <dgm:pt modelId="{4D70081B-7FA9-5B40-90A4-A06C458E37F3}" type="parTrans" cxnId="{69F39AA7-876A-194D-9859-C80421E4C8F6}">
      <dgm:prSet/>
      <dgm:spPr/>
      <dgm:t>
        <a:bodyPr/>
        <a:lstStyle/>
        <a:p>
          <a:endParaRPr lang="en-GB"/>
        </a:p>
      </dgm:t>
    </dgm:pt>
    <dgm:pt modelId="{4CFD7DBB-4F92-EB45-9BD5-E94A6EC94317}" type="sibTrans" cxnId="{69F39AA7-876A-194D-9859-C80421E4C8F6}">
      <dgm:prSet/>
      <dgm:spPr/>
      <dgm:t>
        <a:bodyPr/>
        <a:lstStyle/>
        <a:p>
          <a:endParaRPr lang="en-GB"/>
        </a:p>
      </dgm:t>
    </dgm:pt>
    <dgm:pt modelId="{1918F13D-984F-3742-AE4F-26DE781F7144}" type="pres">
      <dgm:prSet presAssocID="{3F3B7460-3CD6-C449-9DED-39C0BCAA8058}" presName="Name0" presStyleCnt="0">
        <dgm:presLayoutVars>
          <dgm:dir/>
          <dgm:animLvl val="lvl"/>
          <dgm:resizeHandles val="exact"/>
        </dgm:presLayoutVars>
      </dgm:prSet>
      <dgm:spPr/>
    </dgm:pt>
    <dgm:pt modelId="{6846BD06-D85B-8544-8917-A1725A6A9F76}" type="pres">
      <dgm:prSet presAssocID="{3F3B7460-3CD6-C449-9DED-39C0BCAA8058}" presName="dummy" presStyleCnt="0"/>
      <dgm:spPr/>
    </dgm:pt>
    <dgm:pt modelId="{B6B17AE2-774C-624B-9E7D-D7C359006D3B}" type="pres">
      <dgm:prSet presAssocID="{3F3B7460-3CD6-C449-9DED-39C0BCAA8058}" presName="linH" presStyleCnt="0"/>
      <dgm:spPr/>
    </dgm:pt>
    <dgm:pt modelId="{0CD37562-463F-4B40-BBD4-808D93EE054B}" type="pres">
      <dgm:prSet presAssocID="{3F3B7460-3CD6-C449-9DED-39C0BCAA8058}" presName="padding1" presStyleCnt="0"/>
      <dgm:spPr/>
    </dgm:pt>
    <dgm:pt modelId="{9028FF6E-87C9-2345-A5F9-721F489BF44A}" type="pres">
      <dgm:prSet presAssocID="{10F4713C-49AB-6643-84FA-87C2335C94FF}" presName="linV" presStyleCnt="0"/>
      <dgm:spPr/>
    </dgm:pt>
    <dgm:pt modelId="{B5E148C8-F765-464D-9695-A74F500C8040}" type="pres">
      <dgm:prSet presAssocID="{10F4713C-49AB-6643-84FA-87C2335C94FF}" presName="spVertical1" presStyleCnt="0"/>
      <dgm:spPr/>
    </dgm:pt>
    <dgm:pt modelId="{3B81D418-9E34-2B49-8398-E847FC2F51B9}" type="pres">
      <dgm:prSet presAssocID="{10F4713C-49AB-6643-84FA-87C2335C94F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41E406-40F2-274A-B067-ACF42E9BA8F3}" type="pres">
      <dgm:prSet presAssocID="{10F4713C-49AB-6643-84FA-87C2335C94FF}" presName="spVertical2" presStyleCnt="0"/>
      <dgm:spPr/>
    </dgm:pt>
    <dgm:pt modelId="{103A0EF6-946A-1D4D-94CB-80CF1FA2BC7A}" type="pres">
      <dgm:prSet presAssocID="{10F4713C-49AB-6643-84FA-87C2335C94FF}" presName="spVertical3" presStyleCnt="0"/>
      <dgm:spPr/>
    </dgm:pt>
    <dgm:pt modelId="{96A5338A-F2EF-2042-A436-2E2BAEC00A45}" type="pres">
      <dgm:prSet presAssocID="{3F3B7460-3CD6-C449-9DED-39C0BCAA8058}" presName="padding2" presStyleCnt="0"/>
      <dgm:spPr/>
    </dgm:pt>
    <dgm:pt modelId="{5CE55B74-0D02-A040-92DD-06C7688328F9}" type="pres">
      <dgm:prSet presAssocID="{3F3B7460-3CD6-C449-9DED-39C0BCAA8058}" presName="negArrow" presStyleCnt="0"/>
      <dgm:spPr/>
    </dgm:pt>
    <dgm:pt modelId="{5BED2C06-35B9-0147-91AA-FEF585002B9F}" type="pres">
      <dgm:prSet presAssocID="{3F3B7460-3CD6-C449-9DED-39C0BCAA8058}" presName="backgroundArrow" presStyleLbl="node1" presStyleIdx="0" presStyleCnt="1" custLinFactNeighborY="40486"/>
      <dgm:spPr/>
    </dgm:pt>
  </dgm:ptLst>
  <dgm:cxnLst>
    <dgm:cxn modelId="{301B6F2D-2352-8E43-9B2D-845E93E66131}" type="presOf" srcId="{10F4713C-49AB-6643-84FA-87C2335C94FF}" destId="{3B81D418-9E34-2B49-8398-E847FC2F51B9}" srcOrd="0" destOrd="0" presId="urn:microsoft.com/office/officeart/2005/8/layout/hProcess3"/>
    <dgm:cxn modelId="{69F39AA7-876A-194D-9859-C80421E4C8F6}" srcId="{3F3B7460-3CD6-C449-9DED-39C0BCAA8058}" destId="{10F4713C-49AB-6643-84FA-87C2335C94FF}" srcOrd="0" destOrd="0" parTransId="{4D70081B-7FA9-5B40-90A4-A06C458E37F3}" sibTransId="{4CFD7DBB-4F92-EB45-9BD5-E94A6EC94317}"/>
    <dgm:cxn modelId="{F1F6B6DA-71D7-074E-A0FF-B978E02D5C3C}" type="presOf" srcId="{3F3B7460-3CD6-C449-9DED-39C0BCAA8058}" destId="{1918F13D-984F-3742-AE4F-26DE781F7144}" srcOrd="0" destOrd="0" presId="urn:microsoft.com/office/officeart/2005/8/layout/hProcess3"/>
    <dgm:cxn modelId="{1A83E3D5-457C-CE48-AF48-965484779167}" type="presParOf" srcId="{1918F13D-984F-3742-AE4F-26DE781F7144}" destId="{6846BD06-D85B-8544-8917-A1725A6A9F76}" srcOrd="0" destOrd="0" presId="urn:microsoft.com/office/officeart/2005/8/layout/hProcess3"/>
    <dgm:cxn modelId="{86FDCE42-705B-1542-9205-5A1A07C5EC8D}" type="presParOf" srcId="{1918F13D-984F-3742-AE4F-26DE781F7144}" destId="{B6B17AE2-774C-624B-9E7D-D7C359006D3B}" srcOrd="1" destOrd="0" presId="urn:microsoft.com/office/officeart/2005/8/layout/hProcess3"/>
    <dgm:cxn modelId="{443C08AD-1D9A-384C-950C-2E46503061D5}" type="presParOf" srcId="{B6B17AE2-774C-624B-9E7D-D7C359006D3B}" destId="{0CD37562-463F-4B40-BBD4-808D93EE054B}" srcOrd="0" destOrd="0" presId="urn:microsoft.com/office/officeart/2005/8/layout/hProcess3"/>
    <dgm:cxn modelId="{AC03BFFF-5BA1-C446-8264-71C22B91CB4D}" type="presParOf" srcId="{B6B17AE2-774C-624B-9E7D-D7C359006D3B}" destId="{9028FF6E-87C9-2345-A5F9-721F489BF44A}" srcOrd="1" destOrd="0" presId="urn:microsoft.com/office/officeart/2005/8/layout/hProcess3"/>
    <dgm:cxn modelId="{23BC4B17-AFA7-CB43-9D7F-3B3940360271}" type="presParOf" srcId="{9028FF6E-87C9-2345-A5F9-721F489BF44A}" destId="{B5E148C8-F765-464D-9695-A74F500C8040}" srcOrd="0" destOrd="0" presId="urn:microsoft.com/office/officeart/2005/8/layout/hProcess3"/>
    <dgm:cxn modelId="{EB339CFE-06A5-984C-A13B-000A43012131}" type="presParOf" srcId="{9028FF6E-87C9-2345-A5F9-721F489BF44A}" destId="{3B81D418-9E34-2B49-8398-E847FC2F51B9}" srcOrd="1" destOrd="0" presId="urn:microsoft.com/office/officeart/2005/8/layout/hProcess3"/>
    <dgm:cxn modelId="{6193BF2B-AFC0-6E43-9F60-9F4EBA02090E}" type="presParOf" srcId="{9028FF6E-87C9-2345-A5F9-721F489BF44A}" destId="{A741E406-40F2-274A-B067-ACF42E9BA8F3}" srcOrd="2" destOrd="0" presId="urn:microsoft.com/office/officeart/2005/8/layout/hProcess3"/>
    <dgm:cxn modelId="{9C98231B-A9D8-4846-A1E7-8891D72054EA}" type="presParOf" srcId="{9028FF6E-87C9-2345-A5F9-721F489BF44A}" destId="{103A0EF6-946A-1D4D-94CB-80CF1FA2BC7A}" srcOrd="3" destOrd="0" presId="urn:microsoft.com/office/officeart/2005/8/layout/hProcess3"/>
    <dgm:cxn modelId="{1937A33F-7D1B-3345-A44B-E01D819A9780}" type="presParOf" srcId="{B6B17AE2-774C-624B-9E7D-D7C359006D3B}" destId="{96A5338A-F2EF-2042-A436-2E2BAEC00A45}" srcOrd="2" destOrd="0" presId="urn:microsoft.com/office/officeart/2005/8/layout/hProcess3"/>
    <dgm:cxn modelId="{D363EFB7-117F-4B47-890B-EF5319321425}" type="presParOf" srcId="{B6B17AE2-774C-624B-9E7D-D7C359006D3B}" destId="{5CE55B74-0D02-A040-92DD-06C7688328F9}" srcOrd="3" destOrd="0" presId="urn:microsoft.com/office/officeart/2005/8/layout/hProcess3"/>
    <dgm:cxn modelId="{E010C413-A095-0A40-AA9D-2A0802183307}" type="presParOf" srcId="{B6B17AE2-774C-624B-9E7D-D7C359006D3B}" destId="{5BED2C06-35B9-0147-91AA-FEF585002B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Background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Objectives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Success Criteria 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Situation Assessment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B0A75BA4-A023-A241-9D2E-3147302648DC}">
      <dgm:prSet/>
      <dgm:spPr/>
      <dgm:t>
        <a:bodyPr/>
        <a:lstStyle/>
        <a:p>
          <a:r>
            <a:rPr lang="en-GB" dirty="0"/>
            <a:t>Data Mining Goals</a:t>
          </a:r>
        </a:p>
      </dgm:t>
    </dgm:pt>
    <dgm:pt modelId="{548E5E08-FCD6-7245-9455-21C4B9058320}" type="parTrans" cxnId="{673D59C4-0D96-334D-84BE-C6CD2DE0423A}">
      <dgm:prSet/>
      <dgm:spPr/>
      <dgm:t>
        <a:bodyPr/>
        <a:lstStyle/>
        <a:p>
          <a:endParaRPr lang="en-GB"/>
        </a:p>
      </dgm:t>
    </dgm:pt>
    <dgm:pt modelId="{88AC0A45-FD90-1349-B7FC-33D436E8FCF3}" type="sibTrans" cxnId="{673D59C4-0D96-334D-84BE-C6CD2DE0423A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5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5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5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5">
        <dgm:presLayoutVars>
          <dgm:bulletEnabled val="1"/>
        </dgm:presLayoutVars>
      </dgm:prSet>
      <dgm:spPr/>
    </dgm:pt>
    <dgm:pt modelId="{570D0943-5B35-4942-BB72-A95C2DCBBCD6}" type="pres">
      <dgm:prSet presAssocID="{0C71320B-D088-F748-9D60-C680093D0D55}" presName="parSpace" presStyleCnt="0"/>
      <dgm:spPr/>
    </dgm:pt>
    <dgm:pt modelId="{B352D15C-1843-3F4A-8B4F-CDE6631EF9C6}" type="pres">
      <dgm:prSet presAssocID="{B0A75BA4-A023-A241-9D2E-3147302648D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D78D100-F92E-DB48-AE38-19B05C6DE689}" type="presOf" srcId="{B0A75BA4-A023-A241-9D2E-3147302648DC}" destId="{B352D15C-1843-3F4A-8B4F-CDE6631EF9C6}" srcOrd="0" destOrd="0" presId="urn:microsoft.com/office/officeart/2005/8/layout/hChevron3"/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673D59C4-0D96-334D-84BE-C6CD2DE0423A}" srcId="{0A07B88C-31A9-5042-AED5-111E37C9387C}" destId="{B0A75BA4-A023-A241-9D2E-3147302648DC}" srcOrd="4" destOrd="0" parTransId="{548E5E08-FCD6-7245-9455-21C4B9058320}" sibTransId="{88AC0A45-FD90-1349-B7FC-33D436E8FCF3}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  <dgm:cxn modelId="{1F3CC3B3-4951-CC46-AD91-3AE3B38F4797}" type="presParOf" srcId="{615A14A1-3F61-4E4E-B1FD-15BA4D242C71}" destId="{570D0943-5B35-4942-BB72-A95C2DCBBCD6}" srcOrd="7" destOrd="0" presId="urn:microsoft.com/office/officeart/2005/8/layout/hChevron3"/>
    <dgm:cxn modelId="{B5EBFA8F-39F4-B14F-BBF9-3B7F2C9E29A8}" type="presParOf" srcId="{615A14A1-3F61-4E4E-B1FD-15BA4D242C71}" destId="{B352D15C-1843-3F4A-8B4F-CDE6631EF9C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Background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Objectives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Success Criteria 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Situation Assessment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B0A75BA4-A023-A241-9D2E-3147302648DC}">
      <dgm:prSet/>
      <dgm:spPr/>
      <dgm:t>
        <a:bodyPr/>
        <a:lstStyle/>
        <a:p>
          <a:r>
            <a:rPr lang="en-GB" dirty="0"/>
            <a:t>Data Mining Goals</a:t>
          </a:r>
        </a:p>
      </dgm:t>
    </dgm:pt>
    <dgm:pt modelId="{548E5E08-FCD6-7245-9455-21C4B9058320}" type="parTrans" cxnId="{673D59C4-0D96-334D-84BE-C6CD2DE0423A}">
      <dgm:prSet/>
      <dgm:spPr/>
      <dgm:t>
        <a:bodyPr/>
        <a:lstStyle/>
        <a:p>
          <a:endParaRPr lang="en-GB"/>
        </a:p>
      </dgm:t>
    </dgm:pt>
    <dgm:pt modelId="{88AC0A45-FD90-1349-B7FC-33D436E8FCF3}" type="sibTrans" cxnId="{673D59C4-0D96-334D-84BE-C6CD2DE0423A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5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5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5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5">
        <dgm:presLayoutVars>
          <dgm:bulletEnabled val="1"/>
        </dgm:presLayoutVars>
      </dgm:prSet>
      <dgm:spPr/>
    </dgm:pt>
    <dgm:pt modelId="{570D0943-5B35-4942-BB72-A95C2DCBBCD6}" type="pres">
      <dgm:prSet presAssocID="{0C71320B-D088-F748-9D60-C680093D0D55}" presName="parSpace" presStyleCnt="0"/>
      <dgm:spPr/>
    </dgm:pt>
    <dgm:pt modelId="{B352D15C-1843-3F4A-8B4F-CDE6631EF9C6}" type="pres">
      <dgm:prSet presAssocID="{B0A75BA4-A023-A241-9D2E-3147302648D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D78D100-F92E-DB48-AE38-19B05C6DE689}" type="presOf" srcId="{B0A75BA4-A023-A241-9D2E-3147302648DC}" destId="{B352D15C-1843-3F4A-8B4F-CDE6631EF9C6}" srcOrd="0" destOrd="0" presId="urn:microsoft.com/office/officeart/2005/8/layout/hChevron3"/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673D59C4-0D96-334D-84BE-C6CD2DE0423A}" srcId="{0A07B88C-31A9-5042-AED5-111E37C9387C}" destId="{B0A75BA4-A023-A241-9D2E-3147302648DC}" srcOrd="4" destOrd="0" parTransId="{548E5E08-FCD6-7245-9455-21C4B9058320}" sibTransId="{88AC0A45-FD90-1349-B7FC-33D436E8FCF3}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  <dgm:cxn modelId="{1F3CC3B3-4951-CC46-AD91-3AE3B38F4797}" type="presParOf" srcId="{615A14A1-3F61-4E4E-B1FD-15BA4D242C71}" destId="{570D0943-5B35-4942-BB72-A95C2DCBBCD6}" srcOrd="7" destOrd="0" presId="urn:microsoft.com/office/officeart/2005/8/layout/hChevron3"/>
    <dgm:cxn modelId="{B5EBFA8F-39F4-B14F-BBF9-3B7F2C9E29A8}" type="presParOf" srcId="{615A14A1-3F61-4E4E-B1FD-15BA4D242C71}" destId="{B352D15C-1843-3F4A-8B4F-CDE6631EF9C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Background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Objectives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Success Criteria 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Situation Assessment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B0A75BA4-A023-A241-9D2E-3147302648DC}">
      <dgm:prSet/>
      <dgm:spPr/>
      <dgm:t>
        <a:bodyPr/>
        <a:lstStyle/>
        <a:p>
          <a:r>
            <a:rPr lang="en-GB" dirty="0"/>
            <a:t>Data Mining Goals</a:t>
          </a:r>
        </a:p>
      </dgm:t>
    </dgm:pt>
    <dgm:pt modelId="{548E5E08-FCD6-7245-9455-21C4B9058320}" type="parTrans" cxnId="{673D59C4-0D96-334D-84BE-C6CD2DE0423A}">
      <dgm:prSet/>
      <dgm:spPr/>
      <dgm:t>
        <a:bodyPr/>
        <a:lstStyle/>
        <a:p>
          <a:endParaRPr lang="en-GB"/>
        </a:p>
      </dgm:t>
    </dgm:pt>
    <dgm:pt modelId="{88AC0A45-FD90-1349-B7FC-33D436E8FCF3}" type="sibTrans" cxnId="{673D59C4-0D96-334D-84BE-C6CD2DE0423A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5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5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5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5">
        <dgm:presLayoutVars>
          <dgm:bulletEnabled val="1"/>
        </dgm:presLayoutVars>
      </dgm:prSet>
      <dgm:spPr/>
    </dgm:pt>
    <dgm:pt modelId="{570D0943-5B35-4942-BB72-A95C2DCBBCD6}" type="pres">
      <dgm:prSet presAssocID="{0C71320B-D088-F748-9D60-C680093D0D55}" presName="parSpace" presStyleCnt="0"/>
      <dgm:spPr/>
    </dgm:pt>
    <dgm:pt modelId="{B352D15C-1843-3F4A-8B4F-CDE6631EF9C6}" type="pres">
      <dgm:prSet presAssocID="{B0A75BA4-A023-A241-9D2E-3147302648D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9D78D100-F92E-DB48-AE38-19B05C6DE689}" type="presOf" srcId="{B0A75BA4-A023-A241-9D2E-3147302648DC}" destId="{B352D15C-1843-3F4A-8B4F-CDE6631EF9C6}" srcOrd="0" destOrd="0" presId="urn:microsoft.com/office/officeart/2005/8/layout/hChevron3"/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673D59C4-0D96-334D-84BE-C6CD2DE0423A}" srcId="{0A07B88C-31A9-5042-AED5-111E37C9387C}" destId="{B0A75BA4-A023-A241-9D2E-3147302648DC}" srcOrd="4" destOrd="0" parTransId="{548E5E08-FCD6-7245-9455-21C4B9058320}" sibTransId="{88AC0A45-FD90-1349-B7FC-33D436E8FCF3}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  <dgm:cxn modelId="{1F3CC3B3-4951-CC46-AD91-3AE3B38F4797}" type="presParOf" srcId="{615A14A1-3F61-4E4E-B1FD-15BA4D242C71}" destId="{570D0943-5B35-4942-BB72-A95C2DCBBCD6}" srcOrd="7" destOrd="0" presId="urn:microsoft.com/office/officeart/2005/8/layout/hChevron3"/>
    <dgm:cxn modelId="{B5EBFA8F-39F4-B14F-BBF9-3B7F2C9E29A8}" type="presParOf" srcId="{615A14A1-3F61-4E4E-B1FD-15BA4D242C71}" destId="{B352D15C-1843-3F4A-8B4F-CDE6631EF9C6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Data Understanding 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Evaluation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4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4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4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Data Understanding 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Evaluation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4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4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4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07B88C-31A9-5042-AED5-111E37C9387C}" type="doc">
      <dgm:prSet loTypeId="urn:microsoft.com/office/officeart/2005/8/layout/hChevron3" loCatId="" qsTypeId="urn:microsoft.com/office/officeart/2005/8/quickstyle/simple1" qsCatId="simple" csTypeId="urn:microsoft.com/office/officeart/2005/8/colors/accent6_4" csCatId="accent6" phldr="1"/>
      <dgm:spPr/>
    </dgm:pt>
    <dgm:pt modelId="{1D80CEBE-FB8E-4747-98BC-DA4C97BCB09A}">
      <dgm:prSet phldrT="[Text]"/>
      <dgm:spPr/>
      <dgm:t>
        <a:bodyPr/>
        <a:lstStyle/>
        <a:p>
          <a:r>
            <a:rPr lang="en-GB" dirty="0"/>
            <a:t>Data Understanding </a:t>
          </a:r>
        </a:p>
      </dgm:t>
    </dgm:pt>
    <dgm:pt modelId="{A501B0ED-2CE2-D143-BEAA-B180A7B962C8}" type="parTrans" cxnId="{2E430603-2AFF-5C41-8399-5634A0B7CFB7}">
      <dgm:prSet/>
      <dgm:spPr/>
      <dgm:t>
        <a:bodyPr/>
        <a:lstStyle/>
        <a:p>
          <a:endParaRPr lang="en-GB"/>
        </a:p>
      </dgm:t>
    </dgm:pt>
    <dgm:pt modelId="{C6C32C24-E998-0C47-9BB5-3D516E53525C}" type="sibTrans" cxnId="{2E430603-2AFF-5C41-8399-5634A0B7CFB7}">
      <dgm:prSet/>
      <dgm:spPr/>
      <dgm:t>
        <a:bodyPr/>
        <a:lstStyle/>
        <a:p>
          <a:endParaRPr lang="en-GB"/>
        </a:p>
      </dgm:t>
    </dgm:pt>
    <dgm:pt modelId="{E4EE9BF2-22ED-614A-B65B-3418D8DF80D0}">
      <dgm:prSet phldrT="[Text]"/>
      <dgm:spPr/>
      <dgm:t>
        <a:bodyPr/>
        <a:lstStyle/>
        <a:p>
          <a:r>
            <a:rPr lang="en-GB" dirty="0"/>
            <a:t>Data Preparation</a:t>
          </a:r>
        </a:p>
      </dgm:t>
    </dgm:pt>
    <dgm:pt modelId="{48D9991B-E04F-184B-B04D-151483299038}" type="parTrans" cxnId="{8FBDC142-2D4D-E14C-8A5C-83F0C6340D25}">
      <dgm:prSet/>
      <dgm:spPr/>
      <dgm:t>
        <a:bodyPr/>
        <a:lstStyle/>
        <a:p>
          <a:endParaRPr lang="en-GB"/>
        </a:p>
      </dgm:t>
    </dgm:pt>
    <dgm:pt modelId="{963A333C-F376-AB4B-B883-D05B14F78166}" type="sibTrans" cxnId="{8FBDC142-2D4D-E14C-8A5C-83F0C6340D25}">
      <dgm:prSet/>
      <dgm:spPr/>
      <dgm:t>
        <a:bodyPr/>
        <a:lstStyle/>
        <a:p>
          <a:endParaRPr lang="en-GB"/>
        </a:p>
      </dgm:t>
    </dgm:pt>
    <dgm:pt modelId="{34DE92BD-0AC4-684F-ADA9-87C6749524E5}">
      <dgm:prSet phldrT="[Text]"/>
      <dgm:spPr/>
      <dgm:t>
        <a:bodyPr/>
        <a:lstStyle/>
        <a:p>
          <a:r>
            <a:rPr lang="en-GB" dirty="0"/>
            <a:t>Modelling</a:t>
          </a:r>
        </a:p>
      </dgm:t>
    </dgm:pt>
    <dgm:pt modelId="{0111FB33-34CA-3149-9254-FAC962BAC943}" type="parTrans" cxnId="{D539D1FF-F732-6B47-AD3B-07549FABE051}">
      <dgm:prSet/>
      <dgm:spPr/>
      <dgm:t>
        <a:bodyPr/>
        <a:lstStyle/>
        <a:p>
          <a:endParaRPr lang="en-GB"/>
        </a:p>
      </dgm:t>
    </dgm:pt>
    <dgm:pt modelId="{89CED9E2-9CFC-2440-9941-1D98793B8AEC}" type="sibTrans" cxnId="{D539D1FF-F732-6B47-AD3B-07549FABE051}">
      <dgm:prSet/>
      <dgm:spPr/>
      <dgm:t>
        <a:bodyPr/>
        <a:lstStyle/>
        <a:p>
          <a:endParaRPr lang="en-GB"/>
        </a:p>
      </dgm:t>
    </dgm:pt>
    <dgm:pt modelId="{2B44EFA0-0D83-CF42-908D-B66ED12EFCAD}">
      <dgm:prSet/>
      <dgm:spPr/>
      <dgm:t>
        <a:bodyPr/>
        <a:lstStyle/>
        <a:p>
          <a:r>
            <a:rPr lang="en-GB" dirty="0"/>
            <a:t>Evaluation</a:t>
          </a:r>
        </a:p>
      </dgm:t>
    </dgm:pt>
    <dgm:pt modelId="{D9511BAB-6C19-D84B-9AEE-F342A93CBE6C}" type="parTrans" cxnId="{ACCEF598-9E3C-3A45-89AC-D17FAC95AB27}">
      <dgm:prSet/>
      <dgm:spPr/>
      <dgm:t>
        <a:bodyPr/>
        <a:lstStyle/>
        <a:p>
          <a:endParaRPr lang="en-GB"/>
        </a:p>
      </dgm:t>
    </dgm:pt>
    <dgm:pt modelId="{0C71320B-D088-F748-9D60-C680093D0D55}" type="sibTrans" cxnId="{ACCEF598-9E3C-3A45-89AC-D17FAC95AB27}">
      <dgm:prSet/>
      <dgm:spPr/>
      <dgm:t>
        <a:bodyPr/>
        <a:lstStyle/>
        <a:p>
          <a:endParaRPr lang="en-GB"/>
        </a:p>
      </dgm:t>
    </dgm:pt>
    <dgm:pt modelId="{615A14A1-3F61-4E4E-B1FD-15BA4D242C71}" type="pres">
      <dgm:prSet presAssocID="{0A07B88C-31A9-5042-AED5-111E37C9387C}" presName="Name0" presStyleCnt="0">
        <dgm:presLayoutVars>
          <dgm:dir/>
          <dgm:resizeHandles val="exact"/>
        </dgm:presLayoutVars>
      </dgm:prSet>
      <dgm:spPr/>
    </dgm:pt>
    <dgm:pt modelId="{20E58B28-4784-7345-B7B4-4057A77DB8D4}" type="pres">
      <dgm:prSet presAssocID="{1D80CEBE-FB8E-4747-98BC-DA4C97BCB09A}" presName="parTxOnly" presStyleLbl="node1" presStyleIdx="0" presStyleCnt="4">
        <dgm:presLayoutVars>
          <dgm:bulletEnabled val="1"/>
        </dgm:presLayoutVars>
      </dgm:prSet>
      <dgm:spPr/>
    </dgm:pt>
    <dgm:pt modelId="{D0931120-6270-5E4C-AFAF-6A66972604DE}" type="pres">
      <dgm:prSet presAssocID="{C6C32C24-E998-0C47-9BB5-3D516E53525C}" presName="parSpace" presStyleCnt="0"/>
      <dgm:spPr/>
    </dgm:pt>
    <dgm:pt modelId="{C3E357BE-5DBF-F54C-B468-FB8C77ED989C}" type="pres">
      <dgm:prSet presAssocID="{E4EE9BF2-22ED-614A-B65B-3418D8DF80D0}" presName="parTxOnly" presStyleLbl="node1" presStyleIdx="1" presStyleCnt="4">
        <dgm:presLayoutVars>
          <dgm:bulletEnabled val="1"/>
        </dgm:presLayoutVars>
      </dgm:prSet>
      <dgm:spPr/>
    </dgm:pt>
    <dgm:pt modelId="{82D8C20B-D609-5246-A2EB-0E2582A7100A}" type="pres">
      <dgm:prSet presAssocID="{963A333C-F376-AB4B-B883-D05B14F78166}" presName="parSpace" presStyleCnt="0"/>
      <dgm:spPr/>
    </dgm:pt>
    <dgm:pt modelId="{7EF4E185-15CF-474F-B572-4DAAA97DBA4F}" type="pres">
      <dgm:prSet presAssocID="{34DE92BD-0AC4-684F-ADA9-87C6749524E5}" presName="parTxOnly" presStyleLbl="node1" presStyleIdx="2" presStyleCnt="4">
        <dgm:presLayoutVars>
          <dgm:bulletEnabled val="1"/>
        </dgm:presLayoutVars>
      </dgm:prSet>
      <dgm:spPr/>
    </dgm:pt>
    <dgm:pt modelId="{08C44877-1428-E345-B789-2DDD06DBB998}" type="pres">
      <dgm:prSet presAssocID="{89CED9E2-9CFC-2440-9941-1D98793B8AEC}" presName="parSpace" presStyleCnt="0"/>
      <dgm:spPr/>
    </dgm:pt>
    <dgm:pt modelId="{C8E0C307-6B39-5645-8189-237FD3A0E5B5}" type="pres">
      <dgm:prSet presAssocID="{2B44EFA0-0D83-CF42-908D-B66ED12EFCA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E430603-2AFF-5C41-8399-5634A0B7CFB7}" srcId="{0A07B88C-31A9-5042-AED5-111E37C9387C}" destId="{1D80CEBE-FB8E-4747-98BC-DA4C97BCB09A}" srcOrd="0" destOrd="0" parTransId="{A501B0ED-2CE2-D143-BEAA-B180A7B962C8}" sibTransId="{C6C32C24-E998-0C47-9BB5-3D516E53525C}"/>
    <dgm:cxn modelId="{1F77792A-18D3-AF44-AD71-FF258E583549}" type="presOf" srcId="{34DE92BD-0AC4-684F-ADA9-87C6749524E5}" destId="{7EF4E185-15CF-474F-B572-4DAAA97DBA4F}" srcOrd="0" destOrd="0" presId="urn:microsoft.com/office/officeart/2005/8/layout/hChevron3"/>
    <dgm:cxn modelId="{8FBDC142-2D4D-E14C-8A5C-83F0C6340D25}" srcId="{0A07B88C-31A9-5042-AED5-111E37C9387C}" destId="{E4EE9BF2-22ED-614A-B65B-3418D8DF80D0}" srcOrd="1" destOrd="0" parTransId="{48D9991B-E04F-184B-B04D-151483299038}" sibTransId="{963A333C-F376-AB4B-B883-D05B14F78166}"/>
    <dgm:cxn modelId="{ACCEF598-9E3C-3A45-89AC-D17FAC95AB27}" srcId="{0A07B88C-31A9-5042-AED5-111E37C9387C}" destId="{2B44EFA0-0D83-CF42-908D-B66ED12EFCAD}" srcOrd="3" destOrd="0" parTransId="{D9511BAB-6C19-D84B-9AEE-F342A93CBE6C}" sibTransId="{0C71320B-D088-F748-9D60-C680093D0D55}"/>
    <dgm:cxn modelId="{6EF37E9C-F2DE-1944-B30C-935413B4C714}" type="presOf" srcId="{1D80CEBE-FB8E-4747-98BC-DA4C97BCB09A}" destId="{20E58B28-4784-7345-B7B4-4057A77DB8D4}" srcOrd="0" destOrd="0" presId="urn:microsoft.com/office/officeart/2005/8/layout/hChevron3"/>
    <dgm:cxn modelId="{7B2A65BF-F378-1E41-AF57-20078E6C2D2E}" type="presOf" srcId="{0A07B88C-31A9-5042-AED5-111E37C9387C}" destId="{615A14A1-3F61-4E4E-B1FD-15BA4D242C71}" srcOrd="0" destOrd="0" presId="urn:microsoft.com/office/officeart/2005/8/layout/hChevron3"/>
    <dgm:cxn modelId="{D9A339DD-8EF1-A24D-9525-447662A2B448}" type="presOf" srcId="{2B44EFA0-0D83-CF42-908D-B66ED12EFCAD}" destId="{C8E0C307-6B39-5645-8189-237FD3A0E5B5}" srcOrd="0" destOrd="0" presId="urn:microsoft.com/office/officeart/2005/8/layout/hChevron3"/>
    <dgm:cxn modelId="{74551CF2-4B1E-3B44-8391-2BB91BF5D52C}" type="presOf" srcId="{E4EE9BF2-22ED-614A-B65B-3418D8DF80D0}" destId="{C3E357BE-5DBF-F54C-B468-FB8C77ED989C}" srcOrd="0" destOrd="0" presId="urn:microsoft.com/office/officeart/2005/8/layout/hChevron3"/>
    <dgm:cxn modelId="{D539D1FF-F732-6B47-AD3B-07549FABE051}" srcId="{0A07B88C-31A9-5042-AED5-111E37C9387C}" destId="{34DE92BD-0AC4-684F-ADA9-87C6749524E5}" srcOrd="2" destOrd="0" parTransId="{0111FB33-34CA-3149-9254-FAC962BAC943}" sibTransId="{89CED9E2-9CFC-2440-9941-1D98793B8AEC}"/>
    <dgm:cxn modelId="{EEFBAFAC-6398-AB46-A33D-B9F5237933E1}" type="presParOf" srcId="{615A14A1-3F61-4E4E-B1FD-15BA4D242C71}" destId="{20E58B28-4784-7345-B7B4-4057A77DB8D4}" srcOrd="0" destOrd="0" presId="urn:microsoft.com/office/officeart/2005/8/layout/hChevron3"/>
    <dgm:cxn modelId="{864AAE12-038E-254D-BB9D-816D4552A482}" type="presParOf" srcId="{615A14A1-3F61-4E4E-B1FD-15BA4D242C71}" destId="{D0931120-6270-5E4C-AFAF-6A66972604DE}" srcOrd="1" destOrd="0" presId="urn:microsoft.com/office/officeart/2005/8/layout/hChevron3"/>
    <dgm:cxn modelId="{CA9F30CE-2789-4049-931C-9601BA12CC29}" type="presParOf" srcId="{615A14A1-3F61-4E4E-B1FD-15BA4D242C71}" destId="{C3E357BE-5DBF-F54C-B468-FB8C77ED989C}" srcOrd="2" destOrd="0" presId="urn:microsoft.com/office/officeart/2005/8/layout/hChevron3"/>
    <dgm:cxn modelId="{CD4C4F79-AC78-8A43-8EA4-23A0C1928670}" type="presParOf" srcId="{615A14A1-3F61-4E4E-B1FD-15BA4D242C71}" destId="{82D8C20B-D609-5246-A2EB-0E2582A7100A}" srcOrd="3" destOrd="0" presId="urn:microsoft.com/office/officeart/2005/8/layout/hChevron3"/>
    <dgm:cxn modelId="{2BECC7A2-5B9F-6E43-9E5D-7DBF26E41564}" type="presParOf" srcId="{615A14A1-3F61-4E4E-B1FD-15BA4D242C71}" destId="{7EF4E185-15CF-474F-B572-4DAAA97DBA4F}" srcOrd="4" destOrd="0" presId="urn:microsoft.com/office/officeart/2005/8/layout/hChevron3"/>
    <dgm:cxn modelId="{AF93BA2B-98DA-974C-83D2-BA669C383749}" type="presParOf" srcId="{615A14A1-3F61-4E4E-B1FD-15BA4D242C71}" destId="{08C44877-1428-E345-B789-2DDD06DBB998}" srcOrd="5" destOrd="0" presId="urn:microsoft.com/office/officeart/2005/8/layout/hChevron3"/>
    <dgm:cxn modelId="{23F8935B-2B45-EF45-938F-FB7C0DE2C083}" type="presParOf" srcId="{615A14A1-3F61-4E4E-B1FD-15BA4D242C71}" destId="{C8E0C307-6B39-5645-8189-237FD3A0E5B5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3B7460-3CD6-C449-9DED-39C0BCAA8058}" type="doc">
      <dgm:prSet loTypeId="urn:microsoft.com/office/officeart/2005/8/layout/hProcess3" loCatId="" qsTypeId="urn:microsoft.com/office/officeart/2005/8/quickstyle/simple1" qsCatId="simple" csTypeId="urn:microsoft.com/office/officeart/2005/8/colors/accent6_5" csCatId="accent6" phldr="1"/>
      <dgm:spPr/>
    </dgm:pt>
    <dgm:pt modelId="{10F4713C-49AB-6643-84FA-87C2335C94FF}">
      <dgm:prSet phldrT="[Text]"/>
      <dgm:spPr/>
      <dgm:t>
        <a:bodyPr/>
        <a:lstStyle/>
        <a:p>
          <a:r>
            <a:rPr lang="en-GB" dirty="0"/>
            <a:t>CLUSTER 0</a:t>
          </a:r>
        </a:p>
      </dgm:t>
    </dgm:pt>
    <dgm:pt modelId="{4D70081B-7FA9-5B40-90A4-A06C458E37F3}" type="parTrans" cxnId="{69F39AA7-876A-194D-9859-C80421E4C8F6}">
      <dgm:prSet/>
      <dgm:spPr/>
      <dgm:t>
        <a:bodyPr/>
        <a:lstStyle/>
        <a:p>
          <a:endParaRPr lang="en-GB"/>
        </a:p>
      </dgm:t>
    </dgm:pt>
    <dgm:pt modelId="{4CFD7DBB-4F92-EB45-9BD5-E94A6EC94317}" type="sibTrans" cxnId="{69F39AA7-876A-194D-9859-C80421E4C8F6}">
      <dgm:prSet/>
      <dgm:spPr/>
      <dgm:t>
        <a:bodyPr/>
        <a:lstStyle/>
        <a:p>
          <a:endParaRPr lang="en-GB"/>
        </a:p>
      </dgm:t>
    </dgm:pt>
    <dgm:pt modelId="{1918F13D-984F-3742-AE4F-26DE781F7144}" type="pres">
      <dgm:prSet presAssocID="{3F3B7460-3CD6-C449-9DED-39C0BCAA8058}" presName="Name0" presStyleCnt="0">
        <dgm:presLayoutVars>
          <dgm:dir/>
          <dgm:animLvl val="lvl"/>
          <dgm:resizeHandles val="exact"/>
        </dgm:presLayoutVars>
      </dgm:prSet>
      <dgm:spPr/>
    </dgm:pt>
    <dgm:pt modelId="{6846BD06-D85B-8544-8917-A1725A6A9F76}" type="pres">
      <dgm:prSet presAssocID="{3F3B7460-3CD6-C449-9DED-39C0BCAA8058}" presName="dummy" presStyleCnt="0"/>
      <dgm:spPr/>
    </dgm:pt>
    <dgm:pt modelId="{B6B17AE2-774C-624B-9E7D-D7C359006D3B}" type="pres">
      <dgm:prSet presAssocID="{3F3B7460-3CD6-C449-9DED-39C0BCAA8058}" presName="linH" presStyleCnt="0"/>
      <dgm:spPr/>
    </dgm:pt>
    <dgm:pt modelId="{0CD37562-463F-4B40-BBD4-808D93EE054B}" type="pres">
      <dgm:prSet presAssocID="{3F3B7460-3CD6-C449-9DED-39C0BCAA8058}" presName="padding1" presStyleCnt="0"/>
      <dgm:spPr/>
    </dgm:pt>
    <dgm:pt modelId="{9028FF6E-87C9-2345-A5F9-721F489BF44A}" type="pres">
      <dgm:prSet presAssocID="{10F4713C-49AB-6643-84FA-87C2335C94FF}" presName="linV" presStyleCnt="0"/>
      <dgm:spPr/>
    </dgm:pt>
    <dgm:pt modelId="{B5E148C8-F765-464D-9695-A74F500C8040}" type="pres">
      <dgm:prSet presAssocID="{10F4713C-49AB-6643-84FA-87C2335C94FF}" presName="spVertical1" presStyleCnt="0"/>
      <dgm:spPr/>
    </dgm:pt>
    <dgm:pt modelId="{3B81D418-9E34-2B49-8398-E847FC2F51B9}" type="pres">
      <dgm:prSet presAssocID="{10F4713C-49AB-6643-84FA-87C2335C94F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41E406-40F2-274A-B067-ACF42E9BA8F3}" type="pres">
      <dgm:prSet presAssocID="{10F4713C-49AB-6643-84FA-87C2335C94FF}" presName="spVertical2" presStyleCnt="0"/>
      <dgm:spPr/>
    </dgm:pt>
    <dgm:pt modelId="{103A0EF6-946A-1D4D-94CB-80CF1FA2BC7A}" type="pres">
      <dgm:prSet presAssocID="{10F4713C-49AB-6643-84FA-87C2335C94FF}" presName="spVertical3" presStyleCnt="0"/>
      <dgm:spPr/>
    </dgm:pt>
    <dgm:pt modelId="{96A5338A-F2EF-2042-A436-2E2BAEC00A45}" type="pres">
      <dgm:prSet presAssocID="{3F3B7460-3CD6-C449-9DED-39C0BCAA8058}" presName="padding2" presStyleCnt="0"/>
      <dgm:spPr/>
    </dgm:pt>
    <dgm:pt modelId="{5CE55B74-0D02-A040-92DD-06C7688328F9}" type="pres">
      <dgm:prSet presAssocID="{3F3B7460-3CD6-C449-9DED-39C0BCAA8058}" presName="negArrow" presStyleCnt="0"/>
      <dgm:spPr/>
    </dgm:pt>
    <dgm:pt modelId="{5BED2C06-35B9-0147-91AA-FEF585002B9F}" type="pres">
      <dgm:prSet presAssocID="{3F3B7460-3CD6-C449-9DED-39C0BCAA8058}" presName="backgroundArrow" presStyleLbl="node1" presStyleIdx="0" presStyleCnt="1"/>
      <dgm:spPr/>
    </dgm:pt>
  </dgm:ptLst>
  <dgm:cxnLst>
    <dgm:cxn modelId="{301B6F2D-2352-8E43-9B2D-845E93E66131}" type="presOf" srcId="{10F4713C-49AB-6643-84FA-87C2335C94FF}" destId="{3B81D418-9E34-2B49-8398-E847FC2F51B9}" srcOrd="0" destOrd="0" presId="urn:microsoft.com/office/officeart/2005/8/layout/hProcess3"/>
    <dgm:cxn modelId="{69F39AA7-876A-194D-9859-C80421E4C8F6}" srcId="{3F3B7460-3CD6-C449-9DED-39C0BCAA8058}" destId="{10F4713C-49AB-6643-84FA-87C2335C94FF}" srcOrd="0" destOrd="0" parTransId="{4D70081B-7FA9-5B40-90A4-A06C458E37F3}" sibTransId="{4CFD7DBB-4F92-EB45-9BD5-E94A6EC94317}"/>
    <dgm:cxn modelId="{F1F6B6DA-71D7-074E-A0FF-B978E02D5C3C}" type="presOf" srcId="{3F3B7460-3CD6-C449-9DED-39C0BCAA8058}" destId="{1918F13D-984F-3742-AE4F-26DE781F7144}" srcOrd="0" destOrd="0" presId="urn:microsoft.com/office/officeart/2005/8/layout/hProcess3"/>
    <dgm:cxn modelId="{1A83E3D5-457C-CE48-AF48-965484779167}" type="presParOf" srcId="{1918F13D-984F-3742-AE4F-26DE781F7144}" destId="{6846BD06-D85B-8544-8917-A1725A6A9F76}" srcOrd="0" destOrd="0" presId="urn:microsoft.com/office/officeart/2005/8/layout/hProcess3"/>
    <dgm:cxn modelId="{86FDCE42-705B-1542-9205-5A1A07C5EC8D}" type="presParOf" srcId="{1918F13D-984F-3742-AE4F-26DE781F7144}" destId="{B6B17AE2-774C-624B-9E7D-D7C359006D3B}" srcOrd="1" destOrd="0" presId="urn:microsoft.com/office/officeart/2005/8/layout/hProcess3"/>
    <dgm:cxn modelId="{443C08AD-1D9A-384C-950C-2E46503061D5}" type="presParOf" srcId="{B6B17AE2-774C-624B-9E7D-D7C359006D3B}" destId="{0CD37562-463F-4B40-BBD4-808D93EE054B}" srcOrd="0" destOrd="0" presId="urn:microsoft.com/office/officeart/2005/8/layout/hProcess3"/>
    <dgm:cxn modelId="{AC03BFFF-5BA1-C446-8264-71C22B91CB4D}" type="presParOf" srcId="{B6B17AE2-774C-624B-9E7D-D7C359006D3B}" destId="{9028FF6E-87C9-2345-A5F9-721F489BF44A}" srcOrd="1" destOrd="0" presId="urn:microsoft.com/office/officeart/2005/8/layout/hProcess3"/>
    <dgm:cxn modelId="{23BC4B17-AFA7-CB43-9D7F-3B3940360271}" type="presParOf" srcId="{9028FF6E-87C9-2345-A5F9-721F489BF44A}" destId="{B5E148C8-F765-464D-9695-A74F500C8040}" srcOrd="0" destOrd="0" presId="urn:microsoft.com/office/officeart/2005/8/layout/hProcess3"/>
    <dgm:cxn modelId="{EB339CFE-06A5-984C-A13B-000A43012131}" type="presParOf" srcId="{9028FF6E-87C9-2345-A5F9-721F489BF44A}" destId="{3B81D418-9E34-2B49-8398-E847FC2F51B9}" srcOrd="1" destOrd="0" presId="urn:microsoft.com/office/officeart/2005/8/layout/hProcess3"/>
    <dgm:cxn modelId="{6193BF2B-AFC0-6E43-9F60-9F4EBA02090E}" type="presParOf" srcId="{9028FF6E-87C9-2345-A5F9-721F489BF44A}" destId="{A741E406-40F2-274A-B067-ACF42E9BA8F3}" srcOrd="2" destOrd="0" presId="urn:microsoft.com/office/officeart/2005/8/layout/hProcess3"/>
    <dgm:cxn modelId="{9C98231B-A9D8-4846-A1E7-8891D72054EA}" type="presParOf" srcId="{9028FF6E-87C9-2345-A5F9-721F489BF44A}" destId="{103A0EF6-946A-1D4D-94CB-80CF1FA2BC7A}" srcOrd="3" destOrd="0" presId="urn:microsoft.com/office/officeart/2005/8/layout/hProcess3"/>
    <dgm:cxn modelId="{1937A33F-7D1B-3345-A44B-E01D819A9780}" type="presParOf" srcId="{B6B17AE2-774C-624B-9E7D-D7C359006D3B}" destId="{96A5338A-F2EF-2042-A436-2E2BAEC00A45}" srcOrd="2" destOrd="0" presId="urn:microsoft.com/office/officeart/2005/8/layout/hProcess3"/>
    <dgm:cxn modelId="{D363EFB7-117F-4B47-890B-EF5319321425}" type="presParOf" srcId="{B6B17AE2-774C-624B-9E7D-D7C359006D3B}" destId="{5CE55B74-0D02-A040-92DD-06C7688328F9}" srcOrd="3" destOrd="0" presId="urn:microsoft.com/office/officeart/2005/8/layout/hProcess3"/>
    <dgm:cxn modelId="{E010C413-A095-0A40-AA9D-2A0802183307}" type="presParOf" srcId="{B6B17AE2-774C-624B-9E7D-D7C359006D3B}" destId="{5BED2C06-35B9-0147-91AA-FEF585002B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B7460-3CD6-C449-9DED-39C0BCAA8058}" type="doc">
      <dgm:prSet loTypeId="urn:microsoft.com/office/officeart/2005/8/layout/hProcess3" loCatId="" qsTypeId="urn:microsoft.com/office/officeart/2005/8/quickstyle/simple1" qsCatId="simple" csTypeId="urn:microsoft.com/office/officeart/2005/8/colors/accent6_5" csCatId="accent6" phldr="1"/>
      <dgm:spPr/>
    </dgm:pt>
    <dgm:pt modelId="{10F4713C-49AB-6643-84FA-87C2335C94FF}">
      <dgm:prSet phldrT="[Text]"/>
      <dgm:spPr/>
      <dgm:t>
        <a:bodyPr/>
        <a:lstStyle/>
        <a:p>
          <a:r>
            <a:rPr lang="en-GB" dirty="0"/>
            <a:t>CLUSTER 2</a:t>
          </a:r>
        </a:p>
      </dgm:t>
    </dgm:pt>
    <dgm:pt modelId="{4D70081B-7FA9-5B40-90A4-A06C458E37F3}" type="parTrans" cxnId="{69F39AA7-876A-194D-9859-C80421E4C8F6}">
      <dgm:prSet/>
      <dgm:spPr/>
      <dgm:t>
        <a:bodyPr/>
        <a:lstStyle/>
        <a:p>
          <a:endParaRPr lang="en-GB"/>
        </a:p>
      </dgm:t>
    </dgm:pt>
    <dgm:pt modelId="{4CFD7DBB-4F92-EB45-9BD5-E94A6EC94317}" type="sibTrans" cxnId="{69F39AA7-876A-194D-9859-C80421E4C8F6}">
      <dgm:prSet/>
      <dgm:spPr/>
      <dgm:t>
        <a:bodyPr/>
        <a:lstStyle/>
        <a:p>
          <a:endParaRPr lang="en-GB"/>
        </a:p>
      </dgm:t>
    </dgm:pt>
    <dgm:pt modelId="{1918F13D-984F-3742-AE4F-26DE781F7144}" type="pres">
      <dgm:prSet presAssocID="{3F3B7460-3CD6-C449-9DED-39C0BCAA8058}" presName="Name0" presStyleCnt="0">
        <dgm:presLayoutVars>
          <dgm:dir/>
          <dgm:animLvl val="lvl"/>
          <dgm:resizeHandles val="exact"/>
        </dgm:presLayoutVars>
      </dgm:prSet>
      <dgm:spPr/>
    </dgm:pt>
    <dgm:pt modelId="{6846BD06-D85B-8544-8917-A1725A6A9F76}" type="pres">
      <dgm:prSet presAssocID="{3F3B7460-3CD6-C449-9DED-39C0BCAA8058}" presName="dummy" presStyleCnt="0"/>
      <dgm:spPr/>
    </dgm:pt>
    <dgm:pt modelId="{B6B17AE2-774C-624B-9E7D-D7C359006D3B}" type="pres">
      <dgm:prSet presAssocID="{3F3B7460-3CD6-C449-9DED-39C0BCAA8058}" presName="linH" presStyleCnt="0"/>
      <dgm:spPr/>
    </dgm:pt>
    <dgm:pt modelId="{0CD37562-463F-4B40-BBD4-808D93EE054B}" type="pres">
      <dgm:prSet presAssocID="{3F3B7460-3CD6-C449-9DED-39C0BCAA8058}" presName="padding1" presStyleCnt="0"/>
      <dgm:spPr/>
    </dgm:pt>
    <dgm:pt modelId="{9028FF6E-87C9-2345-A5F9-721F489BF44A}" type="pres">
      <dgm:prSet presAssocID="{10F4713C-49AB-6643-84FA-87C2335C94FF}" presName="linV" presStyleCnt="0"/>
      <dgm:spPr/>
    </dgm:pt>
    <dgm:pt modelId="{B5E148C8-F765-464D-9695-A74F500C8040}" type="pres">
      <dgm:prSet presAssocID="{10F4713C-49AB-6643-84FA-87C2335C94FF}" presName="spVertical1" presStyleCnt="0"/>
      <dgm:spPr/>
    </dgm:pt>
    <dgm:pt modelId="{3B81D418-9E34-2B49-8398-E847FC2F51B9}" type="pres">
      <dgm:prSet presAssocID="{10F4713C-49AB-6643-84FA-87C2335C94FF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A741E406-40F2-274A-B067-ACF42E9BA8F3}" type="pres">
      <dgm:prSet presAssocID="{10F4713C-49AB-6643-84FA-87C2335C94FF}" presName="spVertical2" presStyleCnt="0"/>
      <dgm:spPr/>
    </dgm:pt>
    <dgm:pt modelId="{103A0EF6-946A-1D4D-94CB-80CF1FA2BC7A}" type="pres">
      <dgm:prSet presAssocID="{10F4713C-49AB-6643-84FA-87C2335C94FF}" presName="spVertical3" presStyleCnt="0"/>
      <dgm:spPr/>
    </dgm:pt>
    <dgm:pt modelId="{96A5338A-F2EF-2042-A436-2E2BAEC00A45}" type="pres">
      <dgm:prSet presAssocID="{3F3B7460-3CD6-C449-9DED-39C0BCAA8058}" presName="padding2" presStyleCnt="0"/>
      <dgm:spPr/>
    </dgm:pt>
    <dgm:pt modelId="{5CE55B74-0D02-A040-92DD-06C7688328F9}" type="pres">
      <dgm:prSet presAssocID="{3F3B7460-3CD6-C449-9DED-39C0BCAA8058}" presName="negArrow" presStyleCnt="0"/>
      <dgm:spPr/>
    </dgm:pt>
    <dgm:pt modelId="{5BED2C06-35B9-0147-91AA-FEF585002B9F}" type="pres">
      <dgm:prSet presAssocID="{3F3B7460-3CD6-C449-9DED-39C0BCAA8058}" presName="backgroundArrow" presStyleLbl="node1" presStyleIdx="0" presStyleCnt="1"/>
      <dgm:spPr/>
    </dgm:pt>
  </dgm:ptLst>
  <dgm:cxnLst>
    <dgm:cxn modelId="{301B6F2D-2352-8E43-9B2D-845E93E66131}" type="presOf" srcId="{10F4713C-49AB-6643-84FA-87C2335C94FF}" destId="{3B81D418-9E34-2B49-8398-E847FC2F51B9}" srcOrd="0" destOrd="0" presId="urn:microsoft.com/office/officeart/2005/8/layout/hProcess3"/>
    <dgm:cxn modelId="{69F39AA7-876A-194D-9859-C80421E4C8F6}" srcId="{3F3B7460-3CD6-C449-9DED-39C0BCAA8058}" destId="{10F4713C-49AB-6643-84FA-87C2335C94FF}" srcOrd="0" destOrd="0" parTransId="{4D70081B-7FA9-5B40-90A4-A06C458E37F3}" sibTransId="{4CFD7DBB-4F92-EB45-9BD5-E94A6EC94317}"/>
    <dgm:cxn modelId="{F1F6B6DA-71D7-074E-A0FF-B978E02D5C3C}" type="presOf" srcId="{3F3B7460-3CD6-C449-9DED-39C0BCAA8058}" destId="{1918F13D-984F-3742-AE4F-26DE781F7144}" srcOrd="0" destOrd="0" presId="urn:microsoft.com/office/officeart/2005/8/layout/hProcess3"/>
    <dgm:cxn modelId="{1A83E3D5-457C-CE48-AF48-965484779167}" type="presParOf" srcId="{1918F13D-984F-3742-AE4F-26DE781F7144}" destId="{6846BD06-D85B-8544-8917-A1725A6A9F76}" srcOrd="0" destOrd="0" presId="urn:microsoft.com/office/officeart/2005/8/layout/hProcess3"/>
    <dgm:cxn modelId="{86FDCE42-705B-1542-9205-5A1A07C5EC8D}" type="presParOf" srcId="{1918F13D-984F-3742-AE4F-26DE781F7144}" destId="{B6B17AE2-774C-624B-9E7D-D7C359006D3B}" srcOrd="1" destOrd="0" presId="urn:microsoft.com/office/officeart/2005/8/layout/hProcess3"/>
    <dgm:cxn modelId="{443C08AD-1D9A-384C-950C-2E46503061D5}" type="presParOf" srcId="{B6B17AE2-774C-624B-9E7D-D7C359006D3B}" destId="{0CD37562-463F-4B40-BBD4-808D93EE054B}" srcOrd="0" destOrd="0" presId="urn:microsoft.com/office/officeart/2005/8/layout/hProcess3"/>
    <dgm:cxn modelId="{AC03BFFF-5BA1-C446-8264-71C22B91CB4D}" type="presParOf" srcId="{B6B17AE2-774C-624B-9E7D-D7C359006D3B}" destId="{9028FF6E-87C9-2345-A5F9-721F489BF44A}" srcOrd="1" destOrd="0" presId="urn:microsoft.com/office/officeart/2005/8/layout/hProcess3"/>
    <dgm:cxn modelId="{23BC4B17-AFA7-CB43-9D7F-3B3940360271}" type="presParOf" srcId="{9028FF6E-87C9-2345-A5F9-721F489BF44A}" destId="{B5E148C8-F765-464D-9695-A74F500C8040}" srcOrd="0" destOrd="0" presId="urn:microsoft.com/office/officeart/2005/8/layout/hProcess3"/>
    <dgm:cxn modelId="{EB339CFE-06A5-984C-A13B-000A43012131}" type="presParOf" srcId="{9028FF6E-87C9-2345-A5F9-721F489BF44A}" destId="{3B81D418-9E34-2B49-8398-E847FC2F51B9}" srcOrd="1" destOrd="0" presId="urn:microsoft.com/office/officeart/2005/8/layout/hProcess3"/>
    <dgm:cxn modelId="{6193BF2B-AFC0-6E43-9F60-9F4EBA02090E}" type="presParOf" srcId="{9028FF6E-87C9-2345-A5F9-721F489BF44A}" destId="{A741E406-40F2-274A-B067-ACF42E9BA8F3}" srcOrd="2" destOrd="0" presId="urn:microsoft.com/office/officeart/2005/8/layout/hProcess3"/>
    <dgm:cxn modelId="{9C98231B-A9D8-4846-A1E7-8891D72054EA}" type="presParOf" srcId="{9028FF6E-87C9-2345-A5F9-721F489BF44A}" destId="{103A0EF6-946A-1D4D-94CB-80CF1FA2BC7A}" srcOrd="3" destOrd="0" presId="urn:microsoft.com/office/officeart/2005/8/layout/hProcess3"/>
    <dgm:cxn modelId="{1937A33F-7D1B-3345-A44B-E01D819A9780}" type="presParOf" srcId="{B6B17AE2-774C-624B-9E7D-D7C359006D3B}" destId="{96A5338A-F2EF-2042-A436-2E2BAEC00A45}" srcOrd="2" destOrd="0" presId="urn:microsoft.com/office/officeart/2005/8/layout/hProcess3"/>
    <dgm:cxn modelId="{D363EFB7-117F-4B47-890B-EF5319321425}" type="presParOf" srcId="{B6B17AE2-774C-624B-9E7D-D7C359006D3B}" destId="{5CE55B74-0D02-A040-92DD-06C7688328F9}" srcOrd="3" destOrd="0" presId="urn:microsoft.com/office/officeart/2005/8/layout/hProcess3"/>
    <dgm:cxn modelId="{E010C413-A095-0A40-AA9D-2A0802183307}" type="presParOf" srcId="{B6B17AE2-774C-624B-9E7D-D7C359006D3B}" destId="{5BED2C06-35B9-0147-91AA-FEF585002B9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8D9ED-E9C9-854D-9D6D-AE52AB03E405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Wonderful Wines of the World</a:t>
          </a:r>
        </a:p>
      </dsp:txBody>
      <dsp:txXfrm>
        <a:off x="4392232" y="3136513"/>
        <a:ext cx="1781934" cy="1531918"/>
      </dsp:txXfrm>
    </dsp:sp>
    <dsp:sp modelId="{951E4A88-CCD3-F147-91AA-7B17EDDC8EEC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Marketing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Mix</a:t>
          </a:r>
        </a:p>
      </dsp:txBody>
      <dsp:txXfrm>
        <a:off x="2604759" y="2282937"/>
        <a:ext cx="1076134" cy="1069538"/>
      </dsp:txXfrm>
    </dsp:sp>
    <dsp:sp modelId="{963E0DA8-37CE-E14A-BC8E-C2BFC08E630A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6">
            <a:shade val="50000"/>
            <a:hueOff val="245616"/>
            <a:satOff val="-10737"/>
            <a:lumOff val="29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CRISP-DM</a:t>
          </a:r>
        </a:p>
      </dsp:txBody>
      <dsp:txXfrm rot="-20700000">
        <a:off x="3738879" y="704426"/>
        <a:ext cx="1192106" cy="1192106"/>
      </dsp:txXfrm>
    </dsp:sp>
    <dsp:sp modelId="{84BC48CC-E65D-F542-8B88-18DFE27053A9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F370-D928-0349-A96F-1EFC09C977C4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F472-1E1A-FF4A-8B44-A107B9A5B262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2C06-35B9-0147-91AA-FEF585002B9F}">
      <dsp:nvSpPr>
        <dsp:cNvPr id="0" name=""/>
        <dsp:cNvSpPr/>
      </dsp:nvSpPr>
      <dsp:spPr>
        <a:xfrm>
          <a:off x="0" y="6711"/>
          <a:ext cx="1664042" cy="720000"/>
        </a:xfrm>
        <a:prstGeom prst="rightArrow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D418-9E34-2B49-8398-E847FC2F51B9}">
      <dsp:nvSpPr>
        <dsp:cNvPr id="0" name=""/>
        <dsp:cNvSpPr/>
      </dsp:nvSpPr>
      <dsp:spPr>
        <a:xfrm>
          <a:off x="134228" y="186711"/>
          <a:ext cx="1363409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CLUSTER 2</a:t>
          </a:r>
        </a:p>
      </dsp:txBody>
      <dsp:txXfrm>
        <a:off x="134228" y="186711"/>
        <a:ext cx="1363409" cy="36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2C06-35B9-0147-91AA-FEF585002B9F}">
      <dsp:nvSpPr>
        <dsp:cNvPr id="0" name=""/>
        <dsp:cNvSpPr/>
      </dsp:nvSpPr>
      <dsp:spPr>
        <a:xfrm>
          <a:off x="0" y="14582"/>
          <a:ext cx="1664041" cy="720000"/>
        </a:xfrm>
        <a:prstGeom prst="rightArrow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D418-9E34-2B49-8398-E847FC2F51B9}">
      <dsp:nvSpPr>
        <dsp:cNvPr id="0" name=""/>
        <dsp:cNvSpPr/>
      </dsp:nvSpPr>
      <dsp:spPr>
        <a:xfrm>
          <a:off x="134228" y="187291"/>
          <a:ext cx="1363408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CLUSTER 3</a:t>
          </a:r>
          <a:endParaRPr lang="en-GB" sz="1000" kern="1200" dirty="0"/>
        </a:p>
      </dsp:txBody>
      <dsp:txXfrm>
        <a:off x="134228" y="187291"/>
        <a:ext cx="1363408" cy="36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1020" y="374843"/>
          <a:ext cx="1989017" cy="795607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Background</a:t>
          </a:r>
        </a:p>
      </dsp:txBody>
      <dsp:txXfrm>
        <a:off x="1020" y="374843"/>
        <a:ext cx="1790115" cy="795607"/>
      </dsp:txXfrm>
    </dsp:sp>
    <dsp:sp modelId="{C3E357BE-5DBF-F54C-B468-FB8C77ED989C}">
      <dsp:nvSpPr>
        <dsp:cNvPr id="0" name=""/>
        <dsp:cNvSpPr/>
      </dsp:nvSpPr>
      <dsp:spPr>
        <a:xfrm>
          <a:off x="1592234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Objectives</a:t>
          </a:r>
        </a:p>
      </dsp:txBody>
      <dsp:txXfrm>
        <a:off x="1990038" y="374843"/>
        <a:ext cx="1193410" cy="795607"/>
      </dsp:txXfrm>
    </dsp:sp>
    <dsp:sp modelId="{7EF4E185-15CF-474F-B572-4DAAA97DBA4F}">
      <dsp:nvSpPr>
        <dsp:cNvPr id="0" name=""/>
        <dsp:cNvSpPr/>
      </dsp:nvSpPr>
      <dsp:spPr>
        <a:xfrm>
          <a:off x="3183448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Success Criteria </a:t>
          </a:r>
        </a:p>
      </dsp:txBody>
      <dsp:txXfrm>
        <a:off x="3581252" y="374843"/>
        <a:ext cx="1193410" cy="795607"/>
      </dsp:txXfrm>
    </dsp:sp>
    <dsp:sp modelId="{C8E0C307-6B39-5645-8189-237FD3A0E5B5}">
      <dsp:nvSpPr>
        <dsp:cNvPr id="0" name=""/>
        <dsp:cNvSpPr/>
      </dsp:nvSpPr>
      <dsp:spPr>
        <a:xfrm>
          <a:off x="4774662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Situation Assessment</a:t>
          </a:r>
        </a:p>
      </dsp:txBody>
      <dsp:txXfrm>
        <a:off x="5172466" y="374843"/>
        <a:ext cx="1193410" cy="795607"/>
      </dsp:txXfrm>
    </dsp:sp>
    <dsp:sp modelId="{B352D15C-1843-3F4A-8B4F-CDE6631EF9C6}">
      <dsp:nvSpPr>
        <dsp:cNvPr id="0" name=""/>
        <dsp:cNvSpPr/>
      </dsp:nvSpPr>
      <dsp:spPr>
        <a:xfrm>
          <a:off x="6365876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Mining Goals</a:t>
          </a:r>
        </a:p>
      </dsp:txBody>
      <dsp:txXfrm>
        <a:off x="6763680" y="374843"/>
        <a:ext cx="1193410" cy="795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1020" y="374843"/>
          <a:ext cx="1989017" cy="795607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Background</a:t>
          </a:r>
        </a:p>
      </dsp:txBody>
      <dsp:txXfrm>
        <a:off x="1020" y="374843"/>
        <a:ext cx="1790115" cy="795607"/>
      </dsp:txXfrm>
    </dsp:sp>
    <dsp:sp modelId="{C3E357BE-5DBF-F54C-B468-FB8C77ED989C}">
      <dsp:nvSpPr>
        <dsp:cNvPr id="0" name=""/>
        <dsp:cNvSpPr/>
      </dsp:nvSpPr>
      <dsp:spPr>
        <a:xfrm>
          <a:off x="1592234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Objectives</a:t>
          </a:r>
        </a:p>
      </dsp:txBody>
      <dsp:txXfrm>
        <a:off x="1990038" y="374843"/>
        <a:ext cx="1193410" cy="795607"/>
      </dsp:txXfrm>
    </dsp:sp>
    <dsp:sp modelId="{7EF4E185-15CF-474F-B572-4DAAA97DBA4F}">
      <dsp:nvSpPr>
        <dsp:cNvPr id="0" name=""/>
        <dsp:cNvSpPr/>
      </dsp:nvSpPr>
      <dsp:spPr>
        <a:xfrm>
          <a:off x="3183448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Success Criteria </a:t>
          </a:r>
        </a:p>
      </dsp:txBody>
      <dsp:txXfrm>
        <a:off x="3581252" y="374843"/>
        <a:ext cx="1193410" cy="795607"/>
      </dsp:txXfrm>
    </dsp:sp>
    <dsp:sp modelId="{C8E0C307-6B39-5645-8189-237FD3A0E5B5}">
      <dsp:nvSpPr>
        <dsp:cNvPr id="0" name=""/>
        <dsp:cNvSpPr/>
      </dsp:nvSpPr>
      <dsp:spPr>
        <a:xfrm>
          <a:off x="4774662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Situation Assessment</a:t>
          </a:r>
        </a:p>
      </dsp:txBody>
      <dsp:txXfrm>
        <a:off x="5172466" y="374843"/>
        <a:ext cx="1193410" cy="795607"/>
      </dsp:txXfrm>
    </dsp:sp>
    <dsp:sp modelId="{B352D15C-1843-3F4A-8B4F-CDE6631EF9C6}">
      <dsp:nvSpPr>
        <dsp:cNvPr id="0" name=""/>
        <dsp:cNvSpPr/>
      </dsp:nvSpPr>
      <dsp:spPr>
        <a:xfrm>
          <a:off x="6365876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Mining Goals</a:t>
          </a:r>
        </a:p>
      </dsp:txBody>
      <dsp:txXfrm>
        <a:off x="6763680" y="374843"/>
        <a:ext cx="1193410" cy="7956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1020" y="374843"/>
          <a:ext cx="1989017" cy="795607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Background</a:t>
          </a:r>
        </a:p>
      </dsp:txBody>
      <dsp:txXfrm>
        <a:off x="1020" y="374843"/>
        <a:ext cx="1790115" cy="795607"/>
      </dsp:txXfrm>
    </dsp:sp>
    <dsp:sp modelId="{C3E357BE-5DBF-F54C-B468-FB8C77ED989C}">
      <dsp:nvSpPr>
        <dsp:cNvPr id="0" name=""/>
        <dsp:cNvSpPr/>
      </dsp:nvSpPr>
      <dsp:spPr>
        <a:xfrm>
          <a:off x="1592234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Objectives</a:t>
          </a:r>
        </a:p>
      </dsp:txBody>
      <dsp:txXfrm>
        <a:off x="1990038" y="374843"/>
        <a:ext cx="1193410" cy="795607"/>
      </dsp:txXfrm>
    </dsp:sp>
    <dsp:sp modelId="{7EF4E185-15CF-474F-B572-4DAAA97DBA4F}">
      <dsp:nvSpPr>
        <dsp:cNvPr id="0" name=""/>
        <dsp:cNvSpPr/>
      </dsp:nvSpPr>
      <dsp:spPr>
        <a:xfrm>
          <a:off x="3183448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Success Criteria </a:t>
          </a:r>
        </a:p>
      </dsp:txBody>
      <dsp:txXfrm>
        <a:off x="3581252" y="374843"/>
        <a:ext cx="1193410" cy="795607"/>
      </dsp:txXfrm>
    </dsp:sp>
    <dsp:sp modelId="{C8E0C307-6B39-5645-8189-237FD3A0E5B5}">
      <dsp:nvSpPr>
        <dsp:cNvPr id="0" name=""/>
        <dsp:cNvSpPr/>
      </dsp:nvSpPr>
      <dsp:spPr>
        <a:xfrm>
          <a:off x="4774662" y="374843"/>
          <a:ext cx="1989017" cy="795607"/>
        </a:xfrm>
        <a:prstGeom prst="chevron">
          <a:avLst/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Situation Assessment</a:t>
          </a:r>
        </a:p>
      </dsp:txBody>
      <dsp:txXfrm>
        <a:off x="5172466" y="374843"/>
        <a:ext cx="1193410" cy="795607"/>
      </dsp:txXfrm>
    </dsp:sp>
    <dsp:sp modelId="{B352D15C-1843-3F4A-8B4F-CDE6631EF9C6}">
      <dsp:nvSpPr>
        <dsp:cNvPr id="0" name=""/>
        <dsp:cNvSpPr/>
      </dsp:nvSpPr>
      <dsp:spPr>
        <a:xfrm>
          <a:off x="6365876" y="374843"/>
          <a:ext cx="1989017" cy="795607"/>
        </a:xfrm>
        <a:prstGeom prst="chevron">
          <a:avLst/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 Mining Goals</a:t>
          </a:r>
        </a:p>
      </dsp:txBody>
      <dsp:txXfrm>
        <a:off x="6763680" y="374843"/>
        <a:ext cx="1193410" cy="7956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2322" y="261434"/>
          <a:ext cx="2330628" cy="932251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Understanding </a:t>
          </a:r>
        </a:p>
      </dsp:txBody>
      <dsp:txXfrm>
        <a:off x="2322" y="261434"/>
        <a:ext cx="2097565" cy="932251"/>
      </dsp:txXfrm>
    </dsp:sp>
    <dsp:sp modelId="{C3E357BE-5DBF-F54C-B468-FB8C77ED989C}">
      <dsp:nvSpPr>
        <dsp:cNvPr id="0" name=""/>
        <dsp:cNvSpPr/>
      </dsp:nvSpPr>
      <dsp:spPr>
        <a:xfrm>
          <a:off x="1866825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Preparation</a:t>
          </a:r>
        </a:p>
      </dsp:txBody>
      <dsp:txXfrm>
        <a:off x="2332951" y="261434"/>
        <a:ext cx="1398377" cy="932251"/>
      </dsp:txXfrm>
    </dsp:sp>
    <dsp:sp modelId="{7EF4E185-15CF-474F-B572-4DAAA97DBA4F}">
      <dsp:nvSpPr>
        <dsp:cNvPr id="0" name=""/>
        <dsp:cNvSpPr/>
      </dsp:nvSpPr>
      <dsp:spPr>
        <a:xfrm>
          <a:off x="3731328" y="261434"/>
          <a:ext cx="2330628" cy="932251"/>
        </a:xfrm>
        <a:prstGeom prst="chevron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Modelling</a:t>
          </a:r>
        </a:p>
      </dsp:txBody>
      <dsp:txXfrm>
        <a:off x="4197454" y="261434"/>
        <a:ext cx="1398377" cy="932251"/>
      </dsp:txXfrm>
    </dsp:sp>
    <dsp:sp modelId="{C8E0C307-6B39-5645-8189-237FD3A0E5B5}">
      <dsp:nvSpPr>
        <dsp:cNvPr id="0" name=""/>
        <dsp:cNvSpPr/>
      </dsp:nvSpPr>
      <dsp:spPr>
        <a:xfrm>
          <a:off x="5595831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Evaluation</a:t>
          </a:r>
        </a:p>
      </dsp:txBody>
      <dsp:txXfrm>
        <a:off x="6061957" y="261434"/>
        <a:ext cx="1398377" cy="932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2322" y="261434"/>
          <a:ext cx="2330628" cy="932251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Understanding </a:t>
          </a:r>
        </a:p>
      </dsp:txBody>
      <dsp:txXfrm>
        <a:off x="2322" y="261434"/>
        <a:ext cx="2097565" cy="932251"/>
      </dsp:txXfrm>
    </dsp:sp>
    <dsp:sp modelId="{C3E357BE-5DBF-F54C-B468-FB8C77ED989C}">
      <dsp:nvSpPr>
        <dsp:cNvPr id="0" name=""/>
        <dsp:cNvSpPr/>
      </dsp:nvSpPr>
      <dsp:spPr>
        <a:xfrm>
          <a:off x="1866825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Preparation</a:t>
          </a:r>
        </a:p>
      </dsp:txBody>
      <dsp:txXfrm>
        <a:off x="2332951" y="261434"/>
        <a:ext cx="1398377" cy="932251"/>
      </dsp:txXfrm>
    </dsp:sp>
    <dsp:sp modelId="{7EF4E185-15CF-474F-B572-4DAAA97DBA4F}">
      <dsp:nvSpPr>
        <dsp:cNvPr id="0" name=""/>
        <dsp:cNvSpPr/>
      </dsp:nvSpPr>
      <dsp:spPr>
        <a:xfrm>
          <a:off x="3731328" y="261434"/>
          <a:ext cx="2330628" cy="932251"/>
        </a:xfrm>
        <a:prstGeom prst="chevron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Modelling</a:t>
          </a:r>
        </a:p>
      </dsp:txBody>
      <dsp:txXfrm>
        <a:off x="4197454" y="261434"/>
        <a:ext cx="1398377" cy="932251"/>
      </dsp:txXfrm>
    </dsp:sp>
    <dsp:sp modelId="{C8E0C307-6B39-5645-8189-237FD3A0E5B5}">
      <dsp:nvSpPr>
        <dsp:cNvPr id="0" name=""/>
        <dsp:cNvSpPr/>
      </dsp:nvSpPr>
      <dsp:spPr>
        <a:xfrm>
          <a:off x="5595831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Evaluation</a:t>
          </a:r>
        </a:p>
      </dsp:txBody>
      <dsp:txXfrm>
        <a:off x="6061957" y="261434"/>
        <a:ext cx="1398377" cy="9322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58B28-4784-7345-B7B4-4057A77DB8D4}">
      <dsp:nvSpPr>
        <dsp:cNvPr id="0" name=""/>
        <dsp:cNvSpPr/>
      </dsp:nvSpPr>
      <dsp:spPr>
        <a:xfrm>
          <a:off x="2322" y="261434"/>
          <a:ext cx="2330628" cy="932251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Understanding </a:t>
          </a:r>
        </a:p>
      </dsp:txBody>
      <dsp:txXfrm>
        <a:off x="2322" y="261434"/>
        <a:ext cx="2097565" cy="932251"/>
      </dsp:txXfrm>
    </dsp:sp>
    <dsp:sp modelId="{C3E357BE-5DBF-F54C-B468-FB8C77ED989C}">
      <dsp:nvSpPr>
        <dsp:cNvPr id="0" name=""/>
        <dsp:cNvSpPr/>
      </dsp:nvSpPr>
      <dsp:spPr>
        <a:xfrm>
          <a:off x="1866825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Data Preparation</a:t>
          </a:r>
        </a:p>
      </dsp:txBody>
      <dsp:txXfrm>
        <a:off x="2332951" y="261434"/>
        <a:ext cx="1398377" cy="932251"/>
      </dsp:txXfrm>
    </dsp:sp>
    <dsp:sp modelId="{7EF4E185-15CF-474F-B572-4DAAA97DBA4F}">
      <dsp:nvSpPr>
        <dsp:cNvPr id="0" name=""/>
        <dsp:cNvSpPr/>
      </dsp:nvSpPr>
      <dsp:spPr>
        <a:xfrm>
          <a:off x="3731328" y="261434"/>
          <a:ext cx="2330628" cy="932251"/>
        </a:xfrm>
        <a:prstGeom prst="chevron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Modelling</a:t>
          </a:r>
        </a:p>
      </dsp:txBody>
      <dsp:txXfrm>
        <a:off x="4197454" y="261434"/>
        <a:ext cx="1398377" cy="932251"/>
      </dsp:txXfrm>
    </dsp:sp>
    <dsp:sp modelId="{C8E0C307-6B39-5645-8189-237FD3A0E5B5}">
      <dsp:nvSpPr>
        <dsp:cNvPr id="0" name=""/>
        <dsp:cNvSpPr/>
      </dsp:nvSpPr>
      <dsp:spPr>
        <a:xfrm>
          <a:off x="5595831" y="261434"/>
          <a:ext cx="2330628" cy="932251"/>
        </a:xfrm>
        <a:prstGeom prst="chevron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Evaluation</a:t>
          </a:r>
        </a:p>
      </dsp:txBody>
      <dsp:txXfrm>
        <a:off x="6061957" y="261434"/>
        <a:ext cx="1398377" cy="9322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2C06-35B9-0147-91AA-FEF585002B9F}">
      <dsp:nvSpPr>
        <dsp:cNvPr id="0" name=""/>
        <dsp:cNvSpPr/>
      </dsp:nvSpPr>
      <dsp:spPr>
        <a:xfrm>
          <a:off x="0" y="6711"/>
          <a:ext cx="1664042" cy="720000"/>
        </a:xfrm>
        <a:prstGeom prst="rightArrow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D418-9E34-2B49-8398-E847FC2F51B9}">
      <dsp:nvSpPr>
        <dsp:cNvPr id="0" name=""/>
        <dsp:cNvSpPr/>
      </dsp:nvSpPr>
      <dsp:spPr>
        <a:xfrm>
          <a:off x="134228" y="186711"/>
          <a:ext cx="1363409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CLUSTER 0</a:t>
          </a:r>
        </a:p>
      </dsp:txBody>
      <dsp:txXfrm>
        <a:off x="134228" y="186711"/>
        <a:ext cx="1363409" cy="36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D2C06-35B9-0147-91AA-FEF585002B9F}">
      <dsp:nvSpPr>
        <dsp:cNvPr id="0" name=""/>
        <dsp:cNvSpPr/>
      </dsp:nvSpPr>
      <dsp:spPr>
        <a:xfrm>
          <a:off x="0" y="7291"/>
          <a:ext cx="1664042" cy="720000"/>
        </a:xfrm>
        <a:prstGeom prst="rightArrow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1D418-9E34-2B49-8398-E847FC2F51B9}">
      <dsp:nvSpPr>
        <dsp:cNvPr id="0" name=""/>
        <dsp:cNvSpPr/>
      </dsp:nvSpPr>
      <dsp:spPr>
        <a:xfrm>
          <a:off x="134228" y="187291"/>
          <a:ext cx="1363409" cy="3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0" bIns="1016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CLUSTER 2</a:t>
          </a:r>
        </a:p>
      </dsp:txBody>
      <dsp:txXfrm>
        <a:off x="134228" y="187291"/>
        <a:ext cx="1363409" cy="3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98D8-E96F-4C41-B4A0-191395AB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593-675A-864C-B695-13F67761E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A68E-A0A4-E04F-9CEE-81D43000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C8AF-196B-0A42-8618-D00876E6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4FE79-DB04-0B42-A7BC-F0530657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56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55FE-49D8-274D-AF04-794D2A27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D96B0-7B03-BE40-8692-D4AC94542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3EE3-B0EC-DA40-8DAF-3E523BB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9261-14B5-DE46-BA6E-E1469CEF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5D35-05AA-8445-A1CB-5F5635A8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3817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38885-3294-F749-9B56-52F612626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3256-98DC-7D47-8149-5562D7A48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C9B3-E26B-8A4B-9021-9A3DEA14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8515-8446-5248-AB05-07686320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D299-136C-924E-93CF-83A3E23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19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9D7-8EE3-A749-9D45-30E017E0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721F8-2CC3-354A-80E3-9307E839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2A9D-B12F-E745-ACFC-B3F94E3E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D8F3D-BABF-344E-B738-957D4CAB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D4C6F-2E59-2840-A7EB-DF5068E6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666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00A5-9192-1C44-AC8C-07C197AE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89A8-1569-CC4C-99B1-D3F2D2380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A0B25-2570-1146-9B5A-66C56D90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D26AD-029B-0B44-AC60-B7678242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1879-03DF-A346-BD93-F70BB61C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98664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7A40-05A3-274D-BF8E-D65221B9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4C3C-285E-6546-9FA0-E82459BC4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EA72D-11F8-B44D-8276-809761062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2CDB-295C-364B-831A-65AE869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F4D55-3F05-5A4E-A59D-0DA39DDD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8611-6CDF-E344-AD24-FF030BD0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1821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03E-7C72-3844-98A9-F06F3C61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24EC-05CF-F94B-9690-2B5DD0D3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0EAAE-74E3-3E4C-9941-1F66F7A7C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F1975-B3AC-C444-B32A-50964B81D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A8B36-FFDA-AA44-9433-166451D0B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4555-9337-7846-9DDD-61456016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E375F-2C74-D44D-8304-0063EF6B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FDC9B-4B22-6A4F-B4C8-3BCCF0A6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26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788-BEEF-5946-BC63-A938EABE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203B0-18C8-324C-AE45-D92751AF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47B3A-45FB-3E45-A257-D85137E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274DF-2D5E-2D4E-9A81-086E108E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0325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AB3EA-7296-D345-A49E-30560A92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C98EE-210C-2C42-A09B-880BFB2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7CD66-272B-3E4E-9298-DE0FEB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167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B007-633E-D744-B277-A2387256E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8111-04D0-5644-8E4A-2DE18425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F232A-41BE-C54C-8184-A79B36FC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40B83-77C0-2C44-8046-4509E80B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C3738-010B-A945-931C-61F97FF0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88994-6997-1743-8BB4-E2184D91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015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6708-4347-534A-8F74-EBE15F47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4800A-EC69-9D45-81BF-A2479BD0D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4AD15-4F48-7547-A1E4-043A23E3A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88891-1614-6E4C-836D-A06B72CC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A243F-348F-4E4C-9DF2-9AF2E5F4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FF01A-2335-0545-8C1F-A87D6DA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4032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40C20-64F0-FB46-902E-69F9742B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E54C-64A1-754F-941D-72E6BF06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0385-6A13-7748-A8F7-4918E1C7C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9A35-DB73-E74B-95CA-CA30E3DEB84C}" type="datetimeFigureOut">
              <a:rPr lang="en-PT" smtClean="0"/>
              <a:t>27/02/2021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B42F-19ED-BE4B-90F3-7FDD4D7B9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5F0B4-F770-2648-B2D9-C40E2A24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5E08F-726C-864F-BE5B-9490709A06F9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35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3" Type="http://schemas.openxmlformats.org/officeDocument/2006/relationships/diagramLayout" Target="../diagrams/layout8.xml"/><Relationship Id="rId21" Type="http://schemas.openxmlformats.org/officeDocument/2006/relationships/diagramQuickStyle" Target="../diagrams/quickStyle11.xml"/><Relationship Id="rId7" Type="http://schemas.openxmlformats.org/officeDocument/2006/relationships/image" Target="../media/image4.png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" Type="http://schemas.openxmlformats.org/officeDocument/2006/relationships/diagramData" Target="../diagrams/data8.xml"/><Relationship Id="rId16" Type="http://schemas.openxmlformats.org/officeDocument/2006/relationships/diagramQuickStyle" Target="../diagrams/quickStyle10.xml"/><Relationship Id="rId20" Type="http://schemas.openxmlformats.org/officeDocument/2006/relationships/diagramLayout" Target="../diagrams/layout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QuickStyle" Target="../diagrams/quickStyle9.xml"/><Relationship Id="rId5" Type="http://schemas.openxmlformats.org/officeDocument/2006/relationships/diagramColors" Target="../diagrams/colors8.xml"/><Relationship Id="rId15" Type="http://schemas.openxmlformats.org/officeDocument/2006/relationships/diagramLayout" Target="../diagrams/layout10.xml"/><Relationship Id="rId23" Type="http://schemas.microsoft.com/office/2007/relationships/diagramDrawing" Target="../diagrams/drawing11.xml"/><Relationship Id="rId10" Type="http://schemas.openxmlformats.org/officeDocument/2006/relationships/diagramLayout" Target="../diagrams/layout9.xml"/><Relationship Id="rId19" Type="http://schemas.openxmlformats.org/officeDocument/2006/relationships/diagramData" Target="../diagrams/data11.xml"/><Relationship Id="rId4" Type="http://schemas.openxmlformats.org/officeDocument/2006/relationships/diagramQuickStyle" Target="../diagrams/quickStyle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Relationship Id="rId22" Type="http://schemas.openxmlformats.org/officeDocument/2006/relationships/diagramColors" Target="../diagrams/colors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EC1B-998A-B041-8B81-547778487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T" dirty="0"/>
              <a:t>BUSINESS CASES WITH </a:t>
            </a:r>
            <a:br>
              <a:rPr lang="en-PT" dirty="0"/>
            </a:br>
            <a:r>
              <a:rPr lang="en-PT" dirty="0"/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89CAE-0225-A54A-86F1-E8809CD0A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T" dirty="0"/>
              <a:t>Wonderful Wines of the World market segmentation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21F365EC-D755-1F49-8849-AA7CBA97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1780" cy="68580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5CEED88-37FC-FD41-909C-472EADDF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74" y="5349875"/>
            <a:ext cx="4289510" cy="8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Conclusion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722" y="4474076"/>
            <a:ext cx="7472239" cy="1937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Antonio Carvalho, 20200642</a:t>
            </a:r>
            <a:endParaRPr lang="en-PT" sz="1800" dirty="0"/>
          </a:p>
          <a:p>
            <a:pPr marL="0" indent="0">
              <a:buNone/>
            </a:pPr>
            <a:r>
              <a:rPr lang="en-US" sz="1800" dirty="0" err="1"/>
              <a:t>Frederico</a:t>
            </a:r>
            <a:r>
              <a:rPr lang="en-US" sz="1800" dirty="0"/>
              <a:t> Rodrigues, 20200583</a:t>
            </a:r>
            <a:endParaRPr lang="en-PT" sz="1800" dirty="0"/>
          </a:p>
          <a:p>
            <a:pPr marL="0" indent="0">
              <a:buNone/>
            </a:pPr>
            <a:r>
              <a:rPr lang="en-US" sz="1800" dirty="0" err="1"/>
              <a:t>Gonçalo</a:t>
            </a:r>
            <a:r>
              <a:rPr lang="en-US" sz="1800" dirty="0"/>
              <a:t> Carvalho, 20200664</a:t>
            </a:r>
            <a:endParaRPr lang="en-PT" sz="1800" dirty="0"/>
          </a:p>
          <a:p>
            <a:pPr marL="0" indent="0">
              <a:buNone/>
            </a:pPr>
            <a:r>
              <a:rPr lang="en-US" sz="1800" dirty="0"/>
              <a:t>Manuel Borges, 20200596</a:t>
            </a:r>
            <a:endParaRPr lang="en-PT" sz="1800" dirty="0"/>
          </a:p>
        </p:txBody>
      </p:sp>
      <p:pic>
        <p:nvPicPr>
          <p:cNvPr id="5" name="Content Placeholder 12" descr="Text&#10;&#10;Description automatically generated with low confidence">
            <a:extLst>
              <a:ext uri="{FF2B5EF4-FFF2-40B4-BE49-F238E27FC236}">
                <a16:creationId xmlns:a16="http://schemas.microsoft.com/office/drawing/2014/main" id="{3C62D9ED-72AF-1044-8D76-A006CF2A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2308" l="10000" r="90000">
                        <a14:foregroundMark x1="45556" y1="81923" x2="43333" y2="92308"/>
                        <a14:foregroundMark x1="43333" y1="92308" x2="43889" y2="83846"/>
                        <a14:foregroundMark x1="50444" y1="16538" x2="50111" y2="4808"/>
                        <a14:foregroundMark x1="50111" y1="4808" x2="47111" y2="14615"/>
                        <a14:foregroundMark x1="47111" y1="14615" x2="47333" y2="16346"/>
                        <a14:foregroundMark x1="54889" y1="36346" x2="61333" y2="36923"/>
                        <a14:foregroundMark x1="61333" y1="36923" x2="64667" y2="46731"/>
                        <a14:foregroundMark x1="64667" y1="46731" x2="58778" y2="51154"/>
                        <a14:foregroundMark x1="58778" y1="51154" x2="55667" y2="50962"/>
                        <a14:foregroundMark x1="59333" y1="66538" x2="59556" y2="89423"/>
                        <a14:foregroundMark x1="59556" y1="89423" x2="57000" y2="9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1828" y="3205038"/>
            <a:ext cx="6322433" cy="3652962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pSp>
        <p:nvGrpSpPr>
          <p:cNvPr id="6" name="Google Shape;12027;p63">
            <a:extLst>
              <a:ext uri="{FF2B5EF4-FFF2-40B4-BE49-F238E27FC236}">
                <a16:creationId xmlns:a16="http://schemas.microsoft.com/office/drawing/2014/main" id="{771D76E7-A073-1F40-96AF-6158CEE48350}"/>
              </a:ext>
            </a:extLst>
          </p:cNvPr>
          <p:cNvGrpSpPr/>
          <p:nvPr/>
        </p:nvGrpSpPr>
        <p:grpSpPr>
          <a:xfrm>
            <a:off x="2816667" y="4563325"/>
            <a:ext cx="1026055" cy="1325563"/>
            <a:chOff x="7594288" y="2415259"/>
            <a:chExt cx="279513" cy="355735"/>
          </a:xfrm>
        </p:grpSpPr>
        <p:sp>
          <p:nvSpPr>
            <p:cNvPr id="7" name="Google Shape;12028;p63">
              <a:extLst>
                <a:ext uri="{FF2B5EF4-FFF2-40B4-BE49-F238E27FC236}">
                  <a16:creationId xmlns:a16="http://schemas.microsoft.com/office/drawing/2014/main" id="{B3508D0A-DABC-2D45-9104-3A1644515DA7}"/>
                </a:ext>
              </a:extLst>
            </p:cNvPr>
            <p:cNvSpPr/>
            <p:nvPr/>
          </p:nvSpPr>
          <p:spPr>
            <a:xfrm>
              <a:off x="7696108" y="2531841"/>
              <a:ext cx="10233" cy="16220"/>
            </a:xfrm>
            <a:custGeom>
              <a:avLst/>
              <a:gdLst/>
              <a:ahLst/>
              <a:cxnLst/>
              <a:rect l="l" t="t" r="r" b="b"/>
              <a:pathLst>
                <a:path w="323" h="512" extrusionOk="0">
                  <a:moveTo>
                    <a:pt x="167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029;p63">
              <a:extLst>
                <a:ext uri="{FF2B5EF4-FFF2-40B4-BE49-F238E27FC236}">
                  <a16:creationId xmlns:a16="http://schemas.microsoft.com/office/drawing/2014/main" id="{7FC9026A-0DFD-2C41-8299-4447A22D39DD}"/>
                </a:ext>
              </a:extLst>
            </p:cNvPr>
            <p:cNvSpPr/>
            <p:nvPr/>
          </p:nvSpPr>
          <p:spPr>
            <a:xfrm>
              <a:off x="7762889" y="2531841"/>
              <a:ext cx="10581" cy="16220"/>
            </a:xfrm>
            <a:custGeom>
              <a:avLst/>
              <a:gdLst/>
              <a:ahLst/>
              <a:cxnLst/>
              <a:rect l="l" t="t" r="r" b="b"/>
              <a:pathLst>
                <a:path w="334" h="512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12"/>
                    <a:pt x="167" y="512"/>
                  </a:cubicBezTo>
                  <a:cubicBezTo>
                    <a:pt x="262" y="512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1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30;p63">
              <a:extLst>
                <a:ext uri="{FF2B5EF4-FFF2-40B4-BE49-F238E27FC236}">
                  <a16:creationId xmlns:a16="http://schemas.microsoft.com/office/drawing/2014/main" id="{D24C133D-6766-0D4E-9246-07DAF200AE33}"/>
                </a:ext>
              </a:extLst>
            </p:cNvPr>
            <p:cNvSpPr/>
            <p:nvPr/>
          </p:nvSpPr>
          <p:spPr>
            <a:xfrm>
              <a:off x="7711948" y="2571156"/>
              <a:ext cx="45302" cy="15777"/>
            </a:xfrm>
            <a:custGeom>
              <a:avLst/>
              <a:gdLst/>
              <a:ahLst/>
              <a:cxnLst/>
              <a:rect l="l" t="t" r="r" b="b"/>
              <a:pathLst>
                <a:path w="1430" h="498" extrusionOk="0">
                  <a:moveTo>
                    <a:pt x="188" y="0"/>
                  </a:moveTo>
                  <a:cubicBezTo>
                    <a:pt x="147" y="0"/>
                    <a:pt x="102" y="15"/>
                    <a:pt x="60" y="45"/>
                  </a:cubicBezTo>
                  <a:cubicBezTo>
                    <a:pt x="1" y="93"/>
                    <a:pt x="1" y="200"/>
                    <a:pt x="60" y="283"/>
                  </a:cubicBezTo>
                  <a:cubicBezTo>
                    <a:pt x="215" y="414"/>
                    <a:pt x="453" y="497"/>
                    <a:pt x="703" y="497"/>
                  </a:cubicBezTo>
                  <a:cubicBezTo>
                    <a:pt x="977" y="497"/>
                    <a:pt x="1215" y="414"/>
                    <a:pt x="1346" y="283"/>
                  </a:cubicBezTo>
                  <a:cubicBezTo>
                    <a:pt x="1430" y="223"/>
                    <a:pt x="1430" y="116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2" y="93"/>
                    <a:pt x="930" y="176"/>
                    <a:pt x="715" y="176"/>
                  </a:cubicBezTo>
                  <a:cubicBezTo>
                    <a:pt x="513" y="176"/>
                    <a:pt x="358" y="93"/>
                    <a:pt x="298" y="45"/>
                  </a:cubicBezTo>
                  <a:cubicBezTo>
                    <a:pt x="269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31;p63">
              <a:extLst>
                <a:ext uri="{FF2B5EF4-FFF2-40B4-BE49-F238E27FC236}">
                  <a16:creationId xmlns:a16="http://schemas.microsoft.com/office/drawing/2014/main" id="{54C24422-9BD7-1243-B874-2E2146CD48E4}"/>
                </a:ext>
              </a:extLst>
            </p:cNvPr>
            <p:cNvSpPr/>
            <p:nvPr/>
          </p:nvSpPr>
          <p:spPr>
            <a:xfrm>
              <a:off x="7594288" y="2415259"/>
              <a:ext cx="279513" cy="355735"/>
            </a:xfrm>
            <a:custGeom>
              <a:avLst/>
              <a:gdLst/>
              <a:ahLst/>
              <a:cxnLst/>
              <a:rect l="l" t="t" r="r" b="b"/>
              <a:pathLst>
                <a:path w="8823" h="11229" extrusionOk="0">
                  <a:moveTo>
                    <a:pt x="6846" y="2323"/>
                  </a:moveTo>
                  <a:lnTo>
                    <a:pt x="6751" y="3501"/>
                  </a:lnTo>
                  <a:lnTo>
                    <a:pt x="6727" y="3501"/>
                  </a:lnTo>
                  <a:cubicBezTo>
                    <a:pt x="6620" y="3501"/>
                    <a:pt x="6537" y="3418"/>
                    <a:pt x="6537" y="3311"/>
                  </a:cubicBezTo>
                  <a:lnTo>
                    <a:pt x="6537" y="2406"/>
                  </a:lnTo>
                  <a:cubicBezTo>
                    <a:pt x="6632" y="2406"/>
                    <a:pt x="6739" y="2370"/>
                    <a:pt x="6846" y="2323"/>
                  </a:cubicBezTo>
                  <a:close/>
                  <a:moveTo>
                    <a:pt x="6358" y="346"/>
                  </a:moveTo>
                  <a:cubicBezTo>
                    <a:pt x="6846" y="346"/>
                    <a:pt x="7251" y="751"/>
                    <a:pt x="7251" y="1239"/>
                  </a:cubicBezTo>
                  <a:cubicBezTo>
                    <a:pt x="7251" y="1727"/>
                    <a:pt x="6846" y="2132"/>
                    <a:pt x="6358" y="2132"/>
                  </a:cubicBezTo>
                  <a:cubicBezTo>
                    <a:pt x="6037" y="2132"/>
                    <a:pt x="5739" y="1954"/>
                    <a:pt x="5584" y="1680"/>
                  </a:cubicBezTo>
                  <a:cubicBezTo>
                    <a:pt x="5551" y="1630"/>
                    <a:pt x="5490" y="1604"/>
                    <a:pt x="5432" y="1604"/>
                  </a:cubicBezTo>
                  <a:cubicBezTo>
                    <a:pt x="5406" y="1604"/>
                    <a:pt x="5380" y="1609"/>
                    <a:pt x="5358" y="1620"/>
                  </a:cubicBezTo>
                  <a:cubicBezTo>
                    <a:pt x="5286" y="1668"/>
                    <a:pt x="5251" y="1775"/>
                    <a:pt x="5298" y="1846"/>
                  </a:cubicBezTo>
                  <a:cubicBezTo>
                    <a:pt x="5310" y="1858"/>
                    <a:pt x="5310" y="1882"/>
                    <a:pt x="5322" y="1894"/>
                  </a:cubicBezTo>
                  <a:cubicBezTo>
                    <a:pt x="5263" y="1942"/>
                    <a:pt x="5191" y="1954"/>
                    <a:pt x="5120" y="1954"/>
                  </a:cubicBezTo>
                  <a:cubicBezTo>
                    <a:pt x="4917" y="1954"/>
                    <a:pt x="4763" y="1787"/>
                    <a:pt x="4763" y="1596"/>
                  </a:cubicBezTo>
                  <a:cubicBezTo>
                    <a:pt x="4763" y="1501"/>
                    <a:pt x="4679" y="1430"/>
                    <a:pt x="4596" y="1430"/>
                  </a:cubicBezTo>
                  <a:cubicBezTo>
                    <a:pt x="4513" y="1430"/>
                    <a:pt x="4429" y="1501"/>
                    <a:pt x="4429" y="1596"/>
                  </a:cubicBezTo>
                  <a:cubicBezTo>
                    <a:pt x="4429" y="1977"/>
                    <a:pt x="4739" y="2299"/>
                    <a:pt x="5132" y="2299"/>
                  </a:cubicBezTo>
                  <a:cubicBezTo>
                    <a:pt x="5286" y="2299"/>
                    <a:pt x="5429" y="2251"/>
                    <a:pt x="5548" y="2156"/>
                  </a:cubicBezTo>
                  <a:cubicBezTo>
                    <a:pt x="5727" y="2323"/>
                    <a:pt x="5965" y="2430"/>
                    <a:pt x="6215" y="2454"/>
                  </a:cubicBezTo>
                  <a:lnTo>
                    <a:pt x="6215" y="3347"/>
                  </a:lnTo>
                  <a:cubicBezTo>
                    <a:pt x="6215" y="3632"/>
                    <a:pt x="6453" y="3871"/>
                    <a:pt x="6739" y="3871"/>
                  </a:cubicBezTo>
                  <a:lnTo>
                    <a:pt x="7001" y="3871"/>
                  </a:lnTo>
                  <a:cubicBezTo>
                    <a:pt x="7084" y="3871"/>
                    <a:pt x="7156" y="3906"/>
                    <a:pt x="7215" y="3966"/>
                  </a:cubicBezTo>
                  <a:cubicBezTo>
                    <a:pt x="7275" y="4025"/>
                    <a:pt x="7287" y="4097"/>
                    <a:pt x="7287" y="4168"/>
                  </a:cubicBezTo>
                  <a:cubicBezTo>
                    <a:pt x="7275" y="4299"/>
                    <a:pt x="7144" y="4418"/>
                    <a:pt x="6989" y="4418"/>
                  </a:cubicBezTo>
                  <a:lnTo>
                    <a:pt x="6918" y="4418"/>
                  </a:lnTo>
                  <a:lnTo>
                    <a:pt x="6918" y="4406"/>
                  </a:lnTo>
                  <a:cubicBezTo>
                    <a:pt x="6918" y="4323"/>
                    <a:pt x="6846" y="4240"/>
                    <a:pt x="6751" y="4240"/>
                  </a:cubicBezTo>
                  <a:cubicBezTo>
                    <a:pt x="6668" y="4240"/>
                    <a:pt x="6596" y="4323"/>
                    <a:pt x="6596" y="4406"/>
                  </a:cubicBezTo>
                  <a:cubicBezTo>
                    <a:pt x="6596" y="5585"/>
                    <a:pt x="5644" y="6526"/>
                    <a:pt x="4465" y="6526"/>
                  </a:cubicBezTo>
                  <a:cubicBezTo>
                    <a:pt x="3274" y="6490"/>
                    <a:pt x="2322" y="5561"/>
                    <a:pt x="2322" y="4382"/>
                  </a:cubicBezTo>
                  <a:cubicBezTo>
                    <a:pt x="2322" y="4287"/>
                    <a:pt x="2250" y="4216"/>
                    <a:pt x="2155" y="4216"/>
                  </a:cubicBezTo>
                  <a:cubicBezTo>
                    <a:pt x="2072" y="4216"/>
                    <a:pt x="1988" y="4287"/>
                    <a:pt x="1988" y="4382"/>
                  </a:cubicBezTo>
                  <a:lnTo>
                    <a:pt x="1988" y="4394"/>
                  </a:lnTo>
                  <a:lnTo>
                    <a:pt x="1893" y="4394"/>
                  </a:lnTo>
                  <a:cubicBezTo>
                    <a:pt x="1810" y="4394"/>
                    <a:pt x="1738" y="4371"/>
                    <a:pt x="1679" y="4311"/>
                  </a:cubicBezTo>
                  <a:cubicBezTo>
                    <a:pt x="1619" y="4252"/>
                    <a:pt x="1607" y="4168"/>
                    <a:pt x="1607" y="4097"/>
                  </a:cubicBezTo>
                  <a:cubicBezTo>
                    <a:pt x="1619" y="3966"/>
                    <a:pt x="1750" y="3847"/>
                    <a:pt x="1905" y="3847"/>
                  </a:cubicBezTo>
                  <a:lnTo>
                    <a:pt x="2143" y="3847"/>
                  </a:lnTo>
                  <a:cubicBezTo>
                    <a:pt x="2429" y="3847"/>
                    <a:pt x="2667" y="3609"/>
                    <a:pt x="2667" y="3323"/>
                  </a:cubicBezTo>
                  <a:lnTo>
                    <a:pt x="2667" y="2549"/>
                  </a:lnTo>
                  <a:cubicBezTo>
                    <a:pt x="2667" y="2251"/>
                    <a:pt x="2905" y="2013"/>
                    <a:pt x="3203" y="2013"/>
                  </a:cubicBezTo>
                  <a:lnTo>
                    <a:pt x="3882" y="2013"/>
                  </a:lnTo>
                  <a:cubicBezTo>
                    <a:pt x="3965" y="2013"/>
                    <a:pt x="4048" y="1942"/>
                    <a:pt x="4048" y="1846"/>
                  </a:cubicBezTo>
                  <a:cubicBezTo>
                    <a:pt x="4048" y="1763"/>
                    <a:pt x="3965" y="1680"/>
                    <a:pt x="3882" y="1680"/>
                  </a:cubicBezTo>
                  <a:lnTo>
                    <a:pt x="3203" y="1680"/>
                  </a:lnTo>
                  <a:cubicBezTo>
                    <a:pt x="2727" y="1680"/>
                    <a:pt x="2334" y="2073"/>
                    <a:pt x="2334" y="2549"/>
                  </a:cubicBezTo>
                  <a:lnTo>
                    <a:pt x="2334" y="3323"/>
                  </a:lnTo>
                  <a:cubicBezTo>
                    <a:pt x="2334" y="3430"/>
                    <a:pt x="2250" y="3513"/>
                    <a:pt x="2143" y="3513"/>
                  </a:cubicBezTo>
                  <a:lnTo>
                    <a:pt x="2107" y="3513"/>
                  </a:lnTo>
                  <a:lnTo>
                    <a:pt x="1929" y="1704"/>
                  </a:lnTo>
                  <a:cubicBezTo>
                    <a:pt x="1905" y="1358"/>
                    <a:pt x="2012" y="1001"/>
                    <a:pt x="2238" y="751"/>
                  </a:cubicBezTo>
                  <a:cubicBezTo>
                    <a:pt x="2477" y="489"/>
                    <a:pt x="2810" y="346"/>
                    <a:pt x="3167" y="346"/>
                  </a:cubicBezTo>
                  <a:close/>
                  <a:moveTo>
                    <a:pt x="5525" y="6597"/>
                  </a:moveTo>
                  <a:lnTo>
                    <a:pt x="5525" y="7169"/>
                  </a:lnTo>
                  <a:cubicBezTo>
                    <a:pt x="5525" y="7466"/>
                    <a:pt x="5727" y="7740"/>
                    <a:pt x="6013" y="7835"/>
                  </a:cubicBezTo>
                  <a:lnTo>
                    <a:pt x="6310" y="7919"/>
                  </a:lnTo>
                  <a:cubicBezTo>
                    <a:pt x="6239" y="8204"/>
                    <a:pt x="6084" y="8454"/>
                    <a:pt x="5894" y="8681"/>
                  </a:cubicBezTo>
                  <a:cubicBezTo>
                    <a:pt x="5834" y="8752"/>
                    <a:pt x="5834" y="8859"/>
                    <a:pt x="5906" y="8919"/>
                  </a:cubicBezTo>
                  <a:cubicBezTo>
                    <a:pt x="5941" y="8954"/>
                    <a:pt x="5977" y="8966"/>
                    <a:pt x="6013" y="8966"/>
                  </a:cubicBezTo>
                  <a:cubicBezTo>
                    <a:pt x="6060" y="8966"/>
                    <a:pt x="6096" y="8954"/>
                    <a:pt x="6132" y="8907"/>
                  </a:cubicBezTo>
                  <a:cubicBezTo>
                    <a:pt x="6358" y="8657"/>
                    <a:pt x="6513" y="8359"/>
                    <a:pt x="6608" y="8026"/>
                  </a:cubicBezTo>
                  <a:lnTo>
                    <a:pt x="6965" y="8133"/>
                  </a:lnTo>
                  <a:cubicBezTo>
                    <a:pt x="6810" y="8621"/>
                    <a:pt x="6501" y="9097"/>
                    <a:pt x="6084" y="9443"/>
                  </a:cubicBezTo>
                  <a:cubicBezTo>
                    <a:pt x="5608" y="9824"/>
                    <a:pt x="5048" y="10026"/>
                    <a:pt x="4429" y="10026"/>
                  </a:cubicBezTo>
                  <a:cubicBezTo>
                    <a:pt x="3822" y="10026"/>
                    <a:pt x="3262" y="9812"/>
                    <a:pt x="2786" y="9443"/>
                  </a:cubicBezTo>
                  <a:cubicBezTo>
                    <a:pt x="2346" y="9097"/>
                    <a:pt x="2036" y="8633"/>
                    <a:pt x="1893" y="8121"/>
                  </a:cubicBezTo>
                  <a:lnTo>
                    <a:pt x="2250" y="8014"/>
                  </a:lnTo>
                  <a:cubicBezTo>
                    <a:pt x="2381" y="8454"/>
                    <a:pt x="2631" y="8847"/>
                    <a:pt x="2989" y="9145"/>
                  </a:cubicBezTo>
                  <a:cubicBezTo>
                    <a:pt x="3393" y="9466"/>
                    <a:pt x="3917" y="9669"/>
                    <a:pt x="4429" y="9669"/>
                  </a:cubicBezTo>
                  <a:cubicBezTo>
                    <a:pt x="4834" y="9669"/>
                    <a:pt x="5227" y="9562"/>
                    <a:pt x="5560" y="9371"/>
                  </a:cubicBezTo>
                  <a:cubicBezTo>
                    <a:pt x="5644" y="9324"/>
                    <a:pt x="5667" y="9216"/>
                    <a:pt x="5620" y="9145"/>
                  </a:cubicBezTo>
                  <a:cubicBezTo>
                    <a:pt x="5595" y="9096"/>
                    <a:pt x="5537" y="9064"/>
                    <a:pt x="5480" y="9064"/>
                  </a:cubicBezTo>
                  <a:cubicBezTo>
                    <a:pt x="5454" y="9064"/>
                    <a:pt x="5428" y="9070"/>
                    <a:pt x="5406" y="9085"/>
                  </a:cubicBezTo>
                  <a:cubicBezTo>
                    <a:pt x="5108" y="9252"/>
                    <a:pt x="4774" y="9335"/>
                    <a:pt x="4429" y="9335"/>
                  </a:cubicBezTo>
                  <a:cubicBezTo>
                    <a:pt x="3572" y="9335"/>
                    <a:pt x="2798" y="8752"/>
                    <a:pt x="2560" y="7919"/>
                  </a:cubicBezTo>
                  <a:lnTo>
                    <a:pt x="2881" y="7835"/>
                  </a:lnTo>
                  <a:cubicBezTo>
                    <a:pt x="3179" y="7740"/>
                    <a:pt x="3381" y="7478"/>
                    <a:pt x="3381" y="7169"/>
                  </a:cubicBezTo>
                  <a:lnTo>
                    <a:pt x="3381" y="6597"/>
                  </a:lnTo>
                  <a:cubicBezTo>
                    <a:pt x="3703" y="6764"/>
                    <a:pt x="4060" y="6835"/>
                    <a:pt x="4453" y="6835"/>
                  </a:cubicBezTo>
                  <a:cubicBezTo>
                    <a:pt x="4834" y="6835"/>
                    <a:pt x="5191" y="6752"/>
                    <a:pt x="5525" y="6597"/>
                  </a:cubicBezTo>
                  <a:close/>
                  <a:moveTo>
                    <a:pt x="3155" y="1"/>
                  </a:moveTo>
                  <a:cubicBezTo>
                    <a:pt x="2703" y="1"/>
                    <a:pt x="2286" y="191"/>
                    <a:pt x="1988" y="525"/>
                  </a:cubicBezTo>
                  <a:cubicBezTo>
                    <a:pt x="1691" y="846"/>
                    <a:pt x="1548" y="1299"/>
                    <a:pt x="1596" y="1727"/>
                  </a:cubicBezTo>
                  <a:lnTo>
                    <a:pt x="1774" y="3525"/>
                  </a:lnTo>
                  <a:cubicBezTo>
                    <a:pt x="1500" y="3573"/>
                    <a:pt x="1298" y="3799"/>
                    <a:pt x="1262" y="4073"/>
                  </a:cubicBezTo>
                  <a:cubicBezTo>
                    <a:pt x="1250" y="4228"/>
                    <a:pt x="1310" y="4406"/>
                    <a:pt x="1417" y="4525"/>
                  </a:cubicBezTo>
                  <a:cubicBezTo>
                    <a:pt x="1536" y="4644"/>
                    <a:pt x="1691" y="4716"/>
                    <a:pt x="1857" y="4716"/>
                  </a:cubicBezTo>
                  <a:lnTo>
                    <a:pt x="1977" y="4716"/>
                  </a:lnTo>
                  <a:cubicBezTo>
                    <a:pt x="2060" y="5406"/>
                    <a:pt x="2453" y="6014"/>
                    <a:pt x="3000" y="6395"/>
                  </a:cubicBezTo>
                  <a:lnTo>
                    <a:pt x="3000" y="7145"/>
                  </a:lnTo>
                  <a:cubicBezTo>
                    <a:pt x="3000" y="7311"/>
                    <a:pt x="2905" y="7442"/>
                    <a:pt x="2739" y="7490"/>
                  </a:cubicBezTo>
                  <a:lnTo>
                    <a:pt x="881" y="8038"/>
                  </a:lnTo>
                  <a:cubicBezTo>
                    <a:pt x="357" y="8192"/>
                    <a:pt x="0" y="8681"/>
                    <a:pt x="0" y="9216"/>
                  </a:cubicBezTo>
                  <a:lnTo>
                    <a:pt x="0" y="11062"/>
                  </a:lnTo>
                  <a:cubicBezTo>
                    <a:pt x="0" y="11157"/>
                    <a:pt x="72" y="11229"/>
                    <a:pt x="155" y="11229"/>
                  </a:cubicBezTo>
                  <a:cubicBezTo>
                    <a:pt x="250" y="11229"/>
                    <a:pt x="322" y="11157"/>
                    <a:pt x="322" y="11062"/>
                  </a:cubicBezTo>
                  <a:lnTo>
                    <a:pt x="322" y="9216"/>
                  </a:lnTo>
                  <a:cubicBezTo>
                    <a:pt x="322" y="8835"/>
                    <a:pt x="595" y="8478"/>
                    <a:pt x="964" y="8371"/>
                  </a:cubicBezTo>
                  <a:lnTo>
                    <a:pt x="1500" y="8204"/>
                  </a:lnTo>
                  <a:cubicBezTo>
                    <a:pt x="1667" y="8788"/>
                    <a:pt x="2024" y="9324"/>
                    <a:pt x="2500" y="9693"/>
                  </a:cubicBezTo>
                  <a:cubicBezTo>
                    <a:pt x="3012" y="10109"/>
                    <a:pt x="3691" y="10348"/>
                    <a:pt x="4358" y="10348"/>
                  </a:cubicBezTo>
                  <a:cubicBezTo>
                    <a:pt x="5025" y="10348"/>
                    <a:pt x="5691" y="10109"/>
                    <a:pt x="6215" y="9693"/>
                  </a:cubicBezTo>
                  <a:cubicBezTo>
                    <a:pt x="6691" y="9300"/>
                    <a:pt x="7049" y="8788"/>
                    <a:pt x="7215" y="8192"/>
                  </a:cubicBezTo>
                  <a:lnTo>
                    <a:pt x="7775" y="8347"/>
                  </a:lnTo>
                  <a:cubicBezTo>
                    <a:pt x="8156" y="8454"/>
                    <a:pt x="8418" y="8812"/>
                    <a:pt x="8418" y="9205"/>
                  </a:cubicBezTo>
                  <a:lnTo>
                    <a:pt x="8418" y="11050"/>
                  </a:lnTo>
                  <a:cubicBezTo>
                    <a:pt x="8418" y="11133"/>
                    <a:pt x="8489" y="11217"/>
                    <a:pt x="8584" y="11217"/>
                  </a:cubicBezTo>
                  <a:cubicBezTo>
                    <a:pt x="8668" y="11217"/>
                    <a:pt x="8751" y="11133"/>
                    <a:pt x="8751" y="11050"/>
                  </a:cubicBezTo>
                  <a:lnTo>
                    <a:pt x="8751" y="9216"/>
                  </a:lnTo>
                  <a:cubicBezTo>
                    <a:pt x="8823" y="8681"/>
                    <a:pt x="8465" y="8192"/>
                    <a:pt x="7942" y="8038"/>
                  </a:cubicBezTo>
                  <a:lnTo>
                    <a:pt x="6084" y="7490"/>
                  </a:lnTo>
                  <a:cubicBezTo>
                    <a:pt x="5941" y="7442"/>
                    <a:pt x="5822" y="7300"/>
                    <a:pt x="5822" y="7145"/>
                  </a:cubicBezTo>
                  <a:lnTo>
                    <a:pt x="5822" y="6395"/>
                  </a:lnTo>
                  <a:cubicBezTo>
                    <a:pt x="6370" y="6002"/>
                    <a:pt x="6751" y="5406"/>
                    <a:pt x="6846" y="4716"/>
                  </a:cubicBezTo>
                  <a:lnTo>
                    <a:pt x="6953" y="4716"/>
                  </a:lnTo>
                  <a:cubicBezTo>
                    <a:pt x="7275" y="4716"/>
                    <a:pt x="7549" y="4478"/>
                    <a:pt x="7572" y="4180"/>
                  </a:cubicBezTo>
                  <a:cubicBezTo>
                    <a:pt x="7584" y="4025"/>
                    <a:pt x="7525" y="3847"/>
                    <a:pt x="7430" y="3728"/>
                  </a:cubicBezTo>
                  <a:cubicBezTo>
                    <a:pt x="7334" y="3620"/>
                    <a:pt x="7203" y="3549"/>
                    <a:pt x="7072" y="3525"/>
                  </a:cubicBezTo>
                  <a:lnTo>
                    <a:pt x="7168" y="2120"/>
                  </a:lnTo>
                  <a:cubicBezTo>
                    <a:pt x="7406" y="1894"/>
                    <a:pt x="7561" y="1585"/>
                    <a:pt x="7561" y="1227"/>
                  </a:cubicBezTo>
                  <a:cubicBezTo>
                    <a:pt x="7561" y="549"/>
                    <a:pt x="7013" y="1"/>
                    <a:pt x="6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032;p63">
              <a:extLst>
                <a:ext uri="{FF2B5EF4-FFF2-40B4-BE49-F238E27FC236}">
                  <a16:creationId xmlns:a16="http://schemas.microsoft.com/office/drawing/2014/main" id="{7D97B613-D47A-5F44-AE0B-92F55CDC072D}"/>
                </a:ext>
              </a:extLst>
            </p:cNvPr>
            <p:cNvSpPr/>
            <p:nvPr/>
          </p:nvSpPr>
          <p:spPr>
            <a:xfrm>
              <a:off x="7690469" y="2515241"/>
              <a:ext cx="21511" cy="10581"/>
            </a:xfrm>
            <a:custGeom>
              <a:avLst/>
              <a:gdLst/>
              <a:ahLst/>
              <a:cxnLst/>
              <a:rect l="l" t="t" r="r" b="b"/>
              <a:pathLst>
                <a:path w="679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33;p63">
              <a:extLst>
                <a:ext uri="{FF2B5EF4-FFF2-40B4-BE49-F238E27FC236}">
                  <a16:creationId xmlns:a16="http://schemas.microsoft.com/office/drawing/2014/main" id="{13E1F8C3-8A4E-C747-9EB6-3365994243D1}"/>
                </a:ext>
              </a:extLst>
            </p:cNvPr>
            <p:cNvSpPr/>
            <p:nvPr/>
          </p:nvSpPr>
          <p:spPr>
            <a:xfrm>
              <a:off x="7757218" y="2515241"/>
              <a:ext cx="21923" cy="10581"/>
            </a:xfrm>
            <a:custGeom>
              <a:avLst/>
              <a:gdLst/>
              <a:ahLst/>
              <a:cxnLst/>
              <a:rect l="l" t="t" r="r" b="b"/>
              <a:pathLst>
                <a:path w="692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524" y="334"/>
                  </a:lnTo>
                  <a:cubicBezTo>
                    <a:pt x="620" y="334"/>
                    <a:pt x="691" y="262"/>
                    <a:pt x="691" y="167"/>
                  </a:cubicBezTo>
                  <a:cubicBezTo>
                    <a:pt x="691" y="72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4028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TEMPLATE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1825625"/>
            <a:ext cx="9549713" cy="4351338"/>
          </a:xfrm>
        </p:spPr>
        <p:txBody>
          <a:bodyPr/>
          <a:lstStyle/>
          <a:p>
            <a:endParaRPr lang="en-PT" dirty="0"/>
          </a:p>
        </p:txBody>
      </p:sp>
      <p:pic>
        <p:nvPicPr>
          <p:cNvPr id="5" name="Content Placeholder 12" descr="Text&#10;&#10;Description automatically generated with low confidence">
            <a:extLst>
              <a:ext uri="{FF2B5EF4-FFF2-40B4-BE49-F238E27FC236}">
                <a16:creationId xmlns:a16="http://schemas.microsoft.com/office/drawing/2014/main" id="{3C62D9ED-72AF-1044-8D76-A006CF2A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2308" l="10000" r="90000">
                        <a14:foregroundMark x1="45556" y1="81923" x2="43333" y2="92308"/>
                        <a14:foregroundMark x1="43333" y1="92308" x2="43889" y2="83846"/>
                        <a14:foregroundMark x1="50444" y1="16538" x2="50111" y2="4808"/>
                        <a14:foregroundMark x1="50111" y1="4808" x2="47111" y2="14615"/>
                        <a14:foregroundMark x1="47111" y1="14615" x2="47333" y2="16346"/>
                        <a14:foregroundMark x1="54889" y1="36346" x2="61333" y2="36923"/>
                        <a14:foregroundMark x1="61333" y1="36923" x2="64667" y2="46731"/>
                        <a14:foregroundMark x1="64667" y1="46731" x2="58778" y2="51154"/>
                        <a14:foregroundMark x1="58778" y1="51154" x2="55667" y2="50962"/>
                        <a14:foregroundMark x1="59333" y1="66538" x2="59556" y2="89423"/>
                        <a14:foregroundMark x1="59556" y1="89423" x2="57000" y2="9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1828" y="3205038"/>
            <a:ext cx="6322433" cy="3652962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pt-PT" dirty="0"/>
              <a:t>INTRODUCTION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1825625"/>
            <a:ext cx="9549713" cy="4351338"/>
          </a:xfrm>
        </p:spPr>
        <p:txBody>
          <a:bodyPr/>
          <a:lstStyle/>
          <a:p>
            <a:pPr marL="514350" indent="-514350">
              <a:buAutoNum type="arabicPeriod"/>
            </a:pPr>
            <a:endParaRPr lang="en-PT" i="1" dirty="0"/>
          </a:p>
          <a:p>
            <a:pPr marL="0" indent="0">
              <a:buNone/>
            </a:pPr>
            <a:endParaRPr lang="en-PT" i="1" dirty="0"/>
          </a:p>
        </p:txBody>
      </p:sp>
      <p:pic>
        <p:nvPicPr>
          <p:cNvPr id="5" name="Content Placeholder 12" descr="Text&#10;&#10;Description automatically generated with low confidence">
            <a:extLst>
              <a:ext uri="{FF2B5EF4-FFF2-40B4-BE49-F238E27FC236}">
                <a16:creationId xmlns:a16="http://schemas.microsoft.com/office/drawing/2014/main" id="{3C62D9ED-72AF-1044-8D76-A006CF2A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08" b="92308" l="10000" r="90000">
                        <a14:foregroundMark x1="45556" y1="81923" x2="43333" y2="92308"/>
                        <a14:foregroundMark x1="43333" y1="92308" x2="43889" y2="83846"/>
                        <a14:foregroundMark x1="50444" y1="16538" x2="50111" y2="4808"/>
                        <a14:foregroundMark x1="50111" y1="4808" x2="47111" y2="14615"/>
                        <a14:foregroundMark x1="47111" y1="14615" x2="47333" y2="16346"/>
                        <a14:foregroundMark x1="54889" y1="36346" x2="61333" y2="36923"/>
                        <a14:foregroundMark x1="61333" y1="36923" x2="64667" y2="46731"/>
                        <a14:foregroundMark x1="64667" y1="46731" x2="58778" y2="51154"/>
                        <a14:foregroundMark x1="58778" y1="51154" x2="55667" y2="50962"/>
                        <a14:foregroundMark x1="59333" y1="66538" x2="59556" y2="89423"/>
                        <a14:foregroundMark x1="59556" y1="89423" x2="57000" y2="92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21828" y="3205038"/>
            <a:ext cx="6322433" cy="3652962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D328BFF-EF8C-9640-A7EC-6398E8119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68276"/>
              </p:ext>
            </p:extLst>
          </p:nvPr>
        </p:nvGraphicFramePr>
        <p:xfrm>
          <a:off x="1514901" y="12919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3544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Business Understand</a:t>
            </a:r>
            <a:r>
              <a:rPr lang="en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460197"/>
            <a:ext cx="9549713" cy="3716765"/>
          </a:xfrm>
        </p:spPr>
        <p:txBody>
          <a:bodyPr>
            <a:normAutofit/>
          </a:bodyPr>
          <a:lstStyle/>
          <a:p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1ECDC5-BAE7-CF44-8D8A-90C961DFD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560807"/>
              </p:ext>
            </p:extLst>
          </p:nvPr>
        </p:nvGraphicFramePr>
        <p:xfrm>
          <a:off x="1804086" y="1134634"/>
          <a:ext cx="8355914" cy="154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198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Business Understand</a:t>
            </a:r>
            <a:r>
              <a:rPr lang="en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460197"/>
            <a:ext cx="9549713" cy="3716765"/>
          </a:xfrm>
        </p:spPr>
        <p:txBody>
          <a:bodyPr>
            <a:normAutofit/>
          </a:bodyPr>
          <a:lstStyle/>
          <a:p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1ECDC5-BAE7-CF44-8D8A-90C961DFDC81}"/>
              </a:ext>
            </a:extLst>
          </p:cNvPr>
          <p:cNvGraphicFramePr/>
          <p:nvPr/>
        </p:nvGraphicFramePr>
        <p:xfrm>
          <a:off x="1804086" y="1134634"/>
          <a:ext cx="8355914" cy="154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14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Business Understand</a:t>
            </a:r>
            <a:r>
              <a:rPr lang="en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460197"/>
            <a:ext cx="9549713" cy="3716765"/>
          </a:xfrm>
        </p:spPr>
        <p:txBody>
          <a:bodyPr>
            <a:normAutofit/>
          </a:bodyPr>
          <a:lstStyle/>
          <a:p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1ECDC5-BAE7-CF44-8D8A-90C961DFDC81}"/>
              </a:ext>
            </a:extLst>
          </p:cNvPr>
          <p:cNvGraphicFramePr/>
          <p:nvPr/>
        </p:nvGraphicFramePr>
        <p:xfrm>
          <a:off x="1804086" y="1134634"/>
          <a:ext cx="8355914" cy="1545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79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Predictive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508422"/>
            <a:ext cx="9549713" cy="3668541"/>
          </a:xfrm>
        </p:spPr>
        <p:txBody>
          <a:bodyPr/>
          <a:lstStyle/>
          <a:p>
            <a:pPr marL="0" indent="0">
              <a:buNone/>
            </a:pPr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734E27E-CEB4-D648-8F82-716185F10F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4616826"/>
              </p:ext>
            </p:extLst>
          </p:nvPr>
        </p:nvGraphicFramePr>
        <p:xfrm>
          <a:off x="1804086" y="1139798"/>
          <a:ext cx="7928783" cy="145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62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Predictive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508422"/>
            <a:ext cx="9549713" cy="3668541"/>
          </a:xfrm>
        </p:spPr>
        <p:txBody>
          <a:bodyPr/>
          <a:lstStyle/>
          <a:p>
            <a:pPr marL="0" indent="0">
              <a:buNone/>
            </a:pPr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734E27E-CEB4-D648-8F82-716185F10F9F}"/>
              </a:ext>
            </a:extLst>
          </p:cNvPr>
          <p:cNvGraphicFramePr/>
          <p:nvPr/>
        </p:nvGraphicFramePr>
        <p:xfrm>
          <a:off x="1804086" y="1139798"/>
          <a:ext cx="7928783" cy="145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08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Predictive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7D8A-633D-B141-9079-C4E9060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086" y="2508422"/>
            <a:ext cx="9549713" cy="3668541"/>
          </a:xfrm>
        </p:spPr>
        <p:txBody>
          <a:bodyPr/>
          <a:lstStyle/>
          <a:p>
            <a:pPr marL="0" indent="0">
              <a:buNone/>
            </a:pPr>
            <a:endParaRPr lang="en-PT" dirty="0"/>
          </a:p>
        </p:txBody>
      </p:sp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734E27E-CEB4-D648-8F82-716185F10F9F}"/>
              </a:ext>
            </a:extLst>
          </p:cNvPr>
          <p:cNvGraphicFramePr/>
          <p:nvPr/>
        </p:nvGraphicFramePr>
        <p:xfrm>
          <a:off x="1804086" y="1139798"/>
          <a:ext cx="7928783" cy="145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1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365C-51D2-9B49-8FD6-7DFA8DD4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131" y="365125"/>
            <a:ext cx="8894668" cy="1325563"/>
          </a:xfrm>
        </p:spPr>
        <p:txBody>
          <a:bodyPr/>
          <a:lstStyle/>
          <a:p>
            <a:r>
              <a:rPr lang="en-GB" dirty="0"/>
              <a:t>RESULT EVALUATION</a:t>
            </a:r>
            <a:endParaRPr lang="en-PT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BE3EDC-4F1E-4541-8695-8A714187D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018701"/>
              </p:ext>
            </p:extLst>
          </p:nvPr>
        </p:nvGraphicFramePr>
        <p:xfrm>
          <a:off x="2809102" y="1857120"/>
          <a:ext cx="1664042" cy="73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0BD8DAB8-4240-CD49-823D-941D57AEC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514901" cy="6858000"/>
          </a:xfrm>
          <a:prstGeom prst="rect">
            <a:avLst/>
          </a:prstGeom>
        </p:spPr>
      </p:pic>
      <p:pic>
        <p:nvPicPr>
          <p:cNvPr id="6" name="Content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1BF70BF5-6189-7C4A-A44B-5EF10A5DC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404" y="1293558"/>
            <a:ext cx="1178872" cy="5165166"/>
          </a:xfrm>
          <a:prstGeom prst="rect">
            <a:avLst/>
          </a:prstGeom>
        </p:spPr>
      </p:pic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E4A552EA-EB37-CD4A-BE04-265AAF00B0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310886"/>
              </p:ext>
            </p:extLst>
          </p:nvPr>
        </p:nvGraphicFramePr>
        <p:xfrm>
          <a:off x="2809102" y="4466197"/>
          <a:ext cx="1664042" cy="73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28635BD4-F590-6E43-B1F1-9822DAC70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373147"/>
              </p:ext>
            </p:extLst>
          </p:nvPr>
        </p:nvGraphicFramePr>
        <p:xfrm>
          <a:off x="2827156" y="3142717"/>
          <a:ext cx="1664042" cy="733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64BEB485-B493-E549-937A-191C60812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842892"/>
              </p:ext>
            </p:extLst>
          </p:nvPr>
        </p:nvGraphicFramePr>
        <p:xfrm>
          <a:off x="2809103" y="5493223"/>
          <a:ext cx="1664041" cy="734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5AD9E3-4FB1-6741-873D-F7A8BE37F148}"/>
              </a:ext>
            </a:extLst>
          </p:cNvPr>
          <p:cNvSpPr txBox="1"/>
          <p:nvPr/>
        </p:nvSpPr>
        <p:spPr>
          <a:xfrm>
            <a:off x="4674970" y="1811299"/>
            <a:ext cx="6571734" cy="48782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700" dirty="0"/>
              <a:t>WILLIAN GATES – 77 years old, high income, likes to buy wines very frequently. Doesn´t pay much attention to promotion and online sales. It´s favourite wine type is Dry White and dislikes unusual wines </a:t>
            </a:r>
          </a:p>
          <a:p>
            <a:endParaRPr lang="en-GB" sz="1700" dirty="0"/>
          </a:p>
          <a:p>
            <a:r>
              <a:rPr lang="en-GB" sz="1700" dirty="0"/>
              <a:t>MARRY LEE – 37 years old, has a Ph.D. in International Law. Has a strong preference for Dry Red Wines. Marry is an enthusiastic about buying wines online and visiting WWW Website. She enjoys taking advantage of discounts.</a:t>
            </a:r>
          </a:p>
          <a:p>
            <a:endParaRPr lang="en-GB" sz="1700" dirty="0"/>
          </a:p>
          <a:p>
            <a:r>
              <a:rPr lang="en-GB" sz="1700" dirty="0"/>
              <a:t>HENRY JONES – 25 years old, an ordinary student with very low income that can´t buy wines frequently. When he buys wines he doesn´t really care about promotions. Loves all types of wines except Dry Red. He buys almost always online </a:t>
            </a:r>
          </a:p>
          <a:p>
            <a:endParaRPr lang="en-GB" dirty="0"/>
          </a:p>
          <a:p>
            <a:r>
              <a:rPr lang="en-GB" dirty="0"/>
              <a:t>MARK SMITH – 55 years old professor with a pretty satisfactory salary. likes to buy wines frequently but doesn´t show to give much importance to discounts. He likes every type of wine but specially Dry Red</a:t>
            </a:r>
            <a:r>
              <a:rPr lang="en-PT" dirty="0">
                <a:effectLst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64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287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BUSINESS CASES WITH  DATA SCIENCE</vt:lpstr>
      <vt:lpstr>INTRODUCTION</vt:lpstr>
      <vt:lpstr>Business Understand </vt:lpstr>
      <vt:lpstr>Business Understand </vt:lpstr>
      <vt:lpstr>Business Understand </vt:lpstr>
      <vt:lpstr>Predictive Analytics Process</vt:lpstr>
      <vt:lpstr>Predictive Analytics Process</vt:lpstr>
      <vt:lpstr>Predictive Analytics Process</vt:lpstr>
      <vt:lpstr>RESULT EVALUATION</vt:lpstr>
      <vt:lpstr>Conclusion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CASES WITH  DATA SCIENCE</dc:title>
  <dc:creator>Manuel Pinto Correia Borges</dc:creator>
  <cp:lastModifiedBy>Manuel Pinto Correia Borges</cp:lastModifiedBy>
  <cp:revision>9</cp:revision>
  <dcterms:created xsi:type="dcterms:W3CDTF">2021-02-27T21:34:59Z</dcterms:created>
  <dcterms:modified xsi:type="dcterms:W3CDTF">2021-02-27T23:09:52Z</dcterms:modified>
</cp:coreProperties>
</file>