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530" r:id="rId5"/>
    <p:sldId id="531" r:id="rId6"/>
    <p:sldId id="532" r:id="rId7"/>
    <p:sldId id="533" r:id="rId8"/>
    <p:sldId id="534" r:id="rId9"/>
    <p:sldId id="535" r:id="rId10"/>
    <p:sldId id="536" r:id="rId11"/>
    <p:sldId id="546" r:id="rId12"/>
    <p:sldId id="537" r:id="rId13"/>
    <p:sldId id="547" r:id="rId14"/>
    <p:sldId id="548" r:id="rId15"/>
    <p:sldId id="549" r:id="rId16"/>
    <p:sldId id="551" r:id="rId17"/>
    <p:sldId id="552" r:id="rId18"/>
    <p:sldId id="538" r:id="rId19"/>
    <p:sldId id="539" r:id="rId20"/>
    <p:sldId id="540" r:id="rId21"/>
    <p:sldId id="541" r:id="rId22"/>
    <p:sldId id="550" r:id="rId23"/>
    <p:sldId id="542" r:id="rId24"/>
    <p:sldId id="543" r:id="rId25"/>
    <p:sldId id="545" r:id="rId26"/>
    <p:sldId id="544" r:id="rId27"/>
    <p:sldId id="528" r:id="rId28"/>
  </p:sldIdLst>
  <p:sldSz cx="12192000" cy="6858000"/>
  <p:notesSz cx="6797675" cy="9926638"/>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Andrade" initials="PA" lastIdx="3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F1E9"/>
    <a:srgbClr val="FFFB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66" autoAdjust="0"/>
    <p:restoredTop sz="94660"/>
  </p:normalViewPr>
  <p:slideViewPr>
    <p:cSldViewPr snapToGrid="0">
      <p:cViewPr varScale="1">
        <p:scale>
          <a:sx n="108" d="100"/>
          <a:sy n="108" d="100"/>
        </p:scale>
        <p:origin x="232" y="600"/>
      </p:cViewPr>
      <p:guideLst/>
    </p:cSldViewPr>
  </p:slideViewPr>
  <p:notesTextViewPr>
    <p:cViewPr>
      <p:scale>
        <a:sx n="1" d="1"/>
        <a:sy n="1" d="1"/>
      </p:scale>
      <p:origin x="0" y="0"/>
    </p:cViewPr>
  </p:notesTextViewPr>
  <p:sorterViewPr>
    <p:cViewPr>
      <p:scale>
        <a:sx n="100" d="100"/>
        <a:sy n="100" d="100"/>
      </p:scale>
      <p:origin x="0" y="-35586"/>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21B24A-DF30-CE42-BA92-58371F25E1B5}"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pt-BR"/>
        </a:p>
      </dgm:t>
    </dgm:pt>
    <dgm:pt modelId="{BB236124-4B0F-6249-9DE1-135A2035AFC4}">
      <dgm:prSet phldrT="[Text]" custT="1"/>
      <dgm:spPr/>
      <dgm:t>
        <a:bodyPr/>
        <a:lstStyle/>
        <a:p>
          <a:r>
            <a:rPr lang="pt-BR" sz="1400" dirty="0" smtClean="0"/>
            <a:t>União</a:t>
          </a:r>
          <a:endParaRPr lang="pt-BR" sz="1400" dirty="0"/>
        </a:p>
      </dgm:t>
    </dgm:pt>
    <dgm:pt modelId="{06C28275-1499-924B-9B4C-4303F7C4773E}" type="parTrans" cxnId="{4999F217-B18D-8048-BCF6-585A93D7391C}">
      <dgm:prSet/>
      <dgm:spPr/>
      <dgm:t>
        <a:bodyPr/>
        <a:lstStyle/>
        <a:p>
          <a:endParaRPr lang="pt-BR" sz="500"/>
        </a:p>
      </dgm:t>
    </dgm:pt>
    <dgm:pt modelId="{7116FDAA-24E1-8543-BFC4-0DFA8249B241}" type="sibTrans" cxnId="{4999F217-B18D-8048-BCF6-585A93D7391C}">
      <dgm:prSet/>
      <dgm:spPr/>
      <dgm:t>
        <a:bodyPr/>
        <a:lstStyle/>
        <a:p>
          <a:endParaRPr lang="pt-BR" sz="500"/>
        </a:p>
      </dgm:t>
    </dgm:pt>
    <dgm:pt modelId="{1A9436E0-032A-4C4E-8590-F2C9B0321998}">
      <dgm:prSet phldrT="[Text]" custT="1"/>
      <dgm:spPr/>
      <dgm:t>
        <a:bodyPr/>
        <a:lstStyle/>
        <a:p>
          <a:r>
            <a:rPr lang="pt-BR" sz="1400" dirty="0" smtClean="0"/>
            <a:t>Orçamento da União</a:t>
          </a:r>
          <a:endParaRPr lang="pt-BR" sz="1400" dirty="0"/>
        </a:p>
      </dgm:t>
    </dgm:pt>
    <dgm:pt modelId="{20C35DD1-D05E-DC4C-84E7-80F3C37F5610}" type="parTrans" cxnId="{B9592D37-4390-E542-B0A2-654192955A7B}">
      <dgm:prSet custT="1"/>
      <dgm:spPr/>
      <dgm:t>
        <a:bodyPr/>
        <a:lstStyle/>
        <a:p>
          <a:endParaRPr lang="pt-BR" sz="1400"/>
        </a:p>
      </dgm:t>
    </dgm:pt>
    <dgm:pt modelId="{A4E4B1AE-0FC6-8D4E-A87E-5033EB611684}" type="sibTrans" cxnId="{B9592D37-4390-E542-B0A2-654192955A7B}">
      <dgm:prSet/>
      <dgm:spPr/>
      <dgm:t>
        <a:bodyPr/>
        <a:lstStyle/>
        <a:p>
          <a:endParaRPr lang="pt-BR" sz="500"/>
        </a:p>
      </dgm:t>
    </dgm:pt>
    <dgm:pt modelId="{9D7DF0FB-CB2C-8C47-BC40-77F3DD295ED3}">
      <dgm:prSet phldrT="[Text]" custT="1"/>
      <dgm:spPr/>
      <dgm:t>
        <a:bodyPr/>
        <a:lstStyle/>
        <a:p>
          <a:r>
            <a:rPr lang="pt-BR" sz="1400" dirty="0" smtClean="0"/>
            <a:t>Gastos diretos da União</a:t>
          </a:r>
          <a:endParaRPr lang="pt-BR" sz="1400" dirty="0"/>
        </a:p>
      </dgm:t>
    </dgm:pt>
    <dgm:pt modelId="{442FDB20-B483-F745-B68D-B9392FE9F139}" type="parTrans" cxnId="{82FC4868-AACB-094B-BED4-1CA711513EBA}">
      <dgm:prSet custT="1"/>
      <dgm:spPr/>
      <dgm:t>
        <a:bodyPr/>
        <a:lstStyle/>
        <a:p>
          <a:endParaRPr lang="pt-BR" sz="1400"/>
        </a:p>
      </dgm:t>
    </dgm:pt>
    <dgm:pt modelId="{F80A1B51-30B5-644F-AABB-F5E23F05335C}" type="sibTrans" cxnId="{82FC4868-AACB-094B-BED4-1CA711513EBA}">
      <dgm:prSet/>
      <dgm:spPr/>
      <dgm:t>
        <a:bodyPr/>
        <a:lstStyle/>
        <a:p>
          <a:endParaRPr lang="pt-BR" sz="500"/>
        </a:p>
      </dgm:t>
    </dgm:pt>
    <dgm:pt modelId="{E831C03F-88D1-7044-8C31-D9DE6206F68E}">
      <dgm:prSet phldrT="[Text]" custT="1"/>
      <dgm:spPr/>
      <dgm:t>
        <a:bodyPr/>
        <a:lstStyle/>
        <a:p>
          <a:r>
            <a:rPr lang="pt-BR" sz="1400" dirty="0" smtClean="0"/>
            <a:t>FPE/FPM</a:t>
          </a:r>
          <a:endParaRPr lang="pt-BR" sz="1400" dirty="0"/>
        </a:p>
      </dgm:t>
    </dgm:pt>
    <dgm:pt modelId="{4C4993C4-902C-D641-9B84-D7DADDC9226C}" type="parTrans" cxnId="{611519D4-47AA-9D4A-AF28-AFD5F0A2C834}">
      <dgm:prSet custT="1"/>
      <dgm:spPr/>
      <dgm:t>
        <a:bodyPr/>
        <a:lstStyle/>
        <a:p>
          <a:endParaRPr lang="pt-BR" sz="1400"/>
        </a:p>
      </dgm:t>
    </dgm:pt>
    <dgm:pt modelId="{133B7BA9-21FB-054B-9A0E-1A2044C4659F}" type="sibTrans" cxnId="{611519D4-47AA-9D4A-AF28-AFD5F0A2C834}">
      <dgm:prSet/>
      <dgm:spPr/>
      <dgm:t>
        <a:bodyPr/>
        <a:lstStyle/>
        <a:p>
          <a:endParaRPr lang="pt-BR" sz="500"/>
        </a:p>
      </dgm:t>
    </dgm:pt>
    <dgm:pt modelId="{E086B599-2B77-4E4D-9189-BBBD0D828B1D}">
      <dgm:prSet custT="1"/>
      <dgm:spPr/>
      <dgm:t>
        <a:bodyPr/>
        <a:lstStyle/>
        <a:p>
          <a:r>
            <a:rPr lang="pt-BR" sz="1400" dirty="0" smtClean="0"/>
            <a:t>Estados e Municípios</a:t>
          </a:r>
          <a:endParaRPr lang="pt-BR" sz="1400" dirty="0"/>
        </a:p>
      </dgm:t>
    </dgm:pt>
    <dgm:pt modelId="{34169095-CA6A-8A4F-B8E8-82B638C2D926}" type="parTrans" cxnId="{354D4E9C-F647-F847-9C5D-8B0EDF88F208}">
      <dgm:prSet/>
      <dgm:spPr/>
      <dgm:t>
        <a:bodyPr/>
        <a:lstStyle/>
        <a:p>
          <a:endParaRPr lang="pt-BR"/>
        </a:p>
      </dgm:t>
    </dgm:pt>
    <dgm:pt modelId="{31C460CB-7F68-AF41-8AFC-0740D7B0B727}" type="sibTrans" cxnId="{354D4E9C-F647-F847-9C5D-8B0EDF88F208}">
      <dgm:prSet/>
      <dgm:spPr/>
      <dgm:t>
        <a:bodyPr/>
        <a:lstStyle/>
        <a:p>
          <a:endParaRPr lang="pt-BR"/>
        </a:p>
      </dgm:t>
    </dgm:pt>
    <dgm:pt modelId="{56BCF802-653F-E049-91E7-9730E2369A2B}">
      <dgm:prSet custT="1"/>
      <dgm:spPr>
        <a:solidFill>
          <a:schemeClr val="accent6"/>
        </a:solidFill>
      </dgm:spPr>
      <dgm:t>
        <a:bodyPr/>
        <a:lstStyle/>
        <a:p>
          <a:r>
            <a:rPr lang="pt-BR" sz="1400" dirty="0" smtClean="0"/>
            <a:t>Encaminhar aos órgãos de controle </a:t>
          </a:r>
          <a:r>
            <a:rPr lang="pt-BR" sz="1400" b="1" dirty="0" smtClean="0"/>
            <a:t>locais</a:t>
          </a:r>
          <a:endParaRPr lang="pt-BR" sz="1400" b="1" dirty="0"/>
        </a:p>
      </dgm:t>
    </dgm:pt>
    <dgm:pt modelId="{FDB8470F-6487-D343-965B-EA6840F8905F}" type="parTrans" cxnId="{12980182-A925-0E47-8968-26BC0084E416}">
      <dgm:prSet custT="1"/>
      <dgm:spPr>
        <a:ln w="25400">
          <a:solidFill>
            <a:schemeClr val="accent6"/>
          </a:solidFill>
        </a:ln>
      </dgm:spPr>
      <dgm:t>
        <a:bodyPr/>
        <a:lstStyle/>
        <a:p>
          <a:endParaRPr lang="pt-BR" sz="1400"/>
        </a:p>
      </dgm:t>
    </dgm:pt>
    <dgm:pt modelId="{FBC92108-B5DE-684B-ABC5-6A399F7E8BB8}" type="sibTrans" cxnId="{12980182-A925-0E47-8968-26BC0084E416}">
      <dgm:prSet/>
      <dgm:spPr/>
      <dgm:t>
        <a:bodyPr/>
        <a:lstStyle/>
        <a:p>
          <a:endParaRPr lang="pt-BR"/>
        </a:p>
      </dgm:t>
    </dgm:pt>
    <dgm:pt modelId="{C8439A9B-9D05-6348-9493-55ACADE3A8D5}">
      <dgm:prSet phldrT="[Text]" custT="1"/>
      <dgm:spPr/>
      <dgm:t>
        <a:bodyPr/>
        <a:lstStyle/>
        <a:p>
          <a:r>
            <a:rPr lang="pt-BR" sz="1400" dirty="0" smtClean="0"/>
            <a:t>Execução de emendas</a:t>
          </a:r>
          <a:endParaRPr lang="pt-BR" sz="1400" dirty="0"/>
        </a:p>
      </dgm:t>
    </dgm:pt>
    <dgm:pt modelId="{CBB987A9-BA2C-8549-BC06-A0EA3E87BFDF}" type="parTrans" cxnId="{2ADF9B8F-2959-C54D-A1A2-FB4949FEF82A}">
      <dgm:prSet custT="1"/>
      <dgm:spPr/>
      <dgm:t>
        <a:bodyPr/>
        <a:lstStyle/>
        <a:p>
          <a:endParaRPr lang="pt-BR" sz="1400"/>
        </a:p>
      </dgm:t>
    </dgm:pt>
    <dgm:pt modelId="{069508C0-2171-1F4E-9131-5387F8C552E4}" type="sibTrans" cxnId="{2ADF9B8F-2959-C54D-A1A2-FB4949FEF82A}">
      <dgm:prSet/>
      <dgm:spPr/>
      <dgm:t>
        <a:bodyPr/>
        <a:lstStyle/>
        <a:p>
          <a:endParaRPr lang="pt-BR"/>
        </a:p>
      </dgm:t>
    </dgm:pt>
    <dgm:pt modelId="{A337FB36-01B2-5F43-BF4F-A9E19C41F86B}">
      <dgm:prSet phldrT="[Text]" custT="1"/>
      <dgm:spPr>
        <a:solidFill>
          <a:schemeClr val="accent2"/>
        </a:solidFill>
      </dgm:spPr>
      <dgm:t>
        <a:bodyPr/>
        <a:lstStyle/>
        <a:p>
          <a:r>
            <a:rPr lang="pt-BR" sz="1400" dirty="0" smtClean="0"/>
            <a:t>Encaminhar aos órgãos de controle </a:t>
          </a:r>
          <a:r>
            <a:rPr lang="pt-BR" sz="1400" b="1" dirty="0" smtClean="0"/>
            <a:t>federais</a:t>
          </a:r>
          <a:endParaRPr lang="pt-BR" sz="1400" b="1" dirty="0"/>
        </a:p>
      </dgm:t>
    </dgm:pt>
    <dgm:pt modelId="{69B24AB0-CB86-AC42-941F-3DEE53A49AFF}" type="parTrans" cxnId="{75558C2E-D155-CD47-B8C1-C1D87A2E43A4}">
      <dgm:prSet custT="1"/>
      <dgm:spPr>
        <a:ln w="25400">
          <a:solidFill>
            <a:schemeClr val="accent2"/>
          </a:solidFill>
        </a:ln>
      </dgm:spPr>
      <dgm:t>
        <a:bodyPr/>
        <a:lstStyle/>
        <a:p>
          <a:endParaRPr lang="pt-BR" sz="1400"/>
        </a:p>
      </dgm:t>
    </dgm:pt>
    <dgm:pt modelId="{8A4A999A-8B9B-4E49-BEDA-5BA9CE21CCE6}" type="sibTrans" cxnId="{75558C2E-D155-CD47-B8C1-C1D87A2E43A4}">
      <dgm:prSet/>
      <dgm:spPr/>
      <dgm:t>
        <a:bodyPr/>
        <a:lstStyle/>
        <a:p>
          <a:endParaRPr lang="pt-BR"/>
        </a:p>
      </dgm:t>
    </dgm:pt>
    <dgm:pt modelId="{3BF5D201-BE91-0246-8F25-2D8EED38FE61}">
      <dgm:prSet phldrT="[Text]" custT="1"/>
      <dgm:spPr/>
      <dgm:t>
        <a:bodyPr/>
        <a:lstStyle/>
        <a:p>
          <a:r>
            <a:rPr lang="pt-BR" sz="1400" dirty="0" smtClean="0"/>
            <a:t>Transferências Voluntárias e Fundo a Fundo</a:t>
          </a:r>
          <a:endParaRPr lang="pt-BR" sz="1400" dirty="0"/>
        </a:p>
      </dgm:t>
    </dgm:pt>
    <dgm:pt modelId="{56F45AEC-CF53-2E46-BA23-723BF2C4BC5D}" type="parTrans" cxnId="{B2B1F7FF-A8EE-1945-A0BA-81E39108A0F9}">
      <dgm:prSet custT="1"/>
      <dgm:spPr/>
      <dgm:t>
        <a:bodyPr/>
        <a:lstStyle/>
        <a:p>
          <a:endParaRPr lang="pt-BR" sz="1400"/>
        </a:p>
      </dgm:t>
    </dgm:pt>
    <dgm:pt modelId="{38C142E9-1849-E84B-A041-30A1D93863DC}" type="sibTrans" cxnId="{B2B1F7FF-A8EE-1945-A0BA-81E39108A0F9}">
      <dgm:prSet/>
      <dgm:spPr/>
      <dgm:t>
        <a:bodyPr/>
        <a:lstStyle/>
        <a:p>
          <a:endParaRPr lang="pt-BR"/>
        </a:p>
      </dgm:t>
    </dgm:pt>
    <dgm:pt modelId="{559070AC-DF56-9241-BFF9-1EFD5D1EEAF3}" type="pres">
      <dgm:prSet presAssocID="{0821B24A-DF30-CE42-BA92-58371F25E1B5}" presName="diagram" presStyleCnt="0">
        <dgm:presLayoutVars>
          <dgm:chPref val="1"/>
          <dgm:dir/>
          <dgm:animOne val="branch"/>
          <dgm:animLvl val="lvl"/>
          <dgm:resizeHandles val="exact"/>
        </dgm:presLayoutVars>
      </dgm:prSet>
      <dgm:spPr/>
      <dgm:t>
        <a:bodyPr/>
        <a:lstStyle/>
        <a:p>
          <a:endParaRPr lang="pt-BR"/>
        </a:p>
      </dgm:t>
    </dgm:pt>
    <dgm:pt modelId="{F65B79ED-2F13-9C47-AB5A-0CD2676A07A5}" type="pres">
      <dgm:prSet presAssocID="{BB236124-4B0F-6249-9DE1-135A2035AFC4}" presName="root1" presStyleCnt="0"/>
      <dgm:spPr/>
    </dgm:pt>
    <dgm:pt modelId="{92C3BFBE-7E1C-3542-A662-E36AFA9E65C8}" type="pres">
      <dgm:prSet presAssocID="{BB236124-4B0F-6249-9DE1-135A2035AFC4}" presName="LevelOneTextNode" presStyleLbl="node0" presStyleIdx="0" presStyleCnt="2" custScaleX="20289" custScaleY="21297" custLinFactNeighborX="26682" custLinFactNeighborY="-41375">
        <dgm:presLayoutVars>
          <dgm:chPref val="3"/>
        </dgm:presLayoutVars>
      </dgm:prSet>
      <dgm:spPr/>
      <dgm:t>
        <a:bodyPr/>
        <a:lstStyle/>
        <a:p>
          <a:endParaRPr lang="pt-BR"/>
        </a:p>
      </dgm:t>
    </dgm:pt>
    <dgm:pt modelId="{DCF5E16B-87C1-7F4D-8295-96F88515BFBD}" type="pres">
      <dgm:prSet presAssocID="{BB236124-4B0F-6249-9DE1-135A2035AFC4}" presName="level2hierChild" presStyleCnt="0"/>
      <dgm:spPr/>
    </dgm:pt>
    <dgm:pt modelId="{9C593352-59BE-AB4B-A9D5-4F1F89DE49C1}" type="pres">
      <dgm:prSet presAssocID="{20C35DD1-D05E-DC4C-84E7-80F3C37F5610}" presName="conn2-1" presStyleLbl="parChTrans1D2" presStyleIdx="0" presStyleCnt="3"/>
      <dgm:spPr/>
      <dgm:t>
        <a:bodyPr/>
        <a:lstStyle/>
        <a:p>
          <a:endParaRPr lang="pt-BR"/>
        </a:p>
      </dgm:t>
    </dgm:pt>
    <dgm:pt modelId="{966A471A-EBE2-6742-8565-E53A2DD71E65}" type="pres">
      <dgm:prSet presAssocID="{20C35DD1-D05E-DC4C-84E7-80F3C37F5610}" presName="connTx" presStyleLbl="parChTrans1D2" presStyleIdx="0" presStyleCnt="3"/>
      <dgm:spPr/>
      <dgm:t>
        <a:bodyPr/>
        <a:lstStyle/>
        <a:p>
          <a:endParaRPr lang="pt-BR"/>
        </a:p>
      </dgm:t>
    </dgm:pt>
    <dgm:pt modelId="{67BBD598-6F18-7C41-A3A1-9F37D19FA87A}" type="pres">
      <dgm:prSet presAssocID="{1A9436E0-032A-4C4E-8590-F2C9B0321998}" presName="root2" presStyleCnt="0"/>
      <dgm:spPr/>
    </dgm:pt>
    <dgm:pt modelId="{6A9103F5-37AA-A64A-8D0B-5D4C8E5D3D55}" type="pres">
      <dgm:prSet presAssocID="{1A9436E0-032A-4C4E-8590-F2C9B0321998}" presName="LevelTwoTextNode" presStyleLbl="node2" presStyleIdx="0" presStyleCnt="3" custScaleX="21597" custScaleY="19748" custLinFactNeighborX="205" custLinFactNeighborY="-39073">
        <dgm:presLayoutVars>
          <dgm:chPref val="3"/>
        </dgm:presLayoutVars>
      </dgm:prSet>
      <dgm:spPr/>
      <dgm:t>
        <a:bodyPr/>
        <a:lstStyle/>
        <a:p>
          <a:endParaRPr lang="pt-BR"/>
        </a:p>
      </dgm:t>
    </dgm:pt>
    <dgm:pt modelId="{1C30F1F4-127B-C647-BC9B-F8E955471866}" type="pres">
      <dgm:prSet presAssocID="{1A9436E0-032A-4C4E-8590-F2C9B0321998}" presName="level3hierChild" presStyleCnt="0"/>
      <dgm:spPr/>
    </dgm:pt>
    <dgm:pt modelId="{B5C1666C-D769-0147-9FB9-83F767EAD079}" type="pres">
      <dgm:prSet presAssocID="{442FDB20-B483-F745-B68D-B9392FE9F139}" presName="conn2-1" presStyleLbl="parChTrans1D3" presStyleIdx="0" presStyleCnt="3"/>
      <dgm:spPr/>
      <dgm:t>
        <a:bodyPr/>
        <a:lstStyle/>
        <a:p>
          <a:endParaRPr lang="pt-BR"/>
        </a:p>
      </dgm:t>
    </dgm:pt>
    <dgm:pt modelId="{A9C1AC56-2856-A846-9862-484A8FBD1FD9}" type="pres">
      <dgm:prSet presAssocID="{442FDB20-B483-F745-B68D-B9392FE9F139}" presName="connTx" presStyleLbl="parChTrans1D3" presStyleIdx="0" presStyleCnt="3"/>
      <dgm:spPr/>
      <dgm:t>
        <a:bodyPr/>
        <a:lstStyle/>
        <a:p>
          <a:endParaRPr lang="pt-BR"/>
        </a:p>
      </dgm:t>
    </dgm:pt>
    <dgm:pt modelId="{4D3A0694-8BE5-824C-8CCC-A3950F5CD496}" type="pres">
      <dgm:prSet presAssocID="{9D7DF0FB-CB2C-8C47-BC40-77F3DD295ED3}" presName="root2" presStyleCnt="0"/>
      <dgm:spPr/>
    </dgm:pt>
    <dgm:pt modelId="{09E5FF82-764D-5148-BC5E-193270F5C854}" type="pres">
      <dgm:prSet presAssocID="{9D7DF0FB-CB2C-8C47-BC40-77F3DD295ED3}" presName="LevelTwoTextNode" presStyleLbl="node3" presStyleIdx="0" presStyleCnt="3" custScaleX="34426" custScaleY="20846" custLinFactNeighborX="-23084" custLinFactNeighborY="-21179">
        <dgm:presLayoutVars>
          <dgm:chPref val="3"/>
        </dgm:presLayoutVars>
      </dgm:prSet>
      <dgm:spPr/>
      <dgm:t>
        <a:bodyPr/>
        <a:lstStyle/>
        <a:p>
          <a:endParaRPr lang="pt-BR"/>
        </a:p>
      </dgm:t>
    </dgm:pt>
    <dgm:pt modelId="{43C40235-218B-5940-8FCE-899CB36C2DF3}" type="pres">
      <dgm:prSet presAssocID="{9D7DF0FB-CB2C-8C47-BC40-77F3DD295ED3}" presName="level3hierChild" presStyleCnt="0"/>
      <dgm:spPr/>
    </dgm:pt>
    <dgm:pt modelId="{178E4290-98FD-6D4D-AF46-BD34D926E802}" type="pres">
      <dgm:prSet presAssocID="{56F45AEC-CF53-2E46-BA23-723BF2C4BC5D}" presName="conn2-1" presStyleLbl="parChTrans1D3" presStyleIdx="1" presStyleCnt="3"/>
      <dgm:spPr/>
      <dgm:t>
        <a:bodyPr/>
        <a:lstStyle/>
        <a:p>
          <a:endParaRPr lang="pt-BR"/>
        </a:p>
      </dgm:t>
    </dgm:pt>
    <dgm:pt modelId="{367C98DB-5395-874F-8F26-1FDB53656D25}" type="pres">
      <dgm:prSet presAssocID="{56F45AEC-CF53-2E46-BA23-723BF2C4BC5D}" presName="connTx" presStyleLbl="parChTrans1D3" presStyleIdx="1" presStyleCnt="3"/>
      <dgm:spPr/>
      <dgm:t>
        <a:bodyPr/>
        <a:lstStyle/>
        <a:p>
          <a:endParaRPr lang="pt-BR"/>
        </a:p>
      </dgm:t>
    </dgm:pt>
    <dgm:pt modelId="{77962737-60EA-0C4E-9701-2B86A2DFD57C}" type="pres">
      <dgm:prSet presAssocID="{3BF5D201-BE91-0246-8F25-2D8EED38FE61}" presName="root2" presStyleCnt="0"/>
      <dgm:spPr/>
    </dgm:pt>
    <dgm:pt modelId="{5C545EF4-8596-B34B-9D75-4E2110EEE05C}" type="pres">
      <dgm:prSet presAssocID="{3BF5D201-BE91-0246-8F25-2D8EED38FE61}" presName="LevelTwoTextNode" presStyleLbl="node3" presStyleIdx="1" presStyleCnt="3" custScaleX="35166" custScaleY="31291" custLinFactNeighborX="-22978" custLinFactNeighborY="-25484">
        <dgm:presLayoutVars>
          <dgm:chPref val="3"/>
        </dgm:presLayoutVars>
      </dgm:prSet>
      <dgm:spPr/>
      <dgm:t>
        <a:bodyPr/>
        <a:lstStyle/>
        <a:p>
          <a:endParaRPr lang="pt-BR"/>
        </a:p>
      </dgm:t>
    </dgm:pt>
    <dgm:pt modelId="{E9954602-490D-914F-8B0A-30069422D9E6}" type="pres">
      <dgm:prSet presAssocID="{3BF5D201-BE91-0246-8F25-2D8EED38FE61}" presName="level3hierChild" presStyleCnt="0"/>
      <dgm:spPr/>
    </dgm:pt>
    <dgm:pt modelId="{AE8B7FD2-79C4-DE41-8E96-CB55717C799E}" type="pres">
      <dgm:prSet presAssocID="{69B24AB0-CB86-AC42-941F-3DEE53A49AFF}" presName="conn2-1" presStyleLbl="parChTrans1D4" presStyleIdx="0" presStyleCnt="1"/>
      <dgm:spPr/>
      <dgm:t>
        <a:bodyPr/>
        <a:lstStyle/>
        <a:p>
          <a:endParaRPr lang="pt-BR"/>
        </a:p>
      </dgm:t>
    </dgm:pt>
    <dgm:pt modelId="{0C7DC0AF-71FE-B24B-89BE-31391D1710BB}" type="pres">
      <dgm:prSet presAssocID="{69B24AB0-CB86-AC42-941F-3DEE53A49AFF}" presName="connTx" presStyleLbl="parChTrans1D4" presStyleIdx="0" presStyleCnt="1"/>
      <dgm:spPr/>
      <dgm:t>
        <a:bodyPr/>
        <a:lstStyle/>
        <a:p>
          <a:endParaRPr lang="pt-BR"/>
        </a:p>
      </dgm:t>
    </dgm:pt>
    <dgm:pt modelId="{9C8C0028-5846-0C46-B867-12947A01B233}" type="pres">
      <dgm:prSet presAssocID="{A337FB36-01B2-5F43-BF4F-A9E19C41F86B}" presName="root2" presStyleCnt="0"/>
      <dgm:spPr/>
    </dgm:pt>
    <dgm:pt modelId="{A789B0AE-0821-8748-AFB6-68CD69AC1670}" type="pres">
      <dgm:prSet presAssocID="{A337FB36-01B2-5F43-BF4F-A9E19C41F86B}" presName="LevelTwoTextNode" presStyleLbl="node4" presStyleIdx="0" presStyleCnt="1" custScaleX="37849" custScaleY="29473" custLinFactNeighborX="-44383" custLinFactNeighborY="-25772">
        <dgm:presLayoutVars>
          <dgm:chPref val="3"/>
        </dgm:presLayoutVars>
      </dgm:prSet>
      <dgm:spPr/>
      <dgm:t>
        <a:bodyPr/>
        <a:lstStyle/>
        <a:p>
          <a:endParaRPr lang="pt-BR"/>
        </a:p>
      </dgm:t>
    </dgm:pt>
    <dgm:pt modelId="{364535C6-15C1-D243-B0A6-D681E8DE85F4}" type="pres">
      <dgm:prSet presAssocID="{A337FB36-01B2-5F43-BF4F-A9E19C41F86B}" presName="level3hierChild" presStyleCnt="0"/>
      <dgm:spPr/>
    </dgm:pt>
    <dgm:pt modelId="{3C6903CD-DB55-EF44-98FB-332D244158E0}" type="pres">
      <dgm:prSet presAssocID="{CBB987A9-BA2C-8549-BC06-A0EA3E87BFDF}" presName="conn2-1" presStyleLbl="parChTrans1D3" presStyleIdx="2" presStyleCnt="3"/>
      <dgm:spPr/>
      <dgm:t>
        <a:bodyPr/>
        <a:lstStyle/>
        <a:p>
          <a:endParaRPr lang="pt-BR"/>
        </a:p>
      </dgm:t>
    </dgm:pt>
    <dgm:pt modelId="{5ADE44A6-8413-B041-BE53-8B1DBB37B675}" type="pres">
      <dgm:prSet presAssocID="{CBB987A9-BA2C-8549-BC06-A0EA3E87BFDF}" presName="connTx" presStyleLbl="parChTrans1D3" presStyleIdx="2" presStyleCnt="3"/>
      <dgm:spPr/>
      <dgm:t>
        <a:bodyPr/>
        <a:lstStyle/>
        <a:p>
          <a:endParaRPr lang="pt-BR"/>
        </a:p>
      </dgm:t>
    </dgm:pt>
    <dgm:pt modelId="{A118389D-91F0-D443-A83B-8A6823954EF9}" type="pres">
      <dgm:prSet presAssocID="{C8439A9B-9D05-6348-9493-55ACADE3A8D5}" presName="root2" presStyleCnt="0"/>
      <dgm:spPr/>
    </dgm:pt>
    <dgm:pt modelId="{77B2727C-578B-694F-90B1-7F68AE0C7FDB}" type="pres">
      <dgm:prSet presAssocID="{C8439A9B-9D05-6348-9493-55ACADE3A8D5}" presName="LevelTwoTextNode" presStyleLbl="node3" presStyleIdx="2" presStyleCnt="3" custScaleX="34290" custScaleY="18542" custLinFactNeighborX="-22948" custLinFactNeighborY="-27947">
        <dgm:presLayoutVars>
          <dgm:chPref val="3"/>
        </dgm:presLayoutVars>
      </dgm:prSet>
      <dgm:spPr/>
      <dgm:t>
        <a:bodyPr/>
        <a:lstStyle/>
        <a:p>
          <a:endParaRPr lang="pt-BR"/>
        </a:p>
      </dgm:t>
    </dgm:pt>
    <dgm:pt modelId="{F913900F-6C59-E945-AD79-91C8284EAAAC}" type="pres">
      <dgm:prSet presAssocID="{C8439A9B-9D05-6348-9493-55ACADE3A8D5}" presName="level3hierChild" presStyleCnt="0"/>
      <dgm:spPr/>
    </dgm:pt>
    <dgm:pt modelId="{4794ECAE-5379-4F44-B253-8E94A8ACA7F5}" type="pres">
      <dgm:prSet presAssocID="{4C4993C4-902C-D641-9B84-D7DADDC9226C}" presName="conn2-1" presStyleLbl="parChTrans1D2" presStyleIdx="1" presStyleCnt="3"/>
      <dgm:spPr/>
      <dgm:t>
        <a:bodyPr/>
        <a:lstStyle/>
        <a:p>
          <a:endParaRPr lang="pt-BR"/>
        </a:p>
      </dgm:t>
    </dgm:pt>
    <dgm:pt modelId="{2B115C26-C795-7A45-B179-9BAD2C0E6AC3}" type="pres">
      <dgm:prSet presAssocID="{4C4993C4-902C-D641-9B84-D7DADDC9226C}" presName="connTx" presStyleLbl="parChTrans1D2" presStyleIdx="1" presStyleCnt="3"/>
      <dgm:spPr/>
      <dgm:t>
        <a:bodyPr/>
        <a:lstStyle/>
        <a:p>
          <a:endParaRPr lang="pt-BR"/>
        </a:p>
      </dgm:t>
    </dgm:pt>
    <dgm:pt modelId="{E7F78C19-5DA6-8B4E-A7FC-03C4D2DE253C}" type="pres">
      <dgm:prSet presAssocID="{E831C03F-88D1-7044-8C31-D9DE6206F68E}" presName="root2" presStyleCnt="0"/>
      <dgm:spPr/>
    </dgm:pt>
    <dgm:pt modelId="{E106C3CB-0758-9649-A2C7-30CDE6572545}" type="pres">
      <dgm:prSet presAssocID="{E831C03F-88D1-7044-8C31-D9DE6206F68E}" presName="LevelTwoTextNode" presStyleLbl="node2" presStyleIdx="1" presStyleCnt="3" custScaleX="21254" custScaleY="15531" custLinFactNeighborX="1674" custLinFactNeighborY="15041">
        <dgm:presLayoutVars>
          <dgm:chPref val="3"/>
        </dgm:presLayoutVars>
      </dgm:prSet>
      <dgm:spPr/>
      <dgm:t>
        <a:bodyPr/>
        <a:lstStyle/>
        <a:p>
          <a:endParaRPr lang="pt-BR"/>
        </a:p>
      </dgm:t>
    </dgm:pt>
    <dgm:pt modelId="{11180C8D-D11C-D649-A024-F0869D6DF11B}" type="pres">
      <dgm:prSet presAssocID="{E831C03F-88D1-7044-8C31-D9DE6206F68E}" presName="level3hierChild" presStyleCnt="0"/>
      <dgm:spPr/>
    </dgm:pt>
    <dgm:pt modelId="{701FD8E0-052A-654B-A145-CEE5DD3C74C9}" type="pres">
      <dgm:prSet presAssocID="{E086B599-2B77-4E4D-9189-BBBD0D828B1D}" presName="root1" presStyleCnt="0"/>
      <dgm:spPr/>
    </dgm:pt>
    <dgm:pt modelId="{8AE75F9A-295D-5B44-944F-207D3DF1884B}" type="pres">
      <dgm:prSet presAssocID="{E086B599-2B77-4E4D-9189-BBBD0D828B1D}" presName="LevelOneTextNode" presStyleLbl="node0" presStyleIdx="1" presStyleCnt="2" custScaleX="27173" custScaleY="32146" custLinFactNeighborX="26682" custLinFactNeighborY="7997">
        <dgm:presLayoutVars>
          <dgm:chPref val="3"/>
        </dgm:presLayoutVars>
      </dgm:prSet>
      <dgm:spPr/>
      <dgm:t>
        <a:bodyPr/>
        <a:lstStyle/>
        <a:p>
          <a:endParaRPr lang="pt-BR"/>
        </a:p>
      </dgm:t>
    </dgm:pt>
    <dgm:pt modelId="{98A5A06C-C5E3-B349-8FD2-843C304204A3}" type="pres">
      <dgm:prSet presAssocID="{E086B599-2B77-4E4D-9189-BBBD0D828B1D}" presName="level2hierChild" presStyleCnt="0"/>
      <dgm:spPr/>
    </dgm:pt>
    <dgm:pt modelId="{D0FD4CEC-A6E8-DD43-8C28-D0E9E62B81DE}" type="pres">
      <dgm:prSet presAssocID="{FDB8470F-6487-D343-965B-EA6840F8905F}" presName="conn2-1" presStyleLbl="parChTrans1D2" presStyleIdx="2" presStyleCnt="3"/>
      <dgm:spPr/>
      <dgm:t>
        <a:bodyPr/>
        <a:lstStyle/>
        <a:p>
          <a:endParaRPr lang="pt-BR"/>
        </a:p>
      </dgm:t>
    </dgm:pt>
    <dgm:pt modelId="{892FC219-DCE7-F447-A8A0-2A0997608ACC}" type="pres">
      <dgm:prSet presAssocID="{FDB8470F-6487-D343-965B-EA6840F8905F}" presName="connTx" presStyleLbl="parChTrans1D2" presStyleIdx="2" presStyleCnt="3"/>
      <dgm:spPr/>
      <dgm:t>
        <a:bodyPr/>
        <a:lstStyle/>
        <a:p>
          <a:endParaRPr lang="pt-BR"/>
        </a:p>
      </dgm:t>
    </dgm:pt>
    <dgm:pt modelId="{1DA4E3C2-D609-8D42-81B0-A57107DD733A}" type="pres">
      <dgm:prSet presAssocID="{56BCF802-653F-E049-91E7-9730E2369A2B}" presName="root2" presStyleCnt="0"/>
      <dgm:spPr/>
    </dgm:pt>
    <dgm:pt modelId="{41F3DCC9-B05C-0C4E-9818-7E656BDE55D3}" type="pres">
      <dgm:prSet presAssocID="{56BCF802-653F-E049-91E7-9730E2369A2B}" presName="LevelTwoTextNode" presStyleLbl="node2" presStyleIdx="2" presStyleCnt="3" custScaleX="39111" custScaleY="26442" custLinFactNeighborX="84923" custLinFactNeighborY="6714">
        <dgm:presLayoutVars>
          <dgm:chPref val="3"/>
        </dgm:presLayoutVars>
      </dgm:prSet>
      <dgm:spPr/>
      <dgm:t>
        <a:bodyPr/>
        <a:lstStyle/>
        <a:p>
          <a:endParaRPr lang="pt-BR"/>
        </a:p>
      </dgm:t>
    </dgm:pt>
    <dgm:pt modelId="{91CEE311-0809-5F4D-ABC8-C86EA0BD550A}" type="pres">
      <dgm:prSet presAssocID="{56BCF802-653F-E049-91E7-9730E2369A2B}" presName="level3hierChild" presStyleCnt="0"/>
      <dgm:spPr/>
    </dgm:pt>
  </dgm:ptLst>
  <dgm:cxnLst>
    <dgm:cxn modelId="{6F74CE79-3D43-6B44-803E-3829BC0DA7CB}" type="presOf" srcId="{69B24AB0-CB86-AC42-941F-3DEE53A49AFF}" destId="{AE8B7FD2-79C4-DE41-8E96-CB55717C799E}" srcOrd="0" destOrd="0" presId="urn:microsoft.com/office/officeart/2005/8/layout/hierarchy2"/>
    <dgm:cxn modelId="{991413D1-CB39-9E44-9EF1-26096BC10C46}" type="presOf" srcId="{69B24AB0-CB86-AC42-941F-3DEE53A49AFF}" destId="{0C7DC0AF-71FE-B24B-89BE-31391D1710BB}" srcOrd="1" destOrd="0" presId="urn:microsoft.com/office/officeart/2005/8/layout/hierarchy2"/>
    <dgm:cxn modelId="{7D0C313F-9BD3-BF42-8D27-9E2A28C4FFFF}" type="presOf" srcId="{3BF5D201-BE91-0246-8F25-2D8EED38FE61}" destId="{5C545EF4-8596-B34B-9D75-4E2110EEE05C}" srcOrd="0" destOrd="0" presId="urn:microsoft.com/office/officeart/2005/8/layout/hierarchy2"/>
    <dgm:cxn modelId="{D4798E27-7BE6-574F-9FD0-70B88EC2346D}" type="presOf" srcId="{9D7DF0FB-CB2C-8C47-BC40-77F3DD295ED3}" destId="{09E5FF82-764D-5148-BC5E-193270F5C854}" srcOrd="0" destOrd="0" presId="urn:microsoft.com/office/officeart/2005/8/layout/hierarchy2"/>
    <dgm:cxn modelId="{78A5AFC8-D082-664B-89E7-FE6AC8F37E28}" type="presOf" srcId="{20C35DD1-D05E-DC4C-84E7-80F3C37F5610}" destId="{9C593352-59BE-AB4B-A9D5-4F1F89DE49C1}" srcOrd="0" destOrd="0" presId="urn:microsoft.com/office/officeart/2005/8/layout/hierarchy2"/>
    <dgm:cxn modelId="{0185FCE5-8FC1-334B-B22D-40D12884A718}" type="presOf" srcId="{FDB8470F-6487-D343-965B-EA6840F8905F}" destId="{892FC219-DCE7-F447-A8A0-2A0997608ACC}" srcOrd="1" destOrd="0" presId="urn:microsoft.com/office/officeart/2005/8/layout/hierarchy2"/>
    <dgm:cxn modelId="{24DE7678-5EEC-784D-9A8C-7E47D10342DB}" type="presOf" srcId="{BB236124-4B0F-6249-9DE1-135A2035AFC4}" destId="{92C3BFBE-7E1C-3542-A662-E36AFA9E65C8}" srcOrd="0" destOrd="0" presId="urn:microsoft.com/office/officeart/2005/8/layout/hierarchy2"/>
    <dgm:cxn modelId="{82FC4868-AACB-094B-BED4-1CA711513EBA}" srcId="{1A9436E0-032A-4C4E-8590-F2C9B0321998}" destId="{9D7DF0FB-CB2C-8C47-BC40-77F3DD295ED3}" srcOrd="0" destOrd="0" parTransId="{442FDB20-B483-F745-B68D-B9392FE9F139}" sibTransId="{F80A1B51-30B5-644F-AABB-F5E23F05335C}"/>
    <dgm:cxn modelId="{2F6FF479-83E8-E64F-89D6-57B45F7465EF}" type="presOf" srcId="{E831C03F-88D1-7044-8C31-D9DE6206F68E}" destId="{E106C3CB-0758-9649-A2C7-30CDE6572545}" srcOrd="0" destOrd="0" presId="urn:microsoft.com/office/officeart/2005/8/layout/hierarchy2"/>
    <dgm:cxn modelId="{354D4E9C-F647-F847-9C5D-8B0EDF88F208}" srcId="{0821B24A-DF30-CE42-BA92-58371F25E1B5}" destId="{E086B599-2B77-4E4D-9189-BBBD0D828B1D}" srcOrd="1" destOrd="0" parTransId="{34169095-CA6A-8A4F-B8E8-82B638C2D926}" sibTransId="{31C460CB-7F68-AF41-8AFC-0740D7B0B727}"/>
    <dgm:cxn modelId="{A7E8CB1A-E335-1E40-9B60-2D72AD6387D0}" type="presOf" srcId="{C8439A9B-9D05-6348-9493-55ACADE3A8D5}" destId="{77B2727C-578B-694F-90B1-7F68AE0C7FDB}" srcOrd="0" destOrd="0" presId="urn:microsoft.com/office/officeart/2005/8/layout/hierarchy2"/>
    <dgm:cxn modelId="{ECC921B3-2CD3-8C47-84B9-166A43FB41F1}" type="presOf" srcId="{FDB8470F-6487-D343-965B-EA6840F8905F}" destId="{D0FD4CEC-A6E8-DD43-8C28-D0E9E62B81DE}" srcOrd="0" destOrd="0" presId="urn:microsoft.com/office/officeart/2005/8/layout/hierarchy2"/>
    <dgm:cxn modelId="{ED3211DE-C943-7A4D-8E7A-2C3B38F84CE2}" type="presOf" srcId="{A337FB36-01B2-5F43-BF4F-A9E19C41F86B}" destId="{A789B0AE-0821-8748-AFB6-68CD69AC1670}" srcOrd="0" destOrd="0" presId="urn:microsoft.com/office/officeart/2005/8/layout/hierarchy2"/>
    <dgm:cxn modelId="{B9592D37-4390-E542-B0A2-654192955A7B}" srcId="{BB236124-4B0F-6249-9DE1-135A2035AFC4}" destId="{1A9436E0-032A-4C4E-8590-F2C9B0321998}" srcOrd="0" destOrd="0" parTransId="{20C35DD1-D05E-DC4C-84E7-80F3C37F5610}" sibTransId="{A4E4B1AE-0FC6-8D4E-A87E-5033EB611684}"/>
    <dgm:cxn modelId="{EA4D19DD-F5EB-4448-9D87-3E394FACE1D4}" type="presOf" srcId="{4C4993C4-902C-D641-9B84-D7DADDC9226C}" destId="{2B115C26-C795-7A45-B179-9BAD2C0E6AC3}" srcOrd="1" destOrd="0" presId="urn:microsoft.com/office/officeart/2005/8/layout/hierarchy2"/>
    <dgm:cxn modelId="{B2B1F7FF-A8EE-1945-A0BA-81E39108A0F9}" srcId="{1A9436E0-032A-4C4E-8590-F2C9B0321998}" destId="{3BF5D201-BE91-0246-8F25-2D8EED38FE61}" srcOrd="1" destOrd="0" parTransId="{56F45AEC-CF53-2E46-BA23-723BF2C4BC5D}" sibTransId="{38C142E9-1849-E84B-A041-30A1D93863DC}"/>
    <dgm:cxn modelId="{842A1618-729C-5C46-B4BF-1CFD555DE72C}" type="presOf" srcId="{442FDB20-B483-F745-B68D-B9392FE9F139}" destId="{A9C1AC56-2856-A846-9862-484A8FBD1FD9}" srcOrd="1" destOrd="0" presId="urn:microsoft.com/office/officeart/2005/8/layout/hierarchy2"/>
    <dgm:cxn modelId="{D5722284-96C8-814C-A268-8B69E381BA9C}" type="presOf" srcId="{56BCF802-653F-E049-91E7-9730E2369A2B}" destId="{41F3DCC9-B05C-0C4E-9818-7E656BDE55D3}" srcOrd="0" destOrd="0" presId="urn:microsoft.com/office/officeart/2005/8/layout/hierarchy2"/>
    <dgm:cxn modelId="{5C708F13-FCDA-384F-ADDA-251185818112}" type="presOf" srcId="{CBB987A9-BA2C-8549-BC06-A0EA3E87BFDF}" destId="{3C6903CD-DB55-EF44-98FB-332D244158E0}" srcOrd="0" destOrd="0" presId="urn:microsoft.com/office/officeart/2005/8/layout/hierarchy2"/>
    <dgm:cxn modelId="{16E1E374-D953-7D4F-A4DE-389D6AD8ACFA}" type="presOf" srcId="{4C4993C4-902C-D641-9B84-D7DADDC9226C}" destId="{4794ECAE-5379-4F44-B253-8E94A8ACA7F5}" srcOrd="0" destOrd="0" presId="urn:microsoft.com/office/officeart/2005/8/layout/hierarchy2"/>
    <dgm:cxn modelId="{4999F217-B18D-8048-BCF6-585A93D7391C}" srcId="{0821B24A-DF30-CE42-BA92-58371F25E1B5}" destId="{BB236124-4B0F-6249-9DE1-135A2035AFC4}" srcOrd="0" destOrd="0" parTransId="{06C28275-1499-924B-9B4C-4303F7C4773E}" sibTransId="{7116FDAA-24E1-8543-BFC4-0DFA8249B241}"/>
    <dgm:cxn modelId="{B75A1F30-5FD0-564B-99DD-892A7D2A8780}" type="presOf" srcId="{56F45AEC-CF53-2E46-BA23-723BF2C4BC5D}" destId="{367C98DB-5395-874F-8F26-1FDB53656D25}" srcOrd="1" destOrd="0" presId="urn:microsoft.com/office/officeart/2005/8/layout/hierarchy2"/>
    <dgm:cxn modelId="{83E77D3D-4D07-2148-A083-45C59A7FEDA1}" type="presOf" srcId="{442FDB20-B483-F745-B68D-B9392FE9F139}" destId="{B5C1666C-D769-0147-9FB9-83F767EAD079}" srcOrd="0" destOrd="0" presId="urn:microsoft.com/office/officeart/2005/8/layout/hierarchy2"/>
    <dgm:cxn modelId="{803F2A72-4C9A-274C-8BE5-2973AB7A4A1B}" type="presOf" srcId="{56F45AEC-CF53-2E46-BA23-723BF2C4BC5D}" destId="{178E4290-98FD-6D4D-AF46-BD34D926E802}" srcOrd="0" destOrd="0" presId="urn:microsoft.com/office/officeart/2005/8/layout/hierarchy2"/>
    <dgm:cxn modelId="{75558C2E-D155-CD47-B8C1-C1D87A2E43A4}" srcId="{3BF5D201-BE91-0246-8F25-2D8EED38FE61}" destId="{A337FB36-01B2-5F43-BF4F-A9E19C41F86B}" srcOrd="0" destOrd="0" parTransId="{69B24AB0-CB86-AC42-941F-3DEE53A49AFF}" sibTransId="{8A4A999A-8B9B-4E49-BEDA-5BA9CE21CCE6}"/>
    <dgm:cxn modelId="{ADEF6272-49FA-4C4A-9892-BF4E3499DA6D}" type="presOf" srcId="{E086B599-2B77-4E4D-9189-BBBD0D828B1D}" destId="{8AE75F9A-295D-5B44-944F-207D3DF1884B}" srcOrd="0" destOrd="0" presId="urn:microsoft.com/office/officeart/2005/8/layout/hierarchy2"/>
    <dgm:cxn modelId="{2ADF9B8F-2959-C54D-A1A2-FB4949FEF82A}" srcId="{1A9436E0-032A-4C4E-8590-F2C9B0321998}" destId="{C8439A9B-9D05-6348-9493-55ACADE3A8D5}" srcOrd="2" destOrd="0" parTransId="{CBB987A9-BA2C-8549-BC06-A0EA3E87BFDF}" sibTransId="{069508C0-2171-1F4E-9131-5387F8C552E4}"/>
    <dgm:cxn modelId="{12980182-A925-0E47-8968-26BC0084E416}" srcId="{E086B599-2B77-4E4D-9189-BBBD0D828B1D}" destId="{56BCF802-653F-E049-91E7-9730E2369A2B}" srcOrd="0" destOrd="0" parTransId="{FDB8470F-6487-D343-965B-EA6840F8905F}" sibTransId="{FBC92108-B5DE-684B-ABC5-6A399F7E8BB8}"/>
    <dgm:cxn modelId="{611519D4-47AA-9D4A-AF28-AFD5F0A2C834}" srcId="{BB236124-4B0F-6249-9DE1-135A2035AFC4}" destId="{E831C03F-88D1-7044-8C31-D9DE6206F68E}" srcOrd="1" destOrd="0" parTransId="{4C4993C4-902C-D641-9B84-D7DADDC9226C}" sibTransId="{133B7BA9-21FB-054B-9A0E-1A2044C4659F}"/>
    <dgm:cxn modelId="{22E196B7-13AD-1A46-A290-0C778DC465BE}" type="presOf" srcId="{1A9436E0-032A-4C4E-8590-F2C9B0321998}" destId="{6A9103F5-37AA-A64A-8D0B-5D4C8E5D3D55}" srcOrd="0" destOrd="0" presId="urn:microsoft.com/office/officeart/2005/8/layout/hierarchy2"/>
    <dgm:cxn modelId="{416C0E84-A774-CF46-B7B3-50A1099C9D90}" type="presOf" srcId="{20C35DD1-D05E-DC4C-84E7-80F3C37F5610}" destId="{966A471A-EBE2-6742-8565-E53A2DD71E65}" srcOrd="1" destOrd="0" presId="urn:microsoft.com/office/officeart/2005/8/layout/hierarchy2"/>
    <dgm:cxn modelId="{1EB27291-E9D2-E749-88DD-13306C4DDD01}" type="presOf" srcId="{CBB987A9-BA2C-8549-BC06-A0EA3E87BFDF}" destId="{5ADE44A6-8413-B041-BE53-8B1DBB37B675}" srcOrd="1" destOrd="0" presId="urn:microsoft.com/office/officeart/2005/8/layout/hierarchy2"/>
    <dgm:cxn modelId="{8D77337A-7BDE-AB43-A91D-FE6FA19724FB}" type="presOf" srcId="{0821B24A-DF30-CE42-BA92-58371F25E1B5}" destId="{559070AC-DF56-9241-BFF9-1EFD5D1EEAF3}" srcOrd="0" destOrd="0" presId="urn:microsoft.com/office/officeart/2005/8/layout/hierarchy2"/>
    <dgm:cxn modelId="{C70FB9E9-F692-5B4A-965A-5D035B4BD5E1}" type="presParOf" srcId="{559070AC-DF56-9241-BFF9-1EFD5D1EEAF3}" destId="{F65B79ED-2F13-9C47-AB5A-0CD2676A07A5}" srcOrd="0" destOrd="0" presId="urn:microsoft.com/office/officeart/2005/8/layout/hierarchy2"/>
    <dgm:cxn modelId="{62B3657B-7AE2-1E46-86EB-0360C11BBB44}" type="presParOf" srcId="{F65B79ED-2F13-9C47-AB5A-0CD2676A07A5}" destId="{92C3BFBE-7E1C-3542-A662-E36AFA9E65C8}" srcOrd="0" destOrd="0" presId="urn:microsoft.com/office/officeart/2005/8/layout/hierarchy2"/>
    <dgm:cxn modelId="{D11CBDE8-445B-8D41-BF7B-B4A15BC85942}" type="presParOf" srcId="{F65B79ED-2F13-9C47-AB5A-0CD2676A07A5}" destId="{DCF5E16B-87C1-7F4D-8295-96F88515BFBD}" srcOrd="1" destOrd="0" presId="urn:microsoft.com/office/officeart/2005/8/layout/hierarchy2"/>
    <dgm:cxn modelId="{340CC374-6D74-824C-AD19-B58D725D1198}" type="presParOf" srcId="{DCF5E16B-87C1-7F4D-8295-96F88515BFBD}" destId="{9C593352-59BE-AB4B-A9D5-4F1F89DE49C1}" srcOrd="0" destOrd="0" presId="urn:microsoft.com/office/officeart/2005/8/layout/hierarchy2"/>
    <dgm:cxn modelId="{F1149434-702E-4F4B-90D0-55C5FFB0860B}" type="presParOf" srcId="{9C593352-59BE-AB4B-A9D5-4F1F89DE49C1}" destId="{966A471A-EBE2-6742-8565-E53A2DD71E65}" srcOrd="0" destOrd="0" presId="urn:microsoft.com/office/officeart/2005/8/layout/hierarchy2"/>
    <dgm:cxn modelId="{1A188DA8-B74D-3142-A5D8-62FD6D47CC47}" type="presParOf" srcId="{DCF5E16B-87C1-7F4D-8295-96F88515BFBD}" destId="{67BBD598-6F18-7C41-A3A1-9F37D19FA87A}" srcOrd="1" destOrd="0" presId="urn:microsoft.com/office/officeart/2005/8/layout/hierarchy2"/>
    <dgm:cxn modelId="{FC383267-7F4A-994F-AB62-C1897AAFD3C0}" type="presParOf" srcId="{67BBD598-6F18-7C41-A3A1-9F37D19FA87A}" destId="{6A9103F5-37AA-A64A-8D0B-5D4C8E5D3D55}" srcOrd="0" destOrd="0" presId="urn:microsoft.com/office/officeart/2005/8/layout/hierarchy2"/>
    <dgm:cxn modelId="{4F1B9F17-2C55-BC4C-9214-C7D4613B2D73}" type="presParOf" srcId="{67BBD598-6F18-7C41-A3A1-9F37D19FA87A}" destId="{1C30F1F4-127B-C647-BC9B-F8E955471866}" srcOrd="1" destOrd="0" presId="urn:microsoft.com/office/officeart/2005/8/layout/hierarchy2"/>
    <dgm:cxn modelId="{083E9DC8-BE40-3546-BDC7-01C490C58748}" type="presParOf" srcId="{1C30F1F4-127B-C647-BC9B-F8E955471866}" destId="{B5C1666C-D769-0147-9FB9-83F767EAD079}" srcOrd="0" destOrd="0" presId="urn:microsoft.com/office/officeart/2005/8/layout/hierarchy2"/>
    <dgm:cxn modelId="{004BABD1-C103-3E4B-8BE4-2E4CEC681987}" type="presParOf" srcId="{B5C1666C-D769-0147-9FB9-83F767EAD079}" destId="{A9C1AC56-2856-A846-9862-484A8FBD1FD9}" srcOrd="0" destOrd="0" presId="urn:microsoft.com/office/officeart/2005/8/layout/hierarchy2"/>
    <dgm:cxn modelId="{E842D9B9-3BB2-4241-BB66-6C04728FEC09}" type="presParOf" srcId="{1C30F1F4-127B-C647-BC9B-F8E955471866}" destId="{4D3A0694-8BE5-824C-8CCC-A3950F5CD496}" srcOrd="1" destOrd="0" presId="urn:microsoft.com/office/officeart/2005/8/layout/hierarchy2"/>
    <dgm:cxn modelId="{18E52241-C4B3-564A-8F91-C7DD0980DD16}" type="presParOf" srcId="{4D3A0694-8BE5-824C-8CCC-A3950F5CD496}" destId="{09E5FF82-764D-5148-BC5E-193270F5C854}" srcOrd="0" destOrd="0" presId="urn:microsoft.com/office/officeart/2005/8/layout/hierarchy2"/>
    <dgm:cxn modelId="{2E3A02E9-60AF-FB43-A196-A311A9336D5D}" type="presParOf" srcId="{4D3A0694-8BE5-824C-8CCC-A3950F5CD496}" destId="{43C40235-218B-5940-8FCE-899CB36C2DF3}" srcOrd="1" destOrd="0" presId="urn:microsoft.com/office/officeart/2005/8/layout/hierarchy2"/>
    <dgm:cxn modelId="{D6861E53-E5D9-C84E-8CDD-8665E0DA0CBC}" type="presParOf" srcId="{1C30F1F4-127B-C647-BC9B-F8E955471866}" destId="{178E4290-98FD-6D4D-AF46-BD34D926E802}" srcOrd="2" destOrd="0" presId="urn:microsoft.com/office/officeart/2005/8/layout/hierarchy2"/>
    <dgm:cxn modelId="{81AD055F-63C0-C34C-8D0D-5BCAFE996F4A}" type="presParOf" srcId="{178E4290-98FD-6D4D-AF46-BD34D926E802}" destId="{367C98DB-5395-874F-8F26-1FDB53656D25}" srcOrd="0" destOrd="0" presId="urn:microsoft.com/office/officeart/2005/8/layout/hierarchy2"/>
    <dgm:cxn modelId="{0F46A7DE-798B-8A41-AB3F-D858D77C5B61}" type="presParOf" srcId="{1C30F1F4-127B-C647-BC9B-F8E955471866}" destId="{77962737-60EA-0C4E-9701-2B86A2DFD57C}" srcOrd="3" destOrd="0" presId="urn:microsoft.com/office/officeart/2005/8/layout/hierarchy2"/>
    <dgm:cxn modelId="{94ABD84D-9473-2F4A-A93F-511782DF2B5F}" type="presParOf" srcId="{77962737-60EA-0C4E-9701-2B86A2DFD57C}" destId="{5C545EF4-8596-B34B-9D75-4E2110EEE05C}" srcOrd="0" destOrd="0" presId="urn:microsoft.com/office/officeart/2005/8/layout/hierarchy2"/>
    <dgm:cxn modelId="{8627DB86-6FF6-304C-8FEF-B6FFE78C0B4A}" type="presParOf" srcId="{77962737-60EA-0C4E-9701-2B86A2DFD57C}" destId="{E9954602-490D-914F-8B0A-30069422D9E6}" srcOrd="1" destOrd="0" presId="urn:microsoft.com/office/officeart/2005/8/layout/hierarchy2"/>
    <dgm:cxn modelId="{22AA502C-B7B4-9944-9EF9-CDF6034CE608}" type="presParOf" srcId="{E9954602-490D-914F-8B0A-30069422D9E6}" destId="{AE8B7FD2-79C4-DE41-8E96-CB55717C799E}" srcOrd="0" destOrd="0" presId="urn:microsoft.com/office/officeart/2005/8/layout/hierarchy2"/>
    <dgm:cxn modelId="{16975FB2-6AE8-6741-A66B-B393913B304A}" type="presParOf" srcId="{AE8B7FD2-79C4-DE41-8E96-CB55717C799E}" destId="{0C7DC0AF-71FE-B24B-89BE-31391D1710BB}" srcOrd="0" destOrd="0" presId="urn:microsoft.com/office/officeart/2005/8/layout/hierarchy2"/>
    <dgm:cxn modelId="{1A3F7C40-3273-F54E-A11D-A33F387AFF3C}" type="presParOf" srcId="{E9954602-490D-914F-8B0A-30069422D9E6}" destId="{9C8C0028-5846-0C46-B867-12947A01B233}" srcOrd="1" destOrd="0" presId="urn:microsoft.com/office/officeart/2005/8/layout/hierarchy2"/>
    <dgm:cxn modelId="{B1BA204A-A6B2-E649-9A0F-6842BEC4CC1A}" type="presParOf" srcId="{9C8C0028-5846-0C46-B867-12947A01B233}" destId="{A789B0AE-0821-8748-AFB6-68CD69AC1670}" srcOrd="0" destOrd="0" presId="urn:microsoft.com/office/officeart/2005/8/layout/hierarchy2"/>
    <dgm:cxn modelId="{47FE9D0B-D7F9-B046-AC63-416B22EF60A6}" type="presParOf" srcId="{9C8C0028-5846-0C46-B867-12947A01B233}" destId="{364535C6-15C1-D243-B0A6-D681E8DE85F4}" srcOrd="1" destOrd="0" presId="urn:microsoft.com/office/officeart/2005/8/layout/hierarchy2"/>
    <dgm:cxn modelId="{8E4A00E3-6616-9647-BDDE-EF01CDB09308}" type="presParOf" srcId="{1C30F1F4-127B-C647-BC9B-F8E955471866}" destId="{3C6903CD-DB55-EF44-98FB-332D244158E0}" srcOrd="4" destOrd="0" presId="urn:microsoft.com/office/officeart/2005/8/layout/hierarchy2"/>
    <dgm:cxn modelId="{B7F4F8E1-7C4B-3B40-BDE1-34C390E4321E}" type="presParOf" srcId="{3C6903CD-DB55-EF44-98FB-332D244158E0}" destId="{5ADE44A6-8413-B041-BE53-8B1DBB37B675}" srcOrd="0" destOrd="0" presId="urn:microsoft.com/office/officeart/2005/8/layout/hierarchy2"/>
    <dgm:cxn modelId="{4834661B-FAA0-E148-9FA4-1E76F2D734B2}" type="presParOf" srcId="{1C30F1F4-127B-C647-BC9B-F8E955471866}" destId="{A118389D-91F0-D443-A83B-8A6823954EF9}" srcOrd="5" destOrd="0" presId="urn:microsoft.com/office/officeart/2005/8/layout/hierarchy2"/>
    <dgm:cxn modelId="{FF210E66-4608-FE4C-8CA7-EC9CC638BB92}" type="presParOf" srcId="{A118389D-91F0-D443-A83B-8A6823954EF9}" destId="{77B2727C-578B-694F-90B1-7F68AE0C7FDB}" srcOrd="0" destOrd="0" presId="urn:microsoft.com/office/officeart/2005/8/layout/hierarchy2"/>
    <dgm:cxn modelId="{C508A373-2F1B-8D46-BADA-DB595AAF3ED8}" type="presParOf" srcId="{A118389D-91F0-D443-A83B-8A6823954EF9}" destId="{F913900F-6C59-E945-AD79-91C8284EAAAC}" srcOrd="1" destOrd="0" presId="urn:microsoft.com/office/officeart/2005/8/layout/hierarchy2"/>
    <dgm:cxn modelId="{D7224510-E228-2341-BC7C-02092C629208}" type="presParOf" srcId="{DCF5E16B-87C1-7F4D-8295-96F88515BFBD}" destId="{4794ECAE-5379-4F44-B253-8E94A8ACA7F5}" srcOrd="2" destOrd="0" presId="urn:microsoft.com/office/officeart/2005/8/layout/hierarchy2"/>
    <dgm:cxn modelId="{014A95B5-C489-0049-AA9B-3794FD575897}" type="presParOf" srcId="{4794ECAE-5379-4F44-B253-8E94A8ACA7F5}" destId="{2B115C26-C795-7A45-B179-9BAD2C0E6AC3}" srcOrd="0" destOrd="0" presId="urn:microsoft.com/office/officeart/2005/8/layout/hierarchy2"/>
    <dgm:cxn modelId="{328C9D72-A927-3247-9797-7D0317601A14}" type="presParOf" srcId="{DCF5E16B-87C1-7F4D-8295-96F88515BFBD}" destId="{E7F78C19-5DA6-8B4E-A7FC-03C4D2DE253C}" srcOrd="3" destOrd="0" presId="urn:microsoft.com/office/officeart/2005/8/layout/hierarchy2"/>
    <dgm:cxn modelId="{AF27EF76-7E80-414A-8593-530D33BC5864}" type="presParOf" srcId="{E7F78C19-5DA6-8B4E-A7FC-03C4D2DE253C}" destId="{E106C3CB-0758-9649-A2C7-30CDE6572545}" srcOrd="0" destOrd="0" presId="urn:microsoft.com/office/officeart/2005/8/layout/hierarchy2"/>
    <dgm:cxn modelId="{10C99495-85D8-E447-BD46-AE76A0E3DF2E}" type="presParOf" srcId="{E7F78C19-5DA6-8B4E-A7FC-03C4D2DE253C}" destId="{11180C8D-D11C-D649-A024-F0869D6DF11B}" srcOrd="1" destOrd="0" presId="urn:microsoft.com/office/officeart/2005/8/layout/hierarchy2"/>
    <dgm:cxn modelId="{9EAA2B68-B0FC-6E4A-B326-17C7D3A0EAA3}" type="presParOf" srcId="{559070AC-DF56-9241-BFF9-1EFD5D1EEAF3}" destId="{701FD8E0-052A-654B-A145-CEE5DD3C74C9}" srcOrd="1" destOrd="0" presId="urn:microsoft.com/office/officeart/2005/8/layout/hierarchy2"/>
    <dgm:cxn modelId="{38D8AAD4-FBD7-6C46-9EA7-4B1A364F2A04}" type="presParOf" srcId="{701FD8E0-052A-654B-A145-CEE5DD3C74C9}" destId="{8AE75F9A-295D-5B44-944F-207D3DF1884B}" srcOrd="0" destOrd="0" presId="urn:microsoft.com/office/officeart/2005/8/layout/hierarchy2"/>
    <dgm:cxn modelId="{D4380B0C-EC38-9448-8A74-EB2715411C62}" type="presParOf" srcId="{701FD8E0-052A-654B-A145-CEE5DD3C74C9}" destId="{98A5A06C-C5E3-B349-8FD2-843C304204A3}" srcOrd="1" destOrd="0" presId="urn:microsoft.com/office/officeart/2005/8/layout/hierarchy2"/>
    <dgm:cxn modelId="{0C666F7C-1BE0-5B47-A88F-536321D10368}" type="presParOf" srcId="{98A5A06C-C5E3-B349-8FD2-843C304204A3}" destId="{D0FD4CEC-A6E8-DD43-8C28-D0E9E62B81DE}" srcOrd="0" destOrd="0" presId="urn:microsoft.com/office/officeart/2005/8/layout/hierarchy2"/>
    <dgm:cxn modelId="{D93FDFDB-BB46-F541-9673-4AF42FA4778F}" type="presParOf" srcId="{D0FD4CEC-A6E8-DD43-8C28-D0E9E62B81DE}" destId="{892FC219-DCE7-F447-A8A0-2A0997608ACC}" srcOrd="0" destOrd="0" presId="urn:microsoft.com/office/officeart/2005/8/layout/hierarchy2"/>
    <dgm:cxn modelId="{398116E5-85B7-C346-AA12-4768F29F4E32}" type="presParOf" srcId="{98A5A06C-C5E3-B349-8FD2-843C304204A3}" destId="{1DA4E3C2-D609-8D42-81B0-A57107DD733A}" srcOrd="1" destOrd="0" presId="urn:microsoft.com/office/officeart/2005/8/layout/hierarchy2"/>
    <dgm:cxn modelId="{C98F1F69-BCB0-9E4C-B06A-173E878A6C3B}" type="presParOf" srcId="{1DA4E3C2-D609-8D42-81B0-A57107DD733A}" destId="{41F3DCC9-B05C-0C4E-9818-7E656BDE55D3}" srcOrd="0" destOrd="0" presId="urn:microsoft.com/office/officeart/2005/8/layout/hierarchy2"/>
    <dgm:cxn modelId="{0D796E55-A1D5-2A47-A77A-2C90C1E69717}" type="presParOf" srcId="{1DA4E3C2-D609-8D42-81B0-A57107DD733A}" destId="{91CEE311-0809-5F4D-ABC8-C86EA0BD550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3BFBE-7E1C-3542-A662-E36AFA9E65C8}">
      <dsp:nvSpPr>
        <dsp:cNvPr id="0" name=""/>
        <dsp:cNvSpPr/>
      </dsp:nvSpPr>
      <dsp:spPr>
        <a:xfrm>
          <a:off x="1313951" y="913775"/>
          <a:ext cx="997678" cy="523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União</a:t>
          </a:r>
          <a:endParaRPr lang="pt-BR" sz="1400" kern="1200" dirty="0"/>
        </a:p>
      </dsp:txBody>
      <dsp:txXfrm>
        <a:off x="1329287" y="929111"/>
        <a:ext cx="967006" cy="492950"/>
      </dsp:txXfrm>
    </dsp:sp>
    <dsp:sp modelId="{9C593352-59BE-AB4B-A9D5-4F1F89DE49C1}">
      <dsp:nvSpPr>
        <dsp:cNvPr id="0" name=""/>
        <dsp:cNvSpPr/>
      </dsp:nvSpPr>
      <dsp:spPr>
        <a:xfrm rot="20063460">
          <a:off x="2275410" y="966827"/>
          <a:ext cx="737411" cy="98789"/>
        </a:xfrm>
        <a:custGeom>
          <a:avLst/>
          <a:gdLst/>
          <a:ahLst/>
          <a:cxnLst/>
          <a:rect l="0" t="0" r="0" b="0"/>
          <a:pathLst>
            <a:path>
              <a:moveTo>
                <a:pt x="0" y="49394"/>
              </a:moveTo>
              <a:lnTo>
                <a:pt x="737411" y="493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pt-BR" sz="1400" kern="1200"/>
        </a:p>
      </dsp:txBody>
      <dsp:txXfrm>
        <a:off x="2625680" y="997786"/>
        <a:ext cx="36870" cy="36870"/>
      </dsp:txXfrm>
    </dsp:sp>
    <dsp:sp modelId="{6A9103F5-37AA-A64A-8D0B-5D4C8E5D3D55}">
      <dsp:nvSpPr>
        <dsp:cNvPr id="0" name=""/>
        <dsp:cNvSpPr/>
      </dsp:nvSpPr>
      <dsp:spPr>
        <a:xfrm>
          <a:off x="2976601" y="614088"/>
          <a:ext cx="1061997" cy="4855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Orçamento da União</a:t>
          </a:r>
          <a:endParaRPr lang="pt-BR" sz="1400" kern="1200" dirty="0"/>
        </a:p>
      </dsp:txBody>
      <dsp:txXfrm>
        <a:off x="2990822" y="628309"/>
        <a:ext cx="1033555" cy="457095"/>
      </dsp:txXfrm>
    </dsp:sp>
    <dsp:sp modelId="{B5C1666C-D769-0147-9FB9-83F767EAD079}">
      <dsp:nvSpPr>
        <dsp:cNvPr id="0" name=""/>
        <dsp:cNvSpPr/>
      </dsp:nvSpPr>
      <dsp:spPr>
        <a:xfrm rot="19597093">
          <a:off x="3957423" y="536732"/>
          <a:ext cx="984088" cy="98789"/>
        </a:xfrm>
        <a:custGeom>
          <a:avLst/>
          <a:gdLst/>
          <a:ahLst/>
          <a:cxnLst/>
          <a:rect l="0" t="0" r="0" b="0"/>
          <a:pathLst>
            <a:path>
              <a:moveTo>
                <a:pt x="0" y="49394"/>
              </a:moveTo>
              <a:lnTo>
                <a:pt x="984088" y="49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pt-BR" sz="1400" kern="1200"/>
        </a:p>
      </dsp:txBody>
      <dsp:txXfrm>
        <a:off x="4424864" y="561524"/>
        <a:ext cx="49204" cy="49204"/>
      </dsp:txXfrm>
    </dsp:sp>
    <dsp:sp modelId="{09E5FF82-764D-5148-BC5E-193270F5C854}">
      <dsp:nvSpPr>
        <dsp:cNvPr id="0" name=""/>
        <dsp:cNvSpPr/>
      </dsp:nvSpPr>
      <dsp:spPr>
        <a:xfrm>
          <a:off x="4860335" y="59129"/>
          <a:ext cx="1692842" cy="5125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Gastos diretos da União</a:t>
          </a:r>
          <a:endParaRPr lang="pt-BR" sz="1400" kern="1200" dirty="0"/>
        </a:p>
      </dsp:txBody>
      <dsp:txXfrm>
        <a:off x="4875347" y="74141"/>
        <a:ext cx="1662818" cy="482510"/>
      </dsp:txXfrm>
    </dsp:sp>
    <dsp:sp modelId="{178E4290-98FD-6D4D-AF46-BD34D926E802}">
      <dsp:nvSpPr>
        <dsp:cNvPr id="0" name=""/>
        <dsp:cNvSpPr/>
      </dsp:nvSpPr>
      <dsp:spPr>
        <a:xfrm rot="1420003">
          <a:off x="4000630" y="988678"/>
          <a:ext cx="902884" cy="98789"/>
        </a:xfrm>
        <a:custGeom>
          <a:avLst/>
          <a:gdLst/>
          <a:ahLst/>
          <a:cxnLst/>
          <a:rect l="0" t="0" r="0" b="0"/>
          <a:pathLst>
            <a:path>
              <a:moveTo>
                <a:pt x="0" y="49394"/>
              </a:moveTo>
              <a:lnTo>
                <a:pt x="902884" y="49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pt-BR" sz="1400" kern="1200"/>
        </a:p>
      </dsp:txBody>
      <dsp:txXfrm>
        <a:off x="4429501" y="1015501"/>
        <a:ext cx="45144" cy="45144"/>
      </dsp:txXfrm>
    </dsp:sp>
    <dsp:sp modelId="{5C545EF4-8596-B34B-9D75-4E2110EEE05C}">
      <dsp:nvSpPr>
        <dsp:cNvPr id="0" name=""/>
        <dsp:cNvSpPr/>
      </dsp:nvSpPr>
      <dsp:spPr>
        <a:xfrm>
          <a:off x="4865547" y="834618"/>
          <a:ext cx="1729230" cy="7693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Transferências Voluntárias e Fundo a Fundo</a:t>
          </a:r>
          <a:endParaRPr lang="pt-BR" sz="1400" kern="1200" dirty="0"/>
        </a:p>
      </dsp:txBody>
      <dsp:txXfrm>
        <a:off x="4888080" y="857151"/>
        <a:ext cx="1684164" cy="724276"/>
      </dsp:txXfrm>
    </dsp:sp>
    <dsp:sp modelId="{AE8B7FD2-79C4-DE41-8E96-CB55717C799E}">
      <dsp:nvSpPr>
        <dsp:cNvPr id="0" name=""/>
        <dsp:cNvSpPr/>
      </dsp:nvSpPr>
      <dsp:spPr>
        <a:xfrm rot="21573379">
          <a:off x="6594764" y="1166354"/>
          <a:ext cx="914406" cy="98789"/>
        </a:xfrm>
        <a:custGeom>
          <a:avLst/>
          <a:gdLst/>
          <a:ahLst/>
          <a:cxnLst/>
          <a:rect l="0" t="0" r="0" b="0"/>
          <a:pathLst>
            <a:path>
              <a:moveTo>
                <a:pt x="0" y="49394"/>
              </a:moveTo>
              <a:lnTo>
                <a:pt x="914406" y="49394"/>
              </a:lnTo>
            </a:path>
          </a:pathLst>
        </a:custGeom>
        <a:noFill/>
        <a:ln w="25400" cap="flat" cmpd="sng" algn="ctr">
          <a:solidFill>
            <a:schemeClr val="accent2"/>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pt-BR" sz="1400" kern="1200"/>
        </a:p>
      </dsp:txBody>
      <dsp:txXfrm>
        <a:off x="7029107" y="1192888"/>
        <a:ext cx="45720" cy="45720"/>
      </dsp:txXfrm>
    </dsp:sp>
    <dsp:sp modelId="{A789B0AE-0821-8748-AFB6-68CD69AC1670}">
      <dsp:nvSpPr>
        <dsp:cNvPr id="0" name=""/>
        <dsp:cNvSpPr/>
      </dsp:nvSpPr>
      <dsp:spPr>
        <a:xfrm>
          <a:off x="7509157" y="849886"/>
          <a:ext cx="1861163" cy="724643"/>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Encaminhar aos órgãos de controle </a:t>
          </a:r>
          <a:r>
            <a:rPr lang="pt-BR" sz="1400" b="1" kern="1200" dirty="0" smtClean="0"/>
            <a:t>federais</a:t>
          </a:r>
          <a:endParaRPr lang="pt-BR" sz="1400" b="1" kern="1200" dirty="0"/>
        </a:p>
      </dsp:txBody>
      <dsp:txXfrm>
        <a:off x="7530381" y="871110"/>
        <a:ext cx="1818715" cy="682195"/>
      </dsp:txXfrm>
    </dsp:sp>
    <dsp:sp modelId="{3C6903CD-DB55-EF44-98FB-332D244158E0}">
      <dsp:nvSpPr>
        <dsp:cNvPr id="0" name=""/>
        <dsp:cNvSpPr/>
      </dsp:nvSpPr>
      <dsp:spPr>
        <a:xfrm rot="3429352">
          <a:off x="3689083" y="1449107"/>
          <a:ext cx="1527455" cy="98789"/>
        </a:xfrm>
        <a:custGeom>
          <a:avLst/>
          <a:gdLst/>
          <a:ahLst/>
          <a:cxnLst/>
          <a:rect l="0" t="0" r="0" b="0"/>
          <a:pathLst>
            <a:path>
              <a:moveTo>
                <a:pt x="0" y="49394"/>
              </a:moveTo>
              <a:lnTo>
                <a:pt x="1527455" y="49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pt-BR" sz="1400" kern="1200"/>
        </a:p>
      </dsp:txBody>
      <dsp:txXfrm>
        <a:off x="4414624" y="1460315"/>
        <a:ext cx="76372" cy="76372"/>
      </dsp:txXfrm>
    </dsp:sp>
    <dsp:sp modelId="{77B2727C-578B-694F-90B1-7F68AE0C7FDB}">
      <dsp:nvSpPr>
        <dsp:cNvPr id="0" name=""/>
        <dsp:cNvSpPr/>
      </dsp:nvSpPr>
      <dsp:spPr>
        <a:xfrm>
          <a:off x="4867022" y="1912203"/>
          <a:ext cx="1686155" cy="455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Execução de emendas</a:t>
          </a:r>
          <a:endParaRPr lang="pt-BR" sz="1400" kern="1200" dirty="0"/>
        </a:p>
      </dsp:txBody>
      <dsp:txXfrm>
        <a:off x="4880374" y="1925555"/>
        <a:ext cx="1659451" cy="429182"/>
      </dsp:txXfrm>
    </dsp:sp>
    <dsp:sp modelId="{4794ECAE-5379-4F44-B253-8E94A8ACA7F5}">
      <dsp:nvSpPr>
        <dsp:cNvPr id="0" name=""/>
        <dsp:cNvSpPr/>
      </dsp:nvSpPr>
      <dsp:spPr>
        <a:xfrm rot="4073161">
          <a:off x="1701077" y="2033318"/>
          <a:ext cx="1958311" cy="98789"/>
        </a:xfrm>
        <a:custGeom>
          <a:avLst/>
          <a:gdLst/>
          <a:ahLst/>
          <a:cxnLst/>
          <a:rect l="0" t="0" r="0" b="0"/>
          <a:pathLst>
            <a:path>
              <a:moveTo>
                <a:pt x="0" y="49394"/>
              </a:moveTo>
              <a:lnTo>
                <a:pt x="1958311" y="493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pt-BR" sz="1400" kern="1200"/>
        </a:p>
      </dsp:txBody>
      <dsp:txXfrm>
        <a:off x="2631275" y="2033754"/>
        <a:ext cx="97915" cy="97915"/>
      </dsp:txXfrm>
    </dsp:sp>
    <dsp:sp modelId="{E106C3CB-0758-9649-A2C7-30CDE6572545}">
      <dsp:nvSpPr>
        <dsp:cNvPr id="0" name=""/>
        <dsp:cNvSpPr/>
      </dsp:nvSpPr>
      <dsp:spPr>
        <a:xfrm>
          <a:off x="3048837" y="2798910"/>
          <a:ext cx="1045130" cy="3818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FPE/FPM</a:t>
          </a:r>
          <a:endParaRPr lang="pt-BR" sz="1400" kern="1200" dirty="0"/>
        </a:p>
      </dsp:txBody>
      <dsp:txXfrm>
        <a:off x="3060021" y="2810094"/>
        <a:ext cx="1022762" cy="359487"/>
      </dsp:txXfrm>
    </dsp:sp>
    <dsp:sp modelId="{8AE75F9A-295D-5B44-944F-207D3DF1884B}">
      <dsp:nvSpPr>
        <dsp:cNvPr id="0" name=""/>
        <dsp:cNvSpPr/>
      </dsp:nvSpPr>
      <dsp:spPr>
        <a:xfrm>
          <a:off x="1313951" y="3306256"/>
          <a:ext cx="1336188" cy="7903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Estados e Municípios</a:t>
          </a:r>
          <a:endParaRPr lang="pt-BR" sz="1400" kern="1200" dirty="0"/>
        </a:p>
      </dsp:txBody>
      <dsp:txXfrm>
        <a:off x="1337100" y="3329405"/>
        <a:ext cx="1289890" cy="744065"/>
      </dsp:txXfrm>
    </dsp:sp>
    <dsp:sp modelId="{D0FD4CEC-A6E8-DD43-8C28-D0E9E62B81DE}">
      <dsp:nvSpPr>
        <dsp:cNvPr id="0" name=""/>
        <dsp:cNvSpPr/>
      </dsp:nvSpPr>
      <dsp:spPr>
        <a:xfrm rot="21577552">
          <a:off x="2650088" y="3636271"/>
          <a:ext cx="4830944" cy="98789"/>
        </a:xfrm>
        <a:custGeom>
          <a:avLst/>
          <a:gdLst/>
          <a:ahLst/>
          <a:cxnLst/>
          <a:rect l="0" t="0" r="0" b="0"/>
          <a:pathLst>
            <a:path>
              <a:moveTo>
                <a:pt x="0" y="49394"/>
              </a:moveTo>
              <a:lnTo>
                <a:pt x="4830944" y="49394"/>
              </a:lnTo>
            </a:path>
          </a:pathLst>
        </a:custGeom>
        <a:noFill/>
        <a:ln w="25400" cap="flat" cmpd="sng" algn="ctr">
          <a:solidFill>
            <a:schemeClr val="accent6"/>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pt-BR" sz="1400" kern="1200"/>
        </a:p>
      </dsp:txBody>
      <dsp:txXfrm>
        <a:off x="4944786" y="3564892"/>
        <a:ext cx="241547" cy="241547"/>
      </dsp:txXfrm>
    </dsp:sp>
    <dsp:sp modelId="{41F3DCC9-B05C-0C4E-9818-7E656BDE55D3}">
      <dsp:nvSpPr>
        <dsp:cNvPr id="0" name=""/>
        <dsp:cNvSpPr/>
      </dsp:nvSpPr>
      <dsp:spPr>
        <a:xfrm>
          <a:off x="7480981" y="3344833"/>
          <a:ext cx="1923219" cy="65012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Encaminhar aos órgãos de controle </a:t>
          </a:r>
          <a:r>
            <a:rPr lang="pt-BR" sz="1400" b="1" kern="1200" dirty="0" smtClean="0"/>
            <a:t>locais</a:t>
          </a:r>
          <a:endParaRPr lang="pt-BR" sz="1400" b="1" kern="1200" dirty="0"/>
        </a:p>
      </dsp:txBody>
      <dsp:txXfrm>
        <a:off x="7500022" y="3363874"/>
        <a:ext cx="1885137" cy="6120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909C618F-1A15-455E-AB9D-2906818B2420}" type="datetimeFigureOut">
              <a:rPr lang="pt-BR" smtClean="0"/>
              <a:t>06/12/20</a:t>
            </a:fld>
            <a:endParaRPr lang="pt-BR"/>
          </a:p>
        </p:txBody>
      </p:sp>
      <p:sp>
        <p:nvSpPr>
          <p:cNvPr id="4" name="Espaço Reservado para Imagem de Slide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EFBDCB4-BD29-42F8-A13E-3F59CE68188E}" type="slidenum">
              <a:rPr lang="pt-BR" smtClean="0"/>
              <a:t>‹#›</a:t>
            </a:fld>
            <a:endParaRPr lang="pt-BR"/>
          </a:p>
        </p:txBody>
      </p:sp>
    </p:spTree>
    <p:extLst>
      <p:ext uri="{BB962C8B-B14F-4D97-AF65-F5344CB8AC3E}">
        <p14:creationId xmlns:p14="http://schemas.microsoft.com/office/powerpoint/2010/main" val="3968614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de Título">
    <p:spTree>
      <p:nvGrpSpPr>
        <p:cNvPr id="1" name=""/>
        <p:cNvGrpSpPr/>
        <p:nvPr/>
      </p:nvGrpSpPr>
      <p:grpSpPr>
        <a:xfrm>
          <a:off x="0" y="0"/>
          <a:ext cx="0" cy="0"/>
          <a:chOff x="0" y="0"/>
          <a:chExt cx="0" cy="0"/>
        </a:xfrm>
      </p:grpSpPr>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8"/>
            <a:ext cx="12193922" cy="6856921"/>
          </a:xfrm>
          <a:prstGeom prst="rect">
            <a:avLst/>
          </a:prstGeom>
        </p:spPr>
      </p:pic>
    </p:spTree>
    <p:extLst>
      <p:ext uri="{BB962C8B-B14F-4D97-AF65-F5344CB8AC3E}">
        <p14:creationId xmlns:p14="http://schemas.microsoft.com/office/powerpoint/2010/main" val="394953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8F7C14E-9AA3-40E0-BA2F-8ABEB8D63F17}" type="datetimeFigureOut">
              <a:rPr lang="pt-BR" smtClean="0"/>
              <a:t>06/12/20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228186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8F7C14E-9AA3-40E0-BA2F-8ABEB8D63F17}" type="datetimeFigureOut">
              <a:rPr lang="pt-BR" smtClean="0"/>
              <a:t>06/12/20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113208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F989E11-FDB5-4C88-9698-2AEC9889DB0C}" type="datetimeFigureOut">
              <a:rPr lang="pt-BR" smtClean="0"/>
              <a:pPr/>
              <a:t>06/12/20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ACD7FF3-2DF8-4A0E-BD2F-79DDBAAC1FE9}" type="slidenum">
              <a:rPr lang="pt-BR" smtClean="0"/>
              <a:pPr/>
              <a:t>‹#›</a:t>
            </a:fld>
            <a:endParaRPr lang="pt-BR"/>
          </a:p>
        </p:txBody>
      </p:sp>
    </p:spTree>
    <p:extLst>
      <p:ext uri="{BB962C8B-B14F-4D97-AF65-F5344CB8AC3E}">
        <p14:creationId xmlns:p14="http://schemas.microsoft.com/office/powerpoint/2010/main" val="335915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838200" y="970015"/>
            <a:ext cx="10515600" cy="998780"/>
          </a:xfrm>
        </p:spPr>
        <p:txBody>
          <a:bodyPr>
            <a:normAutofit/>
          </a:bodyPr>
          <a:lstStyle>
            <a:lvl1pPr>
              <a:defRPr sz="5400" b="1">
                <a:solidFill>
                  <a:schemeClr val="accent1">
                    <a:lumMod val="50000"/>
                  </a:schemeClr>
                </a:solidFill>
              </a:defRPr>
            </a:lvl1pPr>
          </a:lstStyle>
          <a:p>
            <a:r>
              <a:rPr lang="pt-BR" dirty="0"/>
              <a:t>Clique para editar o título mestre</a:t>
            </a:r>
          </a:p>
        </p:txBody>
      </p:sp>
      <p:sp>
        <p:nvSpPr>
          <p:cNvPr id="3" name="Espaço Reservado para Conteúdo 2"/>
          <p:cNvSpPr>
            <a:spLocks noGrp="1"/>
          </p:cNvSpPr>
          <p:nvPr>
            <p:ph idx="1"/>
          </p:nvPr>
        </p:nvSpPr>
        <p:spPr>
          <a:xfrm>
            <a:off x="838200" y="2271573"/>
            <a:ext cx="10515600" cy="4233863"/>
          </a:xfrm>
        </p:spPr>
        <p:txBody>
          <a:bodyPr/>
          <a:lstStyle>
            <a:lvl1pPr>
              <a:defRPr sz="4400"/>
            </a:lvl1pPr>
            <a:lvl2pPr>
              <a:defRPr sz="3600"/>
            </a:lvl2pPr>
            <a:lvl3pPr>
              <a:defRPr sz="2800"/>
            </a:lvl3pPr>
            <a:lvl4pPr>
              <a:defRPr sz="2000"/>
            </a:lvl4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p>
            <a:fld id="{68F7C14E-9AA3-40E0-BA2F-8ABEB8D63F17}" type="datetimeFigureOut">
              <a:rPr lang="pt-BR" smtClean="0"/>
              <a:t>06/12/20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284317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68F7C14E-9AA3-40E0-BA2F-8ABEB8D63F17}" type="datetimeFigureOut">
              <a:rPr lang="pt-BR" smtClean="0"/>
              <a:t>06/12/20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318507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68F7C14E-9AA3-40E0-BA2F-8ABEB8D63F17}" type="datetimeFigureOut">
              <a:rPr lang="pt-BR" smtClean="0"/>
              <a:t>06/12/20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45709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68F7C14E-9AA3-40E0-BA2F-8ABEB8D63F17}" type="datetimeFigureOut">
              <a:rPr lang="pt-BR" smtClean="0"/>
              <a:t>06/12/20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30099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68F7C14E-9AA3-40E0-BA2F-8ABEB8D63F17}" type="datetimeFigureOut">
              <a:rPr lang="pt-BR" smtClean="0"/>
              <a:t>06/12/20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162741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8F7C14E-9AA3-40E0-BA2F-8ABEB8D63F17}" type="datetimeFigureOut">
              <a:rPr lang="pt-BR" smtClean="0"/>
              <a:t>06/12/20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201959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68F7C14E-9AA3-40E0-BA2F-8ABEB8D63F17}" type="datetimeFigureOut">
              <a:rPr lang="pt-BR" smtClean="0"/>
              <a:t>06/12/20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324575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68F7C14E-9AA3-40E0-BA2F-8ABEB8D63F17}" type="datetimeFigureOut">
              <a:rPr lang="pt-BR" smtClean="0"/>
              <a:t>06/12/20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5185177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7C14E-9AA3-40E0-BA2F-8ABEB8D63F17}" type="datetimeFigureOut">
              <a:rPr lang="pt-BR" smtClean="0"/>
              <a:t>06/12/20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8D7870-3E1E-46D6-B2B9-1C7C4867D3DC}" type="slidenum">
              <a:rPr lang="pt-BR" smtClean="0"/>
              <a:t>‹#›</a:t>
            </a:fld>
            <a:endParaRPr lang="pt-BR"/>
          </a:p>
        </p:txBody>
      </p:sp>
    </p:spTree>
    <p:extLst>
      <p:ext uri="{BB962C8B-B14F-4D97-AF65-F5344CB8AC3E}">
        <p14:creationId xmlns:p14="http://schemas.microsoft.com/office/powerpoint/2010/main" val="2564759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dosabertos.camara.leg.br/" TargetMode="External"/><Relationship Id="rId3" Type="http://schemas.openxmlformats.org/officeDocument/2006/relationships/hyperlink" Target="https://www12.senado.leg.br/dados-aberto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ineis.cnj.jus.br/QvAJAXZfc/opendoc.htm?document=qvw_l%2FPainelCNJ.qvw&amp;host=QVS%40neodimio03&amp;anonymous=true&amp;sheet=shPORT63Relatorio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portaltransparencia.gov.br/sancoes/cnep?ordenarPor=nome&amp;direcao=asc" TargetMode="External"/><Relationship Id="rId4" Type="http://schemas.openxmlformats.org/officeDocument/2006/relationships/hyperlink" Target="https://www.cnj.jus.br/improbidade_adm/consultar_requerido.php" TargetMode="External"/><Relationship Id="rId1" Type="http://schemas.openxmlformats.org/officeDocument/2006/relationships/slideLayout" Target="../slideLayouts/slideLayout2.xml"/><Relationship Id="rId2" Type="http://schemas.openxmlformats.org/officeDocument/2006/relationships/hyperlink" Target="https://receita.economia.gov.br/orientacao/tributaria/cadastros/cadastro-nacional-de-pessoas-juridicas-cnpj/dados-publicos-cnpj"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nj.jus.br/improbidade_adm/consultar_requerido.php" TargetMode="External"/><Relationship Id="rId3" Type="http://schemas.openxmlformats.org/officeDocument/2006/relationships/hyperlink" Target="https://contas.tcu.gov.br/ords/f?p=INABILITADO:INABILITAD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istema.ouvidorias.gov.br/publico/Manifestacao/SelecionarTipoManifestacao.aspx?ReturnUrl=%2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3" Type="http://schemas.openxmlformats.org/officeDocument/2006/relationships/hyperlink" Target="https://sistema.ouvidorias.gov.br/Login/Identificacao.aspx?idFormulario=4&amp;tipo=1&amp;ReturnUrl=/publico/Manifestacao/RegistrarManifestacao.aspx?idFormulario=4&amp;tipo=1&amp;origem=idp&amp;modo=" TargetMode="External"/><Relationship Id="rId4" Type="http://schemas.openxmlformats.org/officeDocument/2006/relationships/hyperlink" Target="https://aplicativos.mpf.mp.br/ouvidoria/app/cidadao/manifestacao/cadastro/2" TargetMode="External"/><Relationship Id="rId5" Type="http://schemas.openxmlformats.org/officeDocument/2006/relationships/hyperlink" Target="https://www.tcmgo.tc.br/site/links-para-os-tribunais-de-contas/" TargetMode="External"/><Relationship Id="rId1" Type="http://schemas.openxmlformats.org/officeDocument/2006/relationships/slideLayout" Target="../slideLayouts/slideLayout2.xml"/><Relationship Id="rId2" Type="http://schemas.openxmlformats.org/officeDocument/2006/relationships/hyperlink" Target="https://contas.tcu.gov.br/ords/f?p=SISOUVIDORIA_EXTERNA:29:::NO:29:P29_XTIPO_MANIFESTACAO: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gov.br/compras/pt-br/assuntos/consultas-1" TargetMode="External"/><Relationship Id="rId4" Type="http://schemas.openxmlformats.org/officeDocument/2006/relationships/hyperlink" Target="http://compras.dados.gov.br/docs/home.html" TargetMode="External"/><Relationship Id="rId5" Type="http://schemas.openxmlformats.org/officeDocument/2006/relationships/hyperlink" Target="https://paineldeprecos.planejamento.gov.br/" TargetMode="External"/><Relationship Id="rId1" Type="http://schemas.openxmlformats.org/officeDocument/2006/relationships/slideLayout" Target="../slideLayouts/slideLayout2.xml"/><Relationship Id="rId2" Type="http://schemas.openxmlformats.org/officeDocument/2006/relationships/hyperlink" Target="http://portaldatransparencia.gov.b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ortaldatransparencia.gov.br/" TargetMode="External"/><Relationship Id="rId3" Type="http://schemas.openxmlformats.org/officeDocument/2006/relationships/hyperlink" Target="http://plataformamaisbrasil.gov.br/"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ortaldatransparencia.cgu.gov.br/swagger-ui.html" TargetMode="External"/><Relationship Id="rId4" Type="http://schemas.openxmlformats.org/officeDocument/2006/relationships/hyperlink" Target="https://www12.senado.leg.br/orcamento/sigabrasil" TargetMode="External"/><Relationship Id="rId1" Type="http://schemas.openxmlformats.org/officeDocument/2006/relationships/slideLayout" Target="../slideLayouts/slideLayout2.xml"/><Relationship Id="rId2" Type="http://schemas.openxmlformats.org/officeDocument/2006/relationships/hyperlink" Target="http://portaldatransparencia.gov.b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ec.mec.gov.br/painelObras/" TargetMode="External"/><Relationship Id="rId3" Type="http://schemas.openxmlformats.org/officeDocument/2006/relationships/hyperlink" Target="http://siga.funasa.gov.br/sismoc/#pesquisaAvancad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se.jus.br/eleicoes/estatisticas/repositorio-de-dados-eleitorais-1/repositorio-de-dados-eleitorais" TargetMode="External"/><Relationship Id="rId3" Type="http://schemas.openxmlformats.org/officeDocument/2006/relationships/hyperlink" Target="https://divulgacandcontas.tse.jus.br/divulg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Uso de dados abertos no combate à corrupção</a:t>
            </a:r>
            <a:endParaRPr lang="pt-BR" dirty="0"/>
          </a:p>
        </p:txBody>
      </p:sp>
      <p:sp>
        <p:nvSpPr>
          <p:cNvPr id="3" name="Subtitle 2"/>
          <p:cNvSpPr>
            <a:spLocks noGrp="1"/>
          </p:cNvSpPr>
          <p:nvPr>
            <p:ph type="subTitle" idx="1"/>
          </p:nvPr>
        </p:nvSpPr>
        <p:spPr/>
        <p:txBody>
          <a:bodyPr/>
          <a:lstStyle/>
          <a:p>
            <a:r>
              <a:rPr lang="pt-BR" dirty="0" smtClean="0"/>
              <a:t>Sim. É possível.</a:t>
            </a:r>
            <a:endParaRPr lang="pt-BR" dirty="0"/>
          </a:p>
        </p:txBody>
      </p:sp>
    </p:spTree>
    <p:extLst>
      <p:ext uri="{BB962C8B-B14F-4D97-AF65-F5344CB8AC3E}">
        <p14:creationId xmlns:p14="http://schemas.microsoft.com/office/powerpoint/2010/main" val="1004866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Gastos dos parlamentares</a:t>
            </a:r>
            <a:endParaRPr lang="pt-BR" dirty="0"/>
          </a:p>
        </p:txBody>
      </p:sp>
      <p:sp>
        <p:nvSpPr>
          <p:cNvPr id="3" name="Content Placeholder 2"/>
          <p:cNvSpPr>
            <a:spLocks noGrp="1"/>
          </p:cNvSpPr>
          <p:nvPr>
            <p:ph idx="1"/>
          </p:nvPr>
        </p:nvSpPr>
        <p:spPr/>
        <p:txBody>
          <a:bodyPr/>
          <a:lstStyle/>
          <a:p>
            <a:r>
              <a:rPr lang="pt-BR" dirty="0" smtClean="0">
                <a:hlinkClick r:id="rId2"/>
              </a:rPr>
              <a:t>Portal de dados da Câmara</a:t>
            </a:r>
            <a:endParaRPr lang="pt-BR" dirty="0" smtClean="0"/>
          </a:p>
          <a:p>
            <a:r>
              <a:rPr lang="pt-BR" dirty="0" smtClean="0">
                <a:hlinkClick r:id="rId3"/>
              </a:rPr>
              <a:t>Portal de dados do Senado</a:t>
            </a:r>
            <a:endParaRPr lang="pt-BR" dirty="0" smtClean="0"/>
          </a:p>
        </p:txBody>
      </p:sp>
    </p:spTree>
    <p:extLst>
      <p:ext uri="{BB962C8B-B14F-4D97-AF65-F5344CB8AC3E}">
        <p14:creationId xmlns:p14="http://schemas.microsoft.com/office/powerpoint/2010/main" val="1422935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Salários de Magistrados</a:t>
            </a:r>
            <a:endParaRPr lang="pt-BR" dirty="0"/>
          </a:p>
        </p:txBody>
      </p:sp>
      <p:sp>
        <p:nvSpPr>
          <p:cNvPr id="3" name="Content Placeholder 2"/>
          <p:cNvSpPr>
            <a:spLocks noGrp="1"/>
          </p:cNvSpPr>
          <p:nvPr>
            <p:ph idx="1"/>
          </p:nvPr>
        </p:nvSpPr>
        <p:spPr/>
        <p:txBody>
          <a:bodyPr/>
          <a:lstStyle/>
          <a:p>
            <a:r>
              <a:rPr lang="pt-BR" dirty="0" smtClean="0">
                <a:hlinkClick r:id="rId2"/>
              </a:rPr>
              <a:t>Painel de salários do CNJ</a:t>
            </a:r>
            <a:endParaRPr lang="pt-BR" dirty="0" smtClean="0"/>
          </a:p>
        </p:txBody>
      </p:sp>
    </p:spTree>
    <p:extLst>
      <p:ext uri="{BB962C8B-B14F-4D97-AF65-F5344CB8AC3E}">
        <p14:creationId xmlns:p14="http://schemas.microsoft.com/office/powerpoint/2010/main" val="907072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Dados relativos a empresas</a:t>
            </a:r>
            <a:endParaRPr lang="pt-BR" dirty="0"/>
          </a:p>
        </p:txBody>
      </p:sp>
      <p:sp>
        <p:nvSpPr>
          <p:cNvPr id="3" name="Content Placeholder 2"/>
          <p:cNvSpPr>
            <a:spLocks noGrp="1"/>
          </p:cNvSpPr>
          <p:nvPr>
            <p:ph idx="1"/>
          </p:nvPr>
        </p:nvSpPr>
        <p:spPr/>
        <p:txBody>
          <a:bodyPr/>
          <a:lstStyle/>
          <a:p>
            <a:r>
              <a:rPr lang="pt-BR" dirty="0" smtClean="0">
                <a:hlinkClick r:id="rId2"/>
              </a:rPr>
              <a:t>Dados cadastrais do CNPJ</a:t>
            </a:r>
            <a:endParaRPr lang="pt-BR" dirty="0" smtClean="0"/>
          </a:p>
          <a:p>
            <a:r>
              <a:rPr lang="pt-BR" dirty="0" smtClean="0">
                <a:hlinkClick r:id="rId3"/>
              </a:rPr>
              <a:t>Empresas punidas (impedidas de licitar e inidôneas)</a:t>
            </a:r>
            <a:endParaRPr lang="pt-BR" dirty="0" smtClean="0"/>
          </a:p>
          <a:p>
            <a:r>
              <a:rPr lang="pt-BR" dirty="0" smtClean="0">
                <a:hlinkClick r:id="rId4"/>
              </a:rPr>
              <a:t>Cadastro de empresas condenadas por improbidade</a:t>
            </a:r>
            <a:endParaRPr lang="pt-BR" dirty="0" smtClean="0"/>
          </a:p>
        </p:txBody>
      </p:sp>
    </p:spTree>
    <p:extLst>
      <p:ext uri="{BB962C8B-B14F-4D97-AF65-F5344CB8AC3E}">
        <p14:creationId xmlns:p14="http://schemas.microsoft.com/office/powerpoint/2010/main" val="781661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Dados relativos a pessoas</a:t>
            </a:r>
            <a:endParaRPr lang="pt-BR" dirty="0"/>
          </a:p>
        </p:txBody>
      </p:sp>
      <p:sp>
        <p:nvSpPr>
          <p:cNvPr id="3" name="Content Placeholder 2"/>
          <p:cNvSpPr>
            <a:spLocks noGrp="1"/>
          </p:cNvSpPr>
          <p:nvPr>
            <p:ph idx="1"/>
          </p:nvPr>
        </p:nvSpPr>
        <p:spPr/>
        <p:txBody>
          <a:bodyPr/>
          <a:lstStyle/>
          <a:p>
            <a:r>
              <a:rPr lang="pt-BR" dirty="0">
                <a:hlinkClick r:id="rId2"/>
              </a:rPr>
              <a:t>Cadastro de </a:t>
            </a:r>
            <a:r>
              <a:rPr lang="pt-BR" dirty="0" smtClean="0">
                <a:hlinkClick r:id="rId2"/>
              </a:rPr>
              <a:t>pessoas </a:t>
            </a:r>
            <a:r>
              <a:rPr lang="pt-BR" dirty="0">
                <a:hlinkClick r:id="rId2"/>
              </a:rPr>
              <a:t>condenadas por improbidade</a:t>
            </a:r>
            <a:endParaRPr lang="pt-BR" dirty="0"/>
          </a:p>
          <a:p>
            <a:r>
              <a:rPr lang="pt-BR" dirty="0" smtClean="0">
                <a:hlinkClick r:id="rId3"/>
              </a:rPr>
              <a:t>Inabilitados para função pública (TCU)</a:t>
            </a:r>
            <a:endParaRPr lang="pt-BR" dirty="0" smtClean="0"/>
          </a:p>
        </p:txBody>
      </p:sp>
    </p:spTree>
    <p:extLst>
      <p:ext uri="{BB962C8B-B14F-4D97-AF65-F5344CB8AC3E}">
        <p14:creationId xmlns:p14="http://schemas.microsoft.com/office/powerpoint/2010/main" val="1877067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Lei de Acesso à Informação</a:t>
            </a:r>
            <a:endParaRPr lang="pt-BR" dirty="0"/>
          </a:p>
        </p:txBody>
      </p:sp>
      <p:sp>
        <p:nvSpPr>
          <p:cNvPr id="3" name="Content Placeholder 2"/>
          <p:cNvSpPr>
            <a:spLocks noGrp="1"/>
          </p:cNvSpPr>
          <p:nvPr>
            <p:ph idx="1"/>
          </p:nvPr>
        </p:nvSpPr>
        <p:spPr/>
        <p:txBody>
          <a:bodyPr/>
          <a:lstStyle/>
          <a:p>
            <a:r>
              <a:rPr lang="pt-BR" dirty="0" smtClean="0">
                <a:hlinkClick r:id="rId2"/>
              </a:rPr>
              <a:t>Fala-BR (ferramenta integrada de ouvidorias)</a:t>
            </a:r>
            <a:endParaRPr lang="pt-BR" dirty="0" smtClean="0"/>
          </a:p>
          <a:p>
            <a:r>
              <a:rPr lang="pt-BR" dirty="0" smtClean="0"/>
              <a:t>Sistemas locais</a:t>
            </a:r>
          </a:p>
        </p:txBody>
      </p:sp>
    </p:spTree>
    <p:extLst>
      <p:ext uri="{BB962C8B-B14F-4D97-AF65-F5344CB8AC3E}">
        <p14:creationId xmlns:p14="http://schemas.microsoft.com/office/powerpoint/2010/main" val="710917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sz="8800" dirty="0" smtClean="0"/>
              <a:t>Parte 2</a:t>
            </a:r>
            <a:endParaRPr lang="pt-BR" sz="8800" dirty="0"/>
          </a:p>
        </p:txBody>
      </p:sp>
      <p:sp>
        <p:nvSpPr>
          <p:cNvPr id="4" name="Subtitle 3"/>
          <p:cNvSpPr>
            <a:spLocks noGrp="1"/>
          </p:cNvSpPr>
          <p:nvPr>
            <p:ph type="subTitle" idx="1"/>
          </p:nvPr>
        </p:nvSpPr>
        <p:spPr/>
        <p:txBody>
          <a:bodyPr>
            <a:normAutofit/>
          </a:bodyPr>
          <a:lstStyle/>
          <a:p>
            <a:r>
              <a:rPr lang="pt-BR" sz="3600" dirty="0" smtClean="0"/>
              <a:t>Trilhas de investigação</a:t>
            </a:r>
            <a:endParaRPr lang="pt-BR" sz="3600" dirty="0"/>
          </a:p>
        </p:txBody>
      </p:sp>
    </p:spTree>
    <p:extLst>
      <p:ext uri="{BB962C8B-B14F-4D97-AF65-F5344CB8AC3E}">
        <p14:creationId xmlns:p14="http://schemas.microsoft.com/office/powerpoint/2010/main" val="273175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0015"/>
            <a:ext cx="10515600" cy="1412968"/>
          </a:xfrm>
        </p:spPr>
        <p:txBody>
          <a:bodyPr>
            <a:normAutofit/>
          </a:bodyPr>
          <a:lstStyle/>
          <a:p>
            <a:r>
              <a:rPr lang="pt-BR" sz="4000" dirty="0" smtClean="0"/>
              <a:t>Aplicação 1: Identificando milionários recebendo o auxílio emergencial</a:t>
            </a:r>
            <a:endParaRPr lang="pt-BR" sz="4000" dirty="0"/>
          </a:p>
        </p:txBody>
      </p:sp>
      <p:sp>
        <p:nvSpPr>
          <p:cNvPr id="3" name="Content Placeholder 2"/>
          <p:cNvSpPr>
            <a:spLocks noGrp="1"/>
          </p:cNvSpPr>
          <p:nvPr>
            <p:ph idx="1"/>
          </p:nvPr>
        </p:nvSpPr>
        <p:spPr>
          <a:xfrm>
            <a:off x="838200" y="2624138"/>
            <a:ext cx="10515600" cy="659389"/>
          </a:xfrm>
        </p:spPr>
        <p:txBody>
          <a:bodyPr>
            <a:normAutofit/>
          </a:bodyPr>
          <a:lstStyle/>
          <a:p>
            <a:r>
              <a:rPr lang="pt-BR" sz="3600" dirty="0" smtClean="0"/>
              <a:t>Ideia geral </a:t>
            </a:r>
          </a:p>
        </p:txBody>
      </p:sp>
      <p:sp>
        <p:nvSpPr>
          <p:cNvPr id="4" name="Rectangle 3"/>
          <p:cNvSpPr/>
          <p:nvPr/>
        </p:nvSpPr>
        <p:spPr>
          <a:xfrm>
            <a:off x="1302326" y="3246888"/>
            <a:ext cx="10432473" cy="923330"/>
          </a:xfrm>
          <a:prstGeom prst="rect">
            <a:avLst/>
          </a:prstGeom>
        </p:spPr>
        <p:txBody>
          <a:bodyPr wrap="square">
            <a:spAutoFit/>
          </a:bodyPr>
          <a:lstStyle/>
          <a:p>
            <a:r>
              <a:rPr lang="pt-BR" dirty="0"/>
              <a:t>É </a:t>
            </a:r>
            <a:r>
              <a:rPr lang="pt-BR" dirty="0" smtClean="0"/>
              <a:t>simples! </a:t>
            </a:r>
            <a:r>
              <a:rPr lang="pt-BR" dirty="0"/>
              <a:t>Vamos primeiramente levantar os dados das declarações de bens feitas por candidatos nas eleições de 2020. Em seguida, </a:t>
            </a:r>
            <a:r>
              <a:rPr lang="pt-BR" dirty="0" smtClean="0"/>
              <a:t>selecionaremos </a:t>
            </a:r>
            <a:r>
              <a:rPr lang="pt-BR" dirty="0"/>
              <a:t>os com </a:t>
            </a:r>
            <a:r>
              <a:rPr lang="pt-BR" dirty="0" smtClean="0"/>
              <a:t>patrimônio declarado </a:t>
            </a:r>
            <a:r>
              <a:rPr lang="pt-BR" dirty="0"/>
              <a:t>acima de R$ 1 milhão</a:t>
            </a:r>
            <a:r>
              <a:rPr lang="pt-BR" dirty="0" smtClean="0"/>
              <a:t>. Aí usaremos a API do Portal da Transparência para verificar se eles estão entre os beneficiários do </a:t>
            </a:r>
            <a:r>
              <a:rPr lang="pt-BR" i="1" dirty="0" smtClean="0"/>
              <a:t>Coronavoucher</a:t>
            </a:r>
            <a:r>
              <a:rPr lang="pt-BR" dirty="0" smtClean="0"/>
              <a:t>.</a:t>
            </a:r>
            <a:endParaRPr lang="pt-BR" dirty="0"/>
          </a:p>
        </p:txBody>
      </p:sp>
      <p:sp>
        <p:nvSpPr>
          <p:cNvPr id="5" name="Content Placeholder 2"/>
          <p:cNvSpPr txBox="1">
            <a:spLocks/>
          </p:cNvSpPr>
          <p:nvPr/>
        </p:nvSpPr>
        <p:spPr>
          <a:xfrm>
            <a:off x="838200" y="4342101"/>
            <a:ext cx="10515600" cy="659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600" dirty="0" smtClean="0"/>
              <a:t>Fontes de dados</a:t>
            </a:r>
          </a:p>
        </p:txBody>
      </p:sp>
      <p:sp>
        <p:nvSpPr>
          <p:cNvPr id="6" name="Rectangle 5"/>
          <p:cNvSpPr/>
          <p:nvPr/>
        </p:nvSpPr>
        <p:spPr>
          <a:xfrm>
            <a:off x="1302326" y="4866246"/>
            <a:ext cx="10432473" cy="369332"/>
          </a:xfrm>
          <a:prstGeom prst="rect">
            <a:avLst/>
          </a:prstGeom>
        </p:spPr>
        <p:txBody>
          <a:bodyPr wrap="square">
            <a:spAutoFit/>
          </a:bodyPr>
          <a:lstStyle/>
          <a:p>
            <a:r>
              <a:rPr lang="pt-BR" dirty="0" smtClean="0"/>
              <a:t>Repositório do TSE + API do Portal da Transparência</a:t>
            </a:r>
            <a:endParaRPr lang="pt-BR" dirty="0"/>
          </a:p>
        </p:txBody>
      </p:sp>
    </p:spTree>
    <p:extLst>
      <p:ext uri="{BB962C8B-B14F-4D97-AF65-F5344CB8AC3E}">
        <p14:creationId xmlns:p14="http://schemas.microsoft.com/office/powerpoint/2010/main" val="2089268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0015"/>
            <a:ext cx="10515600" cy="1579222"/>
          </a:xfrm>
        </p:spPr>
        <p:txBody>
          <a:bodyPr>
            <a:normAutofit/>
          </a:bodyPr>
          <a:lstStyle/>
          <a:p>
            <a:r>
              <a:rPr lang="pt-BR" sz="4000" dirty="0" smtClean="0"/>
              <a:t>Aplicação 2: Identificando sobrepreço em aquisições</a:t>
            </a:r>
            <a:endParaRPr lang="pt-BR" sz="4000" dirty="0"/>
          </a:p>
        </p:txBody>
      </p:sp>
      <p:sp>
        <p:nvSpPr>
          <p:cNvPr id="5" name="Content Placeholder 2"/>
          <p:cNvSpPr>
            <a:spLocks noGrp="1"/>
          </p:cNvSpPr>
          <p:nvPr>
            <p:ph idx="1"/>
          </p:nvPr>
        </p:nvSpPr>
        <p:spPr>
          <a:xfrm>
            <a:off x="838200" y="2624138"/>
            <a:ext cx="10515600" cy="659389"/>
          </a:xfrm>
        </p:spPr>
        <p:txBody>
          <a:bodyPr>
            <a:normAutofit/>
          </a:bodyPr>
          <a:lstStyle/>
          <a:p>
            <a:r>
              <a:rPr lang="pt-BR" sz="3600" dirty="0" smtClean="0"/>
              <a:t>Ideia geral </a:t>
            </a:r>
          </a:p>
        </p:txBody>
      </p:sp>
      <p:sp>
        <p:nvSpPr>
          <p:cNvPr id="6" name="Rectangle 5"/>
          <p:cNvSpPr/>
          <p:nvPr/>
        </p:nvSpPr>
        <p:spPr>
          <a:xfrm>
            <a:off x="1302326" y="3246888"/>
            <a:ext cx="10432473" cy="923330"/>
          </a:xfrm>
          <a:prstGeom prst="rect">
            <a:avLst/>
          </a:prstGeom>
        </p:spPr>
        <p:txBody>
          <a:bodyPr wrap="square">
            <a:spAutoFit/>
          </a:bodyPr>
          <a:lstStyle/>
          <a:p>
            <a:r>
              <a:rPr lang="pt-BR" dirty="0" smtClean="0"/>
              <a:t>Neste caso, iremos utilizar o Portal da Transparência para selecionar compras emergenciais de um órgão público para ação durante a pandemia. Depois, buscaremos no Painel de Preços compras de referência para verificar a adequação dos preços.</a:t>
            </a:r>
            <a:endParaRPr lang="pt-BR" dirty="0"/>
          </a:p>
        </p:txBody>
      </p:sp>
      <p:sp>
        <p:nvSpPr>
          <p:cNvPr id="7" name="Content Placeholder 2"/>
          <p:cNvSpPr txBox="1">
            <a:spLocks/>
          </p:cNvSpPr>
          <p:nvPr/>
        </p:nvSpPr>
        <p:spPr>
          <a:xfrm>
            <a:off x="838200" y="4342101"/>
            <a:ext cx="10515600" cy="659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600" dirty="0" smtClean="0"/>
              <a:t>Fontes de dados</a:t>
            </a:r>
          </a:p>
        </p:txBody>
      </p:sp>
      <p:sp>
        <p:nvSpPr>
          <p:cNvPr id="8" name="Rectangle 7"/>
          <p:cNvSpPr/>
          <p:nvPr/>
        </p:nvSpPr>
        <p:spPr>
          <a:xfrm>
            <a:off x="1302326" y="4866246"/>
            <a:ext cx="10432473" cy="369332"/>
          </a:xfrm>
          <a:prstGeom prst="rect">
            <a:avLst/>
          </a:prstGeom>
        </p:spPr>
        <p:txBody>
          <a:bodyPr wrap="square">
            <a:spAutoFit/>
          </a:bodyPr>
          <a:lstStyle/>
          <a:p>
            <a:r>
              <a:rPr lang="pt-BR" dirty="0" smtClean="0"/>
              <a:t>Portal da Transparência + Painel de Preços</a:t>
            </a:r>
            <a:endParaRPr lang="pt-BR" dirty="0"/>
          </a:p>
        </p:txBody>
      </p:sp>
    </p:spTree>
    <p:extLst>
      <p:ext uri="{BB962C8B-B14F-4D97-AF65-F5344CB8AC3E}">
        <p14:creationId xmlns:p14="http://schemas.microsoft.com/office/powerpoint/2010/main" val="824819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5432"/>
            <a:ext cx="10515600" cy="1385259"/>
          </a:xfrm>
        </p:spPr>
        <p:txBody>
          <a:bodyPr>
            <a:normAutofit/>
          </a:bodyPr>
          <a:lstStyle/>
          <a:p>
            <a:r>
              <a:rPr lang="pt-BR" sz="4000" dirty="0" smtClean="0"/>
              <a:t>Aplicação 3: Identificando </a:t>
            </a:r>
            <a:r>
              <a:rPr lang="pt-BR" sz="4000" dirty="0" smtClean="0"/>
              <a:t>indícios de fracionamento </a:t>
            </a:r>
            <a:r>
              <a:rPr lang="pt-BR" sz="4000" dirty="0" smtClean="0"/>
              <a:t>de compras </a:t>
            </a:r>
            <a:endParaRPr lang="pt-BR" sz="4000" dirty="0"/>
          </a:p>
        </p:txBody>
      </p:sp>
      <p:sp>
        <p:nvSpPr>
          <p:cNvPr id="5" name="Content Placeholder 2"/>
          <p:cNvSpPr>
            <a:spLocks noGrp="1"/>
          </p:cNvSpPr>
          <p:nvPr>
            <p:ph idx="1"/>
          </p:nvPr>
        </p:nvSpPr>
        <p:spPr>
          <a:xfrm>
            <a:off x="838200" y="2624138"/>
            <a:ext cx="10515600" cy="659389"/>
          </a:xfrm>
        </p:spPr>
        <p:txBody>
          <a:bodyPr>
            <a:normAutofit/>
          </a:bodyPr>
          <a:lstStyle/>
          <a:p>
            <a:r>
              <a:rPr lang="pt-BR" sz="3600" dirty="0" smtClean="0"/>
              <a:t>Ideia geral </a:t>
            </a:r>
          </a:p>
        </p:txBody>
      </p:sp>
      <p:sp>
        <p:nvSpPr>
          <p:cNvPr id="6" name="Rectangle 5"/>
          <p:cNvSpPr/>
          <p:nvPr/>
        </p:nvSpPr>
        <p:spPr>
          <a:xfrm>
            <a:off x="1302326" y="3246888"/>
            <a:ext cx="10432473" cy="923330"/>
          </a:xfrm>
          <a:prstGeom prst="rect">
            <a:avLst/>
          </a:prstGeom>
        </p:spPr>
        <p:txBody>
          <a:bodyPr wrap="square">
            <a:spAutoFit/>
          </a:bodyPr>
          <a:lstStyle/>
          <a:p>
            <a:r>
              <a:rPr lang="pt-BR" dirty="0" smtClean="0"/>
              <a:t>Neste caso, iremos utilizar a API do Compras Governamentais para selecionar compras diretas de um órgão público no ano de 2019. Depois, analisaremos os dados em busca de compras idênticas realizadas no mesmo dia, com soma dos valores superior ao limite de dispensa de licitação.</a:t>
            </a:r>
            <a:endParaRPr lang="pt-BR" dirty="0"/>
          </a:p>
        </p:txBody>
      </p:sp>
      <p:sp>
        <p:nvSpPr>
          <p:cNvPr id="7" name="Content Placeholder 2"/>
          <p:cNvSpPr txBox="1">
            <a:spLocks/>
          </p:cNvSpPr>
          <p:nvPr/>
        </p:nvSpPr>
        <p:spPr>
          <a:xfrm>
            <a:off x="838200" y="4342101"/>
            <a:ext cx="10515600" cy="659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600" dirty="0" smtClean="0"/>
              <a:t>Fontes de dados</a:t>
            </a:r>
          </a:p>
        </p:txBody>
      </p:sp>
      <p:sp>
        <p:nvSpPr>
          <p:cNvPr id="8" name="Rectangle 7"/>
          <p:cNvSpPr/>
          <p:nvPr/>
        </p:nvSpPr>
        <p:spPr>
          <a:xfrm>
            <a:off x="1302326" y="4866246"/>
            <a:ext cx="10432473" cy="369332"/>
          </a:xfrm>
          <a:prstGeom prst="rect">
            <a:avLst/>
          </a:prstGeom>
        </p:spPr>
        <p:txBody>
          <a:bodyPr wrap="square">
            <a:spAutoFit/>
          </a:bodyPr>
          <a:lstStyle/>
          <a:p>
            <a:r>
              <a:rPr lang="pt-BR" dirty="0" smtClean="0"/>
              <a:t>API do Compras Governamentais</a:t>
            </a:r>
            <a:endParaRPr lang="pt-BR" dirty="0"/>
          </a:p>
        </p:txBody>
      </p:sp>
    </p:spTree>
    <p:extLst>
      <p:ext uri="{BB962C8B-B14F-4D97-AF65-F5344CB8AC3E}">
        <p14:creationId xmlns:p14="http://schemas.microsoft.com/office/powerpoint/2010/main" val="732865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5432"/>
            <a:ext cx="10515600" cy="1385259"/>
          </a:xfrm>
        </p:spPr>
        <p:txBody>
          <a:bodyPr>
            <a:normAutofit/>
          </a:bodyPr>
          <a:lstStyle/>
          <a:p>
            <a:r>
              <a:rPr lang="pt-BR" sz="4000" dirty="0" smtClean="0"/>
              <a:t>Aplicação </a:t>
            </a:r>
            <a:r>
              <a:rPr lang="pt-BR" sz="4000" dirty="0" smtClean="0"/>
              <a:t>4: Identificando pessoas doadoras de campanha que recebem pagamentos do deputado eleito </a:t>
            </a:r>
            <a:endParaRPr lang="pt-BR" sz="4000" dirty="0"/>
          </a:p>
        </p:txBody>
      </p:sp>
      <p:sp>
        <p:nvSpPr>
          <p:cNvPr id="5" name="Content Placeholder 2"/>
          <p:cNvSpPr>
            <a:spLocks noGrp="1"/>
          </p:cNvSpPr>
          <p:nvPr>
            <p:ph idx="1"/>
          </p:nvPr>
        </p:nvSpPr>
        <p:spPr>
          <a:xfrm>
            <a:off x="838200" y="2624138"/>
            <a:ext cx="10515600" cy="659389"/>
          </a:xfrm>
        </p:spPr>
        <p:txBody>
          <a:bodyPr>
            <a:normAutofit/>
          </a:bodyPr>
          <a:lstStyle/>
          <a:p>
            <a:r>
              <a:rPr lang="pt-BR" sz="3600" dirty="0" smtClean="0"/>
              <a:t>Ideia geral </a:t>
            </a:r>
          </a:p>
        </p:txBody>
      </p:sp>
      <p:sp>
        <p:nvSpPr>
          <p:cNvPr id="6" name="Rectangle 5"/>
          <p:cNvSpPr/>
          <p:nvPr/>
        </p:nvSpPr>
        <p:spPr>
          <a:xfrm>
            <a:off x="1302326" y="3246888"/>
            <a:ext cx="10432473" cy="646331"/>
          </a:xfrm>
          <a:prstGeom prst="rect">
            <a:avLst/>
          </a:prstGeom>
        </p:spPr>
        <p:txBody>
          <a:bodyPr wrap="square">
            <a:spAutoFit/>
          </a:bodyPr>
          <a:lstStyle/>
          <a:p>
            <a:r>
              <a:rPr lang="pt-BR" dirty="0" smtClean="0"/>
              <a:t>Iremos verificar se pessoas que doaram recursos para campanhas eleitorais de deputados federais recebem recurso via cota parlamentar do mesmo deputado</a:t>
            </a:r>
            <a:endParaRPr lang="pt-BR" dirty="0"/>
          </a:p>
        </p:txBody>
      </p:sp>
      <p:sp>
        <p:nvSpPr>
          <p:cNvPr id="7" name="Content Placeholder 2"/>
          <p:cNvSpPr txBox="1">
            <a:spLocks/>
          </p:cNvSpPr>
          <p:nvPr/>
        </p:nvSpPr>
        <p:spPr>
          <a:xfrm>
            <a:off x="838200" y="4342101"/>
            <a:ext cx="10515600" cy="659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600" dirty="0" smtClean="0"/>
              <a:t>Fontes de dados</a:t>
            </a:r>
          </a:p>
        </p:txBody>
      </p:sp>
      <p:sp>
        <p:nvSpPr>
          <p:cNvPr id="8" name="Rectangle 7"/>
          <p:cNvSpPr/>
          <p:nvPr/>
        </p:nvSpPr>
        <p:spPr>
          <a:xfrm>
            <a:off x="1302326" y="4866246"/>
            <a:ext cx="10432473" cy="369332"/>
          </a:xfrm>
          <a:prstGeom prst="rect">
            <a:avLst/>
          </a:prstGeom>
        </p:spPr>
        <p:txBody>
          <a:bodyPr wrap="square">
            <a:spAutoFit/>
          </a:bodyPr>
          <a:lstStyle/>
          <a:p>
            <a:r>
              <a:rPr lang="pt-BR" dirty="0" smtClean="0"/>
              <a:t>Dados abertos da Câmara dos Deputados</a:t>
            </a:r>
            <a:endParaRPr lang="pt-BR" dirty="0"/>
          </a:p>
        </p:txBody>
      </p:sp>
    </p:spTree>
    <p:extLst>
      <p:ext uri="{BB962C8B-B14F-4D97-AF65-F5344CB8AC3E}">
        <p14:creationId xmlns:p14="http://schemas.microsoft.com/office/powerpoint/2010/main" val="1177550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pt-BR" dirty="0"/>
          </a:p>
        </p:txBody>
      </p:sp>
      <p:sp>
        <p:nvSpPr>
          <p:cNvPr id="3" name="Content Placeholder 2"/>
          <p:cNvSpPr>
            <a:spLocks noGrp="1"/>
          </p:cNvSpPr>
          <p:nvPr>
            <p:ph idx="1"/>
          </p:nvPr>
        </p:nvSpPr>
        <p:spPr/>
        <p:txBody>
          <a:bodyPr>
            <a:normAutofit/>
          </a:bodyPr>
          <a:lstStyle/>
          <a:p>
            <a:r>
              <a:rPr lang="pt-BR" dirty="0" smtClean="0"/>
              <a:t>Parte 1: Fontes de informação</a:t>
            </a:r>
          </a:p>
          <a:p>
            <a:r>
              <a:rPr lang="pt-BR" dirty="0" smtClean="0"/>
              <a:t>Parte 2: Exemplos de uso</a:t>
            </a:r>
          </a:p>
          <a:p>
            <a:r>
              <a:rPr lang="pt-BR" dirty="0" smtClean="0"/>
              <a:t>Parte 3: Como denunciar</a:t>
            </a:r>
            <a:endParaRPr lang="pt-BR" dirty="0"/>
          </a:p>
        </p:txBody>
      </p:sp>
    </p:spTree>
    <p:extLst>
      <p:ext uri="{BB962C8B-B14F-4D97-AF65-F5344CB8AC3E}">
        <p14:creationId xmlns:p14="http://schemas.microsoft.com/office/powerpoint/2010/main" val="982319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sz="8800" dirty="0" smtClean="0"/>
              <a:t>Parte 3</a:t>
            </a:r>
            <a:endParaRPr lang="pt-BR" sz="8800" dirty="0"/>
          </a:p>
        </p:txBody>
      </p:sp>
      <p:sp>
        <p:nvSpPr>
          <p:cNvPr id="4" name="Subtitle 3"/>
          <p:cNvSpPr>
            <a:spLocks noGrp="1"/>
          </p:cNvSpPr>
          <p:nvPr>
            <p:ph type="subTitle" idx="1"/>
          </p:nvPr>
        </p:nvSpPr>
        <p:spPr/>
        <p:txBody>
          <a:bodyPr>
            <a:normAutofit/>
          </a:bodyPr>
          <a:lstStyle/>
          <a:p>
            <a:r>
              <a:rPr lang="pt-BR" sz="3600" dirty="0" smtClean="0"/>
              <a:t>Como denunciar</a:t>
            </a:r>
          </a:p>
        </p:txBody>
      </p:sp>
    </p:spTree>
    <p:extLst>
      <p:ext uri="{BB962C8B-B14F-4D97-AF65-F5344CB8AC3E}">
        <p14:creationId xmlns:p14="http://schemas.microsoft.com/office/powerpoint/2010/main" val="1454734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5" y="940016"/>
            <a:ext cx="4606635" cy="667113"/>
          </a:xfrm>
        </p:spPr>
        <p:txBody>
          <a:bodyPr>
            <a:normAutofit/>
          </a:bodyPr>
          <a:lstStyle/>
          <a:p>
            <a:r>
              <a:rPr lang="pt-BR" sz="4000" dirty="0" smtClean="0"/>
              <a:t>Onde denunciar</a:t>
            </a:r>
            <a:endParaRPr lang="pt-BR" sz="4000" dirty="0"/>
          </a:p>
        </p:txBody>
      </p:sp>
      <p:sp>
        <p:nvSpPr>
          <p:cNvPr id="4" name="TextBox 3"/>
          <p:cNvSpPr txBox="1"/>
          <p:nvPr/>
        </p:nvSpPr>
        <p:spPr>
          <a:xfrm>
            <a:off x="727365" y="1477775"/>
            <a:ext cx="7467600" cy="646331"/>
          </a:xfrm>
          <a:prstGeom prst="rect">
            <a:avLst/>
          </a:prstGeom>
          <a:noFill/>
        </p:spPr>
        <p:txBody>
          <a:bodyPr wrap="square" rtlCol="0">
            <a:spAutoFit/>
          </a:bodyPr>
          <a:lstStyle/>
          <a:p>
            <a:r>
              <a:rPr lang="pt-BR" dirty="0" smtClean="0"/>
              <a:t>Basicamente, temos que entender a origem do dinheiro, para então sabermos onde denunciar.</a:t>
            </a:r>
            <a:endParaRPr lang="pt-BR" dirty="0"/>
          </a:p>
        </p:txBody>
      </p:sp>
      <p:graphicFrame>
        <p:nvGraphicFramePr>
          <p:cNvPr id="5" name="Diagram 4"/>
          <p:cNvGraphicFramePr/>
          <p:nvPr>
            <p:extLst>
              <p:ext uri="{D42A27DB-BD31-4B8C-83A1-F6EECF244321}">
                <p14:modId xmlns:p14="http://schemas.microsoft.com/office/powerpoint/2010/main" val="1795810850"/>
              </p:ext>
            </p:extLst>
          </p:nvPr>
        </p:nvGraphicFramePr>
        <p:xfrm>
          <a:off x="83129" y="2110400"/>
          <a:ext cx="11554690" cy="4479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p:cNvGrpSpPr/>
          <p:nvPr/>
        </p:nvGrpSpPr>
        <p:grpSpPr>
          <a:xfrm>
            <a:off x="249384" y="3235193"/>
            <a:ext cx="1593272" cy="2708407"/>
            <a:chOff x="249382" y="3359888"/>
            <a:chExt cx="1593272" cy="2938480"/>
          </a:xfrm>
        </p:grpSpPr>
        <p:sp>
          <p:nvSpPr>
            <p:cNvPr id="6" name="TextBox 5"/>
            <p:cNvSpPr txBox="1"/>
            <p:nvPr/>
          </p:nvSpPr>
          <p:spPr>
            <a:xfrm>
              <a:off x="249382" y="4507238"/>
              <a:ext cx="1593272" cy="646331"/>
            </a:xfrm>
            <a:prstGeom prst="rect">
              <a:avLst/>
            </a:prstGeom>
            <a:noFill/>
            <a:ln>
              <a:solidFill>
                <a:schemeClr val="tx1"/>
              </a:solidFill>
            </a:ln>
          </p:spPr>
          <p:txBody>
            <a:bodyPr wrap="square" rtlCol="0">
              <a:spAutoFit/>
            </a:bodyPr>
            <a:lstStyle/>
            <a:p>
              <a:r>
                <a:rPr lang="pt-BR" b="1" i="1" dirty="0" smtClean="0"/>
                <a:t>Qual </a:t>
              </a:r>
              <a:r>
                <a:rPr lang="pt-BR" b="1" i="1" smtClean="0"/>
                <a:t>a origem do dinheiro?</a:t>
              </a:r>
              <a:endParaRPr lang="pt-BR" b="1" i="1"/>
            </a:p>
          </p:txBody>
        </p:sp>
        <p:sp>
          <p:nvSpPr>
            <p:cNvPr id="12" name="Bent Arrow 11"/>
            <p:cNvSpPr/>
            <p:nvPr/>
          </p:nvSpPr>
          <p:spPr>
            <a:xfrm>
              <a:off x="1263500" y="3359888"/>
              <a:ext cx="161262" cy="1147350"/>
            </a:xfrm>
            <a:prstGeom prst="bentArrow">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3" name="Bent-Up Arrow 12"/>
            <p:cNvSpPr/>
            <p:nvPr/>
          </p:nvSpPr>
          <p:spPr>
            <a:xfrm rot="5400000">
              <a:off x="757155" y="5643168"/>
              <a:ext cx="1144800" cy="165600"/>
            </a:xfrm>
            <a:prstGeom prst="bentUpArrow">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19" name="Group 18"/>
          <p:cNvGrpSpPr/>
          <p:nvPr/>
        </p:nvGrpSpPr>
        <p:grpSpPr>
          <a:xfrm>
            <a:off x="6636326" y="2366713"/>
            <a:ext cx="1911928" cy="653578"/>
            <a:chOff x="6968836" y="2242018"/>
            <a:chExt cx="1911928" cy="593327"/>
          </a:xfrm>
        </p:grpSpPr>
        <p:cxnSp>
          <p:nvCxnSpPr>
            <p:cNvPr id="16" name="Straight Connector 15"/>
            <p:cNvCxnSpPr/>
            <p:nvPr/>
          </p:nvCxnSpPr>
          <p:spPr>
            <a:xfrm>
              <a:off x="6968836" y="2242018"/>
              <a:ext cx="19119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880764" y="2242018"/>
              <a:ext cx="0" cy="59332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flipV="1">
            <a:off x="6622469" y="3588326"/>
            <a:ext cx="1925785" cy="616528"/>
            <a:chOff x="6968836" y="2242018"/>
            <a:chExt cx="1911928" cy="593327"/>
          </a:xfrm>
        </p:grpSpPr>
        <p:cxnSp>
          <p:nvCxnSpPr>
            <p:cNvPr id="24" name="Straight Connector 23"/>
            <p:cNvCxnSpPr/>
            <p:nvPr/>
          </p:nvCxnSpPr>
          <p:spPr>
            <a:xfrm>
              <a:off x="6968836" y="2242018"/>
              <a:ext cx="19119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880764" y="2242018"/>
              <a:ext cx="0" cy="59332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4142507" y="5188373"/>
            <a:ext cx="4405747" cy="422718"/>
            <a:chOff x="6968836" y="2242018"/>
            <a:chExt cx="1911928" cy="593327"/>
          </a:xfrm>
        </p:grpSpPr>
        <p:cxnSp>
          <p:nvCxnSpPr>
            <p:cNvPr id="27" name="Straight Connector 26"/>
            <p:cNvCxnSpPr/>
            <p:nvPr/>
          </p:nvCxnSpPr>
          <p:spPr>
            <a:xfrm>
              <a:off x="6968836" y="2242018"/>
              <a:ext cx="1911928"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880764" y="2242018"/>
              <a:ext cx="0" cy="5933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9" name="Left Arrow Callout 28"/>
          <p:cNvSpPr/>
          <p:nvPr/>
        </p:nvSpPr>
        <p:spPr>
          <a:xfrm>
            <a:off x="9573491" y="2693502"/>
            <a:ext cx="2050473" cy="1108364"/>
          </a:xfrm>
          <a:prstGeom prst="leftArrowCallout">
            <a:avLst>
              <a:gd name="adj1" fmla="val 5000"/>
              <a:gd name="adj2" fmla="val 25000"/>
              <a:gd name="adj3" fmla="val 25000"/>
              <a:gd name="adj4" fmla="val 64977"/>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dirty="0" smtClean="0">
                <a:solidFill>
                  <a:schemeClr val="tx1"/>
                </a:solidFill>
              </a:rPr>
              <a:t>Controles internos dos poderes, Tribunais de Contas e Ministérios Públicos locais</a:t>
            </a:r>
            <a:endParaRPr lang="pt-BR" sz="1200" dirty="0">
              <a:solidFill>
                <a:schemeClr val="tx1"/>
              </a:solidFill>
            </a:endParaRPr>
          </a:p>
        </p:txBody>
      </p:sp>
      <p:sp>
        <p:nvSpPr>
          <p:cNvPr id="30" name="Left Arrow Callout 29"/>
          <p:cNvSpPr/>
          <p:nvPr/>
        </p:nvSpPr>
        <p:spPr>
          <a:xfrm>
            <a:off x="9587346" y="5188373"/>
            <a:ext cx="2050473" cy="1108364"/>
          </a:xfrm>
          <a:prstGeom prst="leftArrowCallout">
            <a:avLst>
              <a:gd name="adj1" fmla="val 5000"/>
              <a:gd name="adj2" fmla="val 25000"/>
              <a:gd name="adj3" fmla="val 25000"/>
              <a:gd name="adj4" fmla="val 64977"/>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dirty="0">
                <a:solidFill>
                  <a:schemeClr val="tx1"/>
                </a:solidFill>
              </a:rPr>
              <a:t>Controles internos dos poderes, </a:t>
            </a:r>
            <a:r>
              <a:rPr lang="pt-BR" sz="1200" dirty="0" smtClean="0">
                <a:solidFill>
                  <a:schemeClr val="tx1"/>
                </a:solidFill>
              </a:rPr>
              <a:t>TCU e MPF</a:t>
            </a:r>
            <a:endParaRPr lang="pt-BR" sz="1200" dirty="0">
              <a:solidFill>
                <a:schemeClr val="tx1"/>
              </a:solidFill>
            </a:endParaRPr>
          </a:p>
          <a:p>
            <a:pPr algn="ctr"/>
            <a:endParaRPr lang="pt-BR" sz="1200" dirty="0"/>
          </a:p>
        </p:txBody>
      </p:sp>
    </p:spTree>
    <p:extLst>
      <p:ext uri="{BB962C8B-B14F-4D97-AF65-F5344CB8AC3E}">
        <p14:creationId xmlns:p14="http://schemas.microsoft.com/office/powerpoint/2010/main" val="1762481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5432"/>
            <a:ext cx="10515600" cy="1385259"/>
          </a:xfrm>
        </p:spPr>
        <p:txBody>
          <a:bodyPr>
            <a:normAutofit/>
          </a:bodyPr>
          <a:lstStyle/>
          <a:p>
            <a:r>
              <a:rPr lang="pt-BR" sz="4000" dirty="0" smtClean="0"/>
              <a:t>Alguns links para denúncias</a:t>
            </a:r>
            <a:endParaRPr lang="pt-BR" sz="4000" dirty="0"/>
          </a:p>
        </p:txBody>
      </p:sp>
      <p:sp>
        <p:nvSpPr>
          <p:cNvPr id="3" name="Content Placeholder 2"/>
          <p:cNvSpPr>
            <a:spLocks noGrp="1"/>
          </p:cNvSpPr>
          <p:nvPr>
            <p:ph idx="1"/>
          </p:nvPr>
        </p:nvSpPr>
        <p:spPr>
          <a:xfrm>
            <a:off x="838200" y="2410691"/>
            <a:ext cx="10515600" cy="3429727"/>
          </a:xfrm>
        </p:spPr>
        <p:txBody>
          <a:bodyPr>
            <a:normAutofit/>
          </a:bodyPr>
          <a:lstStyle/>
          <a:p>
            <a:r>
              <a:rPr lang="pt-BR" sz="3200" dirty="0" smtClean="0">
                <a:hlinkClick r:id="rId2"/>
              </a:rPr>
              <a:t>Tribunal de Contas da União</a:t>
            </a:r>
            <a:endParaRPr lang="pt-BR" sz="3200" dirty="0" smtClean="0"/>
          </a:p>
          <a:p>
            <a:r>
              <a:rPr lang="pt-BR" sz="3200" dirty="0" smtClean="0">
                <a:hlinkClick r:id="rId3"/>
              </a:rPr>
              <a:t>Controladoria-Geral da União</a:t>
            </a:r>
            <a:endParaRPr lang="pt-BR" sz="3200" dirty="0" smtClean="0"/>
          </a:p>
          <a:p>
            <a:r>
              <a:rPr lang="pt-BR" sz="3200" dirty="0" smtClean="0">
                <a:hlinkClick r:id="rId4"/>
              </a:rPr>
              <a:t>Ministério Público Federal</a:t>
            </a:r>
            <a:endParaRPr lang="pt-BR" sz="3200" dirty="0" smtClean="0"/>
          </a:p>
          <a:p>
            <a:r>
              <a:rPr lang="pt-BR" sz="3200" dirty="0" smtClean="0">
                <a:hlinkClick r:id="rId5"/>
              </a:rPr>
              <a:t>Links para diversos Tribunais de Contas</a:t>
            </a:r>
            <a:endParaRPr lang="pt-BR" sz="3200" dirty="0"/>
          </a:p>
          <a:p>
            <a:endParaRPr lang="pt-BR" sz="3200" dirty="0"/>
          </a:p>
        </p:txBody>
      </p:sp>
    </p:spTree>
    <p:extLst>
      <p:ext uri="{BB962C8B-B14F-4D97-AF65-F5344CB8AC3E}">
        <p14:creationId xmlns:p14="http://schemas.microsoft.com/office/powerpoint/2010/main" val="178016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5432"/>
            <a:ext cx="10515600" cy="1385259"/>
          </a:xfrm>
        </p:spPr>
        <p:txBody>
          <a:bodyPr>
            <a:normAutofit/>
          </a:bodyPr>
          <a:lstStyle/>
          <a:p>
            <a:r>
              <a:rPr lang="pt-BR" sz="4000" dirty="0" smtClean="0"/>
              <a:t>Elementos de uma boa denúncia</a:t>
            </a:r>
            <a:endParaRPr lang="pt-BR" sz="4000" dirty="0"/>
          </a:p>
        </p:txBody>
      </p:sp>
      <p:sp>
        <p:nvSpPr>
          <p:cNvPr id="3" name="Content Placeholder 2"/>
          <p:cNvSpPr>
            <a:spLocks noGrp="1"/>
          </p:cNvSpPr>
          <p:nvPr>
            <p:ph idx="1"/>
          </p:nvPr>
        </p:nvSpPr>
        <p:spPr>
          <a:xfrm>
            <a:off x="838200" y="2410691"/>
            <a:ext cx="10515600" cy="4219436"/>
          </a:xfrm>
        </p:spPr>
        <p:txBody>
          <a:bodyPr>
            <a:normAutofit/>
          </a:bodyPr>
          <a:lstStyle/>
          <a:p>
            <a:r>
              <a:rPr lang="pt-BR" sz="3200" dirty="0" smtClean="0"/>
              <a:t>Dar nome aos bois</a:t>
            </a:r>
          </a:p>
          <a:p>
            <a:r>
              <a:rPr lang="pt-BR" sz="3200" dirty="0" smtClean="0"/>
              <a:t>Delimitar geográfica e organizacionalmente</a:t>
            </a:r>
          </a:p>
          <a:p>
            <a:r>
              <a:rPr lang="pt-BR" sz="3200" dirty="0" smtClean="0"/>
              <a:t>Trazer elementos probatórios ou evidências críticas</a:t>
            </a:r>
            <a:endParaRPr lang="pt-BR" sz="3200" dirty="0"/>
          </a:p>
          <a:p>
            <a:r>
              <a:rPr lang="pt-BR" sz="3200" dirty="0" smtClean="0"/>
              <a:t>Quantificar potencial dano ao erário</a:t>
            </a:r>
          </a:p>
        </p:txBody>
      </p:sp>
    </p:spTree>
    <p:extLst>
      <p:ext uri="{BB962C8B-B14F-4D97-AF65-F5344CB8AC3E}">
        <p14:creationId xmlns:p14="http://schemas.microsoft.com/office/powerpoint/2010/main" val="596841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xmlns="" id="{CDB78811-3D67-4D2D-83DC-FA848D3536F8}"/>
              </a:ext>
            </a:extLst>
          </p:cNvPr>
          <p:cNvSpPr/>
          <p:nvPr/>
        </p:nvSpPr>
        <p:spPr>
          <a:xfrm>
            <a:off x="2475247" y="1773672"/>
            <a:ext cx="6646719" cy="3092321"/>
          </a:xfrm>
          <a:prstGeom prst="rect">
            <a:avLst/>
          </a:prstGeom>
        </p:spPr>
        <p:txBody>
          <a:bodyPr wrap="square">
            <a:spAutoFit/>
          </a:bodyPr>
          <a:lstStyle/>
          <a:p>
            <a:pPr marL="254794" indent="-254794" algn="ctr">
              <a:lnSpc>
                <a:spcPct val="90000"/>
              </a:lnSpc>
              <a:buClr>
                <a:srgbClr val="FF9966"/>
              </a:buClr>
              <a:buSzPct val="50000"/>
              <a:tabLst>
                <a:tab pos="254794" algn="l"/>
                <a:tab pos="590550" algn="l"/>
                <a:tab pos="927497" algn="l"/>
                <a:tab pos="1264444" algn="l"/>
                <a:tab pos="1601391" algn="l"/>
                <a:tab pos="1938338" algn="l"/>
                <a:tab pos="2275285" algn="l"/>
                <a:tab pos="2612231" algn="l"/>
                <a:tab pos="2949179" algn="l"/>
                <a:tab pos="3286125" algn="l"/>
                <a:tab pos="3623072" algn="l"/>
                <a:tab pos="3960019" algn="l"/>
                <a:tab pos="4296966" algn="l"/>
                <a:tab pos="4633913" algn="l"/>
                <a:tab pos="4970860" algn="l"/>
                <a:tab pos="5307806" algn="l"/>
                <a:tab pos="5644754" algn="l"/>
                <a:tab pos="5981700" algn="l"/>
                <a:tab pos="6318647" algn="l"/>
                <a:tab pos="6655594" algn="l"/>
                <a:tab pos="6992541" algn="l"/>
              </a:tabLst>
              <a:defRPr/>
            </a:pPr>
            <a:r>
              <a:rPr lang="pt-BR" sz="4000" b="1" dirty="0" smtClean="0">
                <a:solidFill>
                  <a:schemeClr val="accent5">
                    <a:lumMod val="50000"/>
                  </a:schemeClr>
                </a:solidFill>
                <a:cs typeface="Times New Roman" panose="02020603050405020304" pitchFamily="18" charset="0"/>
              </a:rPr>
              <a:t>Obrigado</a:t>
            </a:r>
            <a:endParaRPr lang="pt-BR" sz="4000" b="1" dirty="0">
              <a:solidFill>
                <a:schemeClr val="accent5">
                  <a:lumMod val="50000"/>
                </a:schemeClr>
              </a:solidFill>
              <a:cs typeface="Times New Roman" panose="02020603050405020304" pitchFamily="18" charset="0"/>
            </a:endParaRPr>
          </a:p>
          <a:p>
            <a:pPr marL="254794" indent="-254794" algn="ctr">
              <a:lnSpc>
                <a:spcPct val="90000"/>
              </a:lnSpc>
              <a:buClr>
                <a:srgbClr val="FF9966"/>
              </a:buClr>
              <a:buSzPct val="50000"/>
              <a:tabLst>
                <a:tab pos="254794" algn="l"/>
                <a:tab pos="590550" algn="l"/>
                <a:tab pos="927497" algn="l"/>
                <a:tab pos="1264444" algn="l"/>
                <a:tab pos="1601391" algn="l"/>
                <a:tab pos="1938338" algn="l"/>
                <a:tab pos="2275285" algn="l"/>
                <a:tab pos="2612231" algn="l"/>
                <a:tab pos="2949179" algn="l"/>
                <a:tab pos="3286125" algn="l"/>
                <a:tab pos="3623072" algn="l"/>
                <a:tab pos="3960019" algn="l"/>
                <a:tab pos="4296966" algn="l"/>
                <a:tab pos="4633913" algn="l"/>
                <a:tab pos="4970860" algn="l"/>
                <a:tab pos="5307806" algn="l"/>
                <a:tab pos="5644754" algn="l"/>
                <a:tab pos="5981700" algn="l"/>
                <a:tab pos="6318647" algn="l"/>
                <a:tab pos="6655594" algn="l"/>
                <a:tab pos="6992541" algn="l"/>
              </a:tabLst>
              <a:defRPr/>
            </a:pPr>
            <a:endParaRPr lang="pt-BR" sz="3600" b="1" dirty="0">
              <a:solidFill>
                <a:schemeClr val="accent5">
                  <a:lumMod val="50000"/>
                </a:schemeClr>
              </a:solidFill>
              <a:cs typeface="Times New Roman" panose="02020603050405020304" pitchFamily="18" charset="0"/>
            </a:endParaRPr>
          </a:p>
          <a:p>
            <a:pPr marL="254794" indent="-254794" algn="ctr">
              <a:lnSpc>
                <a:spcPct val="90000"/>
              </a:lnSpc>
              <a:buClr>
                <a:srgbClr val="FF9966"/>
              </a:buClr>
              <a:buSzPct val="50000"/>
              <a:tabLst>
                <a:tab pos="254794" algn="l"/>
                <a:tab pos="590550" algn="l"/>
                <a:tab pos="927497" algn="l"/>
                <a:tab pos="1264444" algn="l"/>
                <a:tab pos="1601391" algn="l"/>
                <a:tab pos="1938338" algn="l"/>
                <a:tab pos="2275285" algn="l"/>
                <a:tab pos="2612231" algn="l"/>
                <a:tab pos="2949179" algn="l"/>
                <a:tab pos="3286125" algn="l"/>
                <a:tab pos="3623072" algn="l"/>
                <a:tab pos="3960019" algn="l"/>
                <a:tab pos="4296966" algn="l"/>
                <a:tab pos="4633913" algn="l"/>
                <a:tab pos="4970860" algn="l"/>
                <a:tab pos="5307806" algn="l"/>
                <a:tab pos="5644754" algn="l"/>
                <a:tab pos="5981700" algn="l"/>
                <a:tab pos="6318647" algn="l"/>
                <a:tab pos="6655594" algn="l"/>
                <a:tab pos="6992541" algn="l"/>
              </a:tabLst>
              <a:defRPr/>
            </a:pPr>
            <a:endParaRPr lang="pt-BR" sz="2000" b="1" dirty="0">
              <a:solidFill>
                <a:schemeClr val="accent5">
                  <a:lumMod val="50000"/>
                </a:schemeClr>
              </a:solidFill>
              <a:cs typeface="Times New Roman" panose="02020603050405020304" pitchFamily="18" charset="0"/>
            </a:endParaRPr>
          </a:p>
          <a:p>
            <a:pPr marL="254794" indent="-254794" algn="ctr">
              <a:lnSpc>
                <a:spcPct val="90000"/>
              </a:lnSpc>
              <a:buClr>
                <a:srgbClr val="FF9966"/>
              </a:buClr>
              <a:buSzPct val="50000"/>
              <a:tabLst>
                <a:tab pos="254794" algn="l"/>
                <a:tab pos="590550" algn="l"/>
                <a:tab pos="927497" algn="l"/>
                <a:tab pos="1264444" algn="l"/>
                <a:tab pos="1601391" algn="l"/>
                <a:tab pos="1938338" algn="l"/>
                <a:tab pos="2275285" algn="l"/>
                <a:tab pos="2612231" algn="l"/>
                <a:tab pos="2949179" algn="l"/>
                <a:tab pos="3286125" algn="l"/>
                <a:tab pos="3623072" algn="l"/>
                <a:tab pos="3960019" algn="l"/>
                <a:tab pos="4296966" algn="l"/>
                <a:tab pos="4633913" algn="l"/>
                <a:tab pos="4970860" algn="l"/>
                <a:tab pos="5307806" algn="l"/>
                <a:tab pos="5644754" algn="l"/>
                <a:tab pos="5981700" algn="l"/>
                <a:tab pos="6318647" algn="l"/>
                <a:tab pos="6655594" algn="l"/>
                <a:tab pos="6992541" algn="l"/>
              </a:tabLst>
              <a:defRPr/>
            </a:pPr>
            <a:endParaRPr lang="pt-BR" sz="2800" dirty="0">
              <a:solidFill>
                <a:schemeClr val="accent5">
                  <a:lumMod val="50000"/>
                </a:schemeClr>
              </a:solidFill>
              <a:cs typeface="Times New Roman" panose="02020603050405020304" pitchFamily="18" charset="0"/>
            </a:endParaRPr>
          </a:p>
          <a:p>
            <a:pPr marL="254794" indent="-254794" algn="ctr">
              <a:lnSpc>
                <a:spcPct val="110000"/>
              </a:lnSpc>
              <a:spcBef>
                <a:spcPts val="338"/>
              </a:spcBef>
              <a:buClr>
                <a:srgbClr val="336699"/>
              </a:buClr>
              <a:buSzPct val="75000"/>
              <a:tabLst>
                <a:tab pos="254794" algn="l"/>
                <a:tab pos="590550" algn="l"/>
                <a:tab pos="927497" algn="l"/>
                <a:tab pos="1264444" algn="l"/>
                <a:tab pos="1601391" algn="l"/>
                <a:tab pos="1938338" algn="l"/>
                <a:tab pos="2275285" algn="l"/>
                <a:tab pos="2612231" algn="l"/>
                <a:tab pos="2949179" algn="l"/>
                <a:tab pos="3286125" algn="l"/>
                <a:tab pos="3623072" algn="l"/>
                <a:tab pos="3960019" algn="l"/>
                <a:tab pos="4296966" algn="l"/>
                <a:tab pos="4633913" algn="l"/>
                <a:tab pos="4970860" algn="l"/>
                <a:tab pos="5307806" algn="l"/>
                <a:tab pos="5644754" algn="l"/>
                <a:tab pos="5981700" algn="l"/>
                <a:tab pos="6318647" algn="l"/>
                <a:tab pos="6655594" algn="l"/>
                <a:tab pos="6992541" algn="l"/>
              </a:tabLst>
              <a:defRPr/>
            </a:pPr>
            <a:r>
              <a:rPr lang="en-GB" sz="2800" b="1" dirty="0" smtClean="0">
                <a:solidFill>
                  <a:schemeClr val="accent5">
                    <a:lumMod val="50000"/>
                  </a:schemeClr>
                </a:solidFill>
                <a:cs typeface="Times New Roman" panose="02020603050405020304" pitchFamily="18" charset="0"/>
              </a:rPr>
              <a:t>Leonardo Sales</a:t>
            </a:r>
            <a:endParaRPr lang="en-GB" sz="2800" b="1" dirty="0">
              <a:solidFill>
                <a:schemeClr val="accent5">
                  <a:lumMod val="50000"/>
                </a:schemeClr>
              </a:solidFill>
              <a:cs typeface="Times New Roman" panose="02020603050405020304" pitchFamily="18" charset="0"/>
            </a:endParaRPr>
          </a:p>
          <a:p>
            <a:pPr marL="254794" indent="-254794" algn="ctr">
              <a:lnSpc>
                <a:spcPct val="110000"/>
              </a:lnSpc>
              <a:spcBef>
                <a:spcPts val="338"/>
              </a:spcBef>
              <a:buClr>
                <a:srgbClr val="336699"/>
              </a:buClr>
              <a:buSzPct val="75000"/>
              <a:tabLst>
                <a:tab pos="254794" algn="l"/>
                <a:tab pos="590550" algn="l"/>
                <a:tab pos="927497" algn="l"/>
                <a:tab pos="1264444" algn="l"/>
                <a:tab pos="1601391" algn="l"/>
                <a:tab pos="1938338" algn="l"/>
                <a:tab pos="2275285" algn="l"/>
                <a:tab pos="2612231" algn="l"/>
                <a:tab pos="2949179" algn="l"/>
                <a:tab pos="3286125" algn="l"/>
                <a:tab pos="3623072" algn="l"/>
                <a:tab pos="3960019" algn="l"/>
                <a:tab pos="4296966" algn="l"/>
                <a:tab pos="4633913" algn="l"/>
                <a:tab pos="4970860" algn="l"/>
                <a:tab pos="5307806" algn="l"/>
                <a:tab pos="5644754" algn="l"/>
                <a:tab pos="5981700" algn="l"/>
                <a:tab pos="6318647" algn="l"/>
                <a:tab pos="6655594" algn="l"/>
                <a:tab pos="6992541" algn="l"/>
              </a:tabLst>
              <a:defRPr/>
            </a:pPr>
            <a:r>
              <a:rPr lang="en-GB" sz="2100" dirty="0" smtClean="0">
                <a:solidFill>
                  <a:schemeClr val="accent5">
                    <a:lumMod val="50000"/>
                  </a:schemeClr>
                </a:solidFill>
                <a:cs typeface="Times New Roman" panose="02020603050405020304" pitchFamily="18" charset="0"/>
              </a:rPr>
              <a:t>leonardo.sales@cgu.gov.br</a:t>
            </a:r>
            <a:endParaRPr lang="en-GB" sz="2100" dirty="0">
              <a:solidFill>
                <a:schemeClr val="accent5">
                  <a:lumMod val="50000"/>
                </a:schemeClr>
              </a:solidFill>
              <a:cs typeface="Times New Roman" panose="02020603050405020304" pitchFamily="18" charset="0"/>
            </a:endParaRPr>
          </a:p>
          <a:p>
            <a:pPr marL="254794" indent="-254794" algn="ctr">
              <a:lnSpc>
                <a:spcPct val="110000"/>
              </a:lnSpc>
              <a:spcBef>
                <a:spcPts val="338"/>
              </a:spcBef>
              <a:buClr>
                <a:srgbClr val="336699"/>
              </a:buClr>
              <a:buSzPct val="75000"/>
              <a:tabLst>
                <a:tab pos="254794" algn="l"/>
                <a:tab pos="590550" algn="l"/>
                <a:tab pos="927497" algn="l"/>
                <a:tab pos="1264444" algn="l"/>
                <a:tab pos="1601391" algn="l"/>
                <a:tab pos="1938338" algn="l"/>
                <a:tab pos="2275285" algn="l"/>
                <a:tab pos="2612231" algn="l"/>
                <a:tab pos="2949179" algn="l"/>
                <a:tab pos="3286125" algn="l"/>
                <a:tab pos="3623072" algn="l"/>
                <a:tab pos="3960019" algn="l"/>
                <a:tab pos="4296966" algn="l"/>
                <a:tab pos="4633913" algn="l"/>
                <a:tab pos="4970860" algn="l"/>
                <a:tab pos="5307806" algn="l"/>
                <a:tab pos="5644754" algn="l"/>
                <a:tab pos="5981700" algn="l"/>
                <a:tab pos="6318647" algn="l"/>
                <a:tab pos="6655594" algn="l"/>
                <a:tab pos="6992541" algn="l"/>
              </a:tabLst>
              <a:defRPr/>
            </a:pPr>
            <a:r>
              <a:rPr lang="en-GB" sz="2100" u="sng" dirty="0">
                <a:solidFill>
                  <a:schemeClr val="accent5">
                    <a:lumMod val="50000"/>
                  </a:schemeClr>
                </a:solidFill>
                <a:cs typeface="Times New Roman" panose="02020603050405020304" pitchFamily="18" charset="0"/>
              </a:rPr>
              <a:t>(61) </a:t>
            </a:r>
            <a:r>
              <a:rPr lang="en-GB" sz="2100" u="sng" dirty="0" smtClean="0">
                <a:solidFill>
                  <a:schemeClr val="accent5">
                    <a:lumMod val="50000"/>
                  </a:schemeClr>
                </a:solidFill>
                <a:cs typeface="Times New Roman" panose="02020603050405020304" pitchFamily="18" charset="0"/>
              </a:rPr>
              <a:t>2020 7277</a:t>
            </a:r>
            <a:endParaRPr lang="en-GB" sz="2100" u="sng" dirty="0">
              <a:solidFill>
                <a:schemeClr val="accent5">
                  <a:lumMod val="50000"/>
                </a:schemeClr>
              </a:solidFill>
              <a:cs typeface="Times New Roman" panose="02020603050405020304" pitchFamily="18" charset="0"/>
            </a:endParaRPr>
          </a:p>
        </p:txBody>
      </p:sp>
    </p:spTree>
    <p:extLst>
      <p:ext uri="{BB962C8B-B14F-4D97-AF65-F5344CB8AC3E}">
        <p14:creationId xmlns:p14="http://schemas.microsoft.com/office/powerpoint/2010/main" val="1108690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Descrição</a:t>
            </a:r>
            <a:endParaRPr lang="pt-BR" dirty="0"/>
          </a:p>
        </p:txBody>
      </p:sp>
      <p:sp>
        <p:nvSpPr>
          <p:cNvPr id="3" name="Content Placeholder 2"/>
          <p:cNvSpPr>
            <a:spLocks noGrp="1"/>
          </p:cNvSpPr>
          <p:nvPr>
            <p:ph idx="1"/>
          </p:nvPr>
        </p:nvSpPr>
        <p:spPr/>
        <p:txBody>
          <a:bodyPr>
            <a:normAutofit/>
          </a:bodyPr>
          <a:lstStyle/>
          <a:p>
            <a:pPr marL="0" indent="0">
              <a:buNone/>
            </a:pPr>
            <a:r>
              <a:rPr lang="pt-BR" sz="2400" dirty="0" smtClean="0"/>
              <a:t>Apresento aqui as principais ferramentas hoje disponíveis para o controle social da atuação pública. Tem como público alvo cidadãos </a:t>
            </a:r>
            <a:r>
              <a:rPr lang="pt-BR" sz="2400" dirty="0"/>
              <a:t>engajados e </a:t>
            </a:r>
            <a:r>
              <a:rPr lang="pt-BR" sz="2400" dirty="0" smtClean="0"/>
              <a:t>dispostos </a:t>
            </a:r>
            <a:r>
              <a:rPr lang="pt-BR" sz="2400" dirty="0"/>
              <a:t>a denunciar, fiscalizar e colaborar para a boa e regular gestão dos recursos públicos. </a:t>
            </a:r>
            <a:endParaRPr lang="pt-BR" sz="2400" dirty="0" smtClean="0"/>
          </a:p>
          <a:p>
            <a:pPr marL="0" indent="0">
              <a:buNone/>
            </a:pPr>
            <a:r>
              <a:rPr lang="pt-BR" sz="2400" dirty="0" smtClean="0"/>
              <a:t>O formato é o de um </a:t>
            </a:r>
            <a:r>
              <a:rPr lang="pt-BR" sz="2400" dirty="0"/>
              <a:t>manual prático que informa: (a) como encontrar as informações que mostram </a:t>
            </a:r>
            <a:r>
              <a:rPr lang="pt-BR" sz="2400" b="1" dirty="0"/>
              <a:t>onde, por quem e porque</a:t>
            </a:r>
            <a:r>
              <a:rPr lang="pt-BR" sz="2400" dirty="0"/>
              <a:t> os recursos públicos estão sendo aplicados; (</a:t>
            </a:r>
            <a:r>
              <a:rPr lang="pt-BR" sz="2400" dirty="0" err="1"/>
              <a:t>b</a:t>
            </a:r>
            <a:r>
              <a:rPr lang="pt-BR" sz="2400" dirty="0"/>
              <a:t>) quais </a:t>
            </a:r>
            <a:r>
              <a:rPr lang="pt-BR" sz="2400" b="1" dirty="0"/>
              <a:t>checagens</a:t>
            </a:r>
            <a:r>
              <a:rPr lang="pt-BR" sz="2400" dirty="0"/>
              <a:t> podem ser feitas </a:t>
            </a:r>
            <a:r>
              <a:rPr lang="pt-BR" sz="2400" dirty="0" smtClean="0"/>
              <a:t>pelo próprio </a:t>
            </a:r>
            <a:r>
              <a:rPr lang="pt-BR" sz="2400" dirty="0"/>
              <a:t>cidadão, para aferir a regular utilização dos recursos; e (</a:t>
            </a:r>
            <a:r>
              <a:rPr lang="pt-BR" sz="2400" dirty="0" err="1"/>
              <a:t>c</a:t>
            </a:r>
            <a:r>
              <a:rPr lang="pt-BR" sz="2400" dirty="0"/>
              <a:t>) como e para onde podem ser encaminhadas </a:t>
            </a:r>
            <a:r>
              <a:rPr lang="pt-BR" sz="2400" b="1" dirty="0"/>
              <a:t>denúncias</a:t>
            </a:r>
            <a:r>
              <a:rPr lang="pt-BR" sz="2400" dirty="0"/>
              <a:t> sobre o mau uso do dinheiro público.</a:t>
            </a:r>
            <a:endParaRPr lang="en-US" sz="2400" dirty="0"/>
          </a:p>
        </p:txBody>
      </p:sp>
    </p:spTree>
    <p:extLst>
      <p:ext uri="{BB962C8B-B14F-4D97-AF65-F5344CB8AC3E}">
        <p14:creationId xmlns:p14="http://schemas.microsoft.com/office/powerpoint/2010/main" val="2133915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sz="8800" dirty="0" smtClean="0"/>
              <a:t>Parte 1</a:t>
            </a:r>
            <a:endParaRPr lang="pt-BR" sz="8800" dirty="0"/>
          </a:p>
        </p:txBody>
      </p:sp>
      <p:sp>
        <p:nvSpPr>
          <p:cNvPr id="4" name="Subtitle 3"/>
          <p:cNvSpPr>
            <a:spLocks noGrp="1"/>
          </p:cNvSpPr>
          <p:nvPr>
            <p:ph type="subTitle" idx="1"/>
          </p:nvPr>
        </p:nvSpPr>
        <p:spPr/>
        <p:txBody>
          <a:bodyPr>
            <a:normAutofit/>
          </a:bodyPr>
          <a:lstStyle/>
          <a:p>
            <a:r>
              <a:rPr lang="pt-BR" sz="3600" dirty="0" smtClean="0"/>
              <a:t>Fontes de informação</a:t>
            </a:r>
          </a:p>
          <a:p>
            <a:endParaRPr lang="pt-BR" sz="3600" dirty="0"/>
          </a:p>
        </p:txBody>
      </p:sp>
    </p:spTree>
    <p:extLst>
      <p:ext uri="{BB962C8B-B14F-4D97-AF65-F5344CB8AC3E}">
        <p14:creationId xmlns:p14="http://schemas.microsoft.com/office/powerpoint/2010/main" val="1747777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Licitações e Contratos públicos</a:t>
            </a:r>
            <a:endParaRPr lang="pt-BR" dirty="0"/>
          </a:p>
        </p:txBody>
      </p:sp>
      <p:sp>
        <p:nvSpPr>
          <p:cNvPr id="3" name="Content Placeholder 2"/>
          <p:cNvSpPr>
            <a:spLocks noGrp="1"/>
          </p:cNvSpPr>
          <p:nvPr>
            <p:ph idx="1"/>
          </p:nvPr>
        </p:nvSpPr>
        <p:spPr/>
        <p:txBody>
          <a:bodyPr/>
          <a:lstStyle/>
          <a:p>
            <a:r>
              <a:rPr lang="pt-BR" dirty="0" smtClean="0">
                <a:hlinkClick r:id="rId2"/>
              </a:rPr>
              <a:t>Portal da </a:t>
            </a:r>
            <a:r>
              <a:rPr lang="pt-BR" dirty="0" smtClean="0">
                <a:hlinkClick r:id="rId2"/>
              </a:rPr>
              <a:t>Transparência</a:t>
            </a:r>
            <a:endParaRPr lang="pt-BR" dirty="0" smtClean="0"/>
          </a:p>
          <a:p>
            <a:r>
              <a:rPr lang="pt-BR" dirty="0" smtClean="0">
                <a:hlinkClick r:id="rId3"/>
              </a:rPr>
              <a:t>Compras Governamentais (</a:t>
            </a:r>
            <a:r>
              <a:rPr lang="pt-BR" i="1" dirty="0" err="1" smtClean="0">
                <a:hlinkClick r:id="rId3"/>
              </a:rPr>
              <a:t>ComprasNet</a:t>
            </a:r>
            <a:r>
              <a:rPr lang="pt-BR" dirty="0" smtClean="0">
                <a:hlinkClick r:id="rId3"/>
              </a:rPr>
              <a:t>)</a:t>
            </a:r>
            <a:endParaRPr lang="pt-BR" dirty="0" smtClean="0"/>
          </a:p>
          <a:p>
            <a:r>
              <a:rPr lang="pt-BR" dirty="0" smtClean="0">
                <a:hlinkClick r:id="rId4"/>
              </a:rPr>
              <a:t>Api do Compras Governamentais</a:t>
            </a:r>
            <a:endParaRPr lang="pt-BR" dirty="0" smtClean="0"/>
          </a:p>
          <a:p>
            <a:r>
              <a:rPr lang="pt-BR" dirty="0" smtClean="0">
                <a:hlinkClick r:id="rId5"/>
              </a:rPr>
              <a:t>Painel de Preços</a:t>
            </a:r>
            <a:endParaRPr lang="pt-BR" dirty="0" smtClean="0"/>
          </a:p>
          <a:p>
            <a:pPr lvl="1"/>
            <a:endParaRPr lang="pt-BR" dirty="0" smtClean="0"/>
          </a:p>
          <a:p>
            <a:pPr lvl="1"/>
            <a:endParaRPr lang="pt-BR" dirty="0"/>
          </a:p>
        </p:txBody>
      </p:sp>
    </p:spTree>
    <p:extLst>
      <p:ext uri="{BB962C8B-B14F-4D97-AF65-F5344CB8AC3E}">
        <p14:creationId xmlns:p14="http://schemas.microsoft.com/office/powerpoint/2010/main" val="1617858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Convênios e repasses</a:t>
            </a:r>
            <a:endParaRPr lang="pt-BR" dirty="0"/>
          </a:p>
        </p:txBody>
      </p:sp>
      <p:sp>
        <p:nvSpPr>
          <p:cNvPr id="3" name="Content Placeholder 2"/>
          <p:cNvSpPr>
            <a:spLocks noGrp="1"/>
          </p:cNvSpPr>
          <p:nvPr>
            <p:ph idx="1"/>
          </p:nvPr>
        </p:nvSpPr>
        <p:spPr/>
        <p:txBody>
          <a:bodyPr/>
          <a:lstStyle/>
          <a:p>
            <a:r>
              <a:rPr lang="pt-BR" dirty="0" smtClean="0">
                <a:hlinkClick r:id="rId2"/>
              </a:rPr>
              <a:t>Portal da Transparência</a:t>
            </a:r>
            <a:endParaRPr lang="pt-BR" dirty="0" smtClean="0"/>
          </a:p>
          <a:p>
            <a:r>
              <a:rPr lang="pt-BR" dirty="0" smtClean="0">
                <a:hlinkClick r:id="rId3"/>
              </a:rPr>
              <a:t>Plataforma Mais Brasil</a:t>
            </a:r>
            <a:endParaRPr lang="pt-BR" dirty="0"/>
          </a:p>
        </p:txBody>
      </p:sp>
    </p:spTree>
    <p:extLst>
      <p:ext uri="{BB962C8B-B14F-4D97-AF65-F5344CB8AC3E}">
        <p14:creationId xmlns:p14="http://schemas.microsoft.com/office/powerpoint/2010/main" val="2055253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Gastos do governo</a:t>
            </a:r>
            <a:endParaRPr lang="pt-BR" dirty="0"/>
          </a:p>
        </p:txBody>
      </p:sp>
      <p:sp>
        <p:nvSpPr>
          <p:cNvPr id="3" name="Content Placeholder 2"/>
          <p:cNvSpPr>
            <a:spLocks noGrp="1"/>
          </p:cNvSpPr>
          <p:nvPr>
            <p:ph idx="1"/>
          </p:nvPr>
        </p:nvSpPr>
        <p:spPr/>
        <p:txBody>
          <a:bodyPr/>
          <a:lstStyle/>
          <a:p>
            <a:r>
              <a:rPr lang="pt-BR" dirty="0" smtClean="0">
                <a:hlinkClick r:id="rId2"/>
              </a:rPr>
              <a:t>Portal da Transparência</a:t>
            </a:r>
            <a:endParaRPr lang="pt-BR" dirty="0" smtClean="0"/>
          </a:p>
          <a:p>
            <a:r>
              <a:rPr lang="pt-BR" dirty="0" smtClean="0">
                <a:hlinkClick r:id="rId3"/>
              </a:rPr>
              <a:t>Api do Portal da Transparência</a:t>
            </a:r>
            <a:endParaRPr lang="pt-BR" dirty="0" smtClean="0"/>
          </a:p>
          <a:p>
            <a:r>
              <a:rPr lang="pt-BR" dirty="0" smtClean="0">
                <a:hlinkClick r:id="rId4"/>
              </a:rPr>
              <a:t>Siga Brasil</a:t>
            </a:r>
            <a:endParaRPr lang="pt-BR" dirty="0"/>
          </a:p>
        </p:txBody>
      </p:sp>
    </p:spTree>
    <p:extLst>
      <p:ext uri="{BB962C8B-B14F-4D97-AF65-F5344CB8AC3E}">
        <p14:creationId xmlns:p14="http://schemas.microsoft.com/office/powerpoint/2010/main" val="378810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Obras específicas</a:t>
            </a:r>
            <a:endParaRPr lang="pt-BR" dirty="0"/>
          </a:p>
        </p:txBody>
      </p:sp>
      <p:sp>
        <p:nvSpPr>
          <p:cNvPr id="3" name="Content Placeholder 2"/>
          <p:cNvSpPr>
            <a:spLocks noGrp="1"/>
          </p:cNvSpPr>
          <p:nvPr>
            <p:ph idx="1"/>
          </p:nvPr>
        </p:nvSpPr>
        <p:spPr/>
        <p:txBody>
          <a:bodyPr/>
          <a:lstStyle/>
          <a:p>
            <a:r>
              <a:rPr lang="pt-BR" dirty="0" smtClean="0">
                <a:hlinkClick r:id="rId2"/>
              </a:rPr>
              <a:t>Portal de Obras do FNDE</a:t>
            </a:r>
            <a:endParaRPr lang="pt-BR" dirty="0" smtClean="0"/>
          </a:p>
          <a:p>
            <a:r>
              <a:rPr lang="pt-BR" dirty="0" smtClean="0">
                <a:hlinkClick r:id="rId3"/>
              </a:rPr>
              <a:t>Portal de Obras da FUNASA</a:t>
            </a:r>
            <a:endParaRPr lang="pt-BR" dirty="0" smtClean="0"/>
          </a:p>
        </p:txBody>
      </p:sp>
    </p:spTree>
    <p:extLst>
      <p:ext uri="{BB962C8B-B14F-4D97-AF65-F5344CB8AC3E}">
        <p14:creationId xmlns:p14="http://schemas.microsoft.com/office/powerpoint/2010/main" val="418921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Gastos de campanha</a:t>
            </a:r>
            <a:endParaRPr lang="pt-BR" dirty="0"/>
          </a:p>
        </p:txBody>
      </p:sp>
      <p:sp>
        <p:nvSpPr>
          <p:cNvPr id="3" name="Content Placeholder 2"/>
          <p:cNvSpPr>
            <a:spLocks noGrp="1"/>
          </p:cNvSpPr>
          <p:nvPr>
            <p:ph idx="1"/>
          </p:nvPr>
        </p:nvSpPr>
        <p:spPr/>
        <p:txBody>
          <a:bodyPr/>
          <a:lstStyle/>
          <a:p>
            <a:r>
              <a:rPr lang="pt-BR" dirty="0" smtClean="0">
                <a:hlinkClick r:id="rId2"/>
              </a:rPr>
              <a:t>Repositório de dados do TSE</a:t>
            </a:r>
            <a:endParaRPr lang="pt-BR" dirty="0" smtClean="0"/>
          </a:p>
          <a:p>
            <a:r>
              <a:rPr lang="pt-BR" dirty="0" smtClean="0">
                <a:hlinkClick r:id="rId3"/>
              </a:rPr>
              <a:t>Painel Divulgacand – TSE</a:t>
            </a:r>
            <a:endParaRPr lang="pt-BR" dirty="0" smtClean="0"/>
          </a:p>
        </p:txBody>
      </p:sp>
    </p:spTree>
    <p:extLst>
      <p:ext uri="{BB962C8B-B14F-4D97-AF65-F5344CB8AC3E}">
        <p14:creationId xmlns:p14="http://schemas.microsoft.com/office/powerpoint/2010/main" val="1520005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40568605FAFB7F4C824C03B306D95C94" ma:contentTypeVersion="11" ma:contentTypeDescription="Crie um novo documento." ma:contentTypeScope="" ma:versionID="09c65b66e8e570303167b25f27d1e2e2">
  <xsd:schema xmlns:xsd="http://www.w3.org/2001/XMLSchema" xmlns:xs="http://www.w3.org/2001/XMLSchema" xmlns:p="http://schemas.microsoft.com/office/2006/metadata/properties" xmlns:ns3="27fc69c8-eaab-4e6a-aff7-0950b673dc9b" xmlns:ns4="d6f735ba-f640-4cc4-b8e0-5c0bed52c6c5" targetNamespace="http://schemas.microsoft.com/office/2006/metadata/properties" ma:root="true" ma:fieldsID="f1c59cde52d14840afe0af12dd718b15" ns3:_="" ns4:_="">
    <xsd:import namespace="27fc69c8-eaab-4e6a-aff7-0950b673dc9b"/>
    <xsd:import namespace="d6f735ba-f640-4cc4-b8e0-5c0bed52c6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fc69c8-eaab-4e6a-aff7-0950b673dc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f735ba-f640-4cc4-b8e0-5c0bed52c6c5"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SharingHintHash" ma:index="12" nillable="true" ma:displayName="Hash de Dica de Compartilhamento"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4D4B63-BF11-4A9A-8A26-784BBB7D0795}">
  <ds:schemaRefs>
    <ds:schemaRef ds:uri="http://schemas.microsoft.com/sharepoint/v3/contenttype/forms"/>
  </ds:schemaRefs>
</ds:datastoreItem>
</file>

<file path=customXml/itemProps2.xml><?xml version="1.0" encoding="utf-8"?>
<ds:datastoreItem xmlns:ds="http://schemas.openxmlformats.org/officeDocument/2006/customXml" ds:itemID="{B59897F6-50EB-4E04-A878-DF6603F4774A}">
  <ds:schemaRefs>
    <ds:schemaRef ds:uri="http://www.w3.org/XML/1998/namespace"/>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d6f735ba-f640-4cc4-b8e0-5c0bed52c6c5"/>
    <ds:schemaRef ds:uri="27fc69c8-eaab-4e6a-aff7-0950b673dc9b"/>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F7BED7C2-C1BF-4D42-BB4F-3CD2B6011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fc69c8-eaab-4e6a-aff7-0950b673dc9b"/>
    <ds:schemaRef ds:uri="d6f735ba-f640-4cc4-b8e0-5c0bed52c6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12975</TotalTime>
  <Words>679</Words>
  <Application>Microsoft Macintosh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Calibri Light</vt:lpstr>
      <vt:lpstr>Times New Roman</vt:lpstr>
      <vt:lpstr>Arial</vt:lpstr>
      <vt:lpstr>1_Tema do Office</vt:lpstr>
      <vt:lpstr>Uso de dados abertos no combate à corrupção</vt:lpstr>
      <vt:lpstr>Agenda</vt:lpstr>
      <vt:lpstr>Descrição</vt:lpstr>
      <vt:lpstr>Parte 1</vt:lpstr>
      <vt:lpstr>Licitações e Contratos públicos</vt:lpstr>
      <vt:lpstr>Convênios e repasses</vt:lpstr>
      <vt:lpstr>Gastos do governo</vt:lpstr>
      <vt:lpstr>Obras específicas</vt:lpstr>
      <vt:lpstr>Gastos de campanha</vt:lpstr>
      <vt:lpstr>Gastos dos parlamentares</vt:lpstr>
      <vt:lpstr>Salários de Magistrados</vt:lpstr>
      <vt:lpstr>Dados relativos a empresas</vt:lpstr>
      <vt:lpstr>Dados relativos a pessoas</vt:lpstr>
      <vt:lpstr>Lei de Acesso à Informação</vt:lpstr>
      <vt:lpstr>Parte 2</vt:lpstr>
      <vt:lpstr>Aplicação 1: Identificando milionários recebendo o auxílio emergencial</vt:lpstr>
      <vt:lpstr>Aplicação 2: Identificando sobrepreço em aquisições</vt:lpstr>
      <vt:lpstr>Aplicação 3: Identificando indícios de fracionamento de compras </vt:lpstr>
      <vt:lpstr>Aplicação 4: Identificando pessoas doadoras de campanha que recebem pagamentos do deputado eleito </vt:lpstr>
      <vt:lpstr>Parte 3</vt:lpstr>
      <vt:lpstr>Onde denunciar</vt:lpstr>
      <vt:lpstr>Alguns links para denúncias</vt:lpstr>
      <vt:lpstr>Elementos de uma boa denúncia</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Diretoria de Pesquisas e Informações Estratégicas - CGU</dc:title>
  <dc:creator>Rodrigo Peres Ferreira</dc:creator>
  <cp:lastModifiedBy>Microsoft Office User</cp:lastModifiedBy>
  <cp:revision>232</cp:revision>
  <cp:lastPrinted>2020-02-12T13:24:46Z</cp:lastPrinted>
  <dcterms:created xsi:type="dcterms:W3CDTF">2019-08-01T20:57:48Z</dcterms:created>
  <dcterms:modified xsi:type="dcterms:W3CDTF">2020-12-08T19:00:16Z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0x01010040568605FAFB7F4C824C03B306D95C94</vt:lpwstr>
  </property>
</Properties>
</file>