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9" r:id="rId13"/>
    <p:sldId id="270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MT4  </a:t>
            </a:r>
            <a:r>
              <a:rPr lang="pt-BR" dirty="0" err="1" smtClean="0"/>
              <a:t>Challenge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 smtClean="0"/>
              <a:t>Frederico Wu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5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49774" y="1826568"/>
            <a:ext cx="3841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Home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 err="1" smtClean="0"/>
              <a:t>Formulário</a:t>
            </a:r>
            <a:r>
              <a:rPr lang="en-US" sz="2400" dirty="0" smtClean="0"/>
              <a:t> Login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35" y="1805052"/>
            <a:ext cx="6430680" cy="4887317"/>
          </a:xfrm>
        </p:spPr>
      </p:pic>
      <p:sp>
        <p:nvSpPr>
          <p:cNvPr id="9" name="CaixaDeTexto 8"/>
          <p:cNvSpPr txBox="1"/>
          <p:nvPr/>
        </p:nvSpPr>
        <p:spPr>
          <a:xfrm>
            <a:off x="749774" y="2657931"/>
            <a:ext cx="3813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Formulário</a:t>
            </a:r>
            <a:r>
              <a:rPr lang="en-US" dirty="0" smtClean="0"/>
              <a:t> modal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autentica</a:t>
            </a:r>
            <a:endParaRPr lang="en-US" dirty="0" smtClean="0"/>
          </a:p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API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possúi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senha</a:t>
            </a:r>
            <a:r>
              <a:rPr lang="en-US" dirty="0" smtClean="0"/>
              <a:t> hardcoded</a:t>
            </a:r>
          </a:p>
        </p:txBody>
      </p:sp>
    </p:spTree>
    <p:extLst>
      <p:ext uri="{BB962C8B-B14F-4D97-AF65-F5344CB8AC3E}">
        <p14:creationId xmlns:p14="http://schemas.microsoft.com/office/powerpoint/2010/main" val="18008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49774" y="1826568"/>
            <a:ext cx="258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Home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 err="1" smtClean="0"/>
              <a:t>Logado</a:t>
            </a:r>
            <a:endParaRPr lang="en-US" sz="2400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749774" y="2657931"/>
            <a:ext cx="39077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simplificar</a:t>
            </a:r>
            <a:r>
              <a:rPr lang="en-US" dirty="0" smtClean="0"/>
              <a:t>, </a:t>
            </a:r>
            <a:r>
              <a:rPr lang="en-US" dirty="0" err="1" smtClean="0"/>
              <a:t>coloquei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endParaRPr lang="en-US" dirty="0"/>
          </a:p>
          <a:p>
            <a:r>
              <a:rPr lang="en-US" dirty="0" err="1"/>
              <a:t>t</a:t>
            </a:r>
            <a:r>
              <a:rPr lang="en-US" dirty="0" err="1" smtClean="0"/>
              <a:t>ela</a:t>
            </a:r>
            <a:r>
              <a:rPr lang="en-US" dirty="0" smtClean="0"/>
              <a:t> principal a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Dispositivos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As </a:t>
            </a:r>
            <a:r>
              <a:rPr lang="en-US" dirty="0" err="1" smtClean="0"/>
              <a:t>informações</a:t>
            </a:r>
            <a:r>
              <a:rPr lang="en-US" dirty="0" smtClean="0"/>
              <a:t> da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</a:p>
          <a:p>
            <a:r>
              <a:rPr lang="en-US" dirty="0" err="1"/>
              <a:t>o</a:t>
            </a:r>
            <a:r>
              <a:rPr lang="en-US" dirty="0" err="1" smtClean="0"/>
              <a:t>riginadas</a:t>
            </a:r>
            <a:r>
              <a:rPr lang="en-US" dirty="0" smtClean="0"/>
              <a:t> da API e </a:t>
            </a:r>
            <a:r>
              <a:rPr lang="en-US" dirty="0" err="1" smtClean="0"/>
              <a:t>toda</a:t>
            </a:r>
            <a:r>
              <a:rPr lang="en-US" dirty="0" smtClean="0"/>
              <a:t> a</a:t>
            </a:r>
          </a:p>
          <a:p>
            <a:r>
              <a:rPr lang="en-US" dirty="0" err="1" smtClean="0"/>
              <a:t>inclusão</a:t>
            </a:r>
            <a:r>
              <a:rPr lang="en-US" dirty="0" smtClean="0"/>
              <a:t> e </a:t>
            </a:r>
            <a:r>
              <a:rPr lang="en-US" dirty="0" err="1" smtClean="0"/>
              <a:t>exclusão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/>
              <a:t> </a:t>
            </a:r>
            <a:r>
              <a:rPr lang="en-US" dirty="0" err="1" smtClean="0"/>
              <a:t>realizadas</a:t>
            </a:r>
            <a:r>
              <a:rPr lang="en-US" dirty="0"/>
              <a:t> </a:t>
            </a:r>
            <a:r>
              <a:rPr lang="en-US" dirty="0" smtClean="0"/>
              <a:t>via JSON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40" y="1773572"/>
            <a:ext cx="7118388" cy="4573440"/>
          </a:xfrm>
        </p:spPr>
      </p:pic>
    </p:spTree>
    <p:extLst>
      <p:ext uri="{BB962C8B-B14F-4D97-AF65-F5344CB8AC3E}">
        <p14:creationId xmlns:p14="http://schemas.microsoft.com/office/powerpoint/2010/main" val="168826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49774" y="182656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Dispositivos</a:t>
            </a:r>
            <a:r>
              <a:rPr lang="en-US" sz="2400" dirty="0" smtClean="0"/>
              <a:t> - </a:t>
            </a:r>
            <a:r>
              <a:rPr lang="en-US" sz="2400" dirty="0" err="1" smtClean="0"/>
              <a:t>Adicionar</a:t>
            </a:r>
            <a:endParaRPr lang="en-US" sz="2400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749774" y="2657931"/>
            <a:ext cx="3907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Formulário</a:t>
            </a:r>
            <a:r>
              <a:rPr lang="en-US" dirty="0" smtClean="0"/>
              <a:t> Modal</a:t>
            </a:r>
          </a:p>
          <a:p>
            <a:endParaRPr lang="en-US" dirty="0"/>
          </a:p>
          <a:p>
            <a:r>
              <a:rPr lang="en-US" dirty="0" smtClean="0"/>
              <a:t>Para </a:t>
            </a:r>
            <a:r>
              <a:rPr lang="en-US" dirty="0" err="1" smtClean="0"/>
              <a:t>simplificar</a:t>
            </a:r>
            <a:r>
              <a:rPr lang="en-US" dirty="0" smtClean="0"/>
              <a:t> o frontend</a:t>
            </a:r>
          </a:p>
          <a:p>
            <a:r>
              <a:rPr lang="en-US" dirty="0"/>
              <a:t>d</a:t>
            </a:r>
            <a:r>
              <a:rPr lang="en-US" dirty="0" smtClean="0"/>
              <a:t>o </a:t>
            </a:r>
            <a:r>
              <a:rPr lang="en-US" dirty="0" err="1" smtClean="0"/>
              <a:t>exercício</a:t>
            </a:r>
            <a:r>
              <a:rPr lang="en-US" dirty="0" smtClean="0"/>
              <a:t>,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feito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endParaRPr lang="en-US" dirty="0" smtClean="0"/>
          </a:p>
          <a:p>
            <a:r>
              <a:rPr lang="en-US" dirty="0" err="1"/>
              <a:t>a</a:t>
            </a:r>
            <a:r>
              <a:rPr lang="en-US" dirty="0" err="1" smtClean="0"/>
              <a:t>dicionar</a:t>
            </a:r>
            <a:r>
              <a:rPr lang="en-US" dirty="0" smtClean="0"/>
              <a:t> e </a:t>
            </a:r>
            <a:r>
              <a:rPr lang="en-US" dirty="0" err="1" smtClean="0"/>
              <a:t>excluir</a:t>
            </a:r>
            <a:endParaRPr lang="en-US" dirty="0" smtClean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15" y="1826569"/>
            <a:ext cx="7268730" cy="4875446"/>
          </a:xfrm>
        </p:spPr>
      </p:pic>
    </p:spTree>
    <p:extLst>
      <p:ext uri="{BB962C8B-B14F-4D97-AF65-F5344CB8AC3E}">
        <p14:creationId xmlns:p14="http://schemas.microsoft.com/office/powerpoint/2010/main" val="200748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49774" y="1826568"/>
            <a:ext cx="361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Dispositivos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 err="1" smtClean="0"/>
              <a:t>Ação</a:t>
            </a:r>
            <a:r>
              <a:rPr lang="en-US" sz="2400" dirty="0" smtClean="0"/>
              <a:t> SSH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49774" y="2657931"/>
            <a:ext cx="390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Formulário</a:t>
            </a:r>
            <a:r>
              <a:rPr lang="en-US" dirty="0" smtClean="0"/>
              <a:t> Modal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41" y="1826568"/>
            <a:ext cx="6848660" cy="4820978"/>
          </a:xfrm>
        </p:spPr>
      </p:pic>
    </p:spTree>
    <p:extLst>
      <p:ext uri="{BB962C8B-B14F-4D97-AF65-F5344CB8AC3E}">
        <p14:creationId xmlns:p14="http://schemas.microsoft.com/office/powerpoint/2010/main" val="86029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49774" y="1826568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Criptografia</a:t>
            </a:r>
            <a:endParaRPr lang="en-US" sz="2400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749774" y="2657931"/>
            <a:ext cx="3907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Toda a </a:t>
            </a:r>
            <a:r>
              <a:rPr lang="en-US" dirty="0" err="1" smtClean="0"/>
              <a:t>ação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realizada</a:t>
            </a:r>
            <a:r>
              <a:rPr lang="en-US" dirty="0" smtClean="0"/>
              <a:t> via API</a:t>
            </a:r>
          </a:p>
          <a:p>
            <a:r>
              <a:rPr lang="en-US" dirty="0" smtClean="0"/>
              <a:t>(One Page)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733" y="1826568"/>
            <a:ext cx="6848660" cy="4811439"/>
          </a:xfrm>
        </p:spPr>
      </p:pic>
    </p:spTree>
    <p:extLst>
      <p:ext uri="{BB962C8B-B14F-4D97-AF65-F5344CB8AC3E}">
        <p14:creationId xmlns:p14="http://schemas.microsoft.com/office/powerpoint/2010/main" val="131344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49774" y="1826568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Hashing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49774" y="2657931"/>
            <a:ext cx="3907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Toda a </a:t>
            </a:r>
            <a:r>
              <a:rPr lang="en-US" dirty="0" err="1" smtClean="0"/>
              <a:t>ação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realizada</a:t>
            </a:r>
            <a:r>
              <a:rPr lang="en-US" dirty="0" smtClean="0"/>
              <a:t> via API</a:t>
            </a:r>
          </a:p>
          <a:p>
            <a:r>
              <a:rPr lang="en-US" dirty="0" smtClean="0"/>
              <a:t>(One Page)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85" y="1826568"/>
            <a:ext cx="6815792" cy="4794311"/>
          </a:xfrm>
        </p:spPr>
      </p:pic>
    </p:spTree>
    <p:extLst>
      <p:ext uri="{BB962C8B-B14F-4D97-AF65-F5344CB8AC3E}">
        <p14:creationId xmlns:p14="http://schemas.microsoft.com/office/powerpoint/2010/main" val="158903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6817" y="2541319"/>
            <a:ext cx="8610600" cy="1329943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Obrigado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79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Demonstrar </a:t>
            </a:r>
            <a:r>
              <a:rPr lang="pt-BR" dirty="0" smtClean="0"/>
              <a:t>habilidade de programa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PHP e </a:t>
            </a:r>
            <a:r>
              <a:rPr lang="en-US" dirty="0" err="1" smtClean="0"/>
              <a:t>conhecimento</a:t>
            </a:r>
            <a:r>
              <a:rPr lang="en-US" dirty="0" smtClean="0"/>
              <a:t> de </a:t>
            </a:r>
            <a:r>
              <a:rPr lang="en-US" dirty="0" err="1" smtClean="0"/>
              <a:t>algorítmos</a:t>
            </a:r>
            <a:r>
              <a:rPr lang="en-US" dirty="0" smtClean="0"/>
              <a:t> de </a:t>
            </a:r>
            <a:r>
              <a:rPr lang="en-US" dirty="0" err="1" smtClean="0"/>
              <a:t>criptografia</a:t>
            </a:r>
            <a:r>
              <a:rPr lang="en-US" dirty="0" smtClean="0"/>
              <a:t> e hashing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restrição</a:t>
            </a:r>
            <a:r>
              <a:rPr lang="en-US" dirty="0" smtClean="0"/>
              <a:t> de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um Framework me </a:t>
            </a:r>
            <a:r>
              <a:rPr lang="en-US" dirty="0" err="1" smtClean="0"/>
              <a:t>motivou</a:t>
            </a:r>
            <a:r>
              <a:rPr lang="en-US" dirty="0" smtClean="0"/>
              <a:t> a </a:t>
            </a:r>
            <a:r>
              <a:rPr lang="en-US" dirty="0" err="1" smtClean="0"/>
              <a:t>criar</a:t>
            </a:r>
            <a:r>
              <a:rPr lang="en-US" dirty="0" smtClean="0"/>
              <a:t> um Framework simples para </a:t>
            </a:r>
            <a:r>
              <a:rPr lang="en-US" dirty="0" err="1" smtClean="0"/>
              <a:t>demonstrar</a:t>
            </a:r>
            <a:r>
              <a:rPr lang="en-US" dirty="0" smtClean="0"/>
              <a:t> </a:t>
            </a:r>
            <a:r>
              <a:rPr lang="en-US" dirty="0" err="1" smtClean="0"/>
              <a:t>capacidade</a:t>
            </a:r>
            <a:r>
              <a:rPr lang="en-US" dirty="0" smtClean="0"/>
              <a:t> de </a:t>
            </a:r>
            <a:r>
              <a:rPr lang="en-US" dirty="0" err="1" smtClean="0"/>
              <a:t>arquitetar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Orientada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endParaRPr lang="en-US" dirty="0" smtClean="0"/>
          </a:p>
          <a:p>
            <a:r>
              <a:rPr lang="en-US" dirty="0" err="1" smtClean="0"/>
              <a:t>Gerei</a:t>
            </a:r>
            <a:r>
              <a:rPr lang="en-US" dirty="0" smtClean="0"/>
              <a:t>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complexidade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solicitadas</a:t>
            </a:r>
            <a:r>
              <a:rPr lang="en-US" dirty="0" smtClean="0"/>
              <a:t> para </a:t>
            </a:r>
            <a:r>
              <a:rPr lang="en-US" dirty="0" err="1" smtClean="0"/>
              <a:t>demonstrar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habilidades</a:t>
            </a:r>
            <a:endParaRPr lang="en-US" dirty="0" smtClean="0"/>
          </a:p>
          <a:p>
            <a:r>
              <a:rPr lang="en-US" dirty="0" err="1" smtClean="0"/>
              <a:t>Mediei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omplexidade</a:t>
            </a:r>
            <a:r>
              <a:rPr lang="en-US" dirty="0" smtClean="0"/>
              <a:t> vs Tempo para </a:t>
            </a:r>
            <a:r>
              <a:rPr lang="en-US" dirty="0" err="1" smtClean="0"/>
              <a:t>entregar</a:t>
            </a:r>
            <a:r>
              <a:rPr lang="en-US" dirty="0" smtClean="0"/>
              <a:t> o </a:t>
            </a:r>
            <a:r>
              <a:rPr lang="en-US" dirty="0" err="1" smtClean="0"/>
              <a:t>desafio</a:t>
            </a:r>
            <a:r>
              <a:rPr lang="en-US" dirty="0" smtClean="0"/>
              <a:t> </a:t>
            </a:r>
            <a:r>
              <a:rPr lang="en-US" dirty="0" smtClean="0"/>
              <a:t>com um </a:t>
            </a:r>
            <a:r>
              <a:rPr lang="en-US" dirty="0" err="1" smtClean="0"/>
              <a:t>grau</a:t>
            </a:r>
            <a:r>
              <a:rPr lang="en-US" dirty="0" smtClean="0"/>
              <a:t> de </a:t>
            </a:r>
            <a:r>
              <a:rPr lang="en-US" dirty="0" err="1" smtClean="0"/>
              <a:t>dificuldade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05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- </a:t>
            </a:r>
            <a:r>
              <a:rPr lang="pt-BR" dirty="0" err="1" smtClean="0"/>
              <a:t>highlights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</a:t>
            </a:r>
            <a:r>
              <a:rPr lang="en-US" dirty="0" err="1" smtClean="0"/>
              <a:t>ção</a:t>
            </a:r>
            <a:r>
              <a:rPr lang="en-US" dirty="0" smtClean="0"/>
              <a:t> de um Framework MVC simples</a:t>
            </a:r>
          </a:p>
          <a:p>
            <a:r>
              <a:rPr lang="en-US" dirty="0" smtClean="0"/>
              <a:t>View com </a:t>
            </a:r>
            <a:r>
              <a:rPr lang="en-US" dirty="0" err="1" smtClean="0"/>
              <a:t>suporte</a:t>
            </a:r>
            <a:r>
              <a:rPr lang="en-US" dirty="0" smtClean="0"/>
              <a:t> a API JSON</a:t>
            </a:r>
          </a:p>
          <a:p>
            <a:r>
              <a:rPr lang="en-US" dirty="0" smtClean="0"/>
              <a:t>ORM </a:t>
            </a:r>
            <a:r>
              <a:rPr lang="en-US" dirty="0" err="1" smtClean="0"/>
              <a:t>básico</a:t>
            </a:r>
            <a:r>
              <a:rPr lang="en-US" dirty="0" smtClean="0"/>
              <a:t> </a:t>
            </a:r>
            <a:r>
              <a:rPr lang="en-US" dirty="0" err="1" smtClean="0"/>
              <a:t>implementado</a:t>
            </a:r>
            <a:endParaRPr lang="en-US" dirty="0" smtClean="0"/>
          </a:p>
          <a:p>
            <a:r>
              <a:rPr lang="pt-BR" dirty="0" smtClean="0"/>
              <a:t>Front </a:t>
            </a:r>
            <a:r>
              <a:rPr lang="pt-BR" dirty="0" err="1" smtClean="0"/>
              <a:t>One</a:t>
            </a:r>
            <a:r>
              <a:rPr lang="pt-BR" dirty="0" smtClean="0"/>
              <a:t> Page somente com </a:t>
            </a:r>
            <a:r>
              <a:rPr lang="pt-BR" dirty="0" err="1" smtClean="0"/>
              <a:t>Bootstrap</a:t>
            </a:r>
            <a:r>
              <a:rPr lang="pt-BR" dirty="0" smtClean="0"/>
              <a:t> e </a:t>
            </a:r>
            <a:r>
              <a:rPr lang="pt-BR" dirty="0" err="1" smtClean="0"/>
              <a:t>Jquery</a:t>
            </a:r>
            <a:endParaRPr lang="pt-BR" dirty="0" smtClean="0"/>
          </a:p>
          <a:p>
            <a:r>
              <a:rPr lang="pt-BR" dirty="0" smtClean="0"/>
              <a:t>Front desacoplado do </a:t>
            </a:r>
            <a:r>
              <a:rPr lang="pt-BR" dirty="0" err="1" smtClean="0"/>
              <a:t>back</a:t>
            </a:r>
            <a:r>
              <a:rPr lang="pt-BR" dirty="0" smtClean="0"/>
              <a:t>, realizando </a:t>
            </a:r>
            <a:r>
              <a:rPr lang="pt-BR" dirty="0" err="1" smtClean="0"/>
              <a:t>requisi</a:t>
            </a:r>
            <a:r>
              <a:rPr lang="en-US" dirty="0" err="1" smtClean="0"/>
              <a:t>ções</a:t>
            </a:r>
            <a:r>
              <a:rPr lang="en-US" dirty="0" smtClean="0"/>
              <a:t> via API</a:t>
            </a:r>
          </a:p>
          <a:p>
            <a:r>
              <a:rPr lang="en-US" dirty="0" smtClean="0"/>
              <a:t>Template engine </a:t>
            </a:r>
            <a:r>
              <a:rPr lang="en-US" dirty="0" err="1" smtClean="0"/>
              <a:t>básica</a:t>
            </a:r>
            <a:r>
              <a:rPr lang="en-US" dirty="0" smtClean="0"/>
              <a:t> </a:t>
            </a:r>
            <a:r>
              <a:rPr lang="en-US" dirty="0" err="1" smtClean="0"/>
              <a:t>implementada</a:t>
            </a:r>
            <a:r>
              <a:rPr lang="en-US" dirty="0" smtClean="0"/>
              <a:t>, para </a:t>
            </a:r>
            <a:r>
              <a:rPr lang="en-US" dirty="0" err="1" smtClean="0"/>
              <a:t>renderizar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endParaRPr lang="en-US" dirty="0" smtClean="0"/>
          </a:p>
          <a:p>
            <a:r>
              <a:rPr lang="en-US" dirty="0" err="1" smtClean="0"/>
              <a:t>Utilizada</a:t>
            </a:r>
            <a:r>
              <a:rPr lang="en-US" dirty="0" smtClean="0"/>
              <a:t> a lib PHPSECLIB para </a:t>
            </a:r>
            <a:r>
              <a:rPr lang="en-US" dirty="0" err="1" smtClean="0"/>
              <a:t>conectar</a:t>
            </a:r>
            <a:r>
              <a:rPr lang="en-US" dirty="0" smtClean="0"/>
              <a:t> via SSH</a:t>
            </a:r>
          </a:p>
          <a:p>
            <a:r>
              <a:rPr lang="en-US" dirty="0" err="1" smtClean="0"/>
              <a:t>Utilização</a:t>
            </a:r>
            <a:r>
              <a:rPr lang="en-US" dirty="0" smtClean="0"/>
              <a:t> de Patterns MVC, Strategy e Front Controller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690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Utilizadas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69" y="1971339"/>
            <a:ext cx="5827383" cy="4598480"/>
          </a:xfrm>
        </p:spPr>
      </p:pic>
      <p:sp>
        <p:nvSpPr>
          <p:cNvPr id="5" name="CaixaDeTexto 4"/>
          <p:cNvSpPr txBox="1"/>
          <p:nvPr/>
        </p:nvSpPr>
        <p:spPr>
          <a:xfrm>
            <a:off x="1814781" y="2057401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Virtual BOX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449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Utilizadas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14781" y="2057401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Eclipse</a:t>
            </a:r>
            <a:endParaRPr lang="pt-BR" sz="2400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60" y="2057401"/>
            <a:ext cx="6339635" cy="4633855"/>
          </a:xfrm>
        </p:spPr>
      </p:pic>
    </p:spTree>
    <p:extLst>
      <p:ext uri="{BB962C8B-B14F-4D97-AF65-F5344CB8AC3E}">
        <p14:creationId xmlns:p14="http://schemas.microsoft.com/office/powerpoint/2010/main" val="5575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Utilizadas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14781" y="2057401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/>
              <a:t>Trello</a:t>
            </a:r>
            <a:endParaRPr lang="pt-BR" sz="24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819" y="2057401"/>
            <a:ext cx="6365550" cy="4492022"/>
          </a:xfrm>
        </p:spPr>
      </p:pic>
    </p:spTree>
    <p:extLst>
      <p:ext uri="{BB962C8B-B14F-4D97-AF65-F5344CB8AC3E}">
        <p14:creationId xmlns:p14="http://schemas.microsoft.com/office/powerpoint/2010/main" val="14387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Utilizadas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14781" y="205740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/>
              <a:t>Chrome</a:t>
            </a:r>
            <a:endParaRPr lang="pt-BR" sz="2400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666" y="2057401"/>
            <a:ext cx="6572027" cy="4634343"/>
          </a:xfrm>
        </p:spPr>
      </p:pic>
    </p:spTree>
    <p:extLst>
      <p:ext uri="{BB962C8B-B14F-4D97-AF65-F5344CB8AC3E}">
        <p14:creationId xmlns:p14="http://schemas.microsoft.com/office/powerpoint/2010/main" val="84351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Utilizadas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77652" y="2057401"/>
            <a:ext cx="300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smtClean="0"/>
              <a:t>MySQL Workbench</a:t>
            </a:r>
            <a:endParaRPr lang="pt-BR" sz="2400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236" y="2057401"/>
            <a:ext cx="7444536" cy="4457919"/>
          </a:xfrm>
        </p:spPr>
      </p:pic>
    </p:spTree>
    <p:extLst>
      <p:ext uri="{BB962C8B-B14F-4D97-AF65-F5344CB8AC3E}">
        <p14:creationId xmlns:p14="http://schemas.microsoft.com/office/powerpoint/2010/main" val="32558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36" y="1778131"/>
            <a:ext cx="6460864" cy="4933082"/>
          </a:xfrm>
        </p:spPr>
      </p:pic>
      <p:sp>
        <p:nvSpPr>
          <p:cNvPr id="5" name="CaixaDeTexto 4"/>
          <p:cNvSpPr txBox="1"/>
          <p:nvPr/>
        </p:nvSpPr>
        <p:spPr>
          <a:xfrm>
            <a:off x="749774" y="1826568"/>
            <a:ext cx="317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Home - </a:t>
            </a:r>
            <a:r>
              <a:rPr lang="en-US" sz="2400" dirty="0" err="1"/>
              <a:t>N</a:t>
            </a:r>
            <a:r>
              <a:rPr lang="en-US" sz="2400" dirty="0" err="1" smtClean="0"/>
              <a:t>ão</a:t>
            </a:r>
            <a:r>
              <a:rPr lang="en-US" sz="2400" dirty="0" smtClean="0"/>
              <a:t> </a:t>
            </a:r>
            <a:r>
              <a:rPr lang="en-US" sz="2400" dirty="0" err="1" smtClean="0"/>
              <a:t>logado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1777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Trilha de vapor</Template>
  <TotalTime>67</TotalTime>
  <Words>259</Words>
  <Application>Microsoft Macintosh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Century Gothic</vt:lpstr>
      <vt:lpstr>Mangal</vt:lpstr>
      <vt:lpstr>Arial</vt:lpstr>
      <vt:lpstr>Trilha de Vapor</vt:lpstr>
      <vt:lpstr>MT4  Challenge</vt:lpstr>
      <vt:lpstr>Desafio</vt:lpstr>
      <vt:lpstr>Desafio - highlights </vt:lpstr>
      <vt:lpstr>Ferramentas Utilizadas</vt:lpstr>
      <vt:lpstr>Ferramentas Utilizadas</vt:lpstr>
      <vt:lpstr>Ferramentas Utilizadas</vt:lpstr>
      <vt:lpstr>Ferramentas Utilizadas</vt:lpstr>
      <vt:lpstr>Ferramentas Utilizadas</vt:lpstr>
      <vt:lpstr>Telas</vt:lpstr>
      <vt:lpstr>Telas</vt:lpstr>
      <vt:lpstr>Telas</vt:lpstr>
      <vt:lpstr>Telas</vt:lpstr>
      <vt:lpstr>Telas</vt:lpstr>
      <vt:lpstr>Telas</vt:lpstr>
      <vt:lpstr>Telas</vt:lpstr>
      <vt:lpstr>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MT4  Challenge</dc:title>
  <dc:creator>Usuário do Microsoft Office</dc:creator>
  <cp:lastModifiedBy>Usuário do Microsoft Office</cp:lastModifiedBy>
  <cp:revision>18</cp:revision>
  <dcterms:created xsi:type="dcterms:W3CDTF">2018-03-25T17:41:53Z</dcterms:created>
  <dcterms:modified xsi:type="dcterms:W3CDTF">2018-03-25T18:50:31Z</dcterms:modified>
</cp:coreProperties>
</file>