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833" autoAdjust="0"/>
  </p:normalViewPr>
  <p:slideViewPr>
    <p:cSldViewPr>
      <p:cViewPr varScale="1">
        <p:scale>
          <a:sx n="75" d="100"/>
          <a:sy n="75" d="100"/>
        </p:scale>
        <p:origin x="-2076" y="-96"/>
      </p:cViewPr>
      <p:guideLst>
        <p:guide orient="horz" pos="2160"/>
        <p:guide pos="2880"/>
      </p:guideLst>
    </p:cSldViewPr>
  </p:slideViewPr>
  <p:notesTextViewPr>
    <p:cViewPr>
      <p:scale>
        <a:sx n="100" d="100"/>
        <a:sy n="100" d="100"/>
      </p:scale>
      <p:origin x="0" y="708"/>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A94B23-E8A0-4A96-AE91-CF72539F4E32}" type="doc">
      <dgm:prSet loTypeId="urn:microsoft.com/office/officeart/2005/8/layout/gear1" loCatId="process" qsTypeId="urn:microsoft.com/office/officeart/2005/8/quickstyle/simple1" qsCatId="simple" csTypeId="urn:microsoft.com/office/officeart/2005/8/colors/accent1_2" csCatId="accent1" phldr="1"/>
      <dgm:spPr/>
      <dgm:t>
        <a:bodyPr/>
        <a:lstStyle/>
        <a:p>
          <a:endParaRPr lang="en-NZ"/>
        </a:p>
      </dgm:t>
    </dgm:pt>
    <dgm:pt modelId="{4F054562-1553-4C2E-9996-BBE5F688E011}">
      <dgm:prSet phldrT="[Text]" custT="1"/>
      <dgm:spPr>
        <a:solidFill>
          <a:schemeClr val="accent2">
            <a:lumMod val="75000"/>
          </a:schemeClr>
        </a:solidFill>
      </dgm:spPr>
      <dgm:t>
        <a:bodyPr/>
        <a:lstStyle/>
        <a:p>
          <a:r>
            <a:rPr lang="en-NZ" sz="2700" dirty="0" smtClean="0"/>
            <a:t>Best practices</a:t>
          </a:r>
          <a:endParaRPr lang="en-NZ" sz="2700" dirty="0"/>
        </a:p>
      </dgm:t>
    </dgm:pt>
    <dgm:pt modelId="{82CE9CBE-0659-41DA-BD63-65F49F1A3012}" type="parTrans" cxnId="{D762256D-030D-477A-8B4B-91CBDB387790}">
      <dgm:prSet/>
      <dgm:spPr/>
      <dgm:t>
        <a:bodyPr/>
        <a:lstStyle/>
        <a:p>
          <a:endParaRPr lang="en-NZ"/>
        </a:p>
      </dgm:t>
    </dgm:pt>
    <dgm:pt modelId="{04D69575-86B9-4562-8F6D-CECC3FDDDEDF}" type="sibTrans" cxnId="{D762256D-030D-477A-8B4B-91CBDB387790}">
      <dgm:prSet/>
      <dgm:spPr>
        <a:solidFill>
          <a:schemeClr val="accent2">
            <a:lumMod val="20000"/>
            <a:lumOff val="80000"/>
          </a:schemeClr>
        </a:solidFill>
      </dgm:spPr>
      <dgm:t>
        <a:bodyPr/>
        <a:lstStyle/>
        <a:p>
          <a:endParaRPr lang="en-NZ"/>
        </a:p>
      </dgm:t>
    </dgm:pt>
    <dgm:pt modelId="{8D233C01-0940-44D0-B103-493B720A8F53}">
      <dgm:prSet phldrT="[Text]" custT="1"/>
      <dgm:spPr>
        <a:solidFill>
          <a:schemeClr val="accent2">
            <a:lumMod val="75000"/>
          </a:schemeClr>
        </a:solidFill>
      </dgm:spPr>
      <dgm:t>
        <a:bodyPr/>
        <a:lstStyle/>
        <a:p>
          <a:r>
            <a:rPr lang="en-NZ" sz="1600" dirty="0" smtClean="0"/>
            <a:t>Quality indicators</a:t>
          </a:r>
          <a:endParaRPr lang="en-NZ" sz="1600" dirty="0"/>
        </a:p>
      </dgm:t>
    </dgm:pt>
    <dgm:pt modelId="{49BD37BC-2D03-4582-BAB7-9A58D5177CBF}" type="parTrans" cxnId="{CF93268C-9C99-4298-8668-B9400936DAED}">
      <dgm:prSet/>
      <dgm:spPr/>
      <dgm:t>
        <a:bodyPr/>
        <a:lstStyle/>
        <a:p>
          <a:endParaRPr lang="en-NZ"/>
        </a:p>
      </dgm:t>
    </dgm:pt>
    <dgm:pt modelId="{9EE2C912-4675-495D-AA62-AB659F9AA35B}" type="sibTrans" cxnId="{CF93268C-9C99-4298-8668-B9400936DAED}">
      <dgm:prSet/>
      <dgm:spPr>
        <a:solidFill>
          <a:schemeClr val="accent2">
            <a:lumMod val="20000"/>
            <a:lumOff val="80000"/>
          </a:schemeClr>
        </a:solidFill>
      </dgm:spPr>
      <dgm:t>
        <a:bodyPr/>
        <a:lstStyle/>
        <a:p>
          <a:endParaRPr lang="en-NZ"/>
        </a:p>
      </dgm:t>
    </dgm:pt>
    <dgm:pt modelId="{00F1293E-E049-4382-9475-9EFFED0AD7A6}">
      <dgm:prSet phldrT="[Text]" custT="1"/>
      <dgm:spPr>
        <a:solidFill>
          <a:schemeClr val="accent2">
            <a:lumMod val="75000"/>
          </a:schemeClr>
        </a:solidFill>
      </dgm:spPr>
      <dgm:t>
        <a:bodyPr/>
        <a:lstStyle/>
        <a:p>
          <a:r>
            <a:rPr lang="en-NZ" sz="1800" dirty="0" smtClean="0"/>
            <a:t>Design pattern</a:t>
          </a:r>
          <a:endParaRPr lang="en-NZ" sz="1800" dirty="0"/>
        </a:p>
      </dgm:t>
    </dgm:pt>
    <dgm:pt modelId="{70B2B575-1DA3-4A55-A125-E1EBCD3AA97C}" type="parTrans" cxnId="{BED69C03-D841-43F8-938B-633DA1341376}">
      <dgm:prSet/>
      <dgm:spPr/>
      <dgm:t>
        <a:bodyPr/>
        <a:lstStyle/>
        <a:p>
          <a:endParaRPr lang="en-NZ"/>
        </a:p>
      </dgm:t>
    </dgm:pt>
    <dgm:pt modelId="{66126013-7B6F-4C3B-B08A-014B0B67380D}" type="sibTrans" cxnId="{BED69C03-D841-43F8-938B-633DA1341376}">
      <dgm:prSet/>
      <dgm:spPr>
        <a:solidFill>
          <a:schemeClr val="accent2">
            <a:lumMod val="20000"/>
            <a:lumOff val="80000"/>
          </a:schemeClr>
        </a:solidFill>
      </dgm:spPr>
      <dgm:t>
        <a:bodyPr/>
        <a:lstStyle/>
        <a:p>
          <a:endParaRPr lang="en-NZ"/>
        </a:p>
      </dgm:t>
    </dgm:pt>
    <dgm:pt modelId="{70D7FF98-1D89-413E-A384-4107B717B6BB}">
      <dgm:prSet phldrT="[Text]" custLinFactNeighborX="-10465" custLinFactNeighborY="21973"/>
      <dgm:spPr/>
      <dgm:t>
        <a:bodyPr/>
        <a:lstStyle/>
        <a:p>
          <a:endParaRPr lang="en-NZ" dirty="0"/>
        </a:p>
      </dgm:t>
    </dgm:pt>
    <dgm:pt modelId="{EEE2EB90-68E2-463E-A7E5-3B537762F997}" type="parTrans" cxnId="{E8027008-5691-4474-A95E-E68AD75F6177}">
      <dgm:prSet/>
      <dgm:spPr/>
      <dgm:t>
        <a:bodyPr/>
        <a:lstStyle/>
        <a:p>
          <a:endParaRPr lang="en-NZ"/>
        </a:p>
      </dgm:t>
    </dgm:pt>
    <dgm:pt modelId="{27E01297-93F1-48DF-A234-FECC442807F3}" type="sibTrans" cxnId="{E8027008-5691-4474-A95E-E68AD75F6177}">
      <dgm:prSet custAng="460150" custLinFactNeighborX="-1848" custLinFactNeighborY="-2007"/>
      <dgm:spPr/>
      <dgm:t>
        <a:bodyPr/>
        <a:lstStyle/>
        <a:p>
          <a:endParaRPr lang="en-NZ"/>
        </a:p>
      </dgm:t>
    </dgm:pt>
    <dgm:pt modelId="{E1447227-7ADB-4C9B-9E48-CCFF74DC46E1}">
      <dgm:prSet custLinFactNeighborX="-7109" custLinFactNeighborY="34259"/>
      <dgm:spPr/>
      <dgm:t>
        <a:bodyPr/>
        <a:lstStyle/>
        <a:p>
          <a:endParaRPr lang="en-NZ" dirty="0"/>
        </a:p>
      </dgm:t>
    </dgm:pt>
    <dgm:pt modelId="{BE3BC796-F03D-4AD3-9A14-9F69B6E5DFB3}" type="parTrans" cxnId="{91991E21-1384-40F2-A1B7-F2EB3B9C1E5C}">
      <dgm:prSet/>
      <dgm:spPr/>
      <dgm:t>
        <a:bodyPr/>
        <a:lstStyle/>
        <a:p>
          <a:endParaRPr lang="en-NZ"/>
        </a:p>
      </dgm:t>
    </dgm:pt>
    <dgm:pt modelId="{00A65C54-3602-4F9D-AC6C-913628D7A4F7}" type="sibTrans" cxnId="{91991E21-1384-40F2-A1B7-F2EB3B9C1E5C}">
      <dgm:prSet custLinFactNeighborX="1532" custLinFactNeighborY="2828"/>
      <dgm:spPr/>
      <dgm:t>
        <a:bodyPr/>
        <a:lstStyle/>
        <a:p>
          <a:endParaRPr lang="en-NZ"/>
        </a:p>
      </dgm:t>
    </dgm:pt>
    <dgm:pt modelId="{1B49300B-9457-4131-9FA1-AE1D36FC4C80}">
      <dgm:prSet custLinFactX="33665" custLinFactNeighborX="100000" custLinFactNeighborY="51837"/>
      <dgm:spPr/>
      <dgm:t>
        <a:bodyPr/>
        <a:lstStyle/>
        <a:p>
          <a:endParaRPr lang="en-NZ" dirty="0"/>
        </a:p>
      </dgm:t>
    </dgm:pt>
    <dgm:pt modelId="{ADB24EFC-D2B8-474C-A407-E9C737381140}" type="parTrans" cxnId="{D1FC2CD6-6CE5-47BF-B8A7-4DF33205BAB3}">
      <dgm:prSet/>
      <dgm:spPr/>
      <dgm:t>
        <a:bodyPr/>
        <a:lstStyle/>
        <a:p>
          <a:endParaRPr lang="en-NZ"/>
        </a:p>
      </dgm:t>
    </dgm:pt>
    <dgm:pt modelId="{20814838-0AC3-4405-91EB-EB6A8B26C33E}" type="sibTrans" cxnId="{D1FC2CD6-6CE5-47BF-B8A7-4DF33205BAB3}">
      <dgm:prSet custAng="10800000" custScaleX="102642" custLinFactX="9388" custLinFactNeighborX="100000" custLinFactNeighborY="50940"/>
      <dgm:spPr/>
      <dgm:t>
        <a:bodyPr/>
        <a:lstStyle/>
        <a:p>
          <a:endParaRPr lang="en-NZ"/>
        </a:p>
      </dgm:t>
    </dgm:pt>
    <dgm:pt modelId="{5D446A07-D0D1-4B5D-B333-460521B3891D}" type="pres">
      <dgm:prSet presAssocID="{39A94B23-E8A0-4A96-AE91-CF72539F4E32}" presName="composite" presStyleCnt="0">
        <dgm:presLayoutVars>
          <dgm:chMax val="3"/>
          <dgm:animLvl val="lvl"/>
          <dgm:resizeHandles val="exact"/>
        </dgm:presLayoutVars>
      </dgm:prSet>
      <dgm:spPr/>
      <dgm:t>
        <a:bodyPr/>
        <a:lstStyle/>
        <a:p>
          <a:endParaRPr lang="en-NZ"/>
        </a:p>
      </dgm:t>
    </dgm:pt>
    <dgm:pt modelId="{BF701680-6048-4FF8-8487-9FE6EDAE3E70}" type="pres">
      <dgm:prSet presAssocID="{4F054562-1553-4C2E-9996-BBE5F688E011}" presName="gear1" presStyleLbl="node1" presStyleIdx="0" presStyleCnt="3" custScaleX="100429" custLinFactNeighborX="-47050" custLinFactNeighborY="-24289">
        <dgm:presLayoutVars>
          <dgm:chMax val="1"/>
          <dgm:bulletEnabled val="1"/>
        </dgm:presLayoutVars>
      </dgm:prSet>
      <dgm:spPr/>
      <dgm:t>
        <a:bodyPr/>
        <a:lstStyle/>
        <a:p>
          <a:endParaRPr lang="en-NZ"/>
        </a:p>
      </dgm:t>
    </dgm:pt>
    <dgm:pt modelId="{B39B8A9A-A83D-4211-8CE9-AA63924369A5}" type="pres">
      <dgm:prSet presAssocID="{4F054562-1553-4C2E-9996-BBE5F688E011}" presName="gear1srcNode" presStyleLbl="node1" presStyleIdx="0" presStyleCnt="3"/>
      <dgm:spPr/>
      <dgm:t>
        <a:bodyPr/>
        <a:lstStyle/>
        <a:p>
          <a:endParaRPr lang="en-NZ"/>
        </a:p>
      </dgm:t>
    </dgm:pt>
    <dgm:pt modelId="{FEC7A523-17C8-403B-8F0F-B06A2AF1A9E1}" type="pres">
      <dgm:prSet presAssocID="{4F054562-1553-4C2E-9996-BBE5F688E011}" presName="gear1dstNode" presStyleLbl="node1" presStyleIdx="0" presStyleCnt="3"/>
      <dgm:spPr/>
      <dgm:t>
        <a:bodyPr/>
        <a:lstStyle/>
        <a:p>
          <a:endParaRPr lang="en-NZ"/>
        </a:p>
      </dgm:t>
    </dgm:pt>
    <dgm:pt modelId="{49EF146D-57C6-44BB-99A5-127C7795F7BF}" type="pres">
      <dgm:prSet presAssocID="{8D233C01-0940-44D0-B103-493B720A8F53}" presName="gear2" presStyleLbl="node1" presStyleIdx="1" presStyleCnt="3" custAng="21376549" custScaleX="110940" custScaleY="108789" custLinFactX="46945" custLinFactNeighborX="100000" custLinFactNeighborY="50930">
        <dgm:presLayoutVars>
          <dgm:chMax val="1"/>
          <dgm:bulletEnabled val="1"/>
        </dgm:presLayoutVars>
      </dgm:prSet>
      <dgm:spPr/>
      <dgm:t>
        <a:bodyPr/>
        <a:lstStyle/>
        <a:p>
          <a:endParaRPr lang="en-NZ"/>
        </a:p>
      </dgm:t>
    </dgm:pt>
    <dgm:pt modelId="{128E02D6-FA9F-4DAD-B41E-0FA9207D4D80}" type="pres">
      <dgm:prSet presAssocID="{8D233C01-0940-44D0-B103-493B720A8F53}" presName="gear2srcNode" presStyleLbl="node1" presStyleIdx="1" presStyleCnt="3"/>
      <dgm:spPr/>
      <dgm:t>
        <a:bodyPr/>
        <a:lstStyle/>
        <a:p>
          <a:endParaRPr lang="en-NZ"/>
        </a:p>
      </dgm:t>
    </dgm:pt>
    <dgm:pt modelId="{CFD5F5D2-7E68-4E56-ADCC-5BE7829816FF}" type="pres">
      <dgm:prSet presAssocID="{8D233C01-0940-44D0-B103-493B720A8F53}" presName="gear2dstNode" presStyleLbl="node1" presStyleIdx="1" presStyleCnt="3"/>
      <dgm:spPr/>
      <dgm:t>
        <a:bodyPr/>
        <a:lstStyle/>
        <a:p>
          <a:endParaRPr lang="en-NZ"/>
        </a:p>
      </dgm:t>
    </dgm:pt>
    <dgm:pt modelId="{60394C19-D965-4404-A63C-1024D822DBC9}" type="pres">
      <dgm:prSet presAssocID="{00F1293E-E049-4382-9475-9EFFED0AD7A6}" presName="gear3" presStyleLbl="node1" presStyleIdx="2" presStyleCnt="3" custAng="900000" custLinFactNeighborX="35415" custLinFactNeighborY="1811"/>
      <dgm:spPr/>
      <dgm:t>
        <a:bodyPr/>
        <a:lstStyle/>
        <a:p>
          <a:endParaRPr lang="en-NZ"/>
        </a:p>
      </dgm:t>
    </dgm:pt>
    <dgm:pt modelId="{E4E2EFAD-7BF3-4491-82CB-2AA57BF14838}" type="pres">
      <dgm:prSet presAssocID="{00F1293E-E049-4382-9475-9EFFED0AD7A6}" presName="gear3tx" presStyleLbl="node1" presStyleIdx="2" presStyleCnt="3">
        <dgm:presLayoutVars>
          <dgm:chMax val="1"/>
          <dgm:bulletEnabled val="1"/>
        </dgm:presLayoutVars>
      </dgm:prSet>
      <dgm:spPr/>
      <dgm:t>
        <a:bodyPr/>
        <a:lstStyle/>
        <a:p>
          <a:endParaRPr lang="en-NZ"/>
        </a:p>
      </dgm:t>
    </dgm:pt>
    <dgm:pt modelId="{9B7C5502-0DCB-4E27-9F4D-604EBA97CA97}" type="pres">
      <dgm:prSet presAssocID="{00F1293E-E049-4382-9475-9EFFED0AD7A6}" presName="gear3srcNode" presStyleLbl="node1" presStyleIdx="2" presStyleCnt="3"/>
      <dgm:spPr/>
      <dgm:t>
        <a:bodyPr/>
        <a:lstStyle/>
        <a:p>
          <a:endParaRPr lang="en-NZ"/>
        </a:p>
      </dgm:t>
    </dgm:pt>
    <dgm:pt modelId="{E88D05C6-9283-49EC-B5F6-A8C9FF664BC5}" type="pres">
      <dgm:prSet presAssocID="{00F1293E-E049-4382-9475-9EFFED0AD7A6}" presName="gear3dstNode" presStyleLbl="node1" presStyleIdx="2" presStyleCnt="3"/>
      <dgm:spPr/>
      <dgm:t>
        <a:bodyPr/>
        <a:lstStyle/>
        <a:p>
          <a:endParaRPr lang="en-NZ"/>
        </a:p>
      </dgm:t>
    </dgm:pt>
    <dgm:pt modelId="{D36E18D0-90CA-455D-9315-865CBBF6FC62}" type="pres">
      <dgm:prSet presAssocID="{04D69575-86B9-4562-8F6D-CECC3FDDDEDF}" presName="connector1" presStyleLbl="sibTrans2D1" presStyleIdx="0" presStyleCnt="3" custAng="14307246" custScaleX="95493" custScaleY="86080" custLinFactNeighborX="-49171" custLinFactNeighborY="-26467"/>
      <dgm:spPr/>
      <dgm:t>
        <a:bodyPr/>
        <a:lstStyle/>
        <a:p>
          <a:endParaRPr lang="en-NZ"/>
        </a:p>
      </dgm:t>
    </dgm:pt>
    <dgm:pt modelId="{8FD3DA97-4C8A-427C-9B6E-498676F55308}" type="pres">
      <dgm:prSet presAssocID="{9EE2C912-4675-495D-AA62-AB659F9AA35B}" presName="connector2" presStyleLbl="sibTrans2D1" presStyleIdx="1" presStyleCnt="3" custAng="10800000" custScaleX="110428" custLinFactX="23591" custLinFactNeighborX="100000" custLinFactNeighborY="54377"/>
      <dgm:spPr/>
      <dgm:t>
        <a:bodyPr/>
        <a:lstStyle/>
        <a:p>
          <a:endParaRPr lang="en-NZ"/>
        </a:p>
      </dgm:t>
    </dgm:pt>
    <dgm:pt modelId="{CFE8304C-A7AD-43E4-BC7F-1F678C3CDA2D}" type="pres">
      <dgm:prSet presAssocID="{66126013-7B6F-4C3B-B08A-014B0B67380D}" presName="connector3" presStyleLbl="sibTrans2D1" presStyleIdx="2" presStyleCnt="3" custAng="737479" custLinFactNeighborX="31175" custLinFactNeighborY="-2156"/>
      <dgm:spPr/>
      <dgm:t>
        <a:bodyPr/>
        <a:lstStyle/>
        <a:p>
          <a:endParaRPr lang="en-NZ"/>
        </a:p>
      </dgm:t>
    </dgm:pt>
  </dgm:ptLst>
  <dgm:cxnLst>
    <dgm:cxn modelId="{3ABE11A8-E2AC-405A-87FD-252C3604CF90}" type="presOf" srcId="{9EE2C912-4675-495D-AA62-AB659F9AA35B}" destId="{8FD3DA97-4C8A-427C-9B6E-498676F55308}" srcOrd="0" destOrd="0" presId="urn:microsoft.com/office/officeart/2005/8/layout/gear1"/>
    <dgm:cxn modelId="{E8027008-5691-4474-A95E-E68AD75F6177}" srcId="{39A94B23-E8A0-4A96-AE91-CF72539F4E32}" destId="{70D7FF98-1D89-413E-A384-4107B717B6BB}" srcOrd="3" destOrd="0" parTransId="{EEE2EB90-68E2-463E-A7E5-3B537762F997}" sibTransId="{27E01297-93F1-48DF-A234-FECC442807F3}"/>
    <dgm:cxn modelId="{0CBD54F0-2864-424C-A3F2-5A9681BDE60D}" type="presOf" srcId="{4F054562-1553-4C2E-9996-BBE5F688E011}" destId="{BF701680-6048-4FF8-8487-9FE6EDAE3E70}" srcOrd="0" destOrd="0" presId="urn:microsoft.com/office/officeart/2005/8/layout/gear1"/>
    <dgm:cxn modelId="{24BA2287-337B-45FE-9F54-E2EF9B780FD6}" type="presOf" srcId="{00F1293E-E049-4382-9475-9EFFED0AD7A6}" destId="{9B7C5502-0DCB-4E27-9F4D-604EBA97CA97}" srcOrd="2" destOrd="0" presId="urn:microsoft.com/office/officeart/2005/8/layout/gear1"/>
    <dgm:cxn modelId="{6BA173C1-6BF5-4267-B7AA-E91B650E4D0A}" type="presOf" srcId="{66126013-7B6F-4C3B-B08A-014B0B67380D}" destId="{CFE8304C-A7AD-43E4-BC7F-1F678C3CDA2D}" srcOrd="0" destOrd="0" presId="urn:microsoft.com/office/officeart/2005/8/layout/gear1"/>
    <dgm:cxn modelId="{FDEA5BCE-0105-4874-AB08-52D9099F1FF9}" type="presOf" srcId="{8D233C01-0940-44D0-B103-493B720A8F53}" destId="{CFD5F5D2-7E68-4E56-ADCC-5BE7829816FF}" srcOrd="2" destOrd="0" presId="urn:microsoft.com/office/officeart/2005/8/layout/gear1"/>
    <dgm:cxn modelId="{63895528-D101-41B3-B192-9CF1D12F95F8}" type="presOf" srcId="{04D69575-86B9-4562-8F6D-CECC3FDDDEDF}" destId="{D36E18D0-90CA-455D-9315-865CBBF6FC62}" srcOrd="0" destOrd="0" presId="urn:microsoft.com/office/officeart/2005/8/layout/gear1"/>
    <dgm:cxn modelId="{B3C1DED9-D432-4030-AA97-5B537AC9CCCB}" type="presOf" srcId="{39A94B23-E8A0-4A96-AE91-CF72539F4E32}" destId="{5D446A07-D0D1-4B5D-B333-460521B3891D}" srcOrd="0" destOrd="0" presId="urn:microsoft.com/office/officeart/2005/8/layout/gear1"/>
    <dgm:cxn modelId="{BED69C03-D841-43F8-938B-633DA1341376}" srcId="{39A94B23-E8A0-4A96-AE91-CF72539F4E32}" destId="{00F1293E-E049-4382-9475-9EFFED0AD7A6}" srcOrd="2" destOrd="0" parTransId="{70B2B575-1DA3-4A55-A125-E1EBCD3AA97C}" sibTransId="{66126013-7B6F-4C3B-B08A-014B0B67380D}"/>
    <dgm:cxn modelId="{67B28811-664A-46BF-93E2-8493C8E05AE1}" type="presOf" srcId="{4F054562-1553-4C2E-9996-BBE5F688E011}" destId="{B39B8A9A-A83D-4211-8CE9-AA63924369A5}" srcOrd="1" destOrd="0" presId="urn:microsoft.com/office/officeart/2005/8/layout/gear1"/>
    <dgm:cxn modelId="{D1FC2CD6-6CE5-47BF-B8A7-4DF33205BAB3}" srcId="{39A94B23-E8A0-4A96-AE91-CF72539F4E32}" destId="{1B49300B-9457-4131-9FA1-AE1D36FC4C80}" srcOrd="5" destOrd="0" parTransId="{ADB24EFC-D2B8-474C-A407-E9C737381140}" sibTransId="{20814838-0AC3-4405-91EB-EB6A8B26C33E}"/>
    <dgm:cxn modelId="{F8D7E50C-298B-4217-8A04-CAA58844BD03}" type="presOf" srcId="{00F1293E-E049-4382-9475-9EFFED0AD7A6}" destId="{E88D05C6-9283-49EC-B5F6-A8C9FF664BC5}" srcOrd="3" destOrd="0" presId="urn:microsoft.com/office/officeart/2005/8/layout/gear1"/>
    <dgm:cxn modelId="{9F548540-5F16-4756-833B-12B81B6F64C5}" type="presOf" srcId="{4F054562-1553-4C2E-9996-BBE5F688E011}" destId="{FEC7A523-17C8-403B-8F0F-B06A2AF1A9E1}" srcOrd="2" destOrd="0" presId="urn:microsoft.com/office/officeart/2005/8/layout/gear1"/>
    <dgm:cxn modelId="{D5A009F5-2AE9-4C15-B0AE-3F606666D17D}" type="presOf" srcId="{8D233C01-0940-44D0-B103-493B720A8F53}" destId="{49EF146D-57C6-44BB-99A5-127C7795F7BF}" srcOrd="0" destOrd="0" presId="urn:microsoft.com/office/officeart/2005/8/layout/gear1"/>
    <dgm:cxn modelId="{91991E21-1384-40F2-A1B7-F2EB3B9C1E5C}" srcId="{39A94B23-E8A0-4A96-AE91-CF72539F4E32}" destId="{E1447227-7ADB-4C9B-9E48-CCFF74DC46E1}" srcOrd="4" destOrd="0" parTransId="{BE3BC796-F03D-4AD3-9A14-9F69B6E5DFB3}" sibTransId="{00A65C54-3602-4F9D-AC6C-913628D7A4F7}"/>
    <dgm:cxn modelId="{CF93268C-9C99-4298-8668-B9400936DAED}" srcId="{39A94B23-E8A0-4A96-AE91-CF72539F4E32}" destId="{8D233C01-0940-44D0-B103-493B720A8F53}" srcOrd="1" destOrd="0" parTransId="{49BD37BC-2D03-4582-BAB7-9A58D5177CBF}" sibTransId="{9EE2C912-4675-495D-AA62-AB659F9AA35B}"/>
    <dgm:cxn modelId="{67987633-6F1A-4944-963C-F2754D676C6C}" type="presOf" srcId="{00F1293E-E049-4382-9475-9EFFED0AD7A6}" destId="{E4E2EFAD-7BF3-4491-82CB-2AA57BF14838}" srcOrd="1" destOrd="0" presId="urn:microsoft.com/office/officeart/2005/8/layout/gear1"/>
    <dgm:cxn modelId="{7F27355E-6D9F-4DE2-B35B-12DE5F3B5816}" type="presOf" srcId="{00F1293E-E049-4382-9475-9EFFED0AD7A6}" destId="{60394C19-D965-4404-A63C-1024D822DBC9}" srcOrd="0" destOrd="0" presId="urn:microsoft.com/office/officeart/2005/8/layout/gear1"/>
    <dgm:cxn modelId="{D762256D-030D-477A-8B4B-91CBDB387790}" srcId="{39A94B23-E8A0-4A96-AE91-CF72539F4E32}" destId="{4F054562-1553-4C2E-9996-BBE5F688E011}" srcOrd="0" destOrd="0" parTransId="{82CE9CBE-0659-41DA-BD63-65F49F1A3012}" sibTransId="{04D69575-86B9-4562-8F6D-CECC3FDDDEDF}"/>
    <dgm:cxn modelId="{04056B89-DF90-4D72-9356-B65C1F3C9DF0}" type="presOf" srcId="{8D233C01-0940-44D0-B103-493B720A8F53}" destId="{128E02D6-FA9F-4DAD-B41E-0FA9207D4D80}" srcOrd="1" destOrd="0" presId="urn:microsoft.com/office/officeart/2005/8/layout/gear1"/>
    <dgm:cxn modelId="{93E2EE18-21FB-4A00-B447-29918331FC0C}" type="presParOf" srcId="{5D446A07-D0D1-4B5D-B333-460521B3891D}" destId="{BF701680-6048-4FF8-8487-9FE6EDAE3E70}" srcOrd="0" destOrd="0" presId="urn:microsoft.com/office/officeart/2005/8/layout/gear1"/>
    <dgm:cxn modelId="{A948B445-EAA5-4FD4-8AEC-65C1BE8A58CB}" type="presParOf" srcId="{5D446A07-D0D1-4B5D-B333-460521B3891D}" destId="{B39B8A9A-A83D-4211-8CE9-AA63924369A5}" srcOrd="1" destOrd="0" presId="urn:microsoft.com/office/officeart/2005/8/layout/gear1"/>
    <dgm:cxn modelId="{D9DB193C-61CC-4A87-AB7B-79AE0D3458AE}" type="presParOf" srcId="{5D446A07-D0D1-4B5D-B333-460521B3891D}" destId="{FEC7A523-17C8-403B-8F0F-B06A2AF1A9E1}" srcOrd="2" destOrd="0" presId="urn:microsoft.com/office/officeart/2005/8/layout/gear1"/>
    <dgm:cxn modelId="{CBA89675-315E-4C13-BF7F-04A2D32586B3}" type="presParOf" srcId="{5D446A07-D0D1-4B5D-B333-460521B3891D}" destId="{49EF146D-57C6-44BB-99A5-127C7795F7BF}" srcOrd="3" destOrd="0" presId="urn:microsoft.com/office/officeart/2005/8/layout/gear1"/>
    <dgm:cxn modelId="{7F59258D-C40E-40D3-B156-F104987900FA}" type="presParOf" srcId="{5D446A07-D0D1-4B5D-B333-460521B3891D}" destId="{128E02D6-FA9F-4DAD-B41E-0FA9207D4D80}" srcOrd="4" destOrd="0" presId="urn:microsoft.com/office/officeart/2005/8/layout/gear1"/>
    <dgm:cxn modelId="{34C7D179-F46E-478B-B6AC-23A7722CEB17}" type="presParOf" srcId="{5D446A07-D0D1-4B5D-B333-460521B3891D}" destId="{CFD5F5D2-7E68-4E56-ADCC-5BE7829816FF}" srcOrd="5" destOrd="0" presId="urn:microsoft.com/office/officeart/2005/8/layout/gear1"/>
    <dgm:cxn modelId="{1DAD3AD9-E250-4C0A-85F9-37B1699C70E2}" type="presParOf" srcId="{5D446A07-D0D1-4B5D-B333-460521B3891D}" destId="{60394C19-D965-4404-A63C-1024D822DBC9}" srcOrd="6" destOrd="0" presId="urn:microsoft.com/office/officeart/2005/8/layout/gear1"/>
    <dgm:cxn modelId="{42D016BC-FAC8-4BDB-B31C-70D402445FC3}" type="presParOf" srcId="{5D446A07-D0D1-4B5D-B333-460521B3891D}" destId="{E4E2EFAD-7BF3-4491-82CB-2AA57BF14838}" srcOrd="7" destOrd="0" presId="urn:microsoft.com/office/officeart/2005/8/layout/gear1"/>
    <dgm:cxn modelId="{946A138A-1F6B-4E16-A56D-9603ED94B859}" type="presParOf" srcId="{5D446A07-D0D1-4B5D-B333-460521B3891D}" destId="{9B7C5502-0DCB-4E27-9F4D-604EBA97CA97}" srcOrd="8" destOrd="0" presId="urn:microsoft.com/office/officeart/2005/8/layout/gear1"/>
    <dgm:cxn modelId="{EB9E4049-FB1D-4BB6-A7A9-7960A691CD05}" type="presParOf" srcId="{5D446A07-D0D1-4B5D-B333-460521B3891D}" destId="{E88D05C6-9283-49EC-B5F6-A8C9FF664BC5}" srcOrd="9" destOrd="0" presId="urn:microsoft.com/office/officeart/2005/8/layout/gear1"/>
    <dgm:cxn modelId="{A116E881-092E-4AA7-BD50-8F48BB87FA24}" type="presParOf" srcId="{5D446A07-D0D1-4B5D-B333-460521B3891D}" destId="{D36E18D0-90CA-455D-9315-865CBBF6FC62}" srcOrd="10" destOrd="0" presId="urn:microsoft.com/office/officeart/2005/8/layout/gear1"/>
    <dgm:cxn modelId="{58E4C93B-832B-43D4-94E6-AE1FB8613292}" type="presParOf" srcId="{5D446A07-D0D1-4B5D-B333-460521B3891D}" destId="{8FD3DA97-4C8A-427C-9B6E-498676F55308}" srcOrd="11" destOrd="0" presId="urn:microsoft.com/office/officeart/2005/8/layout/gear1"/>
    <dgm:cxn modelId="{EE3104DB-A5DE-484E-A10F-0DB15AF22FBC}" type="presParOf" srcId="{5D446A07-D0D1-4B5D-B333-460521B3891D}" destId="{CFE8304C-A7AD-43E4-BC7F-1F678C3CDA2D}" srcOrd="12" destOrd="0" presId="urn:microsoft.com/office/officeart/2005/8/layout/gear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01680-6048-4FF8-8487-9FE6EDAE3E70}">
      <dsp:nvSpPr>
        <dsp:cNvPr id="0" name=""/>
        <dsp:cNvSpPr/>
      </dsp:nvSpPr>
      <dsp:spPr>
        <a:xfrm>
          <a:off x="1785946" y="1285892"/>
          <a:ext cx="2244789" cy="2235200"/>
        </a:xfrm>
        <a:prstGeom prst="gear9">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NZ" sz="2700" kern="1200" dirty="0" smtClean="0"/>
            <a:t>Best practices</a:t>
          </a:r>
          <a:endParaRPr lang="en-NZ" sz="2700" kern="1200" dirty="0"/>
        </a:p>
      </dsp:txBody>
      <dsp:txXfrm>
        <a:off x="2236532" y="1809477"/>
        <a:ext cx="1343617" cy="1148939"/>
      </dsp:txXfrm>
    </dsp:sp>
    <dsp:sp modelId="{49EF146D-57C6-44BB-99A5-127C7795F7BF}">
      <dsp:nvSpPr>
        <dsp:cNvPr id="0" name=""/>
        <dsp:cNvSpPr/>
      </dsp:nvSpPr>
      <dsp:spPr>
        <a:xfrm rot="21376549">
          <a:off x="3841740" y="2056961"/>
          <a:ext cx="1803440" cy="1768473"/>
        </a:xfrm>
        <a:prstGeom prst="gear6">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t>Quality indicators</a:t>
          </a:r>
          <a:endParaRPr lang="en-NZ" sz="1600" kern="1200" dirty="0"/>
        </a:p>
      </dsp:txBody>
      <dsp:txXfrm>
        <a:off x="4292041" y="2504870"/>
        <a:ext cx="902838" cy="872655"/>
      </dsp:txXfrm>
    </dsp:sp>
    <dsp:sp modelId="{60394C19-D965-4404-A63C-1024D822DBC9}">
      <dsp:nvSpPr>
        <dsp:cNvPr id="0" name=""/>
        <dsp:cNvSpPr/>
      </dsp:nvSpPr>
      <dsp:spPr>
        <a:xfrm>
          <a:off x="3143272" y="214309"/>
          <a:ext cx="1592756" cy="1592756"/>
        </a:xfrm>
        <a:prstGeom prst="gear6">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Design pattern</a:t>
          </a:r>
          <a:endParaRPr lang="en-NZ" sz="1800" kern="1200" dirty="0"/>
        </a:p>
      </dsp:txBody>
      <dsp:txXfrm rot="900000">
        <a:off x="3492610" y="563647"/>
        <a:ext cx="894080" cy="894080"/>
      </dsp:txXfrm>
    </dsp:sp>
    <dsp:sp modelId="{D36E18D0-90CA-455D-9315-865CBBF6FC62}">
      <dsp:nvSpPr>
        <dsp:cNvPr id="0" name=""/>
        <dsp:cNvSpPr/>
      </dsp:nvSpPr>
      <dsp:spPr>
        <a:xfrm rot="14307246">
          <a:off x="1326772" y="934214"/>
          <a:ext cx="2732108" cy="2462797"/>
        </a:xfrm>
        <a:prstGeom prst="circularArrow">
          <a:avLst>
            <a:gd name="adj1" fmla="val 4687"/>
            <a:gd name="adj2" fmla="val 299029"/>
            <a:gd name="adj3" fmla="val 2513083"/>
            <a:gd name="adj4" fmla="val 15867933"/>
            <a:gd name="adj5" fmla="val 5469"/>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8FD3DA97-4C8A-427C-9B6E-498676F55308}">
      <dsp:nvSpPr>
        <dsp:cNvPr id="0" name=""/>
        <dsp:cNvSpPr/>
      </dsp:nvSpPr>
      <dsp:spPr>
        <a:xfrm rot="10800000">
          <a:off x="3714777" y="2071709"/>
          <a:ext cx="2295506" cy="2078736"/>
        </a:xfrm>
        <a:prstGeom prst="leftCircularArrow">
          <a:avLst>
            <a:gd name="adj1" fmla="val 6452"/>
            <a:gd name="adj2" fmla="val 429999"/>
            <a:gd name="adj3" fmla="val 10489124"/>
            <a:gd name="adj4" fmla="val 14837806"/>
            <a:gd name="adj5" fmla="val 7527"/>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CFE8304C-A7AD-43E4-BC7F-1F678C3CDA2D}">
      <dsp:nvSpPr>
        <dsp:cNvPr id="0" name=""/>
        <dsp:cNvSpPr/>
      </dsp:nvSpPr>
      <dsp:spPr>
        <a:xfrm rot="737479">
          <a:off x="2782727" y="-217654"/>
          <a:ext cx="2241296" cy="2241296"/>
        </a:xfrm>
        <a:prstGeom prst="circularArrow">
          <a:avLst>
            <a:gd name="adj1" fmla="val 5984"/>
            <a:gd name="adj2" fmla="val 394124"/>
            <a:gd name="adj3" fmla="val 13313824"/>
            <a:gd name="adj4" fmla="val 10508221"/>
            <a:gd name="adj5" fmla="val 6981"/>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E6C3-8B57-4589-B738-B804E128D1D3}" type="datetimeFigureOut">
              <a:rPr lang="de-DE" smtClean="0"/>
              <a:t>13.09.2012</a:t>
            </a:fld>
            <a:endParaRPr lang="en-NZ"/>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NZ"/>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BF633F-0040-49DF-80AF-B6E016F7BC2B}" type="slidenum">
              <a:rPr lang="en-NZ" smtClean="0"/>
              <a:t>‹#›</a:t>
            </a:fld>
            <a:endParaRPr lang="en-NZ"/>
          </a:p>
        </p:txBody>
      </p:sp>
    </p:spTree>
    <p:extLst>
      <p:ext uri="{BB962C8B-B14F-4D97-AF65-F5344CB8AC3E}">
        <p14:creationId xmlns:p14="http://schemas.microsoft.com/office/powerpoint/2010/main" val="234623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en-NZ" sz="1200" kern="1200" dirty="0" smtClean="0">
                <a:solidFill>
                  <a:schemeClr val="tx1"/>
                </a:solidFill>
                <a:effectLst/>
                <a:latin typeface="+mn-lt"/>
                <a:ea typeface="+mn-ea"/>
                <a:cs typeface="+mn-cs"/>
              </a:rPr>
              <a:t>In my PhD research I developed a novel approach to re-engineering software architectures of software systems. The developed approach offers automated support to turn a software ramshackle in a state-of-the-art software system.</a:t>
            </a:r>
          </a:p>
          <a:p>
            <a:r>
              <a:rPr lang="en-NZ" sz="1200" kern="1200" dirty="0" smtClean="0">
                <a:solidFill>
                  <a:schemeClr val="tx1"/>
                </a:solidFill>
                <a:effectLst/>
                <a:latin typeface="+mn-lt"/>
                <a:ea typeface="+mn-ea"/>
                <a:cs typeface="+mn-cs"/>
              </a:rPr>
              <a:t>I will motivate the significance of such an approach with the analogy of a home: You start out by building a small and neat house just for yourself; then you meet a girl or boy, she or he moves in and you extend the lounge and build a deck to enjoy the summer evenings. A few years on and you have kids, so you have to extend the house by a few rooms and a double garage. </a:t>
            </a:r>
          </a:p>
          <a:p>
            <a:r>
              <a:rPr lang="en-NZ" sz="1200" kern="1200" dirty="0" smtClean="0">
                <a:solidFill>
                  <a:schemeClr val="tx1"/>
                </a:solidFill>
                <a:effectLst/>
                <a:latin typeface="+mn-lt"/>
                <a:ea typeface="+mn-ea"/>
                <a:cs typeface="+mn-cs"/>
              </a:rPr>
              <a:t>When you set out with your small and neat home at the beginning, you have not thought that such extensions and changes to the initial design of your home would be required. Hence, you did not leave any options for extensions and your home does not follow a consistent design. An entire redesign would be required to re-establish a consistent design. This might even require a complete demolition and rebuild of the house.</a:t>
            </a:r>
          </a:p>
          <a:p>
            <a:r>
              <a:rPr lang="en-NZ" sz="1200" kern="1200" dirty="0" smtClean="0">
                <a:solidFill>
                  <a:schemeClr val="tx1"/>
                </a:solidFill>
                <a:effectLst/>
                <a:latin typeface="+mn-lt"/>
                <a:ea typeface="+mn-ea"/>
                <a:cs typeface="+mn-cs"/>
              </a:rPr>
              <a:t>A similar development is typical in software systems. A small and neat software system with a simple and functional design is build. But then new requirements arise and new functions and features are added to the software system. But through adding components without taking the whole system’s architecture under consideration the system’s quality is affected. This leads to low maintainability and instability. Everyone has experienced the effect of an eroded software system; it simply crashes or does not what it is supposed to do. Current research states that maintenance activities to deregulate the effects of software erosion constitute 70-80% of the total software development costs.</a:t>
            </a:r>
          </a:p>
          <a:p>
            <a:r>
              <a:rPr lang="en-NZ" sz="1200" kern="1200" dirty="0" smtClean="0">
                <a:solidFill>
                  <a:schemeClr val="tx1"/>
                </a:solidFill>
                <a:effectLst/>
                <a:latin typeface="+mn-lt"/>
                <a:ea typeface="+mn-ea"/>
                <a:cs typeface="+mn-cs"/>
              </a:rPr>
              <a:t>In my developed approach a software system is automatically transformed into an instance of the system which features improved software quality by keeping the original behaviour of the software system sound.</a:t>
            </a:r>
          </a:p>
          <a:p>
            <a:r>
              <a:rPr lang="en-NZ" sz="1200" kern="1200" dirty="0" smtClean="0">
                <a:solidFill>
                  <a:schemeClr val="tx1"/>
                </a:solidFill>
                <a:effectLst/>
                <a:latin typeface="+mn-lt"/>
                <a:ea typeface="+mn-ea"/>
                <a:cs typeface="+mn-cs"/>
              </a:rPr>
              <a:t>Design flaws within the software system are detected based on patterns of bad software design. These design flaws are eliminated by applying source code transformation techniques. The feasibility of this new version of the software system is evaluated based on quality indicators of good software design and best practices of software craftsmanship. Hence, the approach allows improving the quality and design of the software system and re-establishes a coherent architecture within the software system. </a:t>
            </a:r>
            <a:r>
              <a:rPr lang="en-NZ" sz="1200" kern="1200" smtClean="0">
                <a:solidFill>
                  <a:schemeClr val="tx1"/>
                </a:solidFill>
                <a:effectLst/>
                <a:latin typeface="+mn-lt"/>
                <a:ea typeface="+mn-ea"/>
                <a:cs typeface="+mn-cs"/>
              </a:rPr>
              <a:t>As a result the approach helps software companies to build more flexible and robust software systems in a shorter period of time.</a:t>
            </a:r>
          </a:p>
          <a:p>
            <a:endParaRPr lang="en-NZ" sz="1200" kern="1200" dirty="0" smtClean="0">
              <a:solidFill>
                <a:schemeClr val="tx1"/>
              </a:solidFill>
              <a:effectLst/>
              <a:latin typeface="+mn-lt"/>
              <a:ea typeface="+mn-ea"/>
              <a:cs typeface="+mn-cs"/>
            </a:endParaRPr>
          </a:p>
          <a:p>
            <a:endParaRPr lang="en-NZ" dirty="0"/>
          </a:p>
        </p:txBody>
      </p:sp>
      <p:sp>
        <p:nvSpPr>
          <p:cNvPr id="4" name="Foliennummernplatzhalter 3"/>
          <p:cNvSpPr>
            <a:spLocks noGrp="1"/>
          </p:cNvSpPr>
          <p:nvPr>
            <p:ph type="sldNum" sz="quarter" idx="10"/>
          </p:nvPr>
        </p:nvSpPr>
        <p:spPr/>
        <p:txBody>
          <a:bodyPr/>
          <a:lstStyle/>
          <a:p>
            <a:fld id="{00BF633F-0040-49DF-80AF-B6E016F7BC2B}" type="slidenum">
              <a:rPr lang="en-NZ" smtClean="0"/>
              <a:t>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NZ"/>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NZ"/>
          </a:p>
        </p:txBody>
      </p:sp>
      <p:sp>
        <p:nvSpPr>
          <p:cNvPr id="4" name="Datumsplatzhalter 3"/>
          <p:cNvSpPr>
            <a:spLocks noGrp="1"/>
          </p:cNvSpPr>
          <p:nvPr>
            <p:ph type="dt" sz="half" idx="10"/>
          </p:nvPr>
        </p:nvSpPr>
        <p:spPr/>
        <p:txBody>
          <a:bodyPr/>
          <a:lstStyle/>
          <a:p>
            <a:fld id="{101CF1A3-3BF3-426F-A2D6-8743A903857A}" type="datetimeFigureOut">
              <a:rPr lang="de-DE" smtClean="0"/>
              <a:t>13.09.2012</a:t>
            </a:fld>
            <a:endParaRPr lang="en-NZ"/>
          </a:p>
        </p:txBody>
      </p:sp>
      <p:sp>
        <p:nvSpPr>
          <p:cNvPr id="5" name="Fußzeilenplatzhalter 4"/>
          <p:cNvSpPr>
            <a:spLocks noGrp="1"/>
          </p:cNvSpPr>
          <p:nvPr>
            <p:ph type="ftr" sz="quarter" idx="11"/>
          </p:nvPr>
        </p:nvSpPr>
        <p:spPr/>
        <p:txBody>
          <a:bodyPr/>
          <a:lstStyle/>
          <a:p>
            <a:endParaRPr lang="en-NZ"/>
          </a:p>
        </p:txBody>
      </p:sp>
      <p:sp>
        <p:nvSpPr>
          <p:cNvPr id="6" name="Foliennummernplatzhalter 5"/>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NZ"/>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NZ"/>
          </a:p>
        </p:txBody>
      </p:sp>
      <p:sp>
        <p:nvSpPr>
          <p:cNvPr id="4" name="Datumsplatzhalter 3"/>
          <p:cNvSpPr>
            <a:spLocks noGrp="1"/>
          </p:cNvSpPr>
          <p:nvPr>
            <p:ph type="dt" sz="half" idx="10"/>
          </p:nvPr>
        </p:nvSpPr>
        <p:spPr/>
        <p:txBody>
          <a:bodyPr/>
          <a:lstStyle/>
          <a:p>
            <a:fld id="{101CF1A3-3BF3-426F-A2D6-8743A903857A}" type="datetimeFigureOut">
              <a:rPr lang="de-DE" smtClean="0"/>
              <a:t>13.09.2012</a:t>
            </a:fld>
            <a:endParaRPr lang="en-NZ"/>
          </a:p>
        </p:txBody>
      </p:sp>
      <p:sp>
        <p:nvSpPr>
          <p:cNvPr id="5" name="Fußzeilenplatzhalter 4"/>
          <p:cNvSpPr>
            <a:spLocks noGrp="1"/>
          </p:cNvSpPr>
          <p:nvPr>
            <p:ph type="ftr" sz="quarter" idx="11"/>
          </p:nvPr>
        </p:nvSpPr>
        <p:spPr/>
        <p:txBody>
          <a:bodyPr/>
          <a:lstStyle/>
          <a:p>
            <a:endParaRPr lang="en-NZ"/>
          </a:p>
        </p:txBody>
      </p:sp>
      <p:sp>
        <p:nvSpPr>
          <p:cNvPr id="6" name="Foliennummernplatzhalter 5"/>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en-NZ"/>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NZ"/>
          </a:p>
        </p:txBody>
      </p:sp>
      <p:sp>
        <p:nvSpPr>
          <p:cNvPr id="4" name="Datumsplatzhalter 3"/>
          <p:cNvSpPr>
            <a:spLocks noGrp="1"/>
          </p:cNvSpPr>
          <p:nvPr>
            <p:ph type="dt" sz="half" idx="10"/>
          </p:nvPr>
        </p:nvSpPr>
        <p:spPr/>
        <p:txBody>
          <a:bodyPr/>
          <a:lstStyle/>
          <a:p>
            <a:fld id="{101CF1A3-3BF3-426F-A2D6-8743A903857A}" type="datetimeFigureOut">
              <a:rPr lang="de-DE" smtClean="0"/>
              <a:t>13.09.2012</a:t>
            </a:fld>
            <a:endParaRPr lang="en-NZ"/>
          </a:p>
        </p:txBody>
      </p:sp>
      <p:sp>
        <p:nvSpPr>
          <p:cNvPr id="5" name="Fußzeilenplatzhalter 4"/>
          <p:cNvSpPr>
            <a:spLocks noGrp="1"/>
          </p:cNvSpPr>
          <p:nvPr>
            <p:ph type="ftr" sz="quarter" idx="11"/>
          </p:nvPr>
        </p:nvSpPr>
        <p:spPr/>
        <p:txBody>
          <a:bodyPr/>
          <a:lstStyle/>
          <a:p>
            <a:endParaRPr lang="en-NZ"/>
          </a:p>
        </p:txBody>
      </p:sp>
      <p:sp>
        <p:nvSpPr>
          <p:cNvPr id="6" name="Foliennummernplatzhalter 5"/>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NZ"/>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NZ"/>
          </a:p>
        </p:txBody>
      </p:sp>
      <p:sp>
        <p:nvSpPr>
          <p:cNvPr id="4" name="Datumsplatzhalter 3"/>
          <p:cNvSpPr>
            <a:spLocks noGrp="1"/>
          </p:cNvSpPr>
          <p:nvPr>
            <p:ph type="dt" sz="half" idx="10"/>
          </p:nvPr>
        </p:nvSpPr>
        <p:spPr/>
        <p:txBody>
          <a:bodyPr/>
          <a:lstStyle/>
          <a:p>
            <a:fld id="{101CF1A3-3BF3-426F-A2D6-8743A903857A}" type="datetimeFigureOut">
              <a:rPr lang="de-DE" smtClean="0"/>
              <a:t>13.09.2012</a:t>
            </a:fld>
            <a:endParaRPr lang="en-NZ"/>
          </a:p>
        </p:txBody>
      </p:sp>
      <p:sp>
        <p:nvSpPr>
          <p:cNvPr id="5" name="Fußzeilenplatzhalter 4"/>
          <p:cNvSpPr>
            <a:spLocks noGrp="1"/>
          </p:cNvSpPr>
          <p:nvPr>
            <p:ph type="ftr" sz="quarter" idx="11"/>
          </p:nvPr>
        </p:nvSpPr>
        <p:spPr/>
        <p:txBody>
          <a:bodyPr/>
          <a:lstStyle/>
          <a:p>
            <a:endParaRPr lang="en-NZ"/>
          </a:p>
        </p:txBody>
      </p:sp>
      <p:sp>
        <p:nvSpPr>
          <p:cNvPr id="6" name="Foliennummernplatzhalter 5"/>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NZ"/>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01CF1A3-3BF3-426F-A2D6-8743A903857A}" type="datetimeFigureOut">
              <a:rPr lang="de-DE" smtClean="0"/>
              <a:t>13.09.2012</a:t>
            </a:fld>
            <a:endParaRPr lang="en-NZ"/>
          </a:p>
        </p:txBody>
      </p:sp>
      <p:sp>
        <p:nvSpPr>
          <p:cNvPr id="5" name="Fußzeilenplatzhalter 4"/>
          <p:cNvSpPr>
            <a:spLocks noGrp="1"/>
          </p:cNvSpPr>
          <p:nvPr>
            <p:ph type="ftr" sz="quarter" idx="11"/>
          </p:nvPr>
        </p:nvSpPr>
        <p:spPr/>
        <p:txBody>
          <a:bodyPr/>
          <a:lstStyle/>
          <a:p>
            <a:endParaRPr lang="en-NZ"/>
          </a:p>
        </p:txBody>
      </p:sp>
      <p:sp>
        <p:nvSpPr>
          <p:cNvPr id="6" name="Foliennummernplatzhalter 5"/>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NZ"/>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NZ"/>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NZ"/>
          </a:p>
        </p:txBody>
      </p:sp>
      <p:sp>
        <p:nvSpPr>
          <p:cNvPr id="5" name="Datumsplatzhalter 4"/>
          <p:cNvSpPr>
            <a:spLocks noGrp="1"/>
          </p:cNvSpPr>
          <p:nvPr>
            <p:ph type="dt" sz="half" idx="10"/>
          </p:nvPr>
        </p:nvSpPr>
        <p:spPr/>
        <p:txBody>
          <a:bodyPr/>
          <a:lstStyle/>
          <a:p>
            <a:fld id="{101CF1A3-3BF3-426F-A2D6-8743A903857A}" type="datetimeFigureOut">
              <a:rPr lang="de-DE" smtClean="0"/>
              <a:t>13.09.2012</a:t>
            </a:fld>
            <a:endParaRPr lang="en-NZ"/>
          </a:p>
        </p:txBody>
      </p:sp>
      <p:sp>
        <p:nvSpPr>
          <p:cNvPr id="6" name="Fußzeilenplatzhalter 5"/>
          <p:cNvSpPr>
            <a:spLocks noGrp="1"/>
          </p:cNvSpPr>
          <p:nvPr>
            <p:ph type="ftr" sz="quarter" idx="11"/>
          </p:nvPr>
        </p:nvSpPr>
        <p:spPr/>
        <p:txBody>
          <a:bodyPr/>
          <a:lstStyle/>
          <a:p>
            <a:endParaRPr lang="en-NZ"/>
          </a:p>
        </p:txBody>
      </p:sp>
      <p:sp>
        <p:nvSpPr>
          <p:cNvPr id="7" name="Foliennummernplatzhalter 6"/>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en-NZ"/>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NZ"/>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NZ"/>
          </a:p>
        </p:txBody>
      </p:sp>
      <p:sp>
        <p:nvSpPr>
          <p:cNvPr id="7" name="Datumsplatzhalter 6"/>
          <p:cNvSpPr>
            <a:spLocks noGrp="1"/>
          </p:cNvSpPr>
          <p:nvPr>
            <p:ph type="dt" sz="half" idx="10"/>
          </p:nvPr>
        </p:nvSpPr>
        <p:spPr/>
        <p:txBody>
          <a:bodyPr/>
          <a:lstStyle/>
          <a:p>
            <a:fld id="{101CF1A3-3BF3-426F-A2D6-8743A903857A}" type="datetimeFigureOut">
              <a:rPr lang="de-DE" smtClean="0"/>
              <a:t>13.09.2012</a:t>
            </a:fld>
            <a:endParaRPr lang="en-NZ"/>
          </a:p>
        </p:txBody>
      </p:sp>
      <p:sp>
        <p:nvSpPr>
          <p:cNvPr id="8" name="Fußzeilenplatzhalter 7"/>
          <p:cNvSpPr>
            <a:spLocks noGrp="1"/>
          </p:cNvSpPr>
          <p:nvPr>
            <p:ph type="ftr" sz="quarter" idx="11"/>
          </p:nvPr>
        </p:nvSpPr>
        <p:spPr/>
        <p:txBody>
          <a:bodyPr/>
          <a:lstStyle/>
          <a:p>
            <a:endParaRPr lang="en-NZ"/>
          </a:p>
        </p:txBody>
      </p:sp>
      <p:sp>
        <p:nvSpPr>
          <p:cNvPr id="9" name="Foliennummernplatzhalter 8"/>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NZ"/>
          </a:p>
        </p:txBody>
      </p:sp>
      <p:sp>
        <p:nvSpPr>
          <p:cNvPr id="3" name="Datumsplatzhalter 2"/>
          <p:cNvSpPr>
            <a:spLocks noGrp="1"/>
          </p:cNvSpPr>
          <p:nvPr>
            <p:ph type="dt" sz="half" idx="10"/>
          </p:nvPr>
        </p:nvSpPr>
        <p:spPr/>
        <p:txBody>
          <a:bodyPr/>
          <a:lstStyle/>
          <a:p>
            <a:fld id="{101CF1A3-3BF3-426F-A2D6-8743A903857A}" type="datetimeFigureOut">
              <a:rPr lang="de-DE" smtClean="0"/>
              <a:t>13.09.2012</a:t>
            </a:fld>
            <a:endParaRPr lang="en-NZ"/>
          </a:p>
        </p:txBody>
      </p:sp>
      <p:sp>
        <p:nvSpPr>
          <p:cNvPr id="4" name="Fußzeilenplatzhalter 3"/>
          <p:cNvSpPr>
            <a:spLocks noGrp="1"/>
          </p:cNvSpPr>
          <p:nvPr>
            <p:ph type="ftr" sz="quarter" idx="11"/>
          </p:nvPr>
        </p:nvSpPr>
        <p:spPr/>
        <p:txBody>
          <a:bodyPr/>
          <a:lstStyle/>
          <a:p>
            <a:endParaRPr lang="en-NZ"/>
          </a:p>
        </p:txBody>
      </p:sp>
      <p:sp>
        <p:nvSpPr>
          <p:cNvPr id="5" name="Foliennummernplatzhalter 4"/>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01CF1A3-3BF3-426F-A2D6-8743A903857A}" type="datetimeFigureOut">
              <a:rPr lang="de-DE" smtClean="0"/>
              <a:t>13.09.2012</a:t>
            </a:fld>
            <a:endParaRPr lang="en-NZ"/>
          </a:p>
        </p:txBody>
      </p:sp>
      <p:sp>
        <p:nvSpPr>
          <p:cNvPr id="3" name="Fußzeilenplatzhalter 2"/>
          <p:cNvSpPr>
            <a:spLocks noGrp="1"/>
          </p:cNvSpPr>
          <p:nvPr>
            <p:ph type="ftr" sz="quarter" idx="11"/>
          </p:nvPr>
        </p:nvSpPr>
        <p:spPr/>
        <p:txBody>
          <a:bodyPr/>
          <a:lstStyle/>
          <a:p>
            <a:endParaRPr lang="en-NZ"/>
          </a:p>
        </p:txBody>
      </p:sp>
      <p:sp>
        <p:nvSpPr>
          <p:cNvPr id="4" name="Foliennummernplatzhalter 3"/>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NZ"/>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NZ"/>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01CF1A3-3BF3-426F-A2D6-8743A903857A}" type="datetimeFigureOut">
              <a:rPr lang="de-DE" smtClean="0"/>
              <a:t>13.09.2012</a:t>
            </a:fld>
            <a:endParaRPr lang="en-NZ"/>
          </a:p>
        </p:txBody>
      </p:sp>
      <p:sp>
        <p:nvSpPr>
          <p:cNvPr id="6" name="Fußzeilenplatzhalter 5"/>
          <p:cNvSpPr>
            <a:spLocks noGrp="1"/>
          </p:cNvSpPr>
          <p:nvPr>
            <p:ph type="ftr" sz="quarter" idx="11"/>
          </p:nvPr>
        </p:nvSpPr>
        <p:spPr/>
        <p:txBody>
          <a:bodyPr/>
          <a:lstStyle/>
          <a:p>
            <a:endParaRPr lang="en-NZ"/>
          </a:p>
        </p:txBody>
      </p:sp>
      <p:sp>
        <p:nvSpPr>
          <p:cNvPr id="7" name="Foliennummernplatzhalter 6"/>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NZ"/>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01CF1A3-3BF3-426F-A2D6-8743A903857A}" type="datetimeFigureOut">
              <a:rPr lang="de-DE" smtClean="0"/>
              <a:t>13.09.2012</a:t>
            </a:fld>
            <a:endParaRPr lang="en-NZ"/>
          </a:p>
        </p:txBody>
      </p:sp>
      <p:sp>
        <p:nvSpPr>
          <p:cNvPr id="6" name="Fußzeilenplatzhalter 5"/>
          <p:cNvSpPr>
            <a:spLocks noGrp="1"/>
          </p:cNvSpPr>
          <p:nvPr>
            <p:ph type="ftr" sz="quarter" idx="11"/>
          </p:nvPr>
        </p:nvSpPr>
        <p:spPr/>
        <p:txBody>
          <a:bodyPr/>
          <a:lstStyle/>
          <a:p>
            <a:endParaRPr lang="en-NZ"/>
          </a:p>
        </p:txBody>
      </p:sp>
      <p:sp>
        <p:nvSpPr>
          <p:cNvPr id="7" name="Foliennummernplatzhalter 6"/>
          <p:cNvSpPr>
            <a:spLocks noGrp="1"/>
          </p:cNvSpPr>
          <p:nvPr>
            <p:ph type="sldNum" sz="quarter" idx="12"/>
          </p:nvPr>
        </p:nvSpPr>
        <p:spPr/>
        <p:txBody>
          <a:bodyPr/>
          <a:lstStyle/>
          <a:p>
            <a:fld id="{137D4938-E436-463B-978A-0EF3D449BE6D}" type="slidenum">
              <a:rPr lang="en-NZ" smtClean="0"/>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en-NZ"/>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NZ"/>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F1A3-3BF3-426F-A2D6-8743A903857A}" type="datetimeFigureOut">
              <a:rPr lang="de-DE" smtClean="0"/>
              <a:t>13.09.2012</a:t>
            </a:fld>
            <a:endParaRPr lang="en-NZ"/>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D4938-E436-463B-978A-0EF3D449BE6D}" type="slidenum">
              <a:rPr lang="en-NZ" smtClean="0"/>
              <a:t>‹#›</a:t>
            </a:fld>
            <a:endParaRPr lang="en-NZ"/>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jpe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0034" y="214290"/>
            <a:ext cx="8215370" cy="1470025"/>
          </a:xfrm>
        </p:spPr>
        <p:txBody>
          <a:bodyPr>
            <a:noAutofit/>
          </a:bodyPr>
          <a:lstStyle/>
          <a:p>
            <a:r>
              <a:rPr lang="en-NZ" sz="3600" b="1" dirty="0" smtClean="0"/>
              <a:t>Re-engineering of software architectures </a:t>
            </a:r>
            <a:br>
              <a:rPr lang="en-NZ" sz="3600" b="1" dirty="0" smtClean="0"/>
            </a:br>
            <a:endParaRPr lang="en-NZ" sz="3600" i="1" dirty="0"/>
          </a:p>
        </p:txBody>
      </p:sp>
      <p:sp>
        <p:nvSpPr>
          <p:cNvPr id="3" name="Untertitel 2"/>
          <p:cNvSpPr>
            <a:spLocks noGrp="1"/>
          </p:cNvSpPr>
          <p:nvPr>
            <p:ph type="subTitle" idx="1"/>
          </p:nvPr>
        </p:nvSpPr>
        <p:spPr>
          <a:xfrm>
            <a:off x="1571604" y="1000108"/>
            <a:ext cx="6400800" cy="1357322"/>
          </a:xfrm>
        </p:spPr>
        <p:txBody>
          <a:bodyPr/>
          <a:lstStyle/>
          <a:p>
            <a:r>
              <a:rPr lang="en-NZ" i="1" dirty="0" smtClean="0"/>
              <a:t>How to transform a ramshackle </a:t>
            </a:r>
            <a:br>
              <a:rPr lang="en-NZ" i="1" dirty="0" smtClean="0"/>
            </a:br>
            <a:r>
              <a:rPr lang="en-NZ" i="1" dirty="0" smtClean="0"/>
              <a:t>into a state-of-the-art “home”</a:t>
            </a:r>
            <a:endParaRPr lang="en-NZ" dirty="0"/>
          </a:p>
        </p:txBody>
      </p:sp>
      <p:pic>
        <p:nvPicPr>
          <p:cNvPr id="1026" name="Picture 2" descr="C:\Users\frauke\Dropbox\3 minutes thesis\Green-Architectural-Designs-for-Houses-Light.jpg"/>
          <p:cNvPicPr>
            <a:picLocks noChangeAspect="1" noChangeArrowheads="1"/>
          </p:cNvPicPr>
          <p:nvPr/>
        </p:nvPicPr>
        <p:blipFill>
          <a:blip r:embed="rId3"/>
          <a:srcRect/>
          <a:stretch>
            <a:fillRect/>
          </a:stretch>
        </p:blipFill>
        <p:spPr bwMode="auto">
          <a:xfrm>
            <a:off x="5857884" y="2214554"/>
            <a:ext cx="3071834" cy="1953555"/>
          </a:xfrm>
          <a:prstGeom prst="rect">
            <a:avLst/>
          </a:prstGeom>
          <a:noFill/>
        </p:spPr>
      </p:pic>
      <p:pic>
        <p:nvPicPr>
          <p:cNvPr id="1027" name="Picture 3" descr="C:\Users\frauke\Dropbox\3 minutes thesis\ramshackle.jpg"/>
          <p:cNvPicPr>
            <a:picLocks noChangeAspect="1" noChangeArrowheads="1"/>
          </p:cNvPicPr>
          <p:nvPr/>
        </p:nvPicPr>
        <p:blipFill>
          <a:blip r:embed="rId4"/>
          <a:srcRect/>
          <a:stretch>
            <a:fillRect/>
          </a:stretch>
        </p:blipFill>
        <p:spPr bwMode="auto">
          <a:xfrm>
            <a:off x="285720" y="4589867"/>
            <a:ext cx="2643206" cy="1982405"/>
          </a:xfrm>
          <a:prstGeom prst="rect">
            <a:avLst/>
          </a:prstGeom>
          <a:noFill/>
        </p:spPr>
      </p:pic>
      <p:graphicFrame>
        <p:nvGraphicFramePr>
          <p:cNvPr id="6" name="Diagramm 5"/>
          <p:cNvGraphicFramePr/>
          <p:nvPr/>
        </p:nvGraphicFramePr>
        <p:xfrm>
          <a:off x="1142976" y="2357430"/>
          <a:ext cx="60960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feld 6"/>
          <p:cNvSpPr txBox="1"/>
          <p:nvPr/>
        </p:nvSpPr>
        <p:spPr>
          <a:xfrm>
            <a:off x="6929454" y="5643578"/>
            <a:ext cx="2071670" cy="1077218"/>
          </a:xfrm>
          <a:prstGeom prst="rect">
            <a:avLst/>
          </a:prstGeom>
          <a:noFill/>
        </p:spPr>
        <p:txBody>
          <a:bodyPr wrap="square" rtlCol="0">
            <a:spAutoFit/>
          </a:bodyPr>
          <a:lstStyle/>
          <a:p>
            <a:pPr algn="r"/>
            <a:r>
              <a:rPr lang="en-NZ" sz="1600" dirty="0" smtClean="0"/>
              <a:t>AUT 3MT </a:t>
            </a:r>
          </a:p>
          <a:p>
            <a:pPr algn="r"/>
            <a:r>
              <a:rPr lang="en-NZ" sz="1600" dirty="0" err="1" smtClean="0"/>
              <a:t>Frederik</a:t>
            </a:r>
            <a:r>
              <a:rPr lang="en-NZ" sz="1600" dirty="0" smtClean="0"/>
              <a:t> Schmidt</a:t>
            </a:r>
          </a:p>
          <a:p>
            <a:pPr algn="r"/>
            <a:r>
              <a:rPr lang="en-NZ" sz="1600" dirty="0" smtClean="0"/>
              <a:t>Software Engineering Research Lab (SERL)</a:t>
            </a:r>
            <a:endParaRPr lang="en-NZ"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471</Words>
  <Application>Microsoft Office PowerPoint</Application>
  <PresentationFormat>On-screen Show (4:3)</PresentationFormat>
  <Paragraphs>15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Larissa-Design</vt:lpstr>
      <vt:lpstr>Re-engineering of software architectures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Re-engineering of software architectures  </dc:title>
  <dc:creator>frauke</dc:creator>
  <cp:lastModifiedBy>fschmidt</cp:lastModifiedBy>
  <cp:revision>16</cp:revision>
  <dcterms:created xsi:type="dcterms:W3CDTF">2012-08-19T02:47:32Z</dcterms:created>
  <dcterms:modified xsi:type="dcterms:W3CDTF">2012-09-13T03:47:24Z</dcterms:modified>
</cp:coreProperties>
</file>