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E38A9-4447-42AA-9C3C-3A7F011F5BAB}" type="datetimeFigureOut">
              <a:rPr lang="en-NZ" smtClean="0"/>
              <a:t>12/09/2012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821-7A7C-4E73-931B-CD63BAF491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4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E5821-7A7C-4E73-931B-CD63BAF491BF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Asd</a:t>
            </a:r>
            <a:r>
              <a:rPr lang="en-NZ" baseline="0" dirty="0" smtClean="0"/>
              <a:t> </a:t>
            </a:r>
            <a:r>
              <a:rPr lang="en-NZ" baseline="0" dirty="0" err="1" smtClean="0"/>
              <a:t>asd</a:t>
            </a:r>
            <a:r>
              <a:rPr lang="en-NZ" baseline="0" dirty="0" smtClean="0"/>
              <a:t> </a:t>
            </a:r>
            <a:r>
              <a:rPr lang="en-NZ" baseline="0" dirty="0" err="1" smtClean="0"/>
              <a:t>asd</a:t>
            </a:r>
            <a:r>
              <a:rPr lang="en-NZ" baseline="0" dirty="0" smtClean="0"/>
              <a:t> </a:t>
            </a:r>
            <a:r>
              <a:rPr lang="en-NZ" baseline="0" smtClean="0"/>
              <a:t>asd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E5821-7A7C-4E73-931B-CD63BAF491B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713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Has </a:t>
            </a:r>
            <a:r>
              <a:rPr lang="en-NZ" dirty="0" err="1" smtClean="0"/>
              <a:t>speakernotes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112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</a:t>
            </a:r>
            <a:r>
              <a:rPr lang="en-NZ" dirty="0" err="1" smtClean="0"/>
              <a:t>speakernotes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91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Has </a:t>
            </a:r>
            <a:r>
              <a:rPr lang="en-NZ" dirty="0" err="1" smtClean="0"/>
              <a:t>speakernotes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06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</a:t>
            </a:r>
            <a:r>
              <a:rPr lang="en-NZ" smtClean="0"/>
              <a:t>speakernotes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162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Has speakernotes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speakernotes</dc:title>
  <dc:creator>Frederik Schmidt</dc:creator>
  <cp:lastModifiedBy>fschmidt</cp:lastModifiedBy>
  <cp:revision>5</cp:revision>
  <dcterms:created xsi:type="dcterms:W3CDTF">2006-08-16T00:00:00Z</dcterms:created>
  <dcterms:modified xsi:type="dcterms:W3CDTF">2012-09-12T04:39:07Z</dcterms:modified>
</cp:coreProperties>
</file>