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1" r:id="rId3"/>
    <p:sldId id="282" r:id="rId4"/>
    <p:sldId id="259" r:id="rId5"/>
    <p:sldId id="258" r:id="rId6"/>
    <p:sldId id="261" r:id="rId7"/>
    <p:sldId id="265" r:id="rId8"/>
    <p:sldId id="266" r:id="rId9"/>
    <p:sldId id="257" r:id="rId10"/>
    <p:sldId id="263" r:id="rId11"/>
    <p:sldId id="264" r:id="rId12"/>
    <p:sldId id="277" r:id="rId13"/>
    <p:sldId id="260" r:id="rId14"/>
    <p:sldId id="268" r:id="rId15"/>
    <p:sldId id="269" r:id="rId16"/>
    <p:sldId id="272" r:id="rId17"/>
    <p:sldId id="275" r:id="rId18"/>
    <p:sldId id="276" r:id="rId19"/>
    <p:sldId id="280" r:id="rId20"/>
    <p:sldId id="270" r:id="rId21"/>
    <p:sldId id="267" r:id="rId22"/>
    <p:sldId id="271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Presentatie</a:t>
            </a:r>
            <a:r>
              <a:rPr lang="en-US" dirty="0" smtClean="0"/>
              <a:t> </a:t>
            </a:r>
            <a:r>
              <a:rPr lang="en-US" dirty="0" err="1" smtClean="0"/>
              <a:t>eindwerk</a:t>
            </a:r>
            <a:r>
              <a:rPr lang="en-US" dirty="0" smtClean="0"/>
              <a:t> ‘Mobile apps’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‘Details’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44" y="1713471"/>
            <a:ext cx="2738274" cy="45678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23" y="1713471"/>
            <a:ext cx="2738274" cy="4567882"/>
          </a:xfrm>
          <a:prstGeom prst="rect">
            <a:avLst/>
          </a:prstGeom>
        </p:spPr>
      </p:pic>
      <p:cxnSp>
        <p:nvCxnSpPr>
          <p:cNvPr id="8" name="Gebogen verbindingslijn 7"/>
          <p:cNvCxnSpPr/>
          <p:nvPr/>
        </p:nvCxnSpPr>
        <p:spPr>
          <a:xfrm flipV="1">
            <a:off x="3674076" y="2702011"/>
            <a:ext cx="3944268" cy="3377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‘To browser’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5" y="1713471"/>
            <a:ext cx="2738274" cy="45678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77" y="1713471"/>
            <a:ext cx="2738274" cy="4567882"/>
          </a:xfrm>
          <a:prstGeom prst="rect">
            <a:avLst/>
          </a:prstGeom>
        </p:spPr>
      </p:pic>
      <p:cxnSp>
        <p:nvCxnSpPr>
          <p:cNvPr id="7" name="Gebogen verbindingslijn 6"/>
          <p:cNvCxnSpPr/>
          <p:nvPr/>
        </p:nvCxnSpPr>
        <p:spPr>
          <a:xfrm flipV="1">
            <a:off x="3888259" y="2702012"/>
            <a:ext cx="3730085" cy="3377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‘Delete’ </a:t>
            </a:r>
            <a:r>
              <a:rPr lang="en-US" dirty="0" err="1" smtClean="0"/>
              <a:t>artikel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42" y="1713471"/>
            <a:ext cx="2738274" cy="456788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66" y="1713471"/>
            <a:ext cx="2738274" cy="4567882"/>
          </a:xfrm>
          <a:prstGeom prst="rect">
            <a:avLst/>
          </a:prstGeom>
        </p:spPr>
      </p:pic>
      <p:cxnSp>
        <p:nvCxnSpPr>
          <p:cNvPr id="7" name="Gebogen verbindingslijn 6"/>
          <p:cNvCxnSpPr/>
          <p:nvPr/>
        </p:nvCxnSpPr>
        <p:spPr>
          <a:xfrm flipV="1">
            <a:off x="3550508" y="2979597"/>
            <a:ext cx="3985458" cy="3435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>
            <a:stCxn id="3" idx="2"/>
          </p:cNvCxnSpPr>
          <p:nvPr/>
        </p:nvCxnSpPr>
        <p:spPr>
          <a:xfrm>
            <a:off x="3413379" y="6281353"/>
            <a:ext cx="137129" cy="13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overzicht</a:t>
            </a:r>
            <a:r>
              <a:rPr lang="en-US" dirty="0" smtClean="0"/>
              <a:t> van de views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00" y="2038955"/>
            <a:ext cx="1511378" cy="2521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36" y="2455674"/>
            <a:ext cx="1518360" cy="25328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65" y="2925232"/>
            <a:ext cx="1518360" cy="2532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194" y="3559546"/>
            <a:ext cx="1518360" cy="253287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27" y="3114701"/>
            <a:ext cx="1518360" cy="2532870"/>
          </a:xfrm>
          <a:prstGeom prst="rect">
            <a:avLst/>
          </a:prstGeom>
        </p:spPr>
      </p:pic>
      <p:cxnSp>
        <p:nvCxnSpPr>
          <p:cNvPr id="11" name="Gebogen verbindingslijn 10"/>
          <p:cNvCxnSpPr/>
          <p:nvPr/>
        </p:nvCxnSpPr>
        <p:spPr>
          <a:xfrm>
            <a:off x="2413686" y="3229232"/>
            <a:ext cx="68014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>
            <a:off x="5592085" y="3048000"/>
            <a:ext cx="1713580" cy="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bogen verbindingslijn 16"/>
          <p:cNvCxnSpPr/>
          <p:nvPr/>
        </p:nvCxnSpPr>
        <p:spPr>
          <a:xfrm>
            <a:off x="2415364" y="2569796"/>
            <a:ext cx="2686772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bogen verbindingslijn 22"/>
          <p:cNvCxnSpPr/>
          <p:nvPr/>
        </p:nvCxnSpPr>
        <p:spPr>
          <a:xfrm flipV="1">
            <a:off x="6071225" y="3149592"/>
            <a:ext cx="1234440" cy="17373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bogen verbindingslijn 30"/>
          <p:cNvCxnSpPr/>
          <p:nvPr/>
        </p:nvCxnSpPr>
        <p:spPr>
          <a:xfrm>
            <a:off x="8594794" y="3722109"/>
            <a:ext cx="914400" cy="2155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bogen verbindingslijn 33"/>
          <p:cNvCxnSpPr/>
          <p:nvPr/>
        </p:nvCxnSpPr>
        <p:spPr>
          <a:xfrm flipV="1">
            <a:off x="8422750" y="4053002"/>
            <a:ext cx="1097280" cy="12801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toast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16" y="1773289"/>
            <a:ext cx="2696184" cy="44976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34" y="1773289"/>
            <a:ext cx="2696184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tegel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85" y="1781526"/>
            <a:ext cx="2696182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Gebruiks</a:t>
            </a:r>
            <a:r>
              <a:rPr lang="en-US" dirty="0" smtClean="0"/>
              <a:t> </a:t>
            </a:r>
            <a:r>
              <a:rPr lang="en-US" dirty="0" err="1" smtClean="0"/>
              <a:t>instellingen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78298" y="2333811"/>
            <a:ext cx="5824756" cy="40587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RSS feed update </a:t>
            </a:r>
            <a:r>
              <a:rPr lang="en-US" dirty="0" err="1" smtClean="0"/>
              <a:t>elke</a:t>
            </a:r>
            <a:r>
              <a:rPr lang="en-US" dirty="0" smtClean="0"/>
              <a:t> 10 minute</a:t>
            </a:r>
          </a:p>
          <a:p>
            <a:endParaRPr lang="en-US" dirty="0"/>
          </a:p>
          <a:p>
            <a:r>
              <a:rPr lang="en-US" dirty="0" err="1" smtClean="0"/>
              <a:t>Een</a:t>
            </a:r>
            <a:r>
              <a:rPr lang="en-US" dirty="0" smtClean="0"/>
              <a:t> toast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toevoeging</a:t>
            </a:r>
            <a:r>
              <a:rPr lang="en-US" dirty="0" smtClean="0"/>
              <a:t> van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artikelen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tegel</a:t>
            </a:r>
            <a:r>
              <a:rPr lang="en-US" dirty="0" smtClean="0"/>
              <a:t> update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feed update</a:t>
            </a:r>
          </a:p>
        </p:txBody>
      </p:sp>
    </p:spTree>
    <p:extLst>
      <p:ext uri="{BB962C8B-B14F-4D97-AF65-F5344CB8AC3E}">
        <p14:creationId xmlns:p14="http://schemas.microsoft.com/office/powerpoint/2010/main" val="1324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databank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 </a:t>
            </a:r>
            <a:r>
              <a:rPr lang="en-US" sz="2400" dirty="0" err="1" smtClean="0"/>
              <a:t>tabellen</a:t>
            </a:r>
            <a:r>
              <a:rPr lang="en-US" sz="2400" dirty="0" smtClean="0"/>
              <a:t>:</a:t>
            </a:r>
          </a:p>
          <a:p>
            <a:pPr lvl="1"/>
            <a:endParaRPr lang="en-US" dirty="0"/>
          </a:p>
          <a:p>
            <a:pPr lvl="4"/>
            <a:r>
              <a:rPr lang="en-US" sz="2400" dirty="0" smtClean="0"/>
              <a:t>Keywords (Kid, Name)</a:t>
            </a:r>
          </a:p>
          <a:p>
            <a:pPr lvl="4"/>
            <a:endParaRPr lang="en-US" sz="2400" dirty="0"/>
          </a:p>
          <a:p>
            <a:pPr lvl="4"/>
            <a:r>
              <a:rPr lang="en-US" sz="2400" dirty="0" smtClean="0"/>
              <a:t>Items (</a:t>
            </a:r>
            <a:r>
              <a:rPr lang="en-US" sz="2400" dirty="0" err="1" smtClean="0"/>
              <a:t>ItemId</a:t>
            </a:r>
            <a:r>
              <a:rPr lang="en-US" sz="2400" dirty="0" smtClean="0"/>
              <a:t>, Kid, Keyword, Title, Link, Description, </a:t>
            </a:r>
            <a:r>
              <a:rPr lang="en-US" sz="2400" dirty="0" err="1" smtClean="0"/>
              <a:t>PubDate</a:t>
            </a:r>
            <a:r>
              <a:rPr lang="en-US" sz="2400" dirty="0" smtClean="0"/>
              <a:t>)</a:t>
            </a:r>
          </a:p>
          <a:p>
            <a:pPr lvl="4"/>
            <a:endParaRPr lang="en-US" sz="2400" dirty="0"/>
          </a:p>
          <a:p>
            <a:pPr lvl="4"/>
            <a:r>
              <a:rPr lang="en-US" sz="2400" dirty="0" smtClean="0"/>
              <a:t>Deleted (</a:t>
            </a:r>
            <a:r>
              <a:rPr lang="en-US" sz="2400" dirty="0" err="1" smtClean="0"/>
              <a:t>DeletedId</a:t>
            </a:r>
            <a:r>
              <a:rPr lang="en-US" sz="2400" dirty="0" smtClean="0"/>
              <a:t>, Title)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8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400" dirty="0" err="1" smtClean="0"/>
              <a:t>Startpagina</a:t>
            </a:r>
            <a:r>
              <a:rPr lang="en-US" sz="2400" dirty="0" smtClean="0"/>
              <a:t>: database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gegevens</a:t>
            </a:r>
            <a:r>
              <a:rPr lang="en-US" sz="2400" dirty="0" smtClean="0"/>
              <a:t>   </a:t>
            </a:r>
            <a:r>
              <a:rPr lang="en-US" sz="2400" dirty="0" smtClean="0">
                <a:sym typeface="Wingdings" panose="05000000000000000000" pitchFamily="2" charset="2"/>
              </a:rPr>
              <a:t>   </a:t>
            </a:r>
            <a:r>
              <a:rPr lang="en-US" sz="2400" dirty="0" err="1" smtClean="0">
                <a:sym typeface="Wingdings" panose="05000000000000000000" pitchFamily="2" charset="2"/>
              </a:rPr>
              <a:t>tekstvelden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Delete Keyword: database Keywords </a:t>
            </a:r>
            <a:r>
              <a:rPr lang="en-US" sz="2400" dirty="0" err="1" smtClean="0"/>
              <a:t>gegevens</a:t>
            </a:r>
            <a:r>
              <a:rPr lang="en-US" sz="2400" dirty="0" smtClean="0"/>
              <a:t>   </a:t>
            </a:r>
            <a:r>
              <a:rPr lang="en-US" sz="2400" dirty="0" smtClean="0">
                <a:sym typeface="Wingdings" panose="05000000000000000000" pitchFamily="2" charset="2"/>
              </a:rPr>
              <a:t>   </a:t>
            </a:r>
            <a:r>
              <a:rPr lang="en-US" sz="2400" dirty="0" err="1" smtClean="0">
                <a:sym typeface="Wingdings" panose="05000000000000000000" pitchFamily="2" charset="2"/>
              </a:rPr>
              <a:t>lijstweergave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/>
              <a:t>Show Keywords: database Keywords/Items </a:t>
            </a:r>
            <a:r>
              <a:rPr lang="en-US" sz="2400" dirty="0" err="1" smtClean="0"/>
              <a:t>gegevens</a:t>
            </a:r>
            <a:r>
              <a:rPr lang="en-US" sz="2400" dirty="0" smtClean="0"/>
              <a:t>   </a:t>
            </a:r>
            <a:r>
              <a:rPr lang="en-US" sz="2400" dirty="0" smtClean="0">
                <a:sym typeface="Wingdings" panose="05000000000000000000" pitchFamily="2" charset="2"/>
              </a:rPr>
              <a:t>   </a:t>
            </a:r>
            <a:r>
              <a:rPr lang="en-US" sz="2400" dirty="0" err="1" smtClean="0">
                <a:sym typeface="Wingdings" panose="05000000000000000000" pitchFamily="2" charset="2"/>
              </a:rPr>
              <a:t>lijstweergave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Show Keywords/Details: database Items </a:t>
            </a:r>
            <a:r>
              <a:rPr lang="en-US" sz="2400" dirty="0" err="1" smtClean="0">
                <a:sym typeface="Wingdings" panose="05000000000000000000" pitchFamily="2" charset="2"/>
              </a:rPr>
              <a:t>gegevens</a:t>
            </a:r>
            <a:r>
              <a:rPr lang="en-US" sz="2400" dirty="0" smtClean="0">
                <a:sym typeface="Wingdings" panose="05000000000000000000" pitchFamily="2" charset="2"/>
              </a:rPr>
              <a:t>      </a:t>
            </a:r>
            <a:r>
              <a:rPr lang="en-US" sz="2400" dirty="0" err="1" smtClean="0">
                <a:sym typeface="Wingdings" panose="05000000000000000000" pitchFamily="2" charset="2"/>
              </a:rPr>
              <a:t>lijstweergave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 in de views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00" y="2038955"/>
            <a:ext cx="1511378" cy="2521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36" y="2455674"/>
            <a:ext cx="1518360" cy="25328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65" y="2925232"/>
            <a:ext cx="1518360" cy="2532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194" y="3559546"/>
            <a:ext cx="1518360" cy="253287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27" y="3114701"/>
            <a:ext cx="1518360" cy="2532870"/>
          </a:xfrm>
          <a:prstGeom prst="rect">
            <a:avLst/>
          </a:prstGeom>
        </p:spPr>
      </p:pic>
      <p:cxnSp>
        <p:nvCxnSpPr>
          <p:cNvPr id="11" name="Gebogen verbindingslijn 10"/>
          <p:cNvCxnSpPr/>
          <p:nvPr/>
        </p:nvCxnSpPr>
        <p:spPr>
          <a:xfrm>
            <a:off x="2413686" y="3229232"/>
            <a:ext cx="68014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>
            <a:off x="5592085" y="3048000"/>
            <a:ext cx="1713580" cy="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bogen verbindingslijn 16"/>
          <p:cNvCxnSpPr/>
          <p:nvPr/>
        </p:nvCxnSpPr>
        <p:spPr>
          <a:xfrm>
            <a:off x="2415364" y="2569796"/>
            <a:ext cx="2686772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bogen verbindingslijn 22"/>
          <p:cNvCxnSpPr/>
          <p:nvPr/>
        </p:nvCxnSpPr>
        <p:spPr>
          <a:xfrm flipV="1">
            <a:off x="6071225" y="3149592"/>
            <a:ext cx="1234440" cy="17373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bogen verbindingslijn 30"/>
          <p:cNvCxnSpPr/>
          <p:nvPr/>
        </p:nvCxnSpPr>
        <p:spPr>
          <a:xfrm>
            <a:off x="8594794" y="3722109"/>
            <a:ext cx="914400" cy="2155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bogen verbindingslijn 33"/>
          <p:cNvCxnSpPr/>
          <p:nvPr/>
        </p:nvCxnSpPr>
        <p:spPr>
          <a:xfrm flipV="1">
            <a:off x="8422750" y="4053002"/>
            <a:ext cx="1097280" cy="12801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HLN news by keyword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easy way to follow up on your news 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Performantie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73" y="1719650"/>
            <a:ext cx="6227806" cy="46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Maandelijks</a:t>
            </a:r>
            <a:r>
              <a:rPr lang="en-US" dirty="0" smtClean="0"/>
              <a:t> data </a:t>
            </a:r>
            <a:r>
              <a:rPr lang="en-US" dirty="0" err="1" smtClean="0"/>
              <a:t>verbruik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12146" y="1979585"/>
            <a:ext cx="3757059" cy="4058751"/>
          </a:xfrm>
        </p:spPr>
        <p:txBody>
          <a:bodyPr>
            <a:normAutofit/>
          </a:bodyPr>
          <a:lstStyle/>
          <a:p>
            <a:r>
              <a:rPr lang="en-US" dirty="0" smtClean="0"/>
              <a:t>1 update / 10 minute</a:t>
            </a:r>
          </a:p>
          <a:p>
            <a:r>
              <a:rPr lang="en-US" dirty="0" smtClean="0"/>
              <a:t>64 – 80 kb</a:t>
            </a:r>
          </a:p>
          <a:p>
            <a:r>
              <a:rPr lang="en-US" dirty="0" smtClean="0"/>
              <a:t>24 </a:t>
            </a:r>
            <a:r>
              <a:rPr lang="en-US" dirty="0" err="1" smtClean="0"/>
              <a:t>uur</a:t>
            </a:r>
            <a:endParaRPr lang="en-US" dirty="0" smtClean="0"/>
          </a:p>
          <a:p>
            <a:r>
              <a:rPr lang="en-US" dirty="0" smtClean="0"/>
              <a:t>30 </a:t>
            </a:r>
            <a:r>
              <a:rPr lang="en-US" dirty="0" err="1" smtClean="0"/>
              <a:t>dagen</a:t>
            </a:r>
            <a:endParaRPr lang="en-US" dirty="0"/>
          </a:p>
          <a:p>
            <a:pPr marL="450000" lvl="1" indent="0">
              <a:buNone/>
            </a:pPr>
            <a:r>
              <a:rPr lang="en-US" dirty="0" smtClean="0"/>
              <a:t>		= 4320 updates</a:t>
            </a:r>
          </a:p>
          <a:p>
            <a:pPr marL="810000" lvl="2" indent="0">
              <a:buNone/>
            </a:pPr>
            <a:endParaRPr lang="en-US" sz="2400" dirty="0" smtClean="0"/>
          </a:p>
          <a:p>
            <a:pPr marL="810000" lvl="2" indent="0">
              <a:buNone/>
            </a:pPr>
            <a:r>
              <a:rPr lang="en-US" sz="2400" dirty="0" smtClean="0"/>
              <a:t>		= 270 -  340 MB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err="1" smtClean="0"/>
              <a:t>referenties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00719" y="2358525"/>
            <a:ext cx="5379913" cy="40587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>
                <a:effectLst/>
              </a:rPr>
              <a:t>SQLitePCL</a:t>
            </a:r>
            <a:r>
              <a:rPr lang="en-US" dirty="0">
                <a:effectLst/>
              </a:rPr>
              <a:t> (v 3.8.7.2) </a:t>
            </a:r>
            <a:endParaRPr lang="en-US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dirty="0">
                <a:effectLst/>
              </a:rPr>
              <a:t>SQLite for Windows Phone 8.1 (v 3.13.0)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0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913795" y="281322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Vragen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Demonstratie</a:t>
            </a:r>
            <a:r>
              <a:rPr lang="en-US" dirty="0"/>
              <a:t> van de </a:t>
            </a:r>
            <a:r>
              <a:rPr lang="en-US" dirty="0" err="1"/>
              <a:t>applicatie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78298" y="2333811"/>
            <a:ext cx="5824756" cy="40587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RSS feed update </a:t>
            </a:r>
            <a:r>
              <a:rPr lang="en-US" dirty="0" err="1" smtClean="0"/>
              <a:t>elke</a:t>
            </a:r>
            <a:r>
              <a:rPr lang="en-US" dirty="0" smtClean="0"/>
              <a:t> 10 </a:t>
            </a:r>
            <a:r>
              <a:rPr lang="en-US" dirty="0" err="1" smtClean="0"/>
              <a:t>seconden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Een</a:t>
            </a:r>
            <a:r>
              <a:rPr lang="en-US" dirty="0" smtClean="0"/>
              <a:t> toast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toevoeging</a:t>
            </a:r>
            <a:r>
              <a:rPr lang="en-US" dirty="0" smtClean="0"/>
              <a:t> van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artikelen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tegel</a:t>
            </a:r>
            <a:r>
              <a:rPr lang="en-US" dirty="0" smtClean="0"/>
              <a:t> update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feed update</a:t>
            </a:r>
          </a:p>
        </p:txBody>
      </p:sp>
    </p:spTree>
    <p:extLst>
      <p:ext uri="{BB962C8B-B14F-4D97-AF65-F5344CB8AC3E}">
        <p14:creationId xmlns:p14="http://schemas.microsoft.com/office/powerpoint/2010/main" val="27574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r>
              <a:rPr lang="en-US" dirty="0" smtClean="0"/>
              <a:t> </a:t>
            </a:r>
            <a:r>
              <a:rPr lang="en-US" dirty="0" err="1" smtClean="0"/>
              <a:t>presentatie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8323" y="2078438"/>
            <a:ext cx="4358423" cy="4058751"/>
          </a:xfrm>
        </p:spPr>
        <p:txBody>
          <a:bodyPr>
            <a:normAutofit/>
          </a:bodyPr>
          <a:lstStyle/>
          <a:p>
            <a:r>
              <a:rPr lang="en-US" dirty="0" smtClean="0"/>
              <a:t>Het </a:t>
            </a:r>
            <a:r>
              <a:rPr lang="en-US" dirty="0" err="1" smtClean="0"/>
              <a:t>startscherm</a:t>
            </a:r>
            <a:endParaRPr lang="en-US" dirty="0" smtClean="0"/>
          </a:p>
          <a:p>
            <a:r>
              <a:rPr lang="en-US" dirty="0" smtClean="0"/>
              <a:t>Add keywords</a:t>
            </a:r>
          </a:p>
          <a:p>
            <a:r>
              <a:rPr lang="en-US" dirty="0" smtClean="0"/>
              <a:t>Delete keyword</a:t>
            </a:r>
          </a:p>
          <a:p>
            <a:r>
              <a:rPr lang="en-US" dirty="0" smtClean="0"/>
              <a:t>Show keywords </a:t>
            </a:r>
          </a:p>
          <a:p>
            <a:pPr lvl="1"/>
            <a:r>
              <a:rPr lang="en-US" dirty="0" smtClean="0"/>
              <a:t>+ Details + </a:t>
            </a:r>
            <a:r>
              <a:rPr lang="en-US" dirty="0"/>
              <a:t>T</a:t>
            </a:r>
            <a:r>
              <a:rPr lang="en-US" dirty="0" smtClean="0"/>
              <a:t>o browser</a:t>
            </a:r>
          </a:p>
          <a:p>
            <a:r>
              <a:rPr lang="en-US" dirty="0" smtClean="0"/>
              <a:t>Delete article</a:t>
            </a:r>
          </a:p>
          <a:p>
            <a:r>
              <a:rPr lang="en-US" dirty="0" err="1" smtClean="0"/>
              <a:t>Overzicht</a:t>
            </a:r>
            <a:r>
              <a:rPr lang="en-US" dirty="0" smtClean="0"/>
              <a:t> views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606746" y="2078438"/>
            <a:ext cx="432547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 toast </a:t>
            </a:r>
            <a:r>
              <a:rPr lang="en-US" dirty="0" err="1" smtClean="0"/>
              <a:t>en</a:t>
            </a:r>
            <a:r>
              <a:rPr lang="en-US" dirty="0" smtClean="0"/>
              <a:t> de </a:t>
            </a:r>
            <a:r>
              <a:rPr lang="en-US" dirty="0" err="1" smtClean="0"/>
              <a:t>tegel</a:t>
            </a:r>
            <a:endParaRPr lang="en-US" dirty="0" smtClean="0"/>
          </a:p>
          <a:p>
            <a:r>
              <a:rPr lang="en-US" dirty="0" err="1" smtClean="0"/>
              <a:t>Instellingen</a:t>
            </a:r>
            <a:endParaRPr lang="en-US" dirty="0" smtClean="0"/>
          </a:p>
          <a:p>
            <a:r>
              <a:rPr lang="en-US" dirty="0" smtClean="0"/>
              <a:t>SQLite databank</a:t>
            </a:r>
          </a:p>
          <a:p>
            <a:r>
              <a:rPr lang="en-US" dirty="0" smtClean="0"/>
              <a:t>Databinding</a:t>
            </a:r>
          </a:p>
          <a:p>
            <a:r>
              <a:rPr lang="en-US" dirty="0" err="1" smtClean="0"/>
              <a:t>Performantie</a:t>
            </a:r>
            <a:endParaRPr lang="en-US" dirty="0" smtClean="0"/>
          </a:p>
          <a:p>
            <a:r>
              <a:rPr lang="en-US" dirty="0" err="1" smtClean="0"/>
              <a:t>Dataverbruik</a:t>
            </a:r>
            <a:endParaRPr lang="en-US" dirty="0" smtClean="0"/>
          </a:p>
          <a:p>
            <a:r>
              <a:rPr lang="en-US" dirty="0" smtClean="0"/>
              <a:t>Extra </a:t>
            </a:r>
            <a:r>
              <a:rPr lang="en-US" dirty="0" err="1" smtClean="0"/>
              <a:t>referenties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startscherm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5" y="1785549"/>
            <a:ext cx="2691362" cy="44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‘Add keyword’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311" y="1794234"/>
            <a:ext cx="2690826" cy="4488732"/>
          </a:xfrm>
          <a:prstGeom prst="rect">
            <a:avLst/>
          </a:prstGeom>
        </p:spPr>
      </p:pic>
      <p:sp>
        <p:nvSpPr>
          <p:cNvPr id="12" name="Rechteraccolade 11"/>
          <p:cNvSpPr/>
          <p:nvPr/>
        </p:nvSpPr>
        <p:spPr>
          <a:xfrm>
            <a:off x="4481383" y="3089189"/>
            <a:ext cx="344918" cy="387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Rechte verbindingslijn met pijl 13"/>
          <p:cNvCxnSpPr>
            <a:stCxn id="12" idx="1"/>
          </p:cNvCxnSpPr>
          <p:nvPr/>
        </p:nvCxnSpPr>
        <p:spPr>
          <a:xfrm flipV="1">
            <a:off x="4826301" y="3278659"/>
            <a:ext cx="265101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75" y="1794234"/>
            <a:ext cx="2690826" cy="4488732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75" y="4744995"/>
            <a:ext cx="2130084" cy="9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 keyword’ (1)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306" y="1818947"/>
            <a:ext cx="2690826" cy="44887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60" y="1818947"/>
            <a:ext cx="2690826" cy="4488732"/>
          </a:xfrm>
          <a:prstGeom prst="rect">
            <a:avLst/>
          </a:prstGeom>
        </p:spPr>
      </p:pic>
      <p:sp>
        <p:nvSpPr>
          <p:cNvPr id="8" name="Rechteraccolade 7"/>
          <p:cNvSpPr/>
          <p:nvPr/>
        </p:nvSpPr>
        <p:spPr>
          <a:xfrm>
            <a:off x="4337757" y="3501081"/>
            <a:ext cx="344918" cy="387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Rechte verbindingslijn met pijl 8"/>
          <p:cNvCxnSpPr>
            <a:stCxn id="8" idx="1"/>
          </p:cNvCxnSpPr>
          <p:nvPr/>
        </p:nvCxnSpPr>
        <p:spPr>
          <a:xfrm flipV="1">
            <a:off x="4682675" y="3690552"/>
            <a:ext cx="2967631" cy="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 keyword’ (2)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19" y="1818887"/>
            <a:ext cx="2690860" cy="448879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93" y="1818887"/>
            <a:ext cx="2690862" cy="4488792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 flipV="1">
            <a:off x="4386113" y="3871784"/>
            <a:ext cx="3166680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 keyword’ (2)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57" y="1818887"/>
            <a:ext cx="2679710" cy="447018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36" y="1818887"/>
            <a:ext cx="2685534" cy="4479904"/>
          </a:xfrm>
          <a:prstGeom prst="rect">
            <a:avLst/>
          </a:prstGeom>
        </p:spPr>
      </p:pic>
      <p:cxnSp>
        <p:nvCxnSpPr>
          <p:cNvPr id="9" name="Gebogen verbindingslijn 8"/>
          <p:cNvCxnSpPr/>
          <p:nvPr/>
        </p:nvCxnSpPr>
        <p:spPr>
          <a:xfrm flipV="1">
            <a:off x="3756454" y="3459892"/>
            <a:ext cx="3745571" cy="2619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‘Show keywords’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47" y="1713471"/>
            <a:ext cx="2738274" cy="456788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852" y="1713471"/>
            <a:ext cx="2738274" cy="4567882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4468492" y="2619632"/>
            <a:ext cx="2889155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147</TotalTime>
  <Words>256</Words>
  <Application>Microsoft Office PowerPoint</Application>
  <PresentationFormat>Breedbeeld</PresentationFormat>
  <Paragraphs>85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Calisto MT</vt:lpstr>
      <vt:lpstr>Trebuchet MS</vt:lpstr>
      <vt:lpstr>Wingdings</vt:lpstr>
      <vt:lpstr>Wingdings 2</vt:lpstr>
      <vt:lpstr>Leisteen</vt:lpstr>
      <vt:lpstr>Welkom</vt:lpstr>
      <vt:lpstr>HLN news by keyword</vt:lpstr>
      <vt:lpstr>Inhoud presentatie</vt:lpstr>
      <vt:lpstr>Het startscherm</vt:lpstr>
      <vt:lpstr>‘Add keyword’</vt:lpstr>
      <vt:lpstr>‘Delete keyword’ (1)</vt:lpstr>
      <vt:lpstr>‘Delete keyword’ (2)</vt:lpstr>
      <vt:lpstr>‘Delete keyword’ (2)</vt:lpstr>
      <vt:lpstr>‘Show keywords’</vt:lpstr>
      <vt:lpstr>‘Details’</vt:lpstr>
      <vt:lpstr>‘To browser’</vt:lpstr>
      <vt:lpstr>‘Delete’ artikel</vt:lpstr>
      <vt:lpstr>Een overzicht van de views</vt:lpstr>
      <vt:lpstr>De toast</vt:lpstr>
      <vt:lpstr>De tegel</vt:lpstr>
      <vt:lpstr>Gebruiks instellingen</vt:lpstr>
      <vt:lpstr>SQLite databank</vt:lpstr>
      <vt:lpstr>Databinding</vt:lpstr>
      <vt:lpstr>Databinding in de views</vt:lpstr>
      <vt:lpstr>Performantie</vt:lpstr>
      <vt:lpstr>Maandelijks data verbruik</vt:lpstr>
      <vt:lpstr>Extra referenties</vt:lpstr>
      <vt:lpstr>PowerPoint-presentatie</vt:lpstr>
      <vt:lpstr>Demonstratie van de applicatie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HLN news by keyword</dc:title>
  <dc:creator>mrx</dc:creator>
  <cp:lastModifiedBy>mrx</cp:lastModifiedBy>
  <cp:revision>19</cp:revision>
  <dcterms:created xsi:type="dcterms:W3CDTF">2016-05-24T15:34:04Z</dcterms:created>
  <dcterms:modified xsi:type="dcterms:W3CDTF">2016-05-25T11:50:16Z</dcterms:modified>
</cp:coreProperties>
</file>