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0" autoAdjust="0"/>
  </p:normalViewPr>
  <p:slideViewPr>
    <p:cSldViewPr snapToGrid="0">
      <p:cViewPr varScale="1">
        <p:scale>
          <a:sx n="76" d="100"/>
          <a:sy n="76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safe to live in Los Angeles?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F18-E107-4392-B635-0760B44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Median Income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DE93-BB87-42FF-9B0A-D2D275E3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5" y="1690688"/>
            <a:ext cx="6637282" cy="4259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BDDF-83E5-4D13-829E-25C43548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1481222"/>
            <a:ext cx="3550920" cy="233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7A17-992A-4CD4-86DF-111F556C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4107815"/>
            <a:ext cx="36728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https://www.latimes.com/local/lanow/la-me-lapd-crime-stats-20181229-story.html</a:t>
            </a:r>
            <a:endParaRPr lang="en-US" sz="14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(from 2017: 29,045)</a:t>
            </a:r>
          </a:p>
          <a:p>
            <a:pPr lvl="1"/>
            <a:r>
              <a:rPr lang="en-US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167731"/>
            <a:ext cx="7211961" cy="3667125"/>
          </a:xfr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1990899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1990899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1990899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1990899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3896135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3896135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3896135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3896135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months/days safer for Los Angeles residents?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</vt:lpstr>
      <vt:lpstr>Effects of Property Values on Crime Rates</vt:lpstr>
      <vt:lpstr>Effects of Property Values on Crime Rates: Other views</vt:lpstr>
      <vt:lpstr>Effects of Median Income on Crime Rates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Jeff Mackey</cp:lastModifiedBy>
  <cp:revision>25</cp:revision>
  <dcterms:created xsi:type="dcterms:W3CDTF">2019-03-27T11:13:19Z</dcterms:created>
  <dcterms:modified xsi:type="dcterms:W3CDTF">2019-03-29T01:47:30Z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