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B244-0B45-4F40-B14C-E603715D688D}" type="datetimeFigureOut">
              <a:rPr lang="fr-CA" smtClean="0"/>
              <a:t>4/14/2016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ABD5-BE68-4FE6-ADB7-6D2DAFA8CF7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0442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B244-0B45-4F40-B14C-E603715D688D}" type="datetimeFigureOut">
              <a:rPr lang="fr-CA" smtClean="0"/>
              <a:t>4/14/2016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ABD5-BE68-4FE6-ADB7-6D2DAFA8CF7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853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B244-0B45-4F40-B14C-E603715D688D}" type="datetimeFigureOut">
              <a:rPr lang="fr-CA" smtClean="0"/>
              <a:t>4/14/2016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ABD5-BE68-4FE6-ADB7-6D2DAFA8CF7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3153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B244-0B45-4F40-B14C-E603715D688D}" type="datetimeFigureOut">
              <a:rPr lang="fr-CA" smtClean="0"/>
              <a:t>4/14/2016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ABD5-BE68-4FE6-ADB7-6D2DAFA8CF7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0937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B244-0B45-4F40-B14C-E603715D688D}" type="datetimeFigureOut">
              <a:rPr lang="fr-CA" smtClean="0"/>
              <a:t>4/14/2016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ABD5-BE68-4FE6-ADB7-6D2DAFA8CF7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367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B244-0B45-4F40-B14C-E603715D688D}" type="datetimeFigureOut">
              <a:rPr lang="fr-CA" smtClean="0"/>
              <a:t>4/14/2016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ABD5-BE68-4FE6-ADB7-6D2DAFA8CF7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24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B244-0B45-4F40-B14C-E603715D688D}" type="datetimeFigureOut">
              <a:rPr lang="fr-CA" smtClean="0"/>
              <a:t>4/14/2016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ABD5-BE68-4FE6-ADB7-6D2DAFA8CF7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396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B244-0B45-4F40-B14C-E603715D688D}" type="datetimeFigureOut">
              <a:rPr lang="fr-CA" smtClean="0"/>
              <a:t>4/14/2016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ABD5-BE68-4FE6-ADB7-6D2DAFA8CF7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4755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B244-0B45-4F40-B14C-E603715D688D}" type="datetimeFigureOut">
              <a:rPr lang="fr-CA" smtClean="0"/>
              <a:t>4/14/2016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ABD5-BE68-4FE6-ADB7-6D2DAFA8CF7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027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B244-0B45-4F40-B14C-E603715D688D}" type="datetimeFigureOut">
              <a:rPr lang="fr-CA" smtClean="0"/>
              <a:t>4/14/2016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ABD5-BE68-4FE6-ADB7-6D2DAFA8CF7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6697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B244-0B45-4F40-B14C-E603715D688D}" type="datetimeFigureOut">
              <a:rPr lang="fr-CA" smtClean="0"/>
              <a:t>4/14/2016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ABD5-BE68-4FE6-ADB7-6D2DAFA8CF7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4236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B244-0B45-4F40-B14C-E603715D688D}" type="datetimeFigureOut">
              <a:rPr lang="fr-CA" smtClean="0"/>
              <a:t>4/14/2016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DABD5-BE68-4FE6-ADB7-6D2DAFA8CF7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3830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bb896743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Building the</a:t>
            </a:r>
            <a:br>
              <a:rPr lang="fr-CA" dirty="0" smtClean="0"/>
            </a:br>
            <a:r>
              <a:rPr lang="fr-CA" dirty="0" err="1" smtClean="0"/>
              <a:t>Development</a:t>
            </a:r>
            <a:r>
              <a:rPr lang="fr-CA" dirty="0" smtClean="0"/>
              <a:t> </a:t>
            </a:r>
            <a:r>
              <a:rPr lang="fr-CA" dirty="0" err="1" smtClean="0"/>
              <a:t>Environment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Path Structure &amp; </a:t>
            </a:r>
            <a:r>
              <a:rPr lang="fr-CA" dirty="0" err="1" smtClean="0"/>
              <a:t>Build</a:t>
            </a:r>
            <a:r>
              <a:rPr lang="fr-CA" dirty="0" smtClean="0"/>
              <a:t> Script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0860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Why</a:t>
            </a:r>
            <a:r>
              <a:rPr lang="fr-CA" dirty="0" smtClean="0"/>
              <a:t> </a:t>
            </a:r>
            <a:r>
              <a:rPr lang="fr-CA" dirty="0" err="1" smtClean="0"/>
              <a:t>would</a:t>
            </a:r>
            <a:r>
              <a:rPr lang="fr-CA" dirty="0" smtClean="0"/>
              <a:t> </a:t>
            </a:r>
            <a:r>
              <a:rPr lang="fr-CA" dirty="0" err="1" smtClean="0"/>
              <a:t>we</a:t>
            </a:r>
            <a:r>
              <a:rPr lang="fr-CA" dirty="0" smtClean="0"/>
              <a:t> </a:t>
            </a:r>
            <a:r>
              <a:rPr lang="fr-CA" dirty="0" err="1" smtClean="0"/>
              <a:t>need</a:t>
            </a:r>
            <a:r>
              <a:rPr lang="fr-CA" dirty="0" smtClean="0"/>
              <a:t> an </a:t>
            </a:r>
            <a:r>
              <a:rPr lang="fr-CA" dirty="0" err="1" smtClean="0"/>
              <a:t>development</a:t>
            </a:r>
            <a:r>
              <a:rPr lang="fr-CA" dirty="0" smtClean="0"/>
              <a:t> </a:t>
            </a:r>
            <a:r>
              <a:rPr lang="fr-CA" dirty="0" err="1" smtClean="0"/>
              <a:t>environment</a:t>
            </a:r>
            <a:r>
              <a:rPr lang="fr-CA" dirty="0" smtClean="0"/>
              <a:t> (DE)?</a:t>
            </a:r>
            <a:endParaRPr lang="fr-CA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To </a:t>
            </a:r>
            <a:r>
              <a:rPr lang="fr-CA" dirty="0" err="1" smtClean="0"/>
              <a:t>get</a:t>
            </a:r>
            <a:r>
              <a:rPr lang="fr-CA" dirty="0" smtClean="0"/>
              <a:t> </a:t>
            </a:r>
            <a:r>
              <a:rPr lang="fr-CA" dirty="0" err="1" smtClean="0"/>
              <a:t>tools</a:t>
            </a:r>
            <a:r>
              <a:rPr lang="fr-CA" dirty="0" smtClean="0"/>
              <a:t> to </a:t>
            </a:r>
          </a:p>
          <a:p>
            <a:pPr lvl="1"/>
            <a:r>
              <a:rPr lang="fr-CA" dirty="0" err="1" smtClean="0"/>
              <a:t>Work</a:t>
            </a:r>
            <a:r>
              <a:rPr lang="fr-CA" dirty="0" smtClean="0"/>
              <a:t> </a:t>
            </a:r>
            <a:r>
              <a:rPr lang="fr-CA" dirty="0" err="1" smtClean="0"/>
              <a:t>efficiently</a:t>
            </a:r>
            <a:r>
              <a:rPr lang="fr-CA" dirty="0" smtClean="0"/>
              <a:t> and automate </a:t>
            </a:r>
            <a:r>
              <a:rPr lang="fr-CA" dirty="0" err="1" smtClean="0"/>
              <a:t>tasks</a:t>
            </a:r>
            <a:r>
              <a:rPr lang="fr-CA" dirty="0" smtClean="0"/>
              <a:t> (time and </a:t>
            </a:r>
            <a:r>
              <a:rPr lang="fr-CA" dirty="0" err="1" smtClean="0"/>
              <a:t>energy</a:t>
            </a:r>
            <a:r>
              <a:rPr lang="fr-CA" dirty="0" smtClean="0"/>
              <a:t>)</a:t>
            </a:r>
          </a:p>
          <a:p>
            <a:pPr lvl="1"/>
            <a:r>
              <a:rPr lang="fr-CA" dirty="0" err="1" smtClean="0"/>
              <a:t>Validate</a:t>
            </a:r>
            <a:r>
              <a:rPr lang="fr-CA" dirty="0" smtClean="0"/>
              <a:t> and test </a:t>
            </a:r>
            <a:r>
              <a:rPr lang="fr-CA" dirty="0" err="1" smtClean="0"/>
              <a:t>our</a:t>
            </a:r>
            <a:r>
              <a:rPr lang="fr-CA" dirty="0" smtClean="0"/>
              <a:t> </a:t>
            </a:r>
            <a:r>
              <a:rPr lang="fr-CA" dirty="0" err="1" smtClean="0"/>
              <a:t>work</a:t>
            </a:r>
            <a:r>
              <a:rPr lang="fr-CA" dirty="0" smtClean="0"/>
              <a:t> (</a:t>
            </a:r>
            <a:r>
              <a:rPr lang="fr-CA" dirty="0" err="1" smtClean="0"/>
              <a:t>quality</a:t>
            </a:r>
            <a:r>
              <a:rPr lang="fr-CA" dirty="0" smtClean="0"/>
              <a:t>)</a:t>
            </a:r>
          </a:p>
          <a:p>
            <a:pPr lvl="1"/>
            <a:r>
              <a:rPr lang="fr-CA" dirty="0" smtClean="0"/>
              <a:t>Share the code and manage versions (one source)</a:t>
            </a:r>
          </a:p>
          <a:p>
            <a:pPr lvl="1"/>
            <a:r>
              <a:rPr lang="fr-CA" dirty="0" err="1" smtClean="0"/>
              <a:t>Ref</a:t>
            </a:r>
            <a:r>
              <a:rPr lang="fr-CA" dirty="0" smtClean="0"/>
              <a:t>: </a:t>
            </a:r>
            <a:r>
              <a:rPr lang="fr-CA" dirty="0" smtClean="0">
                <a:hlinkClick r:id="rId2"/>
              </a:rPr>
              <a:t>https://msdn.microsoft.com/en-us/library/bb896743.aspx</a:t>
            </a:r>
            <a:endParaRPr lang="fr-CA" dirty="0" smtClean="0"/>
          </a:p>
          <a:p>
            <a:r>
              <a:rPr lang="fr-CA" dirty="0" smtClean="0"/>
              <a:t>To </a:t>
            </a:r>
            <a:r>
              <a:rPr lang="fr-CA" dirty="0" err="1" smtClean="0"/>
              <a:t>work</a:t>
            </a:r>
            <a:r>
              <a:rPr lang="fr-CA" dirty="0" smtClean="0"/>
              <a:t> on the </a:t>
            </a:r>
            <a:r>
              <a:rPr lang="fr-CA" dirty="0" err="1" smtClean="0"/>
              <a:t>latest</a:t>
            </a:r>
            <a:r>
              <a:rPr lang="fr-CA" dirty="0" smtClean="0"/>
              <a:t> </a:t>
            </a:r>
            <a:r>
              <a:rPr lang="fr-CA" dirty="0" err="1" smtClean="0"/>
              <a:t>approved</a:t>
            </a:r>
            <a:r>
              <a:rPr lang="fr-CA" dirty="0" smtClean="0"/>
              <a:t> </a:t>
            </a:r>
            <a:r>
              <a:rPr lang="fr-CA" dirty="0" smtClean="0"/>
              <a:t>version</a:t>
            </a:r>
          </a:p>
          <a:p>
            <a:pPr lvl="1"/>
            <a:r>
              <a:rPr lang="fr-CA" dirty="0" err="1" smtClean="0"/>
              <a:t>Centralized</a:t>
            </a:r>
            <a:r>
              <a:rPr lang="fr-CA" dirty="0" smtClean="0"/>
              <a:t> </a:t>
            </a:r>
            <a:r>
              <a:rPr lang="fr-CA" dirty="0" err="1" smtClean="0"/>
              <a:t>repository</a:t>
            </a:r>
            <a:r>
              <a:rPr lang="fr-CA" dirty="0"/>
              <a:t> </a:t>
            </a:r>
            <a:r>
              <a:rPr lang="fr-CA" dirty="0" smtClean="0"/>
              <a:t>of code and </a:t>
            </a:r>
            <a:r>
              <a:rPr lang="fr-CA" dirty="0" err="1" smtClean="0"/>
              <a:t>assets</a:t>
            </a:r>
            <a:endParaRPr lang="fr-CA" dirty="0" smtClean="0"/>
          </a:p>
          <a:p>
            <a:pPr lvl="1"/>
            <a:r>
              <a:rPr lang="fr-CA" dirty="0" err="1" smtClean="0"/>
              <a:t>Get</a:t>
            </a:r>
            <a:r>
              <a:rPr lang="fr-CA" dirty="0" smtClean="0"/>
              <a:t> a global </a:t>
            </a:r>
            <a:r>
              <a:rPr lang="fr-CA" dirty="0" err="1" smtClean="0"/>
              <a:t>view</a:t>
            </a:r>
            <a:r>
              <a:rPr lang="fr-CA" dirty="0" smtClean="0"/>
              <a:t> of </a:t>
            </a:r>
            <a:r>
              <a:rPr lang="fr-CA" dirty="0" err="1" smtClean="0"/>
              <a:t>our</a:t>
            </a:r>
            <a:r>
              <a:rPr lang="fr-CA" dirty="0" smtClean="0"/>
              <a:t> sources/</a:t>
            </a:r>
            <a:r>
              <a:rPr lang="fr-CA" dirty="0" err="1" smtClean="0"/>
              <a:t>assets</a:t>
            </a:r>
            <a:endParaRPr lang="fr-CA" dirty="0" smtClean="0"/>
          </a:p>
          <a:p>
            <a:r>
              <a:rPr lang="fr-CA" dirty="0" smtClean="0"/>
              <a:t>To </a:t>
            </a:r>
            <a:r>
              <a:rPr lang="fr-CA" dirty="0" err="1" smtClean="0"/>
              <a:t>re-use</a:t>
            </a:r>
            <a:r>
              <a:rPr lang="fr-CA" dirty="0" smtClean="0"/>
              <a:t> &amp; </a:t>
            </a:r>
            <a:r>
              <a:rPr lang="fr-CA" dirty="0" err="1" smtClean="0"/>
              <a:t>improve</a:t>
            </a:r>
            <a:r>
              <a:rPr lang="fr-CA" dirty="0" smtClean="0"/>
              <a:t> </a:t>
            </a:r>
            <a:r>
              <a:rPr lang="fr-CA" dirty="0" err="1" smtClean="0"/>
              <a:t>what</a:t>
            </a:r>
            <a:r>
              <a:rPr lang="fr-CA" dirty="0" smtClean="0"/>
              <a:t> </a:t>
            </a:r>
            <a:r>
              <a:rPr lang="fr-CA" dirty="0" err="1" smtClean="0"/>
              <a:t>we</a:t>
            </a:r>
            <a:r>
              <a:rPr lang="fr-CA" dirty="0" smtClean="0"/>
              <a:t> have </a:t>
            </a:r>
            <a:r>
              <a:rPr lang="fr-CA" dirty="0" err="1" smtClean="0"/>
              <a:t>done</a:t>
            </a:r>
            <a:endParaRPr lang="fr-CA" dirty="0" smtClean="0"/>
          </a:p>
          <a:p>
            <a:pPr lvl="1"/>
            <a:r>
              <a:rPr lang="fr-CA" dirty="0" smtClean="0"/>
              <a:t>Do not </a:t>
            </a:r>
            <a:r>
              <a:rPr lang="fr-CA" dirty="0" err="1" smtClean="0"/>
              <a:t>repeat</a:t>
            </a:r>
            <a:r>
              <a:rPr lang="fr-CA" dirty="0" smtClean="0"/>
              <a:t> </a:t>
            </a:r>
            <a:r>
              <a:rPr lang="fr-CA" dirty="0" err="1" smtClean="0"/>
              <a:t>your</a:t>
            </a:r>
            <a:r>
              <a:rPr lang="fr-CA" dirty="0" smtClean="0"/>
              <a:t>-self</a:t>
            </a:r>
          </a:p>
          <a:p>
            <a:pPr lvl="1"/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395163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So </a:t>
            </a:r>
            <a:r>
              <a:rPr lang="fr-CA" dirty="0" err="1" smtClean="0"/>
              <a:t>what</a:t>
            </a:r>
            <a:r>
              <a:rPr lang="fr-CA" dirty="0" smtClean="0"/>
              <a:t> do </a:t>
            </a:r>
            <a:r>
              <a:rPr lang="fr-CA" dirty="0" err="1" smtClean="0"/>
              <a:t>we</a:t>
            </a:r>
            <a:r>
              <a:rPr lang="fr-CA" dirty="0" smtClean="0"/>
              <a:t> do </a:t>
            </a:r>
            <a:r>
              <a:rPr lang="fr-CA" dirty="0" err="1" smtClean="0"/>
              <a:t>what</a:t>
            </a:r>
            <a:r>
              <a:rPr lang="fr-CA" dirty="0" smtClean="0"/>
              <a:t> </a:t>
            </a:r>
            <a:r>
              <a:rPr lang="fr-CA" dirty="0" err="1" smtClean="0"/>
              <a:t>that</a:t>
            </a:r>
            <a:r>
              <a:rPr lang="fr-CA" dirty="0" smtClean="0"/>
              <a:t>?</a:t>
            </a:r>
            <a:r>
              <a:rPr lang="fr-CA" dirty="0" smtClean="0"/>
              <a:t> </a:t>
            </a:r>
            <a:br>
              <a:rPr lang="fr-CA" dirty="0" smtClean="0"/>
            </a:br>
            <a:r>
              <a:rPr lang="fr-CA" sz="1800" dirty="0"/>
              <a:t>Page </a:t>
            </a:r>
            <a:r>
              <a:rPr lang="fr-CA" sz="1800" dirty="0" smtClean="0"/>
              <a:t>1</a:t>
            </a:r>
            <a:endParaRPr lang="fr-CA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dirty="0" smtClean="0"/>
              <a:t>First, analyse </a:t>
            </a:r>
            <a:r>
              <a:rPr lang="fr-CA" dirty="0" err="1" smtClean="0"/>
              <a:t>what</a:t>
            </a:r>
            <a:r>
              <a:rPr lang="fr-CA" dirty="0" smtClean="0"/>
              <a:t>/how </a:t>
            </a:r>
            <a:r>
              <a:rPr lang="fr-CA" dirty="0" err="1" smtClean="0"/>
              <a:t>our</a:t>
            </a:r>
            <a:r>
              <a:rPr lang="fr-CA" dirty="0" smtClean="0"/>
              <a:t> code and </a:t>
            </a:r>
            <a:r>
              <a:rPr lang="fr-CA" dirty="0" err="1" smtClean="0"/>
              <a:t>assets</a:t>
            </a:r>
            <a:r>
              <a:rPr lang="fr-CA" dirty="0" smtClean="0"/>
              <a:t> (C+A) are.</a:t>
            </a:r>
          </a:p>
          <a:p>
            <a:pPr lvl="1"/>
            <a:r>
              <a:rPr lang="fr-CA" dirty="0" smtClean="0"/>
              <a:t>How are C+A </a:t>
            </a:r>
            <a:r>
              <a:rPr lang="fr-CA" dirty="0" err="1" smtClean="0"/>
              <a:t>structured</a:t>
            </a:r>
            <a:r>
              <a:rPr lang="fr-CA" dirty="0" smtClean="0"/>
              <a:t> on Production</a:t>
            </a:r>
          </a:p>
          <a:p>
            <a:pPr lvl="1"/>
            <a:r>
              <a:rPr lang="fr-CA" dirty="0" err="1" smtClean="0"/>
              <a:t>Where</a:t>
            </a:r>
            <a:r>
              <a:rPr lang="fr-CA" dirty="0" smtClean="0"/>
              <a:t> are the source files</a:t>
            </a:r>
          </a:p>
          <a:p>
            <a:pPr lvl="2"/>
            <a:r>
              <a:rPr lang="fr-CA" dirty="0" err="1" smtClean="0"/>
              <a:t>Pdf</a:t>
            </a:r>
            <a:r>
              <a:rPr lang="fr-CA" dirty="0" smtClean="0"/>
              <a:t>, </a:t>
            </a:r>
            <a:r>
              <a:rPr lang="fr-CA" dirty="0" err="1" smtClean="0"/>
              <a:t>psd</a:t>
            </a:r>
            <a:r>
              <a:rPr lang="fr-CA" dirty="0" smtClean="0"/>
              <a:t>, </a:t>
            </a:r>
            <a:r>
              <a:rPr lang="fr-CA" dirty="0" err="1" smtClean="0"/>
              <a:t>illustrator</a:t>
            </a:r>
            <a:r>
              <a:rPr lang="fr-CA" dirty="0" smtClean="0"/>
              <a:t> files, fonts</a:t>
            </a:r>
          </a:p>
          <a:p>
            <a:pPr lvl="2"/>
            <a:r>
              <a:rPr lang="fr-CA" dirty="0" err="1" smtClean="0"/>
              <a:t>Sass</a:t>
            </a:r>
            <a:r>
              <a:rPr lang="fr-CA" dirty="0" smtClean="0"/>
              <a:t>, </a:t>
            </a:r>
            <a:r>
              <a:rPr lang="fr-CA" dirty="0" err="1" smtClean="0"/>
              <a:t>css</a:t>
            </a:r>
            <a:r>
              <a:rPr lang="fr-CA" dirty="0" smtClean="0"/>
              <a:t>, </a:t>
            </a:r>
            <a:r>
              <a:rPr lang="fr-CA" dirty="0" err="1" smtClean="0"/>
              <a:t>js</a:t>
            </a:r>
            <a:r>
              <a:rPr lang="fr-CA" dirty="0" smtClean="0"/>
              <a:t>, html</a:t>
            </a:r>
          </a:p>
          <a:p>
            <a:pPr lvl="2"/>
            <a:r>
              <a:rPr lang="fr-CA" dirty="0" err="1" smtClean="0"/>
              <a:t>etc</a:t>
            </a:r>
            <a:endParaRPr lang="fr-CA" dirty="0" smtClean="0"/>
          </a:p>
          <a:p>
            <a:r>
              <a:rPr lang="fr-CA" dirty="0" err="1" smtClean="0"/>
              <a:t>Create</a:t>
            </a:r>
            <a:r>
              <a:rPr lang="fr-CA" dirty="0" smtClean="0"/>
              <a:t> a source code and </a:t>
            </a:r>
            <a:r>
              <a:rPr lang="fr-CA" dirty="0" err="1" smtClean="0"/>
              <a:t>assets</a:t>
            </a:r>
            <a:r>
              <a:rPr lang="fr-CA" dirty="0" smtClean="0"/>
              <a:t> </a:t>
            </a:r>
            <a:r>
              <a:rPr lang="fr-CA" dirty="0" err="1" smtClean="0"/>
              <a:t>repository</a:t>
            </a:r>
            <a:endParaRPr lang="fr-CA" dirty="0" smtClean="0"/>
          </a:p>
          <a:p>
            <a:pPr lvl="1"/>
            <a:r>
              <a:rPr lang="fr-CA" dirty="0" smtClean="0"/>
              <a:t>How </a:t>
            </a:r>
            <a:r>
              <a:rPr lang="fr-CA" dirty="0" err="1" smtClean="0"/>
              <a:t>could</a:t>
            </a:r>
            <a:r>
              <a:rPr lang="fr-CA" dirty="0" smtClean="0"/>
              <a:t> </a:t>
            </a:r>
            <a:r>
              <a:rPr lang="fr-CA" dirty="0" err="1" smtClean="0"/>
              <a:t>we</a:t>
            </a:r>
            <a:r>
              <a:rPr lang="fr-CA" dirty="0" smtClean="0"/>
              <a:t> structure source and </a:t>
            </a:r>
            <a:r>
              <a:rPr lang="fr-CA" dirty="0" err="1" smtClean="0"/>
              <a:t>assets</a:t>
            </a:r>
            <a:r>
              <a:rPr lang="fr-CA" dirty="0" smtClean="0"/>
              <a:t> in </a:t>
            </a:r>
            <a:r>
              <a:rPr lang="fr-CA" dirty="0" err="1" smtClean="0"/>
              <a:t>development</a:t>
            </a:r>
            <a:r>
              <a:rPr lang="fr-CA" dirty="0" smtClean="0"/>
              <a:t> to</a:t>
            </a:r>
          </a:p>
          <a:p>
            <a:pPr lvl="2"/>
            <a:r>
              <a:rPr lang="fr-CA" dirty="0" smtClean="0"/>
              <a:t>help us </a:t>
            </a:r>
            <a:r>
              <a:rPr lang="fr-CA" dirty="0" err="1" smtClean="0"/>
              <a:t>easily</a:t>
            </a:r>
            <a:r>
              <a:rPr lang="fr-CA" dirty="0" smtClean="0"/>
              <a:t> </a:t>
            </a:r>
            <a:r>
              <a:rPr lang="fr-CA" dirty="0" err="1" smtClean="0"/>
              <a:t>find</a:t>
            </a:r>
            <a:r>
              <a:rPr lang="fr-CA" dirty="0" smtClean="0"/>
              <a:t> </a:t>
            </a:r>
            <a:r>
              <a:rPr lang="fr-CA" dirty="0" err="1" smtClean="0"/>
              <a:t>them</a:t>
            </a:r>
            <a:endParaRPr lang="fr-CA" dirty="0" smtClean="0"/>
          </a:p>
          <a:p>
            <a:pPr lvl="2"/>
            <a:r>
              <a:rPr lang="fr-CA" dirty="0" err="1" smtClean="0"/>
              <a:t>easily</a:t>
            </a:r>
            <a:r>
              <a:rPr lang="fr-CA" dirty="0" smtClean="0"/>
              <a:t> </a:t>
            </a:r>
            <a:r>
              <a:rPr lang="fr-CA" dirty="0" err="1" smtClean="0"/>
              <a:t>separate</a:t>
            </a:r>
            <a:r>
              <a:rPr lang="fr-CA" dirty="0" smtClean="0"/>
              <a:t> source files </a:t>
            </a:r>
            <a:r>
              <a:rPr lang="fr-CA" dirty="0" err="1" smtClean="0"/>
              <a:t>from</a:t>
            </a:r>
            <a:r>
              <a:rPr lang="fr-CA" dirty="0" smtClean="0"/>
              <a:t> final </a:t>
            </a:r>
            <a:r>
              <a:rPr lang="fr-CA" dirty="0" err="1" smtClean="0"/>
              <a:t>ones</a:t>
            </a:r>
            <a:endParaRPr lang="fr-CA" dirty="0" smtClean="0"/>
          </a:p>
          <a:p>
            <a:pPr lvl="1"/>
            <a:r>
              <a:rPr lang="fr-CA" dirty="0" smtClean="0"/>
              <a:t>Use a </a:t>
            </a:r>
            <a:r>
              <a:rPr lang="fr-CA" dirty="0" err="1" smtClean="0"/>
              <a:t>repository</a:t>
            </a:r>
            <a:r>
              <a:rPr lang="fr-CA" dirty="0" smtClean="0"/>
              <a:t> server</a:t>
            </a:r>
          </a:p>
          <a:p>
            <a:pPr lvl="1"/>
            <a:r>
              <a:rPr lang="fr-CA" dirty="0" smtClean="0"/>
              <a:t>Use local </a:t>
            </a:r>
            <a:r>
              <a:rPr lang="fr-CA" dirty="0" err="1" smtClean="0"/>
              <a:t>dev</a:t>
            </a:r>
            <a:r>
              <a:rPr lang="fr-CA" dirty="0" smtClean="0"/>
              <a:t> structure (DS)</a:t>
            </a:r>
          </a:p>
        </p:txBody>
      </p:sp>
    </p:spTree>
    <p:extLst>
      <p:ext uri="{BB962C8B-B14F-4D97-AF65-F5344CB8AC3E}">
        <p14:creationId xmlns:p14="http://schemas.microsoft.com/office/powerpoint/2010/main" val="386678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So </a:t>
            </a:r>
            <a:r>
              <a:rPr lang="fr-CA" dirty="0" err="1" smtClean="0"/>
              <a:t>what</a:t>
            </a:r>
            <a:r>
              <a:rPr lang="fr-CA" dirty="0" smtClean="0"/>
              <a:t> do </a:t>
            </a:r>
            <a:r>
              <a:rPr lang="fr-CA" dirty="0" err="1" smtClean="0"/>
              <a:t>we</a:t>
            </a:r>
            <a:r>
              <a:rPr lang="fr-CA" dirty="0" smtClean="0"/>
              <a:t> do </a:t>
            </a:r>
            <a:r>
              <a:rPr lang="fr-CA" dirty="0" err="1" smtClean="0"/>
              <a:t>what</a:t>
            </a:r>
            <a:r>
              <a:rPr lang="fr-CA" dirty="0" smtClean="0"/>
              <a:t> </a:t>
            </a:r>
            <a:r>
              <a:rPr lang="fr-CA" dirty="0" err="1" smtClean="0"/>
              <a:t>that</a:t>
            </a:r>
            <a:r>
              <a:rPr lang="fr-CA" dirty="0" smtClean="0"/>
              <a:t>?  </a:t>
            </a:r>
            <a:r>
              <a:rPr lang="fr-CA" dirty="0"/>
              <a:t/>
            </a:r>
            <a:br>
              <a:rPr lang="fr-CA" dirty="0"/>
            </a:br>
            <a:r>
              <a:rPr lang="fr-CA" sz="1800" dirty="0" smtClean="0"/>
              <a:t>Page 2</a:t>
            </a:r>
            <a:endParaRPr lang="fr-CA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 smtClean="0"/>
              <a:t>Use a </a:t>
            </a:r>
            <a:r>
              <a:rPr lang="fr-CA" dirty="0" err="1" smtClean="0"/>
              <a:t>scripting</a:t>
            </a:r>
            <a:r>
              <a:rPr lang="fr-CA" dirty="0" smtClean="0"/>
              <a:t> to automate</a:t>
            </a:r>
          </a:p>
          <a:p>
            <a:pPr lvl="1"/>
            <a:r>
              <a:rPr lang="fr-CA" dirty="0" err="1" smtClean="0"/>
              <a:t>Tidy</a:t>
            </a:r>
            <a:r>
              <a:rPr lang="fr-CA" dirty="0" smtClean="0"/>
              <a:t> the local </a:t>
            </a:r>
            <a:r>
              <a:rPr lang="fr-CA" dirty="0" err="1" smtClean="0"/>
              <a:t>dev</a:t>
            </a:r>
            <a:r>
              <a:rPr lang="fr-CA" dirty="0" smtClean="0"/>
              <a:t> structure</a:t>
            </a:r>
          </a:p>
          <a:p>
            <a:pPr lvl="1"/>
            <a:r>
              <a:rPr lang="fr-CA" dirty="0" err="1" smtClean="0"/>
              <a:t>Compress</a:t>
            </a:r>
            <a:r>
              <a:rPr lang="fr-CA" dirty="0" smtClean="0"/>
              <a:t> images</a:t>
            </a:r>
          </a:p>
          <a:p>
            <a:pPr lvl="1"/>
            <a:r>
              <a:rPr lang="fr-CA" dirty="0" smtClean="0"/>
              <a:t>Lint the source files</a:t>
            </a:r>
          </a:p>
          <a:p>
            <a:pPr lvl="1"/>
            <a:r>
              <a:rPr lang="fr-CA" dirty="0" err="1" smtClean="0"/>
              <a:t>Preprocess</a:t>
            </a:r>
            <a:r>
              <a:rPr lang="fr-CA" dirty="0" smtClean="0"/>
              <a:t> (</a:t>
            </a:r>
            <a:r>
              <a:rPr lang="fr-CA" dirty="0" err="1" smtClean="0"/>
              <a:t>transpile</a:t>
            </a:r>
            <a:r>
              <a:rPr lang="fr-CA" dirty="0" smtClean="0"/>
              <a:t>) scripts and </a:t>
            </a:r>
            <a:r>
              <a:rPr lang="fr-CA" dirty="0" err="1" smtClean="0"/>
              <a:t>stylesheets</a:t>
            </a:r>
            <a:r>
              <a:rPr lang="fr-CA" dirty="0" smtClean="0"/>
              <a:t> files</a:t>
            </a:r>
          </a:p>
          <a:p>
            <a:pPr lvl="1"/>
            <a:r>
              <a:rPr lang="fr-CA" dirty="0" err="1" smtClean="0"/>
              <a:t>Concatenate</a:t>
            </a:r>
            <a:r>
              <a:rPr lang="fr-CA" dirty="0" smtClean="0"/>
              <a:t> </a:t>
            </a:r>
            <a:r>
              <a:rPr lang="fr-CA" dirty="0" smtClean="0"/>
              <a:t>sources files (</a:t>
            </a:r>
            <a:r>
              <a:rPr lang="fr-CA" dirty="0" err="1" smtClean="0"/>
              <a:t>javascripts</a:t>
            </a:r>
            <a:r>
              <a:rPr lang="fr-CA" dirty="0" smtClean="0"/>
              <a:t>, </a:t>
            </a:r>
            <a:r>
              <a:rPr lang="fr-CA" dirty="0" err="1" smtClean="0"/>
              <a:t>css</a:t>
            </a:r>
            <a:r>
              <a:rPr lang="fr-CA" dirty="0" smtClean="0"/>
              <a:t>)</a:t>
            </a:r>
          </a:p>
          <a:p>
            <a:pPr lvl="1"/>
            <a:r>
              <a:rPr lang="fr-CA" dirty="0" err="1" smtClean="0"/>
              <a:t>Run</a:t>
            </a:r>
            <a:r>
              <a:rPr lang="fr-CA" dirty="0" smtClean="0"/>
              <a:t> </a:t>
            </a:r>
            <a:r>
              <a:rPr lang="fr-CA" dirty="0" err="1" smtClean="0"/>
              <a:t>automated</a:t>
            </a:r>
            <a:r>
              <a:rPr lang="fr-CA" dirty="0" smtClean="0"/>
              <a:t> tests</a:t>
            </a:r>
          </a:p>
          <a:p>
            <a:pPr lvl="1"/>
            <a:r>
              <a:rPr lang="fr-CA" dirty="0" err="1" smtClean="0"/>
              <a:t>Compress</a:t>
            </a:r>
            <a:r>
              <a:rPr lang="fr-CA" dirty="0" smtClean="0"/>
              <a:t> and </a:t>
            </a:r>
            <a:r>
              <a:rPr lang="fr-CA" dirty="0" err="1" smtClean="0"/>
              <a:t>uglify</a:t>
            </a:r>
            <a:r>
              <a:rPr lang="fr-CA" dirty="0" smtClean="0"/>
              <a:t> script and </a:t>
            </a:r>
            <a:r>
              <a:rPr lang="fr-CA" dirty="0" err="1" smtClean="0"/>
              <a:t>stylesheet</a:t>
            </a:r>
            <a:r>
              <a:rPr lang="fr-CA" dirty="0" smtClean="0"/>
              <a:t> (final files)</a:t>
            </a:r>
          </a:p>
          <a:p>
            <a:pPr lvl="1"/>
            <a:r>
              <a:rPr lang="fr-CA" dirty="0" smtClean="0"/>
              <a:t>Push code to Production</a:t>
            </a:r>
          </a:p>
          <a:p>
            <a:r>
              <a:rPr lang="fr-CA" dirty="0" smtClean="0"/>
              <a:t>Use version control system</a:t>
            </a:r>
          </a:p>
          <a:p>
            <a:pPr lvl="1"/>
            <a:r>
              <a:rPr lang="fr-CA" dirty="0" smtClean="0"/>
              <a:t>To </a:t>
            </a:r>
            <a:r>
              <a:rPr lang="fr-CA" dirty="0" err="1" smtClean="0"/>
              <a:t>centralized</a:t>
            </a:r>
            <a:r>
              <a:rPr lang="fr-CA" dirty="0" smtClean="0"/>
              <a:t> the code</a:t>
            </a:r>
          </a:p>
          <a:p>
            <a:pPr lvl="1"/>
            <a:r>
              <a:rPr lang="fr-CA" dirty="0" smtClean="0"/>
              <a:t>To </a:t>
            </a:r>
            <a:r>
              <a:rPr lang="fr-CA" dirty="0" err="1" smtClean="0"/>
              <a:t>work</a:t>
            </a:r>
            <a:r>
              <a:rPr lang="fr-CA" dirty="0" smtClean="0"/>
              <a:t> on </a:t>
            </a:r>
            <a:r>
              <a:rPr lang="fr-CA" dirty="0" err="1" smtClean="0"/>
              <a:t>task</a:t>
            </a:r>
            <a:r>
              <a:rPr lang="fr-CA" dirty="0" smtClean="0"/>
              <a:t>/</a:t>
            </a:r>
            <a:r>
              <a:rPr lang="fr-CA" dirty="0" err="1" smtClean="0"/>
              <a:t>feature</a:t>
            </a:r>
            <a:r>
              <a:rPr lang="fr-CA" dirty="0" smtClean="0"/>
              <a:t> branches</a:t>
            </a:r>
          </a:p>
          <a:p>
            <a:pPr lvl="1"/>
            <a:r>
              <a:rPr lang="fr-CA" dirty="0" smtClean="0"/>
              <a:t> Share all code and </a:t>
            </a:r>
            <a:r>
              <a:rPr lang="fr-CA" dirty="0" err="1" smtClean="0"/>
              <a:t>assets</a:t>
            </a:r>
            <a:r>
              <a:rPr lang="fr-CA" dirty="0" smtClean="0"/>
              <a:t> (</a:t>
            </a:r>
            <a:r>
              <a:rPr lang="fr-CA" dirty="0" err="1" smtClean="0"/>
              <a:t>whatever</a:t>
            </a:r>
            <a:r>
              <a:rPr lang="fr-CA" dirty="0" smtClean="0"/>
              <a:t> the version or state) to the </a:t>
            </a:r>
            <a:r>
              <a:rPr lang="fr-CA" dirty="0" err="1" smtClean="0"/>
              <a:t>whole</a:t>
            </a:r>
            <a:r>
              <a:rPr lang="fr-CA" dirty="0" smtClean="0"/>
              <a:t> team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787520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261</Words>
  <Application>Microsoft Office PowerPoint</Application>
  <PresentationFormat>Grand écran</PresentationFormat>
  <Paragraphs>40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Building the Development Environment</vt:lpstr>
      <vt:lpstr>Why would we need an development environment (DE)?</vt:lpstr>
      <vt:lpstr>So what do we do what that?  Page 1</vt:lpstr>
      <vt:lpstr>So what do we do what that?   Page 2</vt:lpstr>
    </vt:vector>
  </TitlesOfParts>
  <Company>Rogers Communications Partnership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the Development Environment</dc:title>
  <dc:creator>Frederik Dussault</dc:creator>
  <cp:lastModifiedBy>Frederik Dussault</cp:lastModifiedBy>
  <cp:revision>12</cp:revision>
  <dcterms:created xsi:type="dcterms:W3CDTF">2016-04-14T16:51:44Z</dcterms:created>
  <dcterms:modified xsi:type="dcterms:W3CDTF">2016-04-14T17:43:04Z</dcterms:modified>
</cp:coreProperties>
</file>