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67" r:id="rId5"/>
    <p:sldId id="266" r:id="rId6"/>
    <p:sldId id="268" r:id="rId7"/>
    <p:sldId id="269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A6190-2270-4253-B48B-745D6F526A1C}" type="datetimeFigureOut">
              <a:rPr lang="en-US" smtClean="0"/>
              <a:t>4/19/2011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AF857-6D92-4B0E-9202-3776103E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AF857-6D92-4B0E-9202-3776103E91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9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2011年4月22日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指导老师：陈文光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学生：冯时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322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1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研究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内容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Bucket</a:t>
            </a:r>
          </a:p>
          <a:p>
            <a:pPr lvl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Blob</a:t>
            </a: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基于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Redis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实现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API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Bucket: </a:t>
            </a:r>
            <a:br>
              <a:rPr lang="en-US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create, delete</a:t>
            </a:r>
            <a:r>
              <a:rPr lang="en-US" dirty="0">
                <a:latin typeface="Microsoft YaHei" pitchFamily="34" charset="-122"/>
                <a:ea typeface="Microsoft YaHei" pitchFamily="34" charset="-122"/>
              </a:rPr>
              <a:t>, </a:t>
            </a:r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test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Blob:</a:t>
            </a:r>
            <a:br>
              <a:rPr lang="en-US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set</a:t>
            </a:r>
            <a:r>
              <a:rPr lang="en-US" dirty="0">
                <a:latin typeface="Microsoft YaHei" pitchFamily="34" charset="-122"/>
                <a:ea typeface="Microsoft YaHei" pitchFamily="34" charset="-122"/>
              </a:rPr>
              <a:t>, get, delete</a:t>
            </a:r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, </a:t>
            </a:r>
            <a:r>
              <a:rPr lang="en-US" dirty="0">
                <a:latin typeface="Microsoft YaHei" pitchFamily="34" charset="-122"/>
                <a:ea typeface="Microsoft YaHei" pitchFamily="34" charset="-122"/>
              </a:rPr>
              <a:t>test</a:t>
            </a:r>
          </a:p>
          <a:p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pPr lvl="1"/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2011年4月22日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2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4011" y="1973579"/>
            <a:ext cx="3589019" cy="2976155"/>
            <a:chOff x="4914899" y="1876696"/>
            <a:chExt cx="3589019" cy="2976155"/>
          </a:xfrm>
        </p:grpSpPr>
        <p:grpSp>
          <p:nvGrpSpPr>
            <p:cNvPr id="22" name="Group 21"/>
            <p:cNvGrpSpPr/>
            <p:nvPr/>
          </p:nvGrpSpPr>
          <p:grpSpPr>
            <a:xfrm>
              <a:off x="4914899" y="1881051"/>
              <a:ext cx="990600" cy="2971800"/>
              <a:chOff x="5410200" y="2286000"/>
              <a:chExt cx="990600" cy="29718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791200" y="22860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791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905500" y="26670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410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5245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6172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60198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90550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82821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497285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5419996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629303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621574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248400" y="1881051"/>
              <a:ext cx="990600" cy="2971800"/>
              <a:chOff x="5410200" y="2286000"/>
              <a:chExt cx="990600" cy="29718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791200" y="22860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91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5905500" y="26670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410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55245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6172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0198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90550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582821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497285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419996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629303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621574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513318" y="1876696"/>
              <a:ext cx="990600" cy="2971800"/>
              <a:chOff x="5410200" y="2286000"/>
              <a:chExt cx="990600" cy="29718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791200" y="22860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91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5905500" y="26670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5410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H="1">
                <a:off x="55245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6172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60198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590550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582821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5497285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5419996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629303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621574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0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研究方案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实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现数据的分布式存储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配置服务器实现一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致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性哈希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实现数据的备份存储并保证数据一致性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R+W&gt;=N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语义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线程池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2011年4月22日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3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6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架构设计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2011年4月22日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4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641268" y="1524000"/>
            <a:ext cx="3886200" cy="4419600"/>
          </a:xfrm>
          <a:prstGeom prst="round2Same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3684" y="1777425"/>
            <a:ext cx="144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YaHei" pitchFamily="34" charset="-122"/>
                <a:ea typeface="Microsoft YaHei" pitchFamily="34" charset="-122"/>
              </a:rPr>
              <a:t>客户端</a:t>
            </a:r>
            <a:endParaRPr lang="en-US" sz="32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2667000"/>
            <a:ext cx="2819400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接口层</a:t>
            </a:r>
            <a:endParaRPr lang="en-US" sz="28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3352800"/>
            <a:ext cx="2819400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Microsoft YaHei" pitchFamily="34" charset="-122"/>
                <a:ea typeface="Microsoft YaHei" pitchFamily="34" charset="-122"/>
              </a:rPr>
              <a:t>路由层</a:t>
            </a:r>
            <a:endParaRPr lang="en-US" sz="2800" dirty="0"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43000" y="4038600"/>
            <a:ext cx="2819400" cy="838200"/>
            <a:chOff x="1143000" y="3810000"/>
            <a:chExt cx="2819400" cy="838200"/>
          </a:xfrm>
        </p:grpSpPr>
        <p:sp>
          <p:nvSpPr>
            <p:cNvPr id="12" name="Cloud 11"/>
            <p:cNvSpPr/>
            <p:nvPr/>
          </p:nvSpPr>
          <p:spPr>
            <a:xfrm>
              <a:off x="1219200" y="3810000"/>
              <a:ext cx="2743200" cy="838200"/>
            </a:xfrm>
            <a:prstGeom prst="cloud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3000" y="3967490"/>
              <a:ext cx="2819400" cy="52322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Microsoft YaHei" pitchFamily="34" charset="-122"/>
                  <a:ea typeface="Microsoft YaHei" pitchFamily="34" charset="-122"/>
                </a:rPr>
                <a:t>线程池</a:t>
              </a:r>
              <a:endParaRPr lang="en-US" sz="2800" dirty="0"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74668" y="5029200"/>
            <a:ext cx="2819400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Redis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层</a:t>
            </a:r>
            <a:endParaRPr lang="en-US" sz="2800" dirty="0"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953000" y="1524000"/>
            <a:ext cx="3565567" cy="838200"/>
            <a:chOff x="6019800" y="1527958"/>
            <a:chExt cx="2850301" cy="838200"/>
          </a:xfrm>
        </p:grpSpPr>
        <p:sp>
          <p:nvSpPr>
            <p:cNvPr id="17" name="Round Same Side Corner Rectangle 16"/>
            <p:cNvSpPr/>
            <p:nvPr/>
          </p:nvSpPr>
          <p:spPr>
            <a:xfrm>
              <a:off x="6019800" y="1527958"/>
              <a:ext cx="2667000" cy="838200"/>
            </a:xfrm>
            <a:prstGeom prst="round2Same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53967" y="1654670"/>
              <a:ext cx="2416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Microsoft YaHei" pitchFamily="34" charset="-122"/>
                  <a:ea typeface="Microsoft YaHei" pitchFamily="34" charset="-122"/>
                </a:rPr>
                <a:t>配</a:t>
              </a:r>
              <a:r>
                <a:rPr lang="zh-CN" altLang="en-US" sz="3200" dirty="0" smtClean="0">
                  <a:latin typeface="Microsoft YaHei" pitchFamily="34" charset="-122"/>
                  <a:ea typeface="Microsoft YaHei" pitchFamily="34" charset="-122"/>
                </a:rPr>
                <a:t>置服务器</a:t>
              </a:r>
              <a:endParaRPr lang="en-US" sz="3200" dirty="0"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cxnSp>
        <p:nvCxnSpPr>
          <p:cNvPr id="21" name="Straight Arrow Connector 20"/>
          <p:cNvCxnSpPr>
            <a:stCxn id="17" idx="2"/>
          </p:cNvCxnSpPr>
          <p:nvPr/>
        </p:nvCxnSpPr>
        <p:spPr>
          <a:xfrm flipH="1">
            <a:off x="3994068" y="1943100"/>
            <a:ext cx="958932" cy="167131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952999" y="3048000"/>
            <a:ext cx="3746787" cy="2895599"/>
            <a:chOff x="5949617" y="1527958"/>
            <a:chExt cx="3083862" cy="838200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5949617" y="1527958"/>
              <a:ext cx="2737183" cy="838200"/>
            </a:xfrm>
            <a:prstGeom prst="round2Same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85742" y="1571656"/>
              <a:ext cx="2947737" cy="158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Microsoft YaHei" pitchFamily="34" charset="-122"/>
                  <a:ea typeface="Microsoft YaHei" pitchFamily="34" charset="-122"/>
                </a:rPr>
                <a:t>存</a:t>
              </a:r>
              <a:r>
                <a:rPr lang="zh-CN" altLang="en-US" sz="3200" dirty="0" smtClean="0">
                  <a:latin typeface="Microsoft YaHei" pitchFamily="34" charset="-122"/>
                  <a:ea typeface="Microsoft YaHei" pitchFamily="34" charset="-122"/>
                </a:rPr>
                <a:t>储服务器集群</a:t>
              </a:r>
              <a:endParaRPr lang="en-US" sz="3200" dirty="0"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96119" y="3810000"/>
            <a:ext cx="984556" cy="545910"/>
            <a:chOff x="6019800" y="1527958"/>
            <a:chExt cx="2667000" cy="838200"/>
          </a:xfrm>
        </p:grpSpPr>
        <p:sp>
          <p:nvSpPr>
            <p:cNvPr id="27" name="Round Same Side Corner Rectangle 26"/>
            <p:cNvSpPr/>
            <p:nvPr/>
          </p:nvSpPr>
          <p:spPr>
            <a:xfrm>
              <a:off x="6019800" y="1527958"/>
              <a:ext cx="2667000" cy="838200"/>
            </a:xfrm>
            <a:prstGeom prst="round2Same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38289" y="1675189"/>
              <a:ext cx="223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Microsoft YaHei" pitchFamily="34" charset="-122"/>
                  <a:ea typeface="Microsoft YaHei" pitchFamily="34" charset="-122"/>
                </a:rPr>
                <a:t>Redis</a:t>
              </a:r>
              <a:endParaRPr lang="en-US" dirty="0"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91512" y="3810000"/>
            <a:ext cx="984556" cy="545910"/>
            <a:chOff x="6019800" y="1527958"/>
            <a:chExt cx="2667000" cy="838200"/>
          </a:xfrm>
        </p:grpSpPr>
        <p:sp>
          <p:nvSpPr>
            <p:cNvPr id="33" name="Round Same Side Corner Rectangle 32"/>
            <p:cNvSpPr/>
            <p:nvPr/>
          </p:nvSpPr>
          <p:spPr>
            <a:xfrm>
              <a:off x="6019800" y="1527958"/>
              <a:ext cx="2667000" cy="838200"/>
            </a:xfrm>
            <a:prstGeom prst="round2Same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38289" y="1675189"/>
              <a:ext cx="223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Microsoft YaHei" pitchFamily="34" charset="-122"/>
                  <a:ea typeface="Microsoft YaHei" pitchFamily="34" charset="-122"/>
                </a:rPr>
                <a:t>Redis</a:t>
              </a:r>
              <a:endParaRPr lang="en-US" dirty="0"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84792" y="4483290"/>
            <a:ext cx="984556" cy="545910"/>
            <a:chOff x="6019800" y="1527958"/>
            <a:chExt cx="2667000" cy="838200"/>
          </a:xfrm>
        </p:grpSpPr>
        <p:sp>
          <p:nvSpPr>
            <p:cNvPr id="39" name="Round Same Side Corner Rectangle 38"/>
            <p:cNvSpPr/>
            <p:nvPr/>
          </p:nvSpPr>
          <p:spPr>
            <a:xfrm>
              <a:off x="6019800" y="1527958"/>
              <a:ext cx="2667000" cy="838200"/>
            </a:xfrm>
            <a:prstGeom prst="round2Same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38289" y="1675189"/>
              <a:ext cx="223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Microsoft YaHei" pitchFamily="34" charset="-122"/>
                  <a:ea typeface="Microsoft YaHei" pitchFamily="34" charset="-122"/>
                </a:rPr>
                <a:t>Redis</a:t>
              </a:r>
              <a:endParaRPr lang="en-US" dirty="0"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80185" y="4483290"/>
            <a:ext cx="984556" cy="545910"/>
            <a:chOff x="6019800" y="1527958"/>
            <a:chExt cx="2667000" cy="838200"/>
          </a:xfrm>
        </p:grpSpPr>
        <p:sp>
          <p:nvSpPr>
            <p:cNvPr id="42" name="Round Same Side Corner Rectangle 41"/>
            <p:cNvSpPr/>
            <p:nvPr/>
          </p:nvSpPr>
          <p:spPr>
            <a:xfrm>
              <a:off x="6019800" y="1527958"/>
              <a:ext cx="2667000" cy="838200"/>
            </a:xfrm>
            <a:prstGeom prst="round2Same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38289" y="1675189"/>
              <a:ext cx="223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Microsoft YaHei" pitchFamily="34" charset="-122"/>
                  <a:ea typeface="Microsoft YaHei" pitchFamily="34" charset="-122"/>
                </a:rPr>
                <a:t>Redis</a:t>
              </a:r>
              <a:endParaRPr lang="en-US" dirty="0"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73465" y="5156580"/>
            <a:ext cx="984556" cy="545910"/>
            <a:chOff x="6019800" y="1527958"/>
            <a:chExt cx="2667000" cy="838200"/>
          </a:xfrm>
        </p:grpSpPr>
        <p:sp>
          <p:nvSpPr>
            <p:cNvPr id="45" name="Round Same Side Corner Rectangle 44"/>
            <p:cNvSpPr/>
            <p:nvPr/>
          </p:nvSpPr>
          <p:spPr>
            <a:xfrm>
              <a:off x="6019800" y="1527958"/>
              <a:ext cx="2667000" cy="838200"/>
            </a:xfrm>
            <a:prstGeom prst="round2Same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38289" y="1675189"/>
              <a:ext cx="223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Microsoft YaHei" pitchFamily="34" charset="-122"/>
                  <a:ea typeface="Microsoft YaHei" pitchFamily="34" charset="-122"/>
                </a:rPr>
                <a:t>Redis</a:t>
              </a:r>
              <a:endParaRPr lang="en-US" dirty="0"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68858" y="5156580"/>
            <a:ext cx="984556" cy="545910"/>
            <a:chOff x="6019800" y="1527958"/>
            <a:chExt cx="2667000" cy="838200"/>
          </a:xfrm>
        </p:grpSpPr>
        <p:sp>
          <p:nvSpPr>
            <p:cNvPr id="48" name="Round Same Side Corner Rectangle 47"/>
            <p:cNvSpPr/>
            <p:nvPr/>
          </p:nvSpPr>
          <p:spPr>
            <a:xfrm>
              <a:off x="6019800" y="1527958"/>
              <a:ext cx="2667000" cy="838200"/>
            </a:xfrm>
            <a:prstGeom prst="round2Same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38289" y="1675189"/>
              <a:ext cx="223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Microsoft YaHei" pitchFamily="34" charset="-122"/>
                  <a:ea typeface="Microsoft YaHei" pitchFamily="34" charset="-122"/>
                </a:rPr>
                <a:t>Redis</a:t>
              </a:r>
              <a:endParaRPr lang="en-US" dirty="0"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cxnSp>
        <p:nvCxnSpPr>
          <p:cNvPr id="50" name="Straight Arrow Connector 49"/>
          <p:cNvCxnSpPr>
            <a:stCxn id="23" idx="2"/>
          </p:cNvCxnSpPr>
          <p:nvPr/>
        </p:nvCxnSpPr>
        <p:spPr>
          <a:xfrm flipH="1">
            <a:off x="3994069" y="4495800"/>
            <a:ext cx="958930" cy="876941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1"/>
            <a:endCxn id="23" idx="3"/>
          </p:cNvCxnSpPr>
          <p:nvPr/>
        </p:nvCxnSpPr>
        <p:spPr>
          <a:xfrm flipH="1">
            <a:off x="6615791" y="2362200"/>
            <a:ext cx="5343" cy="68580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46058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一致性哈希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2011年4月22日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5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哈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希环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虚拟结点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随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机分布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一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个实际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结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点对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应多个虚拟结点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保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证结点动态加入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或者退出时负载均衡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1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R+W&gt;=N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2011年4月22日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6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数据遵从一致性哈希有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N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个副本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保证数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据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弱一致性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读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指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令至少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在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R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个服务器上成功执行，写指令至少在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W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个服务器上成功执行，删除指令在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N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个服务器上成功执行，至少有一台服务器上有数据即认为数据存在。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数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据冲突的解决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线程池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2011年4月22日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7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多线程实现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R+W&gt;=N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语义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用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pthread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实现线程池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减小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线程创建和回收的开销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ANSI C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9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研究计划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周：前期调研，确定基础系统。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周：研读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Redis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代码。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7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8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周：基于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Redis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进行开发，实现上述功能。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9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11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周：部署，调试，优化，达到性能要求。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12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15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周：撰写论文，整理材料。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2011年4月22日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8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提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问环节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谢谢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2011年4月22日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9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91743"/>
            <a:ext cx="90322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7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509</Words>
  <Application>Microsoft Office PowerPoint</Application>
  <PresentationFormat>On-screen Show (4:3)</PresentationFormat>
  <Paragraphs>79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分布式二级哈希表</vt:lpstr>
      <vt:lpstr>研究内容</vt:lpstr>
      <vt:lpstr>研究方案</vt:lpstr>
      <vt:lpstr>架构设计</vt:lpstr>
      <vt:lpstr>一致性哈希</vt:lpstr>
      <vt:lpstr>R+W&gt;=N</vt:lpstr>
      <vt:lpstr>线程池</vt:lpstr>
      <vt:lpstr>研究计划</vt:lpstr>
      <vt:lpstr>提问环节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fredfsh</dc:creator>
  <cp:lastModifiedBy>fredfsh</cp:lastModifiedBy>
  <cp:revision>58</cp:revision>
  <dcterms:created xsi:type="dcterms:W3CDTF">2011-03-15T06:51:44Z</dcterms:created>
  <dcterms:modified xsi:type="dcterms:W3CDTF">2011-04-19T13:25:37Z</dcterms:modified>
</cp:coreProperties>
</file>