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296" r:id="rId2"/>
    <p:sldId id="298" r:id="rId3"/>
    <p:sldId id="446" r:id="rId4"/>
    <p:sldId id="447" r:id="rId5"/>
    <p:sldId id="449" r:id="rId6"/>
    <p:sldId id="44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43"/>
  </p:normalViewPr>
  <p:slideViewPr>
    <p:cSldViewPr snapToGrid="0">
      <p:cViewPr varScale="1">
        <p:scale>
          <a:sx n="97" d="100"/>
          <a:sy n="97" d="100"/>
        </p:scale>
        <p:origin x="63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84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7E77-22F1-404B-8746-4E3B9784AE4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26175-E8C3-41A7-B77E-DE00DA2E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E4104-E8DF-C34B-870D-1A8FD573CAE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036D9-7FE8-7B4C-972A-841E363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C-FA60-43F8-A8A6-39A62E280CEC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6F7-5506-47AC-BB08-33B643C08687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A5C8-D13B-40C5-9D47-F7EE3C6844A7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12192" y="0"/>
            <a:ext cx="12204192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03673" y="2043258"/>
            <a:ext cx="4849681" cy="241505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4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2686" y="4958531"/>
            <a:ext cx="2377545" cy="482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333" baseline="0">
                <a:solidFill>
                  <a:srgbClr val="FFFFFF"/>
                </a:solidFill>
              </a:defRPr>
            </a:lvl1pPr>
            <a:lvl2pPr marL="609570" indent="0">
              <a:buNone/>
              <a:defRPr/>
            </a:lvl2pPr>
            <a:lvl3pPr marL="121914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701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6A4B-CC9A-4DD7-BEB4-4F1E51DB2648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DA91-84EB-412D-89A5-7E635A0D97D4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AEE6-5A54-4087-BFF4-68453D54677F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BC5-EEF3-4F82-BAE2-04A94A0BDE58}" type="datetime1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1DC8-4CE7-43CC-8DCD-2CF419B27ECD}" type="datetime1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1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5B2F-BD59-4FBE-8CF3-B8BF89A49204}" type="datetime1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BC6F-7FA5-4093-87D4-E9F77D6FE83A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EB3-286B-45E5-82C8-B50FA27D7797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AB8B-CC16-437C-8FFF-11D47F5F8526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bsolute_differ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" b="72"/>
          <a:stretch>
            <a:fillRect/>
          </a:stretch>
        </p:blipFill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9831" y="1461685"/>
            <a:ext cx="5783943" cy="42672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lt1"/>
              </a:solidFill>
            </a:endParaRPr>
          </a:p>
        </p:txBody>
      </p:sp>
      <p:pic>
        <p:nvPicPr>
          <p:cNvPr id="7173" name="Picture 11" descr="nyu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0" y="1557785"/>
            <a:ext cx="89958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93506" y="2877126"/>
            <a:ext cx="5387239" cy="21038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 indent="0">
              <a:spcBef>
                <a:spcPct val="0"/>
              </a:spcBef>
              <a:buNone/>
            </a:pPr>
            <a:r>
              <a:rPr lang="en-US" altLang="en-US" sz="2800" b="0" dirty="0">
                <a:latin typeface="Garamond" panose="02020404030301010803" pitchFamily="18" charset="0"/>
              </a:rPr>
              <a:t>Recitation Twelve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1531257" y="1540771"/>
            <a:ext cx="3860800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33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Courant Institute of Mathematical Sciences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Department of Computer Science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CS102 Data Structures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257" y="1636939"/>
            <a:ext cx="9183915" cy="43513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Tree Traversals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Binary Search Trees(BSTs)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height of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to print out the height of a binary tree.</a:t>
            </a:r>
          </a:p>
          <a:p>
            <a:endParaRPr lang="en-US" dirty="0"/>
          </a:p>
          <a:p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height(</a:t>
            </a:r>
            <a:r>
              <a:rPr lang="en-US" dirty="0" err="1"/>
              <a:t>TreeNode</a:t>
            </a:r>
            <a:r>
              <a:rPr lang="en-US" dirty="0"/>
              <a:t> 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9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a tree is balanced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binary tree, determine if it is height-balanced.</a:t>
            </a:r>
          </a:p>
          <a:p>
            <a:r>
              <a:rPr lang="en-US" dirty="0"/>
              <a:t>For this problem, a height-balanced binary tree is defined as a binary tree in which the height of the two subtrees of </a:t>
            </a:r>
            <a:r>
              <a:rPr lang="en-US" i="1" dirty="0"/>
              <a:t>every</a:t>
            </a:r>
            <a:r>
              <a:rPr lang="en-US" dirty="0"/>
              <a:t> node never differ by more than 1.</a:t>
            </a:r>
          </a:p>
          <a:p>
            <a:endParaRPr lang="en-US" dirty="0"/>
          </a:p>
          <a:p>
            <a:r>
              <a:rPr lang="en-US" dirty="0"/>
              <a:t>public 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isBalance</a:t>
            </a:r>
            <a:r>
              <a:rPr lang="en-US" dirty="0"/>
              <a:t>(</a:t>
            </a:r>
            <a:r>
              <a:rPr lang="en-US" dirty="0" err="1"/>
              <a:t>TreeNode</a:t>
            </a:r>
            <a:r>
              <a:rPr lang="en-US" dirty="0"/>
              <a:t> root);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9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Sheet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65" y="1027910"/>
            <a:ext cx="5051015" cy="50510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Minimum Absolute Difference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binary search tree with non-negative values, find the minimum </a:t>
            </a:r>
            <a:r>
              <a:rPr lang="en-US" dirty="0">
                <a:hlinkClick r:id="rId2"/>
              </a:rPr>
              <a:t>absolute difference</a:t>
            </a:r>
            <a:r>
              <a:rPr lang="en-US" dirty="0"/>
              <a:t> between values of any two nodes.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getMinimumDifference</a:t>
            </a:r>
            <a:r>
              <a:rPr lang="en-US" dirty="0"/>
              <a:t>(</a:t>
            </a:r>
            <a:r>
              <a:rPr lang="en-US" dirty="0" err="1"/>
              <a:t>TreeNode</a:t>
            </a:r>
            <a:r>
              <a:rPr lang="en-US" dirty="0"/>
              <a:t> 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6053</TotalTime>
  <Words>114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Wingdings</vt:lpstr>
      <vt:lpstr>Office Theme</vt:lpstr>
      <vt:lpstr>PowerPoint Presentation</vt:lpstr>
      <vt:lpstr>Objectives</vt:lpstr>
      <vt:lpstr>Get the height of a tree</vt:lpstr>
      <vt:lpstr>Check if a tree is balanced</vt:lpstr>
      <vt:lpstr>Signup Sheet</vt:lpstr>
      <vt:lpstr>Minimum Absolute Difference in BST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anasse bari</dc:creator>
  <cp:lastModifiedBy>Fred Fung</cp:lastModifiedBy>
  <cp:revision>149</cp:revision>
  <dcterms:created xsi:type="dcterms:W3CDTF">2016-01-31T01:51:23Z</dcterms:created>
  <dcterms:modified xsi:type="dcterms:W3CDTF">2017-04-26T13:14:52Z</dcterms:modified>
</cp:coreProperties>
</file>