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96" r:id="rId2"/>
    <p:sldId id="298" r:id="rId3"/>
    <p:sldId id="446" r:id="rId4"/>
    <p:sldId id="447" r:id="rId5"/>
    <p:sldId id="448" r:id="rId6"/>
    <p:sldId id="44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43"/>
  </p:normalViewPr>
  <p:slideViewPr>
    <p:cSldViewPr snapToGrid="0">
      <p:cViewPr varScale="1">
        <p:scale>
          <a:sx n="86" d="100"/>
          <a:sy n="8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3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6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_(statistics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9831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6" y="2877126"/>
            <a:ext cx="5387239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Thirteen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1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5" cy="43513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Queue/Stack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Recursion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using Stack.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</a:t>
            </a:r>
            <a:r>
              <a:rPr lang="en-US" dirty="0" err="1"/>
              <a:t>abcdefg</a:t>
            </a:r>
            <a:r>
              <a:rPr lang="en-US" dirty="0"/>
              <a:t>”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”</a:t>
            </a:r>
            <a:r>
              <a:rPr lang="en-US" dirty="0" err="1"/>
              <a:t>gfedcba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Section 3.6.</a:t>
            </a:r>
          </a:p>
          <a:p>
            <a:r>
              <a:rPr lang="en-US" dirty="0"/>
              <a:t>Write a program using Stack to check whether an input string is a well-formed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 Modes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binary search tree (BST) with duplicates, find all the </a:t>
            </a:r>
            <a:r>
              <a:rPr lang="en-US" dirty="0">
                <a:hlinkClick r:id="rId2"/>
              </a:rPr>
              <a:t>mode(s)</a:t>
            </a:r>
            <a:r>
              <a:rPr lang="en-US" dirty="0"/>
              <a:t> (the most frequently occurred element) in the given BST.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F881CD-4413-432C-A450-AFB89329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310"/>
            <a:ext cx="9144000" cy="2387600"/>
          </a:xfrm>
        </p:spPr>
        <p:txBody>
          <a:bodyPr/>
          <a:lstStyle/>
          <a:p>
            <a:r>
              <a:rPr lang="en-US" dirty="0"/>
              <a:t>Thank you &amp; </a:t>
            </a:r>
            <a:br>
              <a:rPr lang="en-US" dirty="0"/>
            </a:br>
            <a:r>
              <a:rPr lang="en-US" dirty="0"/>
              <a:t>Good Luck on Finals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E20F3-9FB8-4B0C-BBD6-6DFA620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6069</TotalTime>
  <Words>82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Reverse a string using Stack.</vt:lpstr>
      <vt:lpstr>Well-Formed Expression</vt:lpstr>
      <vt:lpstr>Find Modes in BST</vt:lpstr>
      <vt:lpstr>Thank you &amp;  Good Luck on Finals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150</cp:revision>
  <dcterms:created xsi:type="dcterms:W3CDTF">2016-01-31T01:51:23Z</dcterms:created>
  <dcterms:modified xsi:type="dcterms:W3CDTF">2017-05-03T00:26:25Z</dcterms:modified>
</cp:coreProperties>
</file>