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96" r:id="rId2"/>
    <p:sldId id="298" r:id="rId3"/>
    <p:sldId id="444" r:id="rId4"/>
    <p:sldId id="445" r:id="rId5"/>
    <p:sldId id="447" r:id="rId6"/>
    <p:sldId id="448" r:id="rId7"/>
    <p:sldId id="449" r:id="rId8"/>
    <p:sldId id="450" r:id="rId9"/>
    <p:sldId id="44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43"/>
  </p:normalViewPr>
  <p:slideViewPr>
    <p:cSldViewPr snapToGrid="0">
      <p:cViewPr varScale="1">
        <p:scale>
          <a:sx n="69" d="100"/>
          <a:sy n="69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3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6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6" y="2877126"/>
            <a:ext cx="5387239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Eleven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1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5" cy="43513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Binary Search Trees(BSTs)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search trees keep their keys in sorted order.</a:t>
            </a:r>
          </a:p>
          <a:p>
            <a:r>
              <a:rPr lang="en-US" dirty="0"/>
              <a:t>MAX(left subtree) is less than the parent.</a:t>
            </a:r>
          </a:p>
          <a:p>
            <a:r>
              <a:rPr lang="en-US" dirty="0"/>
              <a:t>MAX(right subtree is larger than the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BST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search for a number b: </a:t>
            </a:r>
          </a:p>
          <a:p>
            <a:pPr lvl="1"/>
            <a:r>
              <a:rPr lang="en-US" dirty="0"/>
              <a:t>1. Compare b with the root; </a:t>
            </a:r>
          </a:p>
          <a:p>
            <a:pPr lvl="2"/>
            <a:r>
              <a:rPr lang="en-US" dirty="0"/>
              <a:t>If b = root, return</a:t>
            </a:r>
          </a:p>
          <a:p>
            <a:pPr lvl="2"/>
            <a:r>
              <a:rPr lang="en-US" dirty="0"/>
              <a:t>If b &lt; root, go left </a:t>
            </a:r>
          </a:p>
          <a:p>
            <a:pPr lvl="2"/>
            <a:r>
              <a:rPr lang="en-US" dirty="0"/>
              <a:t>If b &gt; root, go right</a:t>
            </a:r>
          </a:p>
          <a:p>
            <a:pPr lvl="1"/>
            <a:r>
              <a:rPr lang="en-US" dirty="0"/>
              <a:t>2. Repeat step 1, comparing b with the new node we are at. </a:t>
            </a:r>
          </a:p>
          <a:p>
            <a:pPr lvl="2"/>
            <a:r>
              <a:rPr lang="en-US" dirty="0"/>
              <a:t>Repeat until either the node is found or we reach a non-existing node</a:t>
            </a:r>
          </a:p>
          <a:p>
            <a:pPr marL="228594" lvl="2">
              <a:spcBef>
                <a:spcPts val="1000"/>
              </a:spcBef>
            </a:pPr>
            <a:r>
              <a:rPr lang="en-US" sz="2800" dirty="0"/>
              <a:t>Try it with b=12 and b=17.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49" y="365129"/>
            <a:ext cx="3054484" cy="31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into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Insert(datatype b, Tree T)</a:t>
            </a:r>
          </a:p>
          <a:p>
            <a:endParaRPr lang="en-US" dirty="0"/>
          </a:p>
          <a:p>
            <a:r>
              <a:rPr lang="en-US" dirty="0"/>
              <a:t>Search for the position of b as if it were already in the tree. The position is the left or right child of some node u. </a:t>
            </a:r>
          </a:p>
          <a:p>
            <a:r>
              <a:rPr lang="en-US" dirty="0"/>
              <a:t>Create a new node, and assign its address to the appropriate pointer field in u.</a:t>
            </a:r>
          </a:p>
          <a:p>
            <a:r>
              <a:rPr lang="en-US" dirty="0"/>
              <a:t>Assign b to the data field of the new node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 a BST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Delete(datatype b, Tree T) </a:t>
            </a:r>
          </a:p>
          <a:p>
            <a:r>
              <a:rPr lang="en-US" dirty="0"/>
              <a:t>Search for b in tree T. If not found, return.</a:t>
            </a:r>
          </a:p>
          <a:p>
            <a:r>
              <a:rPr lang="en-US" dirty="0"/>
              <a:t>Call u the first node found to contain b.</a:t>
            </a:r>
          </a:p>
          <a:p>
            <a:r>
              <a:rPr lang="en-US" dirty="0"/>
              <a:t>If u is a leaf, remove u and set the appropriate pointer in the parent of u to NULL 4. If u has only one child v, remove u, and the parent of u becomes the direct parent of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 has two children, go to the left subtree, and find in there the largest node, and call it v. The node v can be found by tracing the rightmost path until the end. Note that v is either a leaf or has no right child. v is the predecessor of u </a:t>
            </a:r>
          </a:p>
          <a:p>
            <a:r>
              <a:rPr lang="en-US" dirty="0"/>
              <a:t>OR If u has two children, go to the right subtree, and find in there the smallest node, and call it v. The node v can be found by tracing the rightmost path until the end. Note that v is either a leaf or has no right child. Similarly, v is the successor of u.</a:t>
            </a:r>
          </a:p>
          <a:p>
            <a:r>
              <a:rPr lang="en-US" dirty="0"/>
              <a:t>Copy the data field of v onto the data field of u </a:t>
            </a:r>
          </a:p>
          <a:p>
            <a:r>
              <a:rPr lang="en-US" dirty="0"/>
              <a:t>Now delete node v in a manner similar to previous step.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5969</TotalTime>
  <Words>451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Binary Search Tree</vt:lpstr>
      <vt:lpstr>Operations on BST</vt:lpstr>
      <vt:lpstr>Searching in a BST </vt:lpstr>
      <vt:lpstr>Insertion into a BST</vt:lpstr>
      <vt:lpstr>Deletion from a BST </vt:lpstr>
      <vt:lpstr>PowerPoint Presentation</vt:lpstr>
      <vt:lpstr>Traverse a 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145</cp:revision>
  <dcterms:created xsi:type="dcterms:W3CDTF">2016-01-31T01:51:23Z</dcterms:created>
  <dcterms:modified xsi:type="dcterms:W3CDTF">2017-04-19T01:13:16Z</dcterms:modified>
</cp:coreProperties>
</file>