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96" r:id="rId2"/>
    <p:sldId id="298" r:id="rId3"/>
    <p:sldId id="436" r:id="rId4"/>
    <p:sldId id="440" r:id="rId5"/>
    <p:sldId id="44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 autoAdjust="0"/>
    <p:restoredTop sz="94643"/>
  </p:normalViewPr>
  <p:slideViewPr>
    <p:cSldViewPr snapToGrid="0">
      <p:cViewPr varScale="1">
        <p:scale>
          <a:sx n="118" d="100"/>
          <a:sy n="118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84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7E77-22F1-404B-8746-4E3B9784AE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26175-E8C3-41A7-B77E-DE00DA2E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E4104-E8DF-C34B-870D-1A8FD573CA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36D9-7FE8-7B4C-972A-841E363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C-FA60-43F8-A8A6-39A62E280CEC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6F7-5506-47AC-BB08-33B643C08687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A5C8-D13B-40C5-9D47-F7EE3C6844A7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12192" y="0"/>
            <a:ext cx="12204192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03670" y="2043258"/>
            <a:ext cx="4849681" cy="241505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4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2684" y="4958531"/>
            <a:ext cx="2377545" cy="482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333" baseline="0">
                <a:solidFill>
                  <a:srgbClr val="FFFFFF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70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6A4B-CC9A-4DD7-BEB4-4F1E51DB2648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DA91-84EB-412D-89A5-7E635A0D97D4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AEE6-5A54-4087-BFF4-68453D54677F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BC5-EEF3-4F82-BAE2-04A94A0BDE58}" type="datetime1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1DC8-4CE7-43CC-8DCD-2CF419B27ECD}" type="datetime1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5B2F-BD59-4FBE-8CF3-B8BF89A49204}" type="datetime1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BC6F-7FA5-4093-87D4-E9F77D6FE83A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EB3-286B-45E5-82C8-B50FA27D7797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AB8B-CC16-437C-8FFF-11D47F5F8526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461685"/>
            <a:ext cx="5783943" cy="42672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lt1"/>
              </a:solidFill>
            </a:endParaRP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9" y="1557785"/>
            <a:ext cx="89958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93505" y="2877125"/>
            <a:ext cx="5387238" cy="2103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indent="0">
              <a:spcBef>
                <a:spcPct val="0"/>
              </a:spcBef>
              <a:buNone/>
            </a:pPr>
            <a:r>
              <a:rPr lang="en-US" altLang="en-US" sz="2800" b="0" dirty="0">
                <a:latin typeface="Garamond" panose="02020404030301010803" pitchFamily="18" charset="0"/>
              </a:rPr>
              <a:t>Recitation Five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1531257" y="1540770"/>
            <a:ext cx="386080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33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Courant Institute of Mathematical Sciences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Department of Computer Science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CS102 Data Structures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4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Quadratic Time Sorting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Bubble Sort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Insertion Sort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Comparable&lt;T&gt; interface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Part 1</a:t>
            </a:r>
            <a:r>
              <a:rPr lang="fr-FR"/>
              <a:t>: Bubble Sort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4" cy="4351338"/>
          </a:xfrm>
        </p:spPr>
        <p:txBody>
          <a:bodyPr>
            <a:noAutofit/>
          </a:bodyPr>
          <a:lstStyle/>
          <a:p>
            <a:r>
              <a:rPr lang="en-US" dirty="0"/>
              <a:t>Download ISorting.java, and Program.java.</a:t>
            </a:r>
          </a:p>
          <a:p>
            <a:r>
              <a:rPr lang="en-US" dirty="0"/>
              <a:t>Create a </a:t>
            </a:r>
            <a:r>
              <a:rPr lang="en-US" dirty="0" err="1"/>
              <a:t>BubbleSort</a:t>
            </a:r>
            <a:r>
              <a:rPr lang="en-US" dirty="0"/>
              <a:t> class that implements the </a:t>
            </a:r>
            <a:r>
              <a:rPr lang="en-US" dirty="0" err="1"/>
              <a:t>ISorting</a:t>
            </a:r>
            <a:r>
              <a:rPr lang="en-US" dirty="0"/>
              <a:t>&lt;T&gt; interface.</a:t>
            </a:r>
          </a:p>
          <a:p>
            <a:r>
              <a:rPr lang="en-US" dirty="0"/>
              <a:t>Implement a new bubble sort method that sorts the array elements in descending order(already included in the </a:t>
            </a:r>
            <a:r>
              <a:rPr lang="en-US" dirty="0" err="1"/>
              <a:t>ISorting</a:t>
            </a:r>
            <a:r>
              <a:rPr lang="en-US" dirty="0"/>
              <a:t> interface).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</a:t>
            </a:r>
            <a:r>
              <a:rPr lang="en-US" dirty="0"/>
              <a:t> 2</a:t>
            </a:r>
            <a:r>
              <a:rPr lang="fr-FR" dirty="0"/>
              <a:t>: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fr-FR" dirty="0"/>
              <a:t>Insertion</a:t>
            </a:r>
            <a:r>
              <a:rPr lang="en-US" dirty="0"/>
              <a:t>Sort class that implements the </a:t>
            </a:r>
            <a:r>
              <a:rPr lang="en-US" dirty="0" err="1"/>
              <a:t>ISorting</a:t>
            </a:r>
            <a:r>
              <a:rPr lang="en-US" dirty="0"/>
              <a:t>&lt;T&gt; interface.</a:t>
            </a:r>
          </a:p>
          <a:p>
            <a:r>
              <a:rPr lang="en-US" dirty="0"/>
              <a:t>Implement a new </a:t>
            </a:r>
            <a:r>
              <a:rPr lang="fr-FR" dirty="0"/>
              <a:t>insertion</a:t>
            </a:r>
            <a:r>
              <a:rPr lang="en-US" dirty="0"/>
              <a:t> sort method that sorts the array elements in descending order(already included in the </a:t>
            </a:r>
            <a:r>
              <a:rPr lang="en-US" dirty="0" err="1"/>
              <a:t>ISorting</a:t>
            </a:r>
            <a:r>
              <a:rPr lang="en-US" dirty="0"/>
              <a:t> interface).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</a:t>
            </a:r>
            <a:r>
              <a:rPr lang="en-US" dirty="0"/>
              <a:t> 3</a:t>
            </a:r>
            <a:r>
              <a:rPr lang="fr-FR" dirty="0"/>
              <a:t>: Sort</a:t>
            </a:r>
            <a:r>
              <a:rPr lang="en-US" dirty="0"/>
              <a:t>ing Objects(Courses from HW1)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the Courses objects from HW1 comparable to each other and sortable.</a:t>
            </a:r>
          </a:p>
          <a:p>
            <a:r>
              <a:rPr lang="en-US" dirty="0"/>
              <a:t>Sort Courses by their id.</a:t>
            </a:r>
          </a:p>
          <a:p>
            <a:r>
              <a:rPr lang="en-US" dirty="0"/>
              <a:t>Add test cases to the Program class and test if your implementation is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5604</TotalTime>
  <Words>167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Office Theme</vt:lpstr>
      <vt:lpstr>PowerPoint Presentation</vt:lpstr>
      <vt:lpstr>Objectives</vt:lpstr>
      <vt:lpstr>Part 1: Bubble Sort</vt:lpstr>
      <vt:lpstr>Part 2: Insertion Sort</vt:lpstr>
      <vt:lpstr>Part 3: Sorting Objects(Courses from HW1)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anasse bari</dc:creator>
  <cp:lastModifiedBy>Fred Fung</cp:lastModifiedBy>
  <cp:revision>134</cp:revision>
  <dcterms:created xsi:type="dcterms:W3CDTF">2016-01-31T01:51:23Z</dcterms:created>
  <dcterms:modified xsi:type="dcterms:W3CDTF">2017-02-25T00:02:21Z</dcterms:modified>
</cp:coreProperties>
</file>