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296" r:id="rId2"/>
    <p:sldId id="298" r:id="rId3"/>
    <p:sldId id="436" r:id="rId4"/>
    <p:sldId id="44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 autoAdjust="0"/>
    <p:restoredTop sz="94643"/>
  </p:normalViewPr>
  <p:slideViewPr>
    <p:cSldViewPr snapToGrid="0">
      <p:cViewPr varScale="1">
        <p:scale>
          <a:sx n="99" d="100"/>
          <a:sy n="99" d="100"/>
        </p:scale>
        <p:origin x="51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84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7E77-22F1-404B-8746-4E3B9784AE4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26175-E8C3-41A7-B77E-DE00DA2EC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E4104-E8DF-C34B-870D-1A8FD573CAEA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036D9-7FE8-7B4C-972A-841E363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BFAC-FA60-43F8-A8A6-39A62E280CEC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16F7-5506-47AC-BB08-33B643C08687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A5C8-D13B-40C5-9D47-F7EE3C6844A7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30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12192" y="0"/>
            <a:ext cx="12204192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03670" y="2043258"/>
            <a:ext cx="4849681" cy="2415052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4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2684" y="4958531"/>
            <a:ext cx="2377545" cy="482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333" baseline="0">
                <a:solidFill>
                  <a:srgbClr val="FFFFFF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70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6A4B-CC9A-4DD7-BEB4-4F1E51DB2648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DA91-84EB-412D-89A5-7E635A0D97D4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0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AEE6-5A54-4087-BFF4-68453D54677F}" type="datetime1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BC5-EEF3-4F82-BAE2-04A94A0BDE58}" type="datetime1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1DC8-4CE7-43CC-8DCD-2CF419B27ECD}" type="datetime1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5B2F-BD59-4FBE-8CF3-B8BF89A49204}" type="datetime1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BC6F-7FA5-4093-87D4-E9F77D6FE83A}" type="datetime1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3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EB3-286B-45E5-82C8-B50FA27D7797}" type="datetime1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AB8B-CC16-437C-8FFF-11D47F5F8526}" type="datetime1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BA36-2B71-49C4-83F0-5FE80CE88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b="72"/>
          <a:stretch>
            <a:fillRect/>
          </a:stretch>
        </p:blipFill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461685"/>
            <a:ext cx="5783943" cy="42672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 dirty="0">
              <a:solidFill>
                <a:schemeClr val="lt1"/>
              </a:solidFill>
            </a:endParaRPr>
          </a:p>
        </p:txBody>
      </p:sp>
      <p:pic>
        <p:nvPicPr>
          <p:cNvPr id="7173" name="Picture 11" descr="nyu_whit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9" y="1557785"/>
            <a:ext cx="89958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193505" y="2877125"/>
            <a:ext cx="5387238" cy="210381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rmAutofit/>
          </a:bodyPr>
          <a:lstStyle/>
          <a:p>
            <a:pPr indent="0">
              <a:spcBef>
                <a:spcPct val="0"/>
              </a:spcBef>
              <a:buNone/>
            </a:pPr>
            <a:r>
              <a:rPr lang="en-US" altLang="en-US" sz="2800" b="0" dirty="0">
                <a:latin typeface="Garamond" panose="02020404030301010803" pitchFamily="18" charset="0"/>
              </a:rPr>
              <a:t>Recitation Six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1531257" y="1540770"/>
            <a:ext cx="3860800" cy="38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33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Courant Institute of Mathematical Sciences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Department of Computer Science 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Garamond" panose="02020404030301010803" pitchFamily="18" charset="0"/>
              </a:rPr>
              <a:t>CS102 Data Structures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4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O(n log n) Time Sorting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Merge Sort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Quick Sort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Comparable&lt;T&gt; interface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Part 1: </a:t>
            </a:r>
            <a:r>
              <a:rPr lang="fr-FR" dirty="0" err="1"/>
              <a:t>Merge</a:t>
            </a:r>
            <a:r>
              <a:rPr lang="fr-FR" dirty="0"/>
              <a:t> Sort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6257" y="1636939"/>
            <a:ext cx="9183914" cy="4351338"/>
          </a:xfrm>
        </p:spPr>
        <p:txBody>
          <a:bodyPr>
            <a:noAutofit/>
          </a:bodyPr>
          <a:lstStyle/>
          <a:p>
            <a:r>
              <a:rPr lang="en-US" dirty="0"/>
              <a:t>Remove the </a:t>
            </a:r>
            <a:r>
              <a:rPr lang="en-US" dirty="0" err="1"/>
              <a:t>descendingSort</a:t>
            </a:r>
            <a:r>
              <a:rPr lang="en-US" dirty="0"/>
              <a:t> method from </a:t>
            </a:r>
            <a:r>
              <a:rPr lang="en-US" dirty="0" err="1"/>
              <a:t>Isorting</a:t>
            </a:r>
            <a:r>
              <a:rPr lang="en-US" dirty="0"/>
              <a:t>&lt;T&gt; interface.</a:t>
            </a:r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MergeSort</a:t>
            </a:r>
            <a:r>
              <a:rPr lang="en-US" dirty="0"/>
              <a:t> class that implements the </a:t>
            </a:r>
            <a:r>
              <a:rPr lang="en-US" dirty="0" err="1"/>
              <a:t>ISorting</a:t>
            </a:r>
            <a:r>
              <a:rPr lang="en-US" dirty="0"/>
              <a:t>&lt;T&gt; interface.</a:t>
            </a:r>
          </a:p>
          <a:p>
            <a:r>
              <a:rPr lang="en-US" dirty="0"/>
              <a:t>Implement the merge sort method that sorts the array elements in ascending order(already included in the </a:t>
            </a:r>
            <a:r>
              <a:rPr lang="en-US" dirty="0" err="1"/>
              <a:t>ISorting</a:t>
            </a:r>
            <a:r>
              <a:rPr lang="en-US" dirty="0"/>
              <a:t> interface).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</a:t>
            </a:r>
            <a:r>
              <a:rPr lang="en-US" dirty="0"/>
              <a:t> 2</a:t>
            </a:r>
            <a:r>
              <a:rPr lang="fr-FR" dirty="0"/>
              <a:t>: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fr-FR" dirty="0"/>
              <a:t>Quick</a:t>
            </a:r>
            <a:r>
              <a:rPr lang="en-US" dirty="0"/>
              <a:t>Sort class that implements the </a:t>
            </a:r>
            <a:r>
              <a:rPr lang="en-US" dirty="0" err="1"/>
              <a:t>ISorting</a:t>
            </a:r>
            <a:r>
              <a:rPr lang="en-US" dirty="0"/>
              <a:t>&lt;T&gt; interface.</a:t>
            </a:r>
          </a:p>
          <a:p>
            <a:r>
              <a:rPr lang="en-US" dirty="0"/>
              <a:t>Implement the quick sort method that sorts the array elements in ascending order(already included in the </a:t>
            </a:r>
            <a:r>
              <a:rPr lang="en-US" dirty="0" err="1"/>
              <a:t>ISorting</a:t>
            </a:r>
            <a:r>
              <a:rPr lang="en-US" dirty="0"/>
              <a:t> interface).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BA36-2B71-49C4-83F0-5FE80CE88F3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5606</TotalTime>
  <Words>125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Wingdings</vt:lpstr>
      <vt:lpstr>Office Theme</vt:lpstr>
      <vt:lpstr>PowerPoint Presentation</vt:lpstr>
      <vt:lpstr>Objectives</vt:lpstr>
      <vt:lpstr>Part 1: Merge Sort</vt:lpstr>
      <vt:lpstr>Part 2: Quick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anasse bari</dc:creator>
  <cp:lastModifiedBy>Fred Fung</cp:lastModifiedBy>
  <cp:revision>134</cp:revision>
  <dcterms:created xsi:type="dcterms:W3CDTF">2016-01-31T01:51:23Z</dcterms:created>
  <dcterms:modified xsi:type="dcterms:W3CDTF">2017-02-25T19:53:16Z</dcterms:modified>
</cp:coreProperties>
</file>