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handoutMasterIdLst>
    <p:handoutMasterId r:id="rId10"/>
  </p:handoutMasterIdLst>
  <p:sldIdLst>
    <p:sldId id="296" r:id="rId2"/>
    <p:sldId id="298" r:id="rId3"/>
    <p:sldId id="436" r:id="rId4"/>
    <p:sldId id="440" r:id="rId5"/>
    <p:sldId id="442" r:id="rId6"/>
    <p:sldId id="443" r:id="rId7"/>
    <p:sldId id="44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43"/>
  </p:normalViewPr>
  <p:slideViewPr>
    <p:cSldViewPr snapToGrid="0">
      <p:cViewPr varScale="1">
        <p:scale>
          <a:sx n="116" d="100"/>
          <a:sy n="116" d="100"/>
        </p:scale>
        <p:origin x="11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184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C7E77-22F1-404B-8746-4E3B9784AE4A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26175-E8C3-41A7-B77E-DE00DA2EC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52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E4104-E8DF-C34B-870D-1A8FD573CAEA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036D9-7FE8-7B4C-972A-841E363F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BFAC-FA60-43F8-A8A6-39A62E280CEC}" type="datetime1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4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16F7-5506-47AC-BB08-33B643C08687}" type="datetime1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7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A5C8-D13B-40C5-9D47-F7EE3C6844A7}" type="datetime1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30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-12192" y="0"/>
            <a:ext cx="12204192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303670" y="2043258"/>
            <a:ext cx="4849681" cy="2415052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>
              <a:spcBef>
                <a:spcPts val="0"/>
              </a:spcBef>
              <a:defRPr sz="4000" b="1" i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2684" y="4958531"/>
            <a:ext cx="2377545" cy="482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333" baseline="0">
                <a:solidFill>
                  <a:srgbClr val="FFFFFF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9701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6A4B-CC9A-4DD7-BEB4-4F1E51DB2648}" type="datetime1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2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DA91-84EB-412D-89A5-7E635A0D97D4}" type="datetime1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0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AEE6-5A54-4087-BFF4-68453D54677F}" type="datetime1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BC5-EEF3-4F82-BAE2-04A94A0BDE58}" type="datetime1">
              <a:rPr lang="en-US" smtClean="0"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3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1DC8-4CE7-43CC-8DCD-2CF419B27ECD}" type="datetime1">
              <a:rPr lang="en-US" smtClean="0"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1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5B2F-BD59-4FBE-8CF3-B8BF89A49204}" type="datetime1">
              <a:rPr lang="en-US" smtClean="0"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7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BC6F-7FA5-4093-87D4-E9F77D6FE83A}" type="datetime1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3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CEB3-286B-45E5-82C8-B50FA27D7797}" type="datetime1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9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BAB8B-CC16-437C-8FFF-11D47F5F8526}" type="datetime1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" b="72"/>
          <a:stretch>
            <a:fillRect/>
          </a:stretch>
        </p:blipFill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461685"/>
            <a:ext cx="5783943" cy="4267200"/>
          </a:xfrm>
          <a:prstGeom prst="rect">
            <a:avLst/>
          </a:prstGeom>
          <a:solidFill>
            <a:srgbClr val="57068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lt1"/>
              </a:solidFill>
            </a:endParaRPr>
          </a:p>
        </p:txBody>
      </p:sp>
      <p:pic>
        <p:nvPicPr>
          <p:cNvPr id="7173" name="Picture 11" descr="nyu_whit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9" y="1557785"/>
            <a:ext cx="89958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193505" y="2877125"/>
            <a:ext cx="5387238" cy="210381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rmAutofit/>
          </a:bodyPr>
          <a:lstStyle/>
          <a:p>
            <a:pPr indent="0">
              <a:spcBef>
                <a:spcPct val="0"/>
              </a:spcBef>
              <a:buNone/>
            </a:pPr>
            <a:r>
              <a:rPr lang="en-US" altLang="en-US" sz="2800" b="0">
                <a:latin typeface="Garamond" panose="02020404030301010803" pitchFamily="18" charset="0"/>
              </a:rPr>
              <a:t>Recitation Eight</a:t>
            </a:r>
            <a:endParaRPr lang="en-US" altLang="en-US" sz="2800" b="0" dirty="0">
              <a:latin typeface="Garamond" panose="02020404030301010803" pitchFamily="18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 bwMode="auto">
          <a:xfrm>
            <a:off x="1531257" y="1540770"/>
            <a:ext cx="3860800" cy="38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33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dirty="0">
                <a:latin typeface="Garamond" panose="02020404030301010803" pitchFamily="18" charset="0"/>
              </a:rPr>
              <a:t>Courant Institute of Mathematical Sciences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dirty="0">
                <a:latin typeface="Garamond" panose="02020404030301010803" pitchFamily="18" charset="0"/>
              </a:rPr>
              <a:t>Department of Computer Science 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dirty="0">
                <a:latin typeface="Garamond" panose="02020404030301010803" pitchFamily="18" charset="0"/>
              </a:rPr>
              <a:t>CS102 Data Structures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9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257" y="1636939"/>
            <a:ext cx="9183914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Solution for Lab 6 and 7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Linked List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2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Lab</a:t>
            </a:r>
            <a:r>
              <a:rPr lang="fr-FR" dirty="0"/>
              <a:t> 6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257" y="1636939"/>
            <a:ext cx="9183914" cy="4351338"/>
          </a:xfrm>
        </p:spPr>
        <p:txBody>
          <a:bodyPr>
            <a:noAutofit/>
          </a:bodyPr>
          <a:lstStyle/>
          <a:p>
            <a:r>
              <a:rPr lang="en-US" dirty="0"/>
              <a:t>Quick sort and merge sort</a:t>
            </a:r>
          </a:p>
          <a:p>
            <a:pPr lvl="1"/>
            <a:r>
              <a:rPr lang="en-US" dirty="0"/>
              <a:t>Need to make a copy of the original array</a:t>
            </a:r>
          </a:p>
          <a:p>
            <a:pPr lvl="1"/>
            <a:r>
              <a:rPr lang="en-US" dirty="0"/>
              <a:t>Create private methods to meet the interface</a:t>
            </a:r>
          </a:p>
          <a:p>
            <a:pPr lvl="1"/>
            <a:r>
              <a:rPr lang="en-US" dirty="0"/>
              <a:t>See codes for details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2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Lab</a:t>
            </a:r>
            <a:r>
              <a:rPr lang="fr-FR" dirty="0"/>
              <a:t>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 Recursive Binary Search</a:t>
            </a:r>
          </a:p>
          <a:p>
            <a:pPr lvl="1"/>
            <a:r>
              <a:rPr lang="en-US" dirty="0"/>
              <a:t>Use private methods to avoid redundant parameters for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 Pascal Triangle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/>
              <a:t>4</a:t>
            </a:fld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219200" y="3745865"/>
            <a:ext cx="7566991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pascal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(j ==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(j ==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pascal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-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pascal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14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computer science, a linked list is a linear collection of data elements, called nodes, each pointing to the next node by means of a pointer. It is a data structure consisting of a group of nodes which together represent a sequence.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803718"/>
            <a:ext cx="64008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8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Linked List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class </a:t>
            </a:r>
            <a:r>
              <a:rPr lang="en-US" dirty="0" err="1"/>
              <a:t>LinkedList</a:t>
            </a:r>
            <a:r>
              <a:rPr lang="en-US" dirty="0"/>
              <a:t>&lt;E&gt; extends </a:t>
            </a:r>
            <a:r>
              <a:rPr lang="en-US" dirty="0" err="1"/>
              <a:t>AbstractSequentialList</a:t>
            </a:r>
            <a:r>
              <a:rPr lang="en-US" dirty="0"/>
              <a:t>&lt;E&gt;</a:t>
            </a:r>
          </a:p>
          <a:p>
            <a:pPr marL="0" indent="0">
              <a:buNone/>
            </a:pPr>
            <a:r>
              <a:rPr lang="en-US" dirty="0"/>
              <a:t>	implements List&lt;E&gt;, Deque&lt;E&gt;, Cloneable, </a:t>
            </a:r>
            <a:r>
              <a:rPr lang="en-US" dirty="0" err="1"/>
              <a:t>java.io.Serializable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See Demo.</a:t>
            </a:r>
          </a:p>
          <a:p>
            <a:pPr lvl="1"/>
            <a:r>
              <a:rPr lang="en-US" dirty="0"/>
              <a:t>Add elements to </a:t>
            </a:r>
            <a:r>
              <a:rPr lang="en-US" dirty="0" err="1"/>
              <a:t>LinkedList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Remove an element from a </a:t>
            </a:r>
            <a:r>
              <a:rPr lang="en-US" dirty="0" err="1"/>
              <a:t>LinkedList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Print a </a:t>
            </a:r>
            <a:r>
              <a:rPr lang="en-US" dirty="0" err="1"/>
              <a:t>LinkedList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Your own implementation.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56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 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non-negative number represented as a singly linked list of digits, plus one to the number. The digits are stored such that the most significant digit is at the end of the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704" y="3267031"/>
            <a:ext cx="5569896" cy="251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62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5779</TotalTime>
  <Words>188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Garamond</vt:lpstr>
      <vt:lpstr>Wingdings</vt:lpstr>
      <vt:lpstr>Office Theme</vt:lpstr>
      <vt:lpstr>PowerPoint Presentation</vt:lpstr>
      <vt:lpstr>Objectives</vt:lpstr>
      <vt:lpstr>Lab 6 </vt:lpstr>
      <vt:lpstr>Lab 7</vt:lpstr>
      <vt:lpstr>Linked List</vt:lpstr>
      <vt:lpstr>Java Linked List Implementation</vt:lpstr>
      <vt:lpstr>Plus 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anasse bari</dc:creator>
  <cp:lastModifiedBy>Fred Fung</cp:lastModifiedBy>
  <cp:revision>140</cp:revision>
  <dcterms:created xsi:type="dcterms:W3CDTF">2016-01-31T01:51:23Z</dcterms:created>
  <dcterms:modified xsi:type="dcterms:W3CDTF">2017-03-22T00:15:21Z</dcterms:modified>
</cp:coreProperties>
</file>