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35450A-28AE-445E-A72A-9C87C51C6C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FIAP_tech_challenge_v2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70D8A5-2F02-4CDC-BF77-DE4F301640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8:39:41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495D2F2F-6FF1-4028-966E-E4AFB9AC9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B68E594A-83D7-429F-90F9-8B3EA054DF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F3305D20-0786-4CD7-8513-83973243ED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A375E788-59BC-46EA-BABE-A59B05F4D0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E17B7DD4-DB8F-4BD3-87B7-02158FC32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2023-10-30T23:39:43Z</dcterms:created>
  <dcterms:modified xsi:type="dcterms:W3CDTF">2023-10-30T23:39:43Z</dcterms:modified>
</cp:coreProperties>
</file>