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10C7B-7068-4050-BC87-E93A21BB5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D4975D-C1CC-4DC2-82F6-2D8E8101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3FCF2-0FC3-4835-A4DB-2EDFAB58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18D19-B8DC-4B6B-89C8-B7AF8C4F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2121A-35EE-4C18-8900-14AE5AA5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77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BE1A0-A7F9-4168-9E88-567C507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C64539-9D34-48BF-8F15-30DEF238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FD3AF-8668-4D5D-B8B5-C52C3F24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B60DB-7BCA-4BAF-AF52-3972A3CE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4B213-6409-4B29-B8FA-9869CC1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FD4206-A803-400B-944C-81B04490C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BE71E5-7896-459B-8BA7-1DD1DDDC6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FB116-194A-4ED1-B617-BE856721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698D9-C446-475E-83F8-DB194B78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D8649-5361-4A8E-A914-0385823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9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D94AC-F781-48B5-AD6E-51F5864B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92D2F-1F8A-4CDC-8FD3-589B2FE1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E68A6-0021-471D-A734-7D23B78B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00138-4739-43AE-99C0-F9F61BBE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A1CF14-6267-4080-BCB8-1AD119A1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7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BCCC7-8A8F-4960-91F7-814C4281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2F234-5B1F-4C27-A0FE-DC1770FC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8D10A-2BE8-4D39-BB4F-3C4C8A98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10E636-3A17-486C-A21E-BE3C19A6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6F760-B626-4303-8D03-1D560E0C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35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6535E-FFC3-4D96-8579-501E3B9B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C76E7-A268-4B88-A2A7-A9108FA32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8C60DB-C573-4552-AAE9-67A37670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802AD-F980-4C79-B576-DEA0519F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259CE5-075B-4898-9E72-CEF2FB13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D4CFBE-89E5-43A0-B0F4-3E5AEC8D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E3F07-EEA6-4B99-9149-EA214C62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2597D5-7125-4109-9239-8E8E020C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D6039B-4864-4EFA-9373-A4D336BA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7E616-AD85-4FD6-A142-953F89E61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3654E3-AE4E-441E-9641-41542DA6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9B7E5B-8317-4CB1-A28C-47C64813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858B61-9D96-4B4D-A77C-FBCBF93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CD7346-CC4F-4E43-A236-7994A405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50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DA664-8292-4D1E-8271-4F7BCA07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F67E-9DE2-45F2-A2FB-DDBD32F9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234881-AD5A-4D4C-B70C-E4690849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EC862-1F19-4AD9-B085-8E848D82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2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99DAD6-8893-48B5-A3A9-4DD53ADC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197E20-4E95-4C94-B7AE-9D241A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4C0B21-6877-4DC5-90CA-F9784F8D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3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C7F9D-BAAD-42E6-A722-8E75F722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4865A-8C42-44DC-8985-E64AC0A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9C3674-F7DC-4035-B1B6-952122F2C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9334A-320C-41E1-966C-D33814AB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706A72-9AF5-47F4-8F6C-D9EBDFC6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DE4F4-4182-48E3-A0AF-7E6C2F54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4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67935-799B-45A9-9D6F-04DBA1AE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9BF37A-231B-4929-9B7C-B7F350D4C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A44FC9-8FC0-4F83-A19E-BABFD3BE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FFB76F-5306-48B0-B8FC-EB7EF7DD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EF322D-3C29-4DD0-8546-6E963290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6141D7-B135-4430-9A81-DFDA7DC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5F2832-A142-4EEA-A98E-4B88D711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83BBE3-528F-42A8-AEAB-6A5E9F838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CB4FF-D951-4175-8543-5DC48FC7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10D0-AF71-4D34-80EB-CAFFE26F3F01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1724C-D747-4DF4-8081-8F62642AD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28EF2-9DE1-4327-8B38-503444544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7E1E-4088-460B-B41D-7D842FD8D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oniteur, écran, ordinateur&#10;&#10;Description générée automatiquement">
            <a:extLst>
              <a:ext uri="{FF2B5EF4-FFF2-40B4-BE49-F238E27FC236}">
                <a16:creationId xmlns:a16="http://schemas.microsoft.com/office/drawing/2014/main" id="{45B90187-0E1D-44ED-91FD-3EC94583E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0" y="88348"/>
            <a:ext cx="11802335" cy="6440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93D697-28EC-4957-B206-2C14D8D3517A}"/>
              </a:ext>
            </a:extLst>
          </p:cNvPr>
          <p:cNvSpPr/>
          <p:nvPr/>
        </p:nvSpPr>
        <p:spPr>
          <a:xfrm>
            <a:off x="101601" y="4192104"/>
            <a:ext cx="4847148" cy="2526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550EF7-D916-402C-BE7A-94498CC12CB5}"/>
              </a:ext>
            </a:extLst>
          </p:cNvPr>
          <p:cNvSpPr/>
          <p:nvPr/>
        </p:nvSpPr>
        <p:spPr>
          <a:xfrm>
            <a:off x="806009" y="4033694"/>
            <a:ext cx="313957" cy="3139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1A623-D8FC-4CAE-ADC0-1F8A3F8D3986}"/>
              </a:ext>
            </a:extLst>
          </p:cNvPr>
          <p:cNvSpPr/>
          <p:nvPr/>
        </p:nvSpPr>
        <p:spPr>
          <a:xfrm>
            <a:off x="4995842" y="4190673"/>
            <a:ext cx="5654952" cy="2526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725C6CC-7AD3-4F80-B3B2-7D308E9E0A02}"/>
              </a:ext>
            </a:extLst>
          </p:cNvPr>
          <p:cNvSpPr/>
          <p:nvPr/>
        </p:nvSpPr>
        <p:spPr>
          <a:xfrm>
            <a:off x="10493815" y="5297068"/>
            <a:ext cx="313957" cy="3139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53BD81-B7D5-43D6-AB6E-5D5228B95A68}"/>
              </a:ext>
            </a:extLst>
          </p:cNvPr>
          <p:cNvSpPr/>
          <p:nvPr/>
        </p:nvSpPr>
        <p:spPr>
          <a:xfrm>
            <a:off x="5313724" y="1834033"/>
            <a:ext cx="1620803" cy="1905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D66CE6-1F97-4FE9-9603-9EE05EA1527B}"/>
              </a:ext>
            </a:extLst>
          </p:cNvPr>
          <p:cNvSpPr/>
          <p:nvPr/>
        </p:nvSpPr>
        <p:spPr>
          <a:xfrm>
            <a:off x="5156745" y="2567253"/>
            <a:ext cx="313957" cy="3139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5B605-E6DF-4352-BED8-D2937F581D41}"/>
              </a:ext>
            </a:extLst>
          </p:cNvPr>
          <p:cNvSpPr/>
          <p:nvPr/>
        </p:nvSpPr>
        <p:spPr>
          <a:xfrm>
            <a:off x="7036564" y="1834032"/>
            <a:ext cx="5023352" cy="1905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0632425-08CF-49AB-81F5-53FB9C153096}"/>
              </a:ext>
            </a:extLst>
          </p:cNvPr>
          <p:cNvSpPr/>
          <p:nvPr/>
        </p:nvSpPr>
        <p:spPr>
          <a:xfrm>
            <a:off x="9638482" y="3583035"/>
            <a:ext cx="313957" cy="3139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B78CC-9728-4C39-907C-A7C509CC3175}"/>
              </a:ext>
            </a:extLst>
          </p:cNvPr>
          <p:cNvSpPr/>
          <p:nvPr/>
        </p:nvSpPr>
        <p:spPr>
          <a:xfrm>
            <a:off x="5311642" y="100121"/>
            <a:ext cx="4640797" cy="1669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907E363-B52F-43FA-91C6-097533EE67A3}"/>
              </a:ext>
            </a:extLst>
          </p:cNvPr>
          <p:cNvSpPr/>
          <p:nvPr/>
        </p:nvSpPr>
        <p:spPr>
          <a:xfrm>
            <a:off x="5154663" y="778048"/>
            <a:ext cx="313957" cy="3139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86649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 Gisbert</dc:creator>
  <cp:lastModifiedBy>Frederic Gisbert</cp:lastModifiedBy>
  <cp:revision>1</cp:revision>
  <dcterms:created xsi:type="dcterms:W3CDTF">2020-12-17T12:45:57Z</dcterms:created>
  <dcterms:modified xsi:type="dcterms:W3CDTF">2020-12-17T12:54:36Z</dcterms:modified>
</cp:coreProperties>
</file>