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4"/>
    <p:sldMasterId id="2147483963" r:id="rId5"/>
    <p:sldMasterId id="2147483648" r:id="rId6"/>
    <p:sldMasterId id="2147484161" r:id="rId7"/>
    <p:sldMasterId id="2147484194" r:id="rId8"/>
  </p:sldMasterIdLst>
  <p:notesMasterIdLst>
    <p:notesMasterId r:id="rId15"/>
  </p:notesMasterIdLst>
  <p:sldIdLst>
    <p:sldId id="8459" r:id="rId9"/>
    <p:sldId id="369" r:id="rId10"/>
    <p:sldId id="2134805248" r:id="rId11"/>
    <p:sldId id="2134805247" r:id="rId12"/>
    <p:sldId id="2134805246" r:id="rId13"/>
    <p:sldId id="84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547" autoAdjust="0"/>
  </p:normalViewPr>
  <p:slideViewPr>
    <p:cSldViewPr snapToGrid="0">
      <p:cViewPr varScale="1">
        <p:scale>
          <a:sx n="125" d="100"/>
          <a:sy n="125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e Truong" userId="cc143bb2-371c-41d6-96aa-bb8d7e49fc59" providerId="ADAL" clId="{9F395F34-F7ED-44AD-BA60-A7D5C51F0F62}"/>
    <pc:docChg chg="custSel modSld">
      <pc:chgData name="Patrice Truong" userId="cc143bb2-371c-41d6-96aa-bb8d7e49fc59" providerId="ADAL" clId="{9F395F34-F7ED-44AD-BA60-A7D5C51F0F62}" dt="2022-07-01T10:01:54.363" v="42" actId="6549"/>
      <pc:docMkLst>
        <pc:docMk/>
      </pc:docMkLst>
      <pc:sldChg chg="modSp mod">
        <pc:chgData name="Patrice Truong" userId="cc143bb2-371c-41d6-96aa-bb8d7e49fc59" providerId="ADAL" clId="{9F395F34-F7ED-44AD-BA60-A7D5C51F0F62}" dt="2022-07-01T10:01:28.939" v="41" actId="20577"/>
        <pc:sldMkLst>
          <pc:docMk/>
          <pc:sldMk cId="1493769433" sldId="2134805246"/>
        </pc:sldMkLst>
        <pc:graphicFrameChg chg="modGraphic">
          <ac:chgData name="Patrice Truong" userId="cc143bb2-371c-41d6-96aa-bb8d7e49fc59" providerId="ADAL" clId="{9F395F34-F7ED-44AD-BA60-A7D5C51F0F62}" dt="2022-07-01T10:01:28.939" v="41" actId="20577"/>
          <ac:graphicFrameMkLst>
            <pc:docMk/>
            <pc:sldMk cId="1493769433" sldId="2134805246"/>
            <ac:graphicFrameMk id="6" creationId="{671A1FA0-A8F7-4864-B2C9-1F9C278CD637}"/>
          </ac:graphicFrameMkLst>
        </pc:graphicFrameChg>
      </pc:sldChg>
      <pc:sldChg chg="modSp mod">
        <pc:chgData name="Patrice Truong" userId="cc143bb2-371c-41d6-96aa-bb8d7e49fc59" providerId="ADAL" clId="{9F395F34-F7ED-44AD-BA60-A7D5C51F0F62}" dt="2022-07-01T10:01:54.363" v="42" actId="6549"/>
        <pc:sldMkLst>
          <pc:docMk/>
          <pc:sldMk cId="4267079034" sldId="2134805248"/>
        </pc:sldMkLst>
        <pc:spChg chg="mod">
          <ac:chgData name="Patrice Truong" userId="cc143bb2-371c-41d6-96aa-bb8d7e49fc59" providerId="ADAL" clId="{9F395F34-F7ED-44AD-BA60-A7D5C51F0F62}" dt="2022-07-01T10:01:54.363" v="42" actId="6549"/>
          <ac:spMkLst>
            <pc:docMk/>
            <pc:sldMk cId="4267079034" sldId="2134805248"/>
            <ac:spMk id="13" creationId="{1B77A8A7-654D-489B-87E1-7C5C4854B8F7}"/>
          </ac:spMkLst>
        </pc:spChg>
      </pc:sldChg>
    </pc:docChg>
  </pc:docChgLst>
  <pc:docChgLst>
    <pc:chgData name="Richard Prade" userId="47792793-89c4-4878-94aa-f1a7e9e88a14" providerId="ADAL" clId="{329ABDEE-9F15-4CE5-B2CB-EEC3E4DF2748}"/>
    <pc:docChg chg="undo custSel addSld delSld modSld">
      <pc:chgData name="Richard Prade" userId="47792793-89c4-4878-94aa-f1a7e9e88a14" providerId="ADAL" clId="{329ABDEE-9F15-4CE5-B2CB-EEC3E4DF2748}" dt="2021-11-30T08:22:49.332" v="40" actId="20577"/>
      <pc:docMkLst>
        <pc:docMk/>
      </pc:docMkLst>
      <pc:sldChg chg="addSp delSp modSp mod">
        <pc:chgData name="Richard Prade" userId="47792793-89c4-4878-94aa-f1a7e9e88a14" providerId="ADAL" clId="{329ABDEE-9F15-4CE5-B2CB-EEC3E4DF2748}" dt="2021-11-30T07:33:42.404" v="7" actId="1076"/>
        <pc:sldMkLst>
          <pc:docMk/>
          <pc:sldMk cId="1441617885" sldId="2134805245"/>
        </pc:sldMkLst>
        <pc:picChg chg="add mod">
          <ac:chgData name="Richard Prade" userId="47792793-89c4-4878-94aa-f1a7e9e88a14" providerId="ADAL" clId="{329ABDEE-9F15-4CE5-B2CB-EEC3E4DF2748}" dt="2021-11-30T07:33:42.404" v="7" actId="1076"/>
          <ac:picMkLst>
            <pc:docMk/>
            <pc:sldMk cId="1441617885" sldId="2134805245"/>
            <ac:picMk id="8" creationId="{62168A76-F731-4950-884E-824F72B87078}"/>
          </ac:picMkLst>
        </pc:picChg>
        <pc:picChg chg="del">
          <ac:chgData name="Richard Prade" userId="47792793-89c4-4878-94aa-f1a7e9e88a14" providerId="ADAL" clId="{329ABDEE-9F15-4CE5-B2CB-EEC3E4DF2748}" dt="2021-11-30T07:33:08.689" v="0" actId="478"/>
          <ac:picMkLst>
            <pc:docMk/>
            <pc:sldMk cId="1441617885" sldId="2134805245"/>
            <ac:picMk id="1025" creationId="{AB46F671-B4E4-4938-A36C-FF887D84E613}"/>
          </ac:picMkLst>
        </pc:picChg>
      </pc:sldChg>
      <pc:sldChg chg="modSp mod">
        <pc:chgData name="Richard Prade" userId="47792793-89c4-4878-94aa-f1a7e9e88a14" providerId="ADAL" clId="{329ABDEE-9F15-4CE5-B2CB-EEC3E4DF2748}" dt="2021-11-30T08:22:49.332" v="40" actId="20577"/>
        <pc:sldMkLst>
          <pc:docMk/>
          <pc:sldMk cId="1493769433" sldId="2134805246"/>
        </pc:sldMkLst>
        <pc:graphicFrameChg chg="modGraphic">
          <ac:chgData name="Richard Prade" userId="47792793-89c4-4878-94aa-f1a7e9e88a14" providerId="ADAL" clId="{329ABDEE-9F15-4CE5-B2CB-EEC3E4DF2748}" dt="2021-11-30T08:22:49.332" v="40" actId="20577"/>
          <ac:graphicFrameMkLst>
            <pc:docMk/>
            <pc:sldMk cId="1493769433" sldId="2134805246"/>
            <ac:graphicFrameMk id="6" creationId="{671A1FA0-A8F7-4864-B2C9-1F9C278CD637}"/>
          </ac:graphicFrameMkLst>
        </pc:graphicFrameChg>
      </pc:sldChg>
      <pc:sldChg chg="addSp modSp mod">
        <pc:chgData name="Richard Prade" userId="47792793-89c4-4878-94aa-f1a7e9e88a14" providerId="ADAL" clId="{329ABDEE-9F15-4CE5-B2CB-EEC3E4DF2748}" dt="2021-11-30T07:49:48.625" v="28" actId="14100"/>
        <pc:sldMkLst>
          <pc:docMk/>
          <pc:sldMk cId="4267079034" sldId="2134805248"/>
        </pc:sldMkLst>
        <pc:spChg chg="mod">
          <ac:chgData name="Richard Prade" userId="47792793-89c4-4878-94aa-f1a7e9e88a14" providerId="ADAL" clId="{329ABDEE-9F15-4CE5-B2CB-EEC3E4DF2748}" dt="2021-11-30T07:46:00.732" v="23" actId="20577"/>
          <ac:spMkLst>
            <pc:docMk/>
            <pc:sldMk cId="4267079034" sldId="2134805248"/>
            <ac:spMk id="3" creationId="{0144BE18-113E-437E-81A4-6DF3ACE57FF1}"/>
          </ac:spMkLst>
        </pc:spChg>
        <pc:picChg chg="add mod">
          <ac:chgData name="Richard Prade" userId="47792793-89c4-4878-94aa-f1a7e9e88a14" providerId="ADAL" clId="{329ABDEE-9F15-4CE5-B2CB-EEC3E4DF2748}" dt="2021-11-30T07:49:48.625" v="28" actId="14100"/>
          <ac:picMkLst>
            <pc:docMk/>
            <pc:sldMk cId="4267079034" sldId="2134805248"/>
            <ac:picMk id="6" creationId="{70F85DF2-EEF2-42B7-8B95-DD0483B680BD}"/>
          </ac:picMkLst>
        </pc:picChg>
        <pc:picChg chg="mod">
          <ac:chgData name="Richard Prade" userId="47792793-89c4-4878-94aa-f1a7e9e88a14" providerId="ADAL" clId="{329ABDEE-9F15-4CE5-B2CB-EEC3E4DF2748}" dt="2021-11-30T07:46:06.583" v="24" actId="1076"/>
          <ac:picMkLst>
            <pc:docMk/>
            <pc:sldMk cId="4267079034" sldId="2134805248"/>
            <ac:picMk id="36" creationId="{A4EF91CA-7AD3-4C20-B595-F940AA0A00C1}"/>
          </ac:picMkLst>
        </pc:picChg>
      </pc:sldChg>
      <pc:sldChg chg="new del">
        <pc:chgData name="Richard Prade" userId="47792793-89c4-4878-94aa-f1a7e9e88a14" providerId="ADAL" clId="{329ABDEE-9F15-4CE5-B2CB-EEC3E4DF2748}" dt="2021-11-30T07:45:36.514" v="9" actId="680"/>
        <pc:sldMkLst>
          <pc:docMk/>
          <pc:sldMk cId="1063170587" sldId="2134805249"/>
        </pc:sldMkLst>
      </pc:sldChg>
    </pc:docChg>
  </pc:docChgLst>
  <pc:docChgLst>
    <pc:chgData name="Richard Prade" userId="47792793-89c4-4878-94aa-f1a7e9e88a14" providerId="ADAL" clId="{3B8BDD3B-27A7-4FED-A439-135F3AF32007}"/>
    <pc:docChg chg="undo custSel addSld delSld modSld">
      <pc:chgData name="Richard Prade" userId="47792793-89c4-4878-94aa-f1a7e9e88a14" providerId="ADAL" clId="{3B8BDD3B-27A7-4FED-A439-135F3AF32007}" dt="2021-10-19T06:26:24.232" v="1492" actId="20577"/>
      <pc:docMkLst>
        <pc:docMk/>
      </pc:docMkLst>
      <pc:sldChg chg="delSp modSp mod">
        <pc:chgData name="Richard Prade" userId="47792793-89c4-4878-94aa-f1a7e9e88a14" providerId="ADAL" clId="{3B8BDD3B-27A7-4FED-A439-135F3AF32007}" dt="2021-10-19T06:26:24.232" v="1492" actId="20577"/>
        <pc:sldMkLst>
          <pc:docMk/>
          <pc:sldMk cId="824190034" sldId="369"/>
        </pc:sldMkLst>
        <pc:spChg chg="mod">
          <ac:chgData name="Richard Prade" userId="47792793-89c4-4878-94aa-f1a7e9e88a14" providerId="ADAL" clId="{3B8BDD3B-27A7-4FED-A439-135F3AF32007}" dt="2021-09-28T06:28:41.828" v="705" actId="20577"/>
          <ac:spMkLst>
            <pc:docMk/>
            <pc:sldMk cId="824190034" sldId="369"/>
            <ac:spMk id="2" creationId="{2502B812-3BE3-4A5F-AC01-6C1B771E0423}"/>
          </ac:spMkLst>
        </pc:spChg>
        <pc:spChg chg="mod">
          <ac:chgData name="Richard Prade" userId="47792793-89c4-4878-94aa-f1a7e9e88a14" providerId="ADAL" clId="{3B8BDD3B-27A7-4FED-A439-135F3AF32007}" dt="2021-10-19T06:26:24.232" v="1492" actId="20577"/>
          <ac:spMkLst>
            <pc:docMk/>
            <pc:sldMk cId="824190034" sldId="369"/>
            <ac:spMk id="3" creationId="{0144BE18-113E-437E-81A4-6DF3ACE57FF1}"/>
          </ac:spMkLst>
        </pc:spChg>
        <pc:spChg chg="mod">
          <ac:chgData name="Richard Prade" userId="47792793-89c4-4878-94aa-f1a7e9e88a14" providerId="ADAL" clId="{3B8BDD3B-27A7-4FED-A439-135F3AF32007}" dt="2021-09-28T05:50:37.982" v="556" actId="1076"/>
          <ac:spMkLst>
            <pc:docMk/>
            <pc:sldMk cId="824190034" sldId="369"/>
            <ac:spMk id="4" creationId="{6543AECD-55B6-4B9E-9B1D-10DE28DE2430}"/>
          </ac:spMkLst>
        </pc:spChg>
        <pc:spChg chg="del mod">
          <ac:chgData name="Richard Prade" userId="47792793-89c4-4878-94aa-f1a7e9e88a14" providerId="ADAL" clId="{3B8BDD3B-27A7-4FED-A439-135F3AF32007}" dt="2021-09-28T06:28:49.746" v="707" actId="478"/>
          <ac:spMkLst>
            <pc:docMk/>
            <pc:sldMk cId="824190034" sldId="369"/>
            <ac:spMk id="63" creationId="{B4A720FE-3708-4585-BC79-0AB190883B90}"/>
          </ac:spMkLst>
        </pc:spChg>
        <pc:grpChg chg="del mod">
          <ac:chgData name="Richard Prade" userId="47792793-89c4-4878-94aa-f1a7e9e88a14" providerId="ADAL" clId="{3B8BDD3B-27A7-4FED-A439-135F3AF32007}" dt="2021-09-28T06:28:47.974" v="706" actId="478"/>
          <ac:grpSpMkLst>
            <pc:docMk/>
            <pc:sldMk cId="824190034" sldId="369"/>
            <ac:grpSpMk id="5" creationId="{D15F88DE-4B80-4AE8-A7F8-42DA6849A29E}"/>
          </ac:grpSpMkLst>
        </pc:grpChg>
        <pc:grpChg chg="del mod">
          <ac:chgData name="Richard Prade" userId="47792793-89c4-4878-94aa-f1a7e9e88a14" providerId="ADAL" clId="{3B8BDD3B-27A7-4FED-A439-135F3AF32007}" dt="2021-09-28T06:28:51.882" v="709" actId="478"/>
          <ac:grpSpMkLst>
            <pc:docMk/>
            <pc:sldMk cId="824190034" sldId="369"/>
            <ac:grpSpMk id="47" creationId="{84469AA1-C822-4C0C-9D58-29CF43C75163}"/>
          </ac:grpSpMkLst>
        </pc:grpChg>
        <pc:grpChg chg="del mod">
          <ac:chgData name="Richard Prade" userId="47792793-89c4-4878-94aa-f1a7e9e88a14" providerId="ADAL" clId="{3B8BDD3B-27A7-4FED-A439-135F3AF32007}" dt="2021-09-28T06:28:50.616" v="708" actId="478"/>
          <ac:grpSpMkLst>
            <pc:docMk/>
            <pc:sldMk cId="824190034" sldId="369"/>
            <ac:grpSpMk id="62" creationId="{EE8FD5F0-DDD4-4BF3-B18C-5CE2961ECA7C}"/>
          </ac:grpSpMkLst>
        </pc:grpChg>
        <pc:grpChg chg="del mod">
          <ac:chgData name="Richard Prade" userId="47792793-89c4-4878-94aa-f1a7e9e88a14" providerId="ADAL" clId="{3B8BDD3B-27A7-4FED-A439-135F3AF32007}" dt="2021-09-28T06:28:53.371" v="710" actId="478"/>
          <ac:grpSpMkLst>
            <pc:docMk/>
            <pc:sldMk cId="824190034" sldId="369"/>
            <ac:grpSpMk id="95" creationId="{2288CC4E-58D4-4E58-A698-8FD8C820C4EA}"/>
          </ac:grpSpMkLst>
        </pc:grpChg>
      </pc:sldChg>
      <pc:sldChg chg="del">
        <pc:chgData name="Richard Prade" userId="47792793-89c4-4878-94aa-f1a7e9e88a14" providerId="ADAL" clId="{3B8BDD3B-27A7-4FED-A439-135F3AF32007}" dt="2021-09-28T06:23:47.405" v="646" actId="47"/>
        <pc:sldMkLst>
          <pc:docMk/>
          <pc:sldMk cId="1667225830" sldId="1970"/>
        </pc:sldMkLst>
      </pc:sldChg>
      <pc:sldChg chg="modSp mod">
        <pc:chgData name="Richard Prade" userId="47792793-89c4-4878-94aa-f1a7e9e88a14" providerId="ADAL" clId="{3B8BDD3B-27A7-4FED-A439-135F3AF32007}" dt="2021-09-27T17:44:28.690" v="39" actId="20577"/>
        <pc:sldMkLst>
          <pc:docMk/>
          <pc:sldMk cId="3336052709" sldId="8459"/>
        </pc:sldMkLst>
        <pc:spChg chg="mod">
          <ac:chgData name="Richard Prade" userId="47792793-89c4-4878-94aa-f1a7e9e88a14" providerId="ADAL" clId="{3B8BDD3B-27A7-4FED-A439-135F3AF32007}" dt="2021-09-27T17:44:25.711" v="38" actId="6549"/>
          <ac:spMkLst>
            <pc:docMk/>
            <pc:sldMk cId="3336052709" sldId="8459"/>
            <ac:spMk id="2" creationId="{9D186EF2-26D6-458B-8286-B4AE26742DE3}"/>
          </ac:spMkLst>
        </pc:spChg>
        <pc:spChg chg="mod">
          <ac:chgData name="Richard Prade" userId="47792793-89c4-4878-94aa-f1a7e9e88a14" providerId="ADAL" clId="{3B8BDD3B-27A7-4FED-A439-135F3AF32007}" dt="2021-09-27T17:44:28.690" v="39" actId="20577"/>
          <ac:spMkLst>
            <pc:docMk/>
            <pc:sldMk cId="3336052709" sldId="8459"/>
            <ac:spMk id="8" creationId="{335A3888-611A-4FC3-8A75-2D38F84CB14B}"/>
          </ac:spMkLst>
        </pc:spChg>
      </pc:sldChg>
      <pc:sldChg chg="del">
        <pc:chgData name="Richard Prade" userId="47792793-89c4-4878-94aa-f1a7e9e88a14" providerId="ADAL" clId="{3B8BDD3B-27A7-4FED-A439-135F3AF32007}" dt="2021-09-28T06:23:43.945" v="644" actId="47"/>
        <pc:sldMkLst>
          <pc:docMk/>
          <pc:sldMk cId="3237824693" sldId="2134805236"/>
        </pc:sldMkLst>
      </pc:sldChg>
      <pc:sldChg chg="del">
        <pc:chgData name="Richard Prade" userId="47792793-89c4-4878-94aa-f1a7e9e88a14" providerId="ADAL" clId="{3B8BDD3B-27A7-4FED-A439-135F3AF32007}" dt="2021-09-28T06:23:50.243" v="647" actId="47"/>
        <pc:sldMkLst>
          <pc:docMk/>
          <pc:sldMk cId="1463404999" sldId="2134805241"/>
        </pc:sldMkLst>
      </pc:sldChg>
      <pc:sldChg chg="del">
        <pc:chgData name="Richard Prade" userId="47792793-89c4-4878-94aa-f1a7e9e88a14" providerId="ADAL" clId="{3B8BDD3B-27A7-4FED-A439-135F3AF32007}" dt="2021-09-28T06:23:45.181" v="645" actId="47"/>
        <pc:sldMkLst>
          <pc:docMk/>
          <pc:sldMk cId="2288300126" sldId="2134805243"/>
        </pc:sldMkLst>
      </pc:sldChg>
      <pc:sldChg chg="del">
        <pc:chgData name="Richard Prade" userId="47792793-89c4-4878-94aa-f1a7e9e88a14" providerId="ADAL" clId="{3B8BDD3B-27A7-4FED-A439-135F3AF32007}" dt="2021-09-28T06:23:41.469" v="643" actId="47"/>
        <pc:sldMkLst>
          <pc:docMk/>
          <pc:sldMk cId="3275412611" sldId="2134805244"/>
        </pc:sldMkLst>
      </pc:sldChg>
      <pc:sldChg chg="modSp mod">
        <pc:chgData name="Richard Prade" userId="47792793-89c4-4878-94aa-f1a7e9e88a14" providerId="ADAL" clId="{3B8BDD3B-27A7-4FED-A439-135F3AF32007}" dt="2021-09-28T06:29:05.565" v="714" actId="20577"/>
        <pc:sldMkLst>
          <pc:docMk/>
          <pc:sldMk cId="1441617885" sldId="2134805245"/>
        </pc:sldMkLst>
        <pc:spChg chg="mod">
          <ac:chgData name="Richard Prade" userId="47792793-89c4-4878-94aa-f1a7e9e88a14" providerId="ADAL" clId="{3B8BDD3B-27A7-4FED-A439-135F3AF32007}" dt="2021-09-27T18:49:53.612" v="54" actId="1076"/>
          <ac:spMkLst>
            <pc:docMk/>
            <pc:sldMk cId="1441617885" sldId="2134805245"/>
            <ac:spMk id="2" creationId="{9035C4FC-9393-4DB0-91A5-A5C1D6C09A9C}"/>
          </ac:spMkLst>
        </pc:spChg>
        <pc:spChg chg="mod">
          <ac:chgData name="Richard Prade" userId="47792793-89c4-4878-94aa-f1a7e9e88a14" providerId="ADAL" clId="{3B8BDD3B-27A7-4FED-A439-135F3AF32007}" dt="2021-09-27T18:49:58.329" v="55" actId="122"/>
          <ac:spMkLst>
            <pc:docMk/>
            <pc:sldMk cId="1441617885" sldId="2134805245"/>
            <ac:spMk id="3" creationId="{F8E0AA3B-0153-47E6-9929-6B09A8BBAFE5}"/>
          </ac:spMkLst>
        </pc:spChg>
        <pc:graphicFrameChg chg="mod modGraphic">
          <ac:chgData name="Richard Prade" userId="47792793-89c4-4878-94aa-f1a7e9e88a14" providerId="ADAL" clId="{3B8BDD3B-27A7-4FED-A439-135F3AF32007}" dt="2021-09-28T06:29:05.565" v="714" actId="20577"/>
          <ac:graphicFrameMkLst>
            <pc:docMk/>
            <pc:sldMk cId="1441617885" sldId="2134805245"/>
            <ac:graphicFrameMk id="7" creationId="{B7F0AF47-7B89-4966-800B-0CEF809FE0EC}"/>
          </ac:graphicFrameMkLst>
        </pc:graphicFrameChg>
        <pc:picChg chg="mod">
          <ac:chgData name="Richard Prade" userId="47792793-89c4-4878-94aa-f1a7e9e88a14" providerId="ADAL" clId="{3B8BDD3B-27A7-4FED-A439-135F3AF32007}" dt="2021-09-27T18:49:53.612" v="54" actId="1076"/>
          <ac:picMkLst>
            <pc:docMk/>
            <pc:sldMk cId="1441617885" sldId="2134805245"/>
            <ac:picMk id="1025" creationId="{AB46F671-B4E4-4938-A36C-FF887D84E613}"/>
          </ac:picMkLst>
        </pc:picChg>
      </pc:sldChg>
      <pc:sldChg chg="addSp delSp modSp add del mod">
        <pc:chgData name="Richard Prade" userId="47792793-89c4-4878-94aa-f1a7e9e88a14" providerId="ADAL" clId="{3B8BDD3B-27A7-4FED-A439-135F3AF32007}" dt="2021-09-28T14:26:05.295" v="1488" actId="108"/>
        <pc:sldMkLst>
          <pc:docMk/>
          <pc:sldMk cId="1493769433" sldId="2134805246"/>
        </pc:sldMkLst>
        <pc:spChg chg="mod">
          <ac:chgData name="Richard Prade" userId="47792793-89c4-4878-94aa-f1a7e9e88a14" providerId="ADAL" clId="{3B8BDD3B-27A7-4FED-A439-135F3AF32007}" dt="2021-09-28T06:27:58.362" v="681" actId="20577"/>
          <ac:spMkLst>
            <pc:docMk/>
            <pc:sldMk cId="1493769433" sldId="2134805246"/>
            <ac:spMk id="2" creationId="{2502B812-3BE3-4A5F-AC01-6C1B771E0423}"/>
          </ac:spMkLst>
        </pc:spChg>
        <pc:spChg chg="del">
          <ac:chgData name="Richard Prade" userId="47792793-89c4-4878-94aa-f1a7e9e88a14" providerId="ADAL" clId="{3B8BDD3B-27A7-4FED-A439-135F3AF32007}" dt="2021-09-28T06:26:48.813" v="649" actId="478"/>
          <ac:spMkLst>
            <pc:docMk/>
            <pc:sldMk cId="1493769433" sldId="2134805246"/>
            <ac:spMk id="3" creationId="{0144BE18-113E-437E-81A4-6DF3ACE57FF1}"/>
          </ac:spMkLst>
        </pc:spChg>
        <pc:spChg chg="del">
          <ac:chgData name="Richard Prade" userId="47792793-89c4-4878-94aa-f1a7e9e88a14" providerId="ADAL" clId="{3B8BDD3B-27A7-4FED-A439-135F3AF32007}" dt="2021-09-28T06:28:03.064" v="682" actId="478"/>
          <ac:spMkLst>
            <pc:docMk/>
            <pc:sldMk cId="1493769433" sldId="2134805246"/>
            <ac:spMk id="4" creationId="{6543AECD-55B6-4B9E-9B1D-10DE28DE2430}"/>
          </ac:spMkLst>
        </pc:spChg>
        <pc:spChg chg="add del mod">
          <ac:chgData name="Richard Prade" userId="47792793-89c4-4878-94aa-f1a7e9e88a14" providerId="ADAL" clId="{3B8BDD3B-27A7-4FED-A439-135F3AF32007}" dt="2021-09-28T06:27:42.795" v="656" actId="478"/>
          <ac:spMkLst>
            <pc:docMk/>
            <pc:sldMk cId="1493769433" sldId="2134805246"/>
            <ac:spMk id="9" creationId="{C2C91CAE-9BBC-4ADD-BCD8-076C2F173553}"/>
          </ac:spMkLst>
        </pc:spChg>
        <pc:graphicFrameChg chg="mod modGraphic">
          <ac:chgData name="Richard Prade" userId="47792793-89c4-4878-94aa-f1a7e9e88a14" providerId="ADAL" clId="{3B8BDD3B-27A7-4FED-A439-135F3AF32007}" dt="2021-09-28T14:26:05.295" v="1488" actId="108"/>
          <ac:graphicFrameMkLst>
            <pc:docMk/>
            <pc:sldMk cId="1493769433" sldId="2134805246"/>
            <ac:graphicFrameMk id="6" creationId="{671A1FA0-A8F7-4864-B2C9-1F9C278CD637}"/>
          </ac:graphicFrameMkLst>
        </pc:graphicFrameChg>
      </pc:sldChg>
      <pc:sldChg chg="modSp add del mod">
        <pc:chgData name="Richard Prade" userId="47792793-89c4-4878-94aa-f1a7e9e88a14" providerId="ADAL" clId="{3B8BDD3B-27A7-4FED-A439-135F3AF32007}" dt="2021-09-28T06:23:21.253" v="642" actId="47"/>
        <pc:sldMkLst>
          <pc:docMk/>
          <pc:sldMk cId="1879731957" sldId="2134805246"/>
        </pc:sldMkLst>
        <pc:spChg chg="mod">
          <ac:chgData name="Richard Prade" userId="47792793-89c4-4878-94aa-f1a7e9e88a14" providerId="ADAL" clId="{3B8BDD3B-27A7-4FED-A439-135F3AF32007}" dt="2021-09-28T06:23:16.027" v="641" actId="20577"/>
          <ac:spMkLst>
            <pc:docMk/>
            <pc:sldMk cId="1879731957" sldId="2134805246"/>
            <ac:spMk id="2" creationId="{2502B812-3BE3-4A5F-AC01-6C1B771E0423}"/>
          </ac:spMkLst>
        </pc:spChg>
      </pc:sldChg>
      <pc:sldChg chg="addSp delSp modSp add mod">
        <pc:chgData name="Richard Prade" userId="47792793-89c4-4878-94aa-f1a7e9e88a14" providerId="ADAL" clId="{3B8BDD3B-27A7-4FED-A439-135F3AF32007}" dt="2021-09-28T06:51:21.554" v="1248" actId="1076"/>
        <pc:sldMkLst>
          <pc:docMk/>
          <pc:sldMk cId="1385854332" sldId="2134805247"/>
        </pc:sldMkLst>
        <pc:spChg chg="mod">
          <ac:chgData name="Richard Prade" userId="47792793-89c4-4878-94aa-f1a7e9e88a14" providerId="ADAL" clId="{3B8BDD3B-27A7-4FED-A439-135F3AF32007}" dt="2021-09-28T06:29:34.482" v="716" actId="20577"/>
          <ac:spMkLst>
            <pc:docMk/>
            <pc:sldMk cId="1385854332" sldId="2134805247"/>
            <ac:spMk id="2" creationId="{2502B812-3BE3-4A5F-AC01-6C1B771E0423}"/>
          </ac:spMkLst>
        </pc:spChg>
        <pc:spChg chg="mod">
          <ac:chgData name="Richard Prade" userId="47792793-89c4-4878-94aa-f1a7e9e88a14" providerId="ADAL" clId="{3B8BDD3B-27A7-4FED-A439-135F3AF32007}" dt="2021-09-28T06:51:11.643" v="1246" actId="20577"/>
          <ac:spMkLst>
            <pc:docMk/>
            <pc:sldMk cId="1385854332" sldId="2134805247"/>
            <ac:spMk id="3" creationId="{0144BE18-113E-437E-81A4-6DF3ACE57FF1}"/>
          </ac:spMkLst>
        </pc:spChg>
        <pc:spChg chg="mod">
          <ac:chgData name="Richard Prade" userId="47792793-89c4-4878-94aa-f1a7e9e88a14" providerId="ADAL" clId="{3B8BDD3B-27A7-4FED-A439-135F3AF32007}" dt="2021-09-28T06:39:55.066" v="1082" actId="20577"/>
          <ac:spMkLst>
            <pc:docMk/>
            <pc:sldMk cId="1385854332" sldId="2134805247"/>
            <ac:spMk id="4" creationId="{6543AECD-55B6-4B9E-9B1D-10DE28DE2430}"/>
          </ac:spMkLst>
        </pc:spChg>
        <pc:picChg chg="add mod">
          <ac:chgData name="Richard Prade" userId="47792793-89c4-4878-94aa-f1a7e9e88a14" providerId="ADAL" clId="{3B8BDD3B-27A7-4FED-A439-135F3AF32007}" dt="2021-09-28T06:49:08.908" v="1165" actId="1076"/>
          <ac:picMkLst>
            <pc:docMk/>
            <pc:sldMk cId="1385854332" sldId="2134805247"/>
            <ac:picMk id="6" creationId="{C066BC8D-56F7-4940-A83C-8EB0B0D1EEC2}"/>
          </ac:picMkLst>
        </pc:picChg>
        <pc:picChg chg="add mod">
          <ac:chgData name="Richard Prade" userId="47792793-89c4-4878-94aa-f1a7e9e88a14" providerId="ADAL" clId="{3B8BDD3B-27A7-4FED-A439-135F3AF32007}" dt="2021-09-28T06:49:34.972" v="1172" actId="1076"/>
          <ac:picMkLst>
            <pc:docMk/>
            <pc:sldMk cId="1385854332" sldId="2134805247"/>
            <ac:picMk id="8" creationId="{EC05B3B9-88BD-43EA-8B69-23FD9E3470C9}"/>
          </ac:picMkLst>
        </pc:picChg>
        <pc:picChg chg="add mod">
          <ac:chgData name="Richard Prade" userId="47792793-89c4-4878-94aa-f1a7e9e88a14" providerId="ADAL" clId="{3B8BDD3B-27A7-4FED-A439-135F3AF32007}" dt="2021-09-28T06:49:43.334" v="1173" actId="1076"/>
          <ac:picMkLst>
            <pc:docMk/>
            <pc:sldMk cId="1385854332" sldId="2134805247"/>
            <ac:picMk id="10" creationId="{FF1B9FC8-9262-4760-ACDA-10AAD903B173}"/>
          </ac:picMkLst>
        </pc:picChg>
        <pc:picChg chg="add mod">
          <ac:chgData name="Richard Prade" userId="47792793-89c4-4878-94aa-f1a7e9e88a14" providerId="ADAL" clId="{3B8BDD3B-27A7-4FED-A439-135F3AF32007}" dt="2021-09-28T06:49:43.334" v="1173" actId="1076"/>
          <ac:picMkLst>
            <pc:docMk/>
            <pc:sldMk cId="1385854332" sldId="2134805247"/>
            <ac:picMk id="12" creationId="{D0A8B9AC-13CF-4AA4-ADF3-29ABD4336B7E}"/>
          </ac:picMkLst>
        </pc:picChg>
        <pc:picChg chg="add mod">
          <ac:chgData name="Richard Prade" userId="47792793-89c4-4878-94aa-f1a7e9e88a14" providerId="ADAL" clId="{3B8BDD3B-27A7-4FED-A439-135F3AF32007}" dt="2021-09-28T06:49:43.334" v="1173" actId="1076"/>
          <ac:picMkLst>
            <pc:docMk/>
            <pc:sldMk cId="1385854332" sldId="2134805247"/>
            <ac:picMk id="14" creationId="{D83C3C80-923D-4CC9-887F-825BF1318DC8}"/>
          </ac:picMkLst>
        </pc:picChg>
        <pc:picChg chg="add del mod">
          <ac:chgData name="Richard Prade" userId="47792793-89c4-4878-94aa-f1a7e9e88a14" providerId="ADAL" clId="{3B8BDD3B-27A7-4FED-A439-135F3AF32007}" dt="2021-09-28T06:37:46.204" v="1008" actId="478"/>
          <ac:picMkLst>
            <pc:docMk/>
            <pc:sldMk cId="1385854332" sldId="2134805247"/>
            <ac:picMk id="16" creationId="{4D107F26-6869-4836-9A86-645B7B8C86C2}"/>
          </ac:picMkLst>
        </pc:picChg>
        <pc:picChg chg="add mod">
          <ac:chgData name="Richard Prade" userId="47792793-89c4-4878-94aa-f1a7e9e88a14" providerId="ADAL" clId="{3B8BDD3B-27A7-4FED-A439-135F3AF32007}" dt="2021-09-28T06:49:43.334" v="1173" actId="1076"/>
          <ac:picMkLst>
            <pc:docMk/>
            <pc:sldMk cId="1385854332" sldId="2134805247"/>
            <ac:picMk id="18" creationId="{A6EE6673-4A97-4E9B-B377-79E40B40F182}"/>
          </ac:picMkLst>
        </pc:picChg>
        <pc:picChg chg="add mod">
          <ac:chgData name="Richard Prade" userId="47792793-89c4-4878-94aa-f1a7e9e88a14" providerId="ADAL" clId="{3B8BDD3B-27A7-4FED-A439-135F3AF32007}" dt="2021-09-28T06:51:21.554" v="1248" actId="1076"/>
          <ac:picMkLst>
            <pc:docMk/>
            <pc:sldMk cId="1385854332" sldId="2134805247"/>
            <ac:picMk id="20" creationId="{5691E085-0A39-416B-BBF5-2FF2ECCC4F4D}"/>
          </ac:picMkLst>
        </pc:picChg>
      </pc:sldChg>
      <pc:sldChg chg="addSp delSp modSp add mod">
        <pc:chgData name="Richard Prade" userId="47792793-89c4-4878-94aa-f1a7e9e88a14" providerId="ADAL" clId="{3B8BDD3B-27A7-4FED-A439-135F3AF32007}" dt="2021-09-28T14:23:27.191" v="1462" actId="255"/>
        <pc:sldMkLst>
          <pc:docMk/>
          <pc:sldMk cId="4267079034" sldId="2134805248"/>
        </pc:sldMkLst>
        <pc:spChg chg="mod">
          <ac:chgData name="Richard Prade" userId="47792793-89c4-4878-94aa-f1a7e9e88a14" providerId="ADAL" clId="{3B8BDD3B-27A7-4FED-A439-135F3AF32007}" dt="2021-09-28T14:23:27.191" v="1462" actId="255"/>
          <ac:spMkLst>
            <pc:docMk/>
            <pc:sldMk cId="4267079034" sldId="2134805248"/>
            <ac:spMk id="3" creationId="{0144BE18-113E-437E-81A4-6DF3ACE57FF1}"/>
          </ac:spMkLst>
        </pc:spChg>
        <pc:spChg chg="mod">
          <ac:chgData name="Richard Prade" userId="47792793-89c4-4878-94aa-f1a7e9e88a14" providerId="ADAL" clId="{3B8BDD3B-27A7-4FED-A439-135F3AF32007}" dt="2021-09-28T06:40:32.893" v="1106" actId="20577"/>
          <ac:spMkLst>
            <pc:docMk/>
            <pc:sldMk cId="4267079034" sldId="2134805248"/>
            <ac:spMk id="4" creationId="{6543AECD-55B6-4B9E-9B1D-10DE28DE2430}"/>
          </ac:spMkLst>
        </pc:spChg>
        <pc:spChg chg="add mod">
          <ac:chgData name="Richard Prade" userId="47792793-89c4-4878-94aa-f1a7e9e88a14" providerId="ADAL" clId="{3B8BDD3B-27A7-4FED-A439-135F3AF32007}" dt="2021-09-28T14:22:49.576" v="1460" actId="1076"/>
          <ac:spMkLst>
            <pc:docMk/>
            <pc:sldMk cId="4267079034" sldId="2134805248"/>
            <ac:spMk id="13" creationId="{1B77A8A7-654D-489B-87E1-7C5C4854B8F7}"/>
          </ac:spMkLst>
        </pc:spChg>
        <pc:picChg chg="del">
          <ac:chgData name="Richard Prade" userId="47792793-89c4-4878-94aa-f1a7e9e88a14" providerId="ADAL" clId="{3B8BDD3B-27A7-4FED-A439-135F3AF32007}" dt="2021-09-28T06:43:13.429" v="1107" actId="478"/>
          <ac:picMkLst>
            <pc:docMk/>
            <pc:sldMk cId="4267079034" sldId="2134805248"/>
            <ac:picMk id="6" creationId="{C066BC8D-56F7-4940-A83C-8EB0B0D1EEC2}"/>
          </ac:picMkLst>
        </pc:picChg>
        <pc:picChg chg="del">
          <ac:chgData name="Richard Prade" userId="47792793-89c4-4878-94aa-f1a7e9e88a14" providerId="ADAL" clId="{3B8BDD3B-27A7-4FED-A439-135F3AF32007}" dt="2021-09-28T06:43:14.683" v="1108" actId="478"/>
          <ac:picMkLst>
            <pc:docMk/>
            <pc:sldMk cId="4267079034" sldId="2134805248"/>
            <ac:picMk id="8" creationId="{EC05B3B9-88BD-43EA-8B69-23FD9E3470C9}"/>
          </ac:picMkLst>
        </pc:picChg>
        <pc:picChg chg="add mod">
          <ac:chgData name="Richard Prade" userId="47792793-89c4-4878-94aa-f1a7e9e88a14" providerId="ADAL" clId="{3B8BDD3B-27A7-4FED-A439-135F3AF32007}" dt="2021-09-28T14:14:14.107" v="1383" actId="1076"/>
          <ac:picMkLst>
            <pc:docMk/>
            <pc:sldMk cId="4267079034" sldId="2134805248"/>
            <ac:picMk id="9" creationId="{436A04C5-728F-49EA-93C9-B6309B69E78C}"/>
          </ac:picMkLst>
        </pc:picChg>
        <pc:picChg chg="del">
          <ac:chgData name="Richard Prade" userId="47792793-89c4-4878-94aa-f1a7e9e88a14" providerId="ADAL" clId="{3B8BDD3B-27A7-4FED-A439-135F3AF32007}" dt="2021-09-28T06:44:30.512" v="1136" actId="478"/>
          <ac:picMkLst>
            <pc:docMk/>
            <pc:sldMk cId="4267079034" sldId="2134805248"/>
            <ac:picMk id="10" creationId="{FF1B9FC8-9262-4760-ACDA-10AAD903B173}"/>
          </ac:picMkLst>
        </pc:picChg>
        <pc:picChg chg="del">
          <ac:chgData name="Richard Prade" userId="47792793-89c4-4878-94aa-f1a7e9e88a14" providerId="ADAL" clId="{3B8BDD3B-27A7-4FED-A439-135F3AF32007}" dt="2021-09-28T06:44:29.362" v="1135" actId="478"/>
          <ac:picMkLst>
            <pc:docMk/>
            <pc:sldMk cId="4267079034" sldId="2134805248"/>
            <ac:picMk id="12" creationId="{D0A8B9AC-13CF-4AA4-ADF3-29ABD4336B7E}"/>
          </ac:picMkLst>
        </pc:picChg>
        <pc:picChg chg="del">
          <ac:chgData name="Richard Prade" userId="47792793-89c4-4878-94aa-f1a7e9e88a14" providerId="ADAL" clId="{3B8BDD3B-27A7-4FED-A439-135F3AF32007}" dt="2021-09-28T06:44:28.259" v="1134" actId="478"/>
          <ac:picMkLst>
            <pc:docMk/>
            <pc:sldMk cId="4267079034" sldId="2134805248"/>
            <ac:picMk id="14" creationId="{D83C3C80-923D-4CC9-887F-825BF1318DC8}"/>
          </ac:picMkLst>
        </pc:picChg>
        <pc:picChg chg="add mod">
          <ac:chgData name="Richard Prade" userId="47792793-89c4-4878-94aa-f1a7e9e88a14" providerId="ADAL" clId="{3B8BDD3B-27A7-4FED-A439-135F3AF32007}" dt="2021-09-28T14:15:06.690" v="1404" actId="1076"/>
          <ac:picMkLst>
            <pc:docMk/>
            <pc:sldMk cId="4267079034" sldId="2134805248"/>
            <ac:picMk id="15" creationId="{FD3478E4-7E90-40DF-AAB7-06BFB75F91C2}"/>
          </ac:picMkLst>
        </pc:picChg>
        <pc:picChg chg="add mod">
          <ac:chgData name="Richard Prade" userId="47792793-89c4-4878-94aa-f1a7e9e88a14" providerId="ADAL" clId="{3B8BDD3B-27A7-4FED-A439-135F3AF32007}" dt="2021-09-28T14:16:33.033" v="1412" actId="1076"/>
          <ac:picMkLst>
            <pc:docMk/>
            <pc:sldMk cId="4267079034" sldId="2134805248"/>
            <ac:picMk id="17" creationId="{32186F0D-6B3E-462A-BAF4-88F48680A29A}"/>
          </ac:picMkLst>
        </pc:picChg>
        <pc:picChg chg="del">
          <ac:chgData name="Richard Prade" userId="47792793-89c4-4878-94aa-f1a7e9e88a14" providerId="ADAL" clId="{3B8BDD3B-27A7-4FED-A439-135F3AF32007}" dt="2021-09-28T06:43:18.563" v="1109" actId="478"/>
          <ac:picMkLst>
            <pc:docMk/>
            <pc:sldMk cId="4267079034" sldId="2134805248"/>
            <ac:picMk id="18" creationId="{A6EE6673-4A97-4E9B-B377-79E40B40F182}"/>
          </ac:picMkLst>
        </pc:picChg>
        <pc:picChg chg="add del mod">
          <ac:chgData name="Richard Prade" userId="47792793-89c4-4878-94aa-f1a7e9e88a14" providerId="ADAL" clId="{3B8BDD3B-27A7-4FED-A439-135F3AF32007}" dt="2021-09-28T14:19:27.731" v="1431" actId="478"/>
          <ac:picMkLst>
            <pc:docMk/>
            <pc:sldMk cId="4267079034" sldId="2134805248"/>
            <ac:picMk id="20" creationId="{FC094573-5008-4474-BF2D-3F427FBA509B}"/>
          </ac:picMkLst>
        </pc:picChg>
        <pc:picChg chg="add mod">
          <ac:chgData name="Richard Prade" userId="47792793-89c4-4878-94aa-f1a7e9e88a14" providerId="ADAL" clId="{3B8BDD3B-27A7-4FED-A439-135F3AF32007}" dt="2021-09-28T14:17:16.505" v="1419" actId="14100"/>
          <ac:picMkLst>
            <pc:docMk/>
            <pc:sldMk cId="4267079034" sldId="2134805248"/>
            <ac:picMk id="22" creationId="{5FD749A1-E9D4-4434-A55B-58E4F0567425}"/>
          </ac:picMkLst>
        </pc:picChg>
        <pc:picChg chg="add del mod">
          <ac:chgData name="Richard Prade" userId="47792793-89c4-4878-94aa-f1a7e9e88a14" providerId="ADAL" clId="{3B8BDD3B-27A7-4FED-A439-135F3AF32007}" dt="2021-09-28T14:17:55.108" v="1422" actId="478"/>
          <ac:picMkLst>
            <pc:docMk/>
            <pc:sldMk cId="4267079034" sldId="2134805248"/>
            <ac:picMk id="24" creationId="{CF366A37-E6A8-44DE-A6A0-8A12ABF59AAC}"/>
          </ac:picMkLst>
        </pc:picChg>
        <pc:picChg chg="add del mod">
          <ac:chgData name="Richard Prade" userId="47792793-89c4-4878-94aa-f1a7e9e88a14" providerId="ADAL" clId="{3B8BDD3B-27A7-4FED-A439-135F3AF32007}" dt="2021-09-28T14:18:00.252" v="1425" actId="478"/>
          <ac:picMkLst>
            <pc:docMk/>
            <pc:sldMk cId="4267079034" sldId="2134805248"/>
            <ac:picMk id="26" creationId="{7FC09FF5-DC75-4B75-B601-C1638BBDD568}"/>
          </ac:picMkLst>
        </pc:picChg>
        <pc:picChg chg="add mod">
          <ac:chgData name="Richard Prade" userId="47792793-89c4-4878-94aa-f1a7e9e88a14" providerId="ADAL" clId="{3B8BDD3B-27A7-4FED-A439-135F3AF32007}" dt="2021-09-28T14:20:09.164" v="1435" actId="1076"/>
          <ac:picMkLst>
            <pc:docMk/>
            <pc:sldMk cId="4267079034" sldId="2134805248"/>
            <ac:picMk id="28" creationId="{E9F26A0F-5CBF-4F7B-9A47-3794B5B5E859}"/>
          </ac:picMkLst>
        </pc:picChg>
        <pc:picChg chg="add mod">
          <ac:chgData name="Richard Prade" userId="47792793-89c4-4878-94aa-f1a7e9e88a14" providerId="ADAL" clId="{3B8BDD3B-27A7-4FED-A439-135F3AF32007}" dt="2021-09-28T14:20:01.027" v="1433" actId="1076"/>
          <ac:picMkLst>
            <pc:docMk/>
            <pc:sldMk cId="4267079034" sldId="2134805248"/>
            <ac:picMk id="30" creationId="{C84ACBB1-D23A-4AB3-B1BA-09B278C621BF}"/>
          </ac:picMkLst>
        </pc:picChg>
        <pc:picChg chg="add del mod">
          <ac:chgData name="Richard Prade" userId="47792793-89c4-4878-94aa-f1a7e9e88a14" providerId="ADAL" clId="{3B8BDD3B-27A7-4FED-A439-135F3AF32007}" dt="2021-09-28T14:20:54.887" v="1441" actId="478"/>
          <ac:picMkLst>
            <pc:docMk/>
            <pc:sldMk cId="4267079034" sldId="2134805248"/>
            <ac:picMk id="32" creationId="{1187D699-0F64-473E-BC48-05E0CCB45D19}"/>
          </ac:picMkLst>
        </pc:picChg>
        <pc:picChg chg="add mod">
          <ac:chgData name="Richard Prade" userId="47792793-89c4-4878-94aa-f1a7e9e88a14" providerId="ADAL" clId="{3B8BDD3B-27A7-4FED-A439-135F3AF32007}" dt="2021-09-28T14:21:11.959" v="1445" actId="1076"/>
          <ac:picMkLst>
            <pc:docMk/>
            <pc:sldMk cId="4267079034" sldId="2134805248"/>
            <ac:picMk id="34" creationId="{2C87F9A0-7EFA-4027-982E-42F6AE2C9840}"/>
          </ac:picMkLst>
        </pc:picChg>
        <pc:picChg chg="add mod">
          <ac:chgData name="Richard Prade" userId="47792793-89c4-4878-94aa-f1a7e9e88a14" providerId="ADAL" clId="{3B8BDD3B-27A7-4FED-A439-135F3AF32007}" dt="2021-09-28T14:21:52.978" v="1447" actId="1076"/>
          <ac:picMkLst>
            <pc:docMk/>
            <pc:sldMk cId="4267079034" sldId="2134805248"/>
            <ac:picMk id="36" creationId="{A4EF91CA-7AD3-4C20-B595-F940AA0A00C1}"/>
          </ac:picMkLst>
        </pc:picChg>
        <pc:picChg chg="add mod">
          <ac:chgData name="Richard Prade" userId="47792793-89c4-4878-94aa-f1a7e9e88a14" providerId="ADAL" clId="{3B8BDD3B-27A7-4FED-A439-135F3AF32007}" dt="2021-09-28T14:22:55.147" v="1461" actId="1076"/>
          <ac:picMkLst>
            <pc:docMk/>
            <pc:sldMk cId="4267079034" sldId="2134805248"/>
            <ac:picMk id="38" creationId="{B1CC5112-AFCE-40BC-B9DF-8352719D785F}"/>
          </ac:picMkLst>
        </pc:picChg>
        <pc:picChg chg="add mod">
          <ac:chgData name="Richard Prade" userId="47792793-89c4-4878-94aa-f1a7e9e88a14" providerId="ADAL" clId="{3B8BDD3B-27A7-4FED-A439-135F3AF32007}" dt="2021-09-28T14:22:55.147" v="1461" actId="1076"/>
          <ac:picMkLst>
            <pc:docMk/>
            <pc:sldMk cId="4267079034" sldId="2134805248"/>
            <ac:picMk id="40" creationId="{B33B155B-60F0-4226-9DF9-A9ED11AD6F2B}"/>
          </ac:picMkLst>
        </pc:picChg>
        <pc:picChg chg="add mod">
          <ac:chgData name="Richard Prade" userId="47792793-89c4-4878-94aa-f1a7e9e88a14" providerId="ADAL" clId="{3B8BDD3B-27A7-4FED-A439-135F3AF32007}" dt="2021-09-28T14:22:55.147" v="1461" actId="1076"/>
          <ac:picMkLst>
            <pc:docMk/>
            <pc:sldMk cId="4267079034" sldId="2134805248"/>
            <ac:picMk id="42" creationId="{9F5AD9A8-42C4-4ABA-84B1-028E2B7DB852}"/>
          </ac:picMkLst>
        </pc:picChg>
        <pc:picChg chg="add mod">
          <ac:chgData name="Richard Prade" userId="47792793-89c4-4878-94aa-f1a7e9e88a14" providerId="ADAL" clId="{3B8BDD3B-27A7-4FED-A439-135F3AF32007}" dt="2021-09-28T14:22:55.147" v="1461" actId="1076"/>
          <ac:picMkLst>
            <pc:docMk/>
            <pc:sldMk cId="4267079034" sldId="2134805248"/>
            <ac:picMk id="44" creationId="{4D413D6F-8432-4C93-858B-7605007EA030}"/>
          </ac:picMkLst>
        </pc:picChg>
        <pc:picChg chg="add mod">
          <ac:chgData name="Richard Prade" userId="47792793-89c4-4878-94aa-f1a7e9e88a14" providerId="ADAL" clId="{3B8BDD3B-27A7-4FED-A439-135F3AF32007}" dt="2021-09-28T14:22:55.147" v="1461" actId="1076"/>
          <ac:picMkLst>
            <pc:docMk/>
            <pc:sldMk cId="4267079034" sldId="2134805248"/>
            <ac:picMk id="46" creationId="{9F06B83E-6AFE-4208-80C5-0E9D93190284}"/>
          </ac:picMkLst>
        </pc:picChg>
      </pc:sldChg>
      <pc:sldMasterChg chg="delSldLayout">
        <pc:chgData name="Richard Prade" userId="47792793-89c4-4878-94aa-f1a7e9e88a14" providerId="ADAL" clId="{3B8BDD3B-27A7-4FED-A439-135F3AF32007}" dt="2021-09-28T06:23:43.945" v="644" actId="47"/>
        <pc:sldMasterMkLst>
          <pc:docMk/>
          <pc:sldMasterMk cId="2139907700" sldId="2147484161"/>
        </pc:sldMasterMkLst>
        <pc:sldLayoutChg chg="del">
          <pc:chgData name="Richard Prade" userId="47792793-89c4-4878-94aa-f1a7e9e88a14" providerId="ADAL" clId="{3B8BDD3B-27A7-4FED-A439-135F3AF32007}" dt="2021-09-28T06:23:43.945" v="644" actId="47"/>
          <pc:sldLayoutMkLst>
            <pc:docMk/>
            <pc:sldMasterMk cId="2139907700" sldId="2147484161"/>
            <pc:sldLayoutMk cId="2718225456" sldId="2147484192"/>
          </pc:sldLayoutMkLst>
        </pc:sldLayoutChg>
      </pc:sldMasterChg>
    </pc:docChg>
  </pc:docChgLst>
  <pc:docChgLst>
    <pc:chgData name="Richard Prade" userId="S::richardp@microsoft.com::47792793-89c4-4878-94aa-f1a7e9e88a14" providerId="AD" clId="Web-{5E2A602C-49B5-4246-95A5-517CB2C0D2AD}"/>
    <pc:docChg chg="modSld">
      <pc:chgData name="Richard Prade" userId="S::richardp@microsoft.com::47792793-89c4-4878-94aa-f1a7e9e88a14" providerId="AD" clId="Web-{5E2A602C-49B5-4246-95A5-517CB2C0D2AD}" dt="2021-10-15T08:15:34.491" v="3"/>
      <pc:docMkLst>
        <pc:docMk/>
      </pc:docMkLst>
      <pc:sldChg chg="modSp">
        <pc:chgData name="Richard Prade" userId="S::richardp@microsoft.com::47792793-89c4-4878-94aa-f1a7e9e88a14" providerId="AD" clId="Web-{5E2A602C-49B5-4246-95A5-517CB2C0D2AD}" dt="2021-10-15T08:15:34.491" v="3"/>
        <pc:sldMkLst>
          <pc:docMk/>
          <pc:sldMk cId="1493769433" sldId="2134805246"/>
        </pc:sldMkLst>
        <pc:graphicFrameChg chg="mod modGraphic">
          <ac:chgData name="Richard Prade" userId="S::richardp@microsoft.com::47792793-89c4-4878-94aa-f1a7e9e88a14" providerId="AD" clId="Web-{5E2A602C-49B5-4246-95A5-517CB2C0D2AD}" dt="2021-10-15T08:15:34.491" v="3"/>
          <ac:graphicFrameMkLst>
            <pc:docMk/>
            <pc:sldMk cId="1493769433" sldId="2134805246"/>
            <ac:graphicFrameMk id="6" creationId="{671A1FA0-A8F7-4864-B2C9-1F9C278CD637}"/>
          </ac:graphicFrameMkLst>
        </pc:graphicFrameChg>
      </pc:sldChg>
    </pc:docChg>
  </pc:docChgLst>
  <pc:docChgLst>
    <pc:chgData name="Richard Prade" userId="47792793-89c4-4878-94aa-f1a7e9e88a14" providerId="ADAL" clId="{C0C29993-73C7-44E5-9E41-127D0307284A}"/>
    <pc:docChg chg="modSld">
      <pc:chgData name="Richard Prade" userId="47792793-89c4-4878-94aa-f1a7e9e88a14" providerId="ADAL" clId="{C0C29993-73C7-44E5-9E41-127D0307284A}" dt="2022-03-29T07:29:13.113" v="3" actId="20577"/>
      <pc:docMkLst>
        <pc:docMk/>
      </pc:docMkLst>
      <pc:sldChg chg="modSp mod">
        <pc:chgData name="Richard Prade" userId="47792793-89c4-4878-94aa-f1a7e9e88a14" providerId="ADAL" clId="{C0C29993-73C7-44E5-9E41-127D0307284A}" dt="2022-03-29T07:29:13.113" v="3" actId="20577"/>
        <pc:sldMkLst>
          <pc:docMk/>
          <pc:sldMk cId="4267079034" sldId="2134805248"/>
        </pc:sldMkLst>
        <pc:spChg chg="mod">
          <ac:chgData name="Richard Prade" userId="47792793-89c4-4878-94aa-f1a7e9e88a14" providerId="ADAL" clId="{C0C29993-73C7-44E5-9E41-127D0307284A}" dt="2022-03-29T07:29:13.113" v="3" actId="20577"/>
          <ac:spMkLst>
            <pc:docMk/>
            <pc:sldMk cId="4267079034" sldId="2134805248"/>
            <ac:spMk id="13" creationId="{1B77A8A7-654D-489B-87E1-7C5C4854B8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71AD2-CAD0-48F4-A8FE-F9F35A1591A1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E3209-7D4C-40D6-A23D-7D46C26E520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59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9A09B-4A39-974B-9594-129A7470D5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64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b="1" dirty="0"/>
              <a:t>With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A69098-AF98-44ED-B19A-289934A194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142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b="1" dirty="0"/>
              <a:t>With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A69098-AF98-44ED-B19A-289934A194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14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b="1" dirty="0"/>
              <a:t>With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A69098-AF98-44ED-B19A-289934A194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142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b="1" dirty="0"/>
              <a:t>With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A69098-AF98-44ED-B19A-289934A194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827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251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half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560644"/>
            <a:ext cx="4898137" cy="123912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>
                <a:latin typeface="+mn-lt"/>
              </a:defRPr>
            </a:lvl1pPr>
            <a:lvl2pPr marL="228600" indent="0">
              <a:buNone/>
              <a:defRPr sz="1600"/>
            </a:lvl2pPr>
            <a:lvl3pPr marL="457200" indent="0">
              <a:buNone/>
              <a:defRPr sz="1200"/>
            </a:lvl3pPr>
            <a:lvl4pPr marL="685800" indent="0">
              <a:buNone/>
              <a:defRPr sz="1100"/>
            </a:lvl4pPr>
            <a:lvl5pPr marL="914400" indent="0"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B7896-F978-4D6E-861E-D10AD51486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11018520" cy="430887"/>
          </a:xfrm>
        </p:spPr>
        <p:txBody>
          <a:bodyPr/>
          <a:lstStyle>
            <a:lvl1pPr algn="ctr">
              <a:defRPr lang="en-US" sz="2800" b="0" kern="1200" cap="none" spc="-100" baseline="0">
                <a:ln w="3175">
                  <a:noFill/>
                </a:ln>
                <a:solidFill>
                  <a:srgbClr val="0078D7"/>
                </a:solidFill>
                <a:effectLst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08524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CB9D2F-F5F8-42D4-BF59-2CA4DB9E49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DB8C22-FB56-485D-B4F9-E8FC084E9ED0}"/>
              </a:ext>
            </a:extLst>
          </p:cNvPr>
          <p:cNvSpPr/>
          <p:nvPr userDrawn="1"/>
        </p:nvSpPr>
        <p:spPr bwMode="auto">
          <a:xfrm>
            <a:off x="269303" y="2759102"/>
            <a:ext cx="6545155" cy="3586713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69303" y="2759101"/>
            <a:ext cx="6545155" cy="1793090"/>
          </a:xfrm>
          <a:noFill/>
        </p:spPr>
        <p:txBody>
          <a:bodyPr lIns="146304" tIns="91440" rIns="146304" bIns="91440" anchor="t" anchorCtr="0"/>
          <a:lstStyle>
            <a:lvl1pPr algn="l">
              <a:defRPr sz="5292" cap="none" spc="-98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69303" y="4553489"/>
            <a:ext cx="6545155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8" name="MS logo white - EMF">
            <a:extLst>
              <a:ext uri="{FF2B5EF4-FFF2-40B4-BE49-F238E27FC236}">
                <a16:creationId xmlns:a16="http://schemas.microsoft.com/office/drawing/2014/main" id="{4B2448B7-4736-40F6-B6E5-8B83FDA251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4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14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arning objective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C32E3F-5124-491D-BAA1-AC7A9B47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512"/>
            <a:ext cx="5826760" cy="764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CF6E4-9FAE-4025-8123-F65F2C8EDD92}"/>
              </a:ext>
            </a:extLst>
          </p:cNvPr>
          <p:cNvSpPr txBox="1">
            <a:spLocks/>
          </p:cNvSpPr>
          <p:nvPr userDrawn="1"/>
        </p:nvSpPr>
        <p:spPr>
          <a:xfrm>
            <a:off x="2" y="1727554"/>
            <a:ext cx="7440637" cy="2341498"/>
          </a:xfrm>
          <a:prstGeom prst="rect">
            <a:avLst/>
          </a:prstGeom>
        </p:spPr>
        <p:txBody>
          <a:bodyPr vert="horz" wrap="square" lIns="448212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2B3C331-8EDD-44AA-8FFC-AEED939BDD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33458" y="0"/>
            <a:ext cx="5758542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D6E2573-D677-40AA-BF3F-2E7EB04265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241" y="1811337"/>
            <a:ext cx="5826760" cy="4567692"/>
          </a:xfrm>
        </p:spPr>
        <p:txBody>
          <a:bodyPr/>
          <a:lstStyle>
            <a:lvl1pPr marL="0" indent="0">
              <a:spcBef>
                <a:spcPts val="800"/>
              </a:spcBef>
              <a:spcAft>
                <a:spcPts val="600"/>
              </a:spcAft>
              <a:buNone/>
              <a:defRPr sz="2400"/>
            </a:lvl1pPr>
            <a:lvl2pPr marL="336145" indent="0">
              <a:spcBef>
                <a:spcPts val="400"/>
              </a:spcBef>
              <a:spcAft>
                <a:spcPts val="200"/>
              </a:spcAft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marL="560241" indent="0">
              <a:buNone/>
              <a:defRPr sz="1200"/>
            </a:lvl3pPr>
            <a:lvl4pPr marL="784338" indent="0">
              <a:buNone/>
              <a:defRPr sz="1100"/>
            </a:lvl4pPr>
            <a:lvl5pPr marL="1008434" indent="0"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8010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169892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1970464"/>
      </p:ext>
    </p:extLst>
  </p:cSld>
  <p:clrMap bg1="lt1" tx1="dk1" bg2="lt2" tx2="dk2" accent1="accent1" accent2="accent2" accent3="accent3" accent4="accent4" accent5="accent5" accent6="accent6" hlink="hlink" folHlink="folHlink"/>
  <p:transition>
    <p:fade/>
  </p:transition>
  <p:txStyles>
    <p:titleStyle>
      <a:lvl1pPr algn="ctr" defTabSz="91419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all" spc="500" baseline="0" dirty="0">
          <a:ln w="3175">
            <a:noFill/>
          </a:ln>
          <a:solidFill>
            <a:schemeClr val="tx2"/>
          </a:solidFill>
          <a:effectLst/>
          <a:latin typeface="Segoe UI Semilight" charset="0"/>
          <a:ea typeface="+mn-ea"/>
          <a:cs typeface="Segoe UI Semilight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03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6508F-E9E1-4A87-B5F0-33F89EA6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2885F-98F2-4C50-894D-5763A6218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E3C45-B67C-467A-869D-66675C04C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B40BE-9E9C-4A21-9CC8-C39479901667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04CFD-3A25-47DB-A0F4-1011E5E34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5D893-ED75-45B6-AB1E-5F92019B3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A3DF6-1B88-4EC9-B6B1-B67C7DA5A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35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169892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9907700"/>
      </p:ext>
    </p:extLst>
  </p:cSld>
  <p:clrMap bg1="lt1" tx1="dk1" bg2="lt2" tx2="dk2" accent1="accent1" accent2="accent2" accent3="accent3" accent4="accent4" accent5="accent5" accent6="accent6" hlink="hlink" folHlink="folHlink"/>
  <p:transition>
    <p:fade/>
  </p:transition>
  <p:txStyles>
    <p:titleStyle>
      <a:lvl1pPr algn="ctr" defTabSz="91419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all" spc="500" baseline="0" dirty="0">
          <a:ln w="3175">
            <a:noFill/>
          </a:ln>
          <a:solidFill>
            <a:schemeClr val="tx2"/>
          </a:solidFill>
          <a:effectLst/>
          <a:latin typeface="Segoe UI Semilight" charset="0"/>
          <a:ea typeface="+mn-ea"/>
          <a:cs typeface="Segoe UI Semilight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419544"/>
      </p:ext>
    </p:extLst>
  </p:cSld>
  <p:clrMap bg1="lt1" tx1="dk1" bg2="lt2" tx2="dk2" accent1="accent1" accent2="accent2" accent3="accent3" accent4="accent4" accent5="accent5" accent6="accent6" hlink="hlink" folHlink="folHlink"/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emf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35A3888-611A-4FC3-8A75-2D38F84C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01" y="3087313"/>
            <a:ext cx="6466777" cy="179309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4000" spc="0" dirty="0">
                <a:latin typeface="Segoe UI Semilight" charset="0"/>
                <a:ea typeface="Segoe UI Semilight" charset="0"/>
              </a:rPr>
              <a:t>Lab Environment</a:t>
            </a:r>
            <a:br>
              <a:rPr lang="en-US" sz="4000" spc="0" dirty="0">
                <a:latin typeface="Segoe UI Semilight" charset="0"/>
                <a:ea typeface="Segoe UI Semilight" charset="0"/>
              </a:rPr>
            </a:br>
            <a:r>
              <a:rPr lang="en-US" sz="4000" spc="0" dirty="0">
                <a:latin typeface="Segoe UI Semilight" charset="0"/>
                <a:ea typeface="Segoe UI Semilight" charset="0"/>
              </a:rPr>
              <a:t>Lab Objectives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86EF2-26D6-458B-8286-B4AE26742DE3}"/>
              </a:ext>
            </a:extLst>
          </p:cNvPr>
          <p:cNvSpPr txBox="1"/>
          <p:nvPr/>
        </p:nvSpPr>
        <p:spPr>
          <a:xfrm>
            <a:off x="504088" y="4449708"/>
            <a:ext cx="2954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05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4BE18-113E-437E-81A4-6DF3ACE57F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6279" y="2202908"/>
            <a:ext cx="7852881" cy="3559051"/>
          </a:xfrm>
        </p:spPr>
        <p:txBody>
          <a:bodyPr vert="horz" wrap="square" lIns="0" tIns="0" rIns="0" bIns="0" rtlCol="0" anchor="t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  <a:buSzPct val="95000"/>
              <a:defRPr/>
            </a:pPr>
            <a:r>
              <a:rPr lang="en-US" sz="2000" kern="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cs typeface="Segoe UI Semilight"/>
              </a:rPr>
              <a:t>The different labs are:</a:t>
            </a:r>
          </a:p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ü"/>
              <a:defRPr/>
            </a:pPr>
            <a:r>
              <a:rPr lang="en-US" sz="2000" kern="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cs typeface="Segoe UI Semilight"/>
              </a:rPr>
              <a:t>LAB01-Load Data Into Cosmos DB with </a:t>
            </a:r>
            <a:r>
              <a:rPr lang="en-US" sz="2000" kern="0" dirty="0" err="1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cs typeface="Segoe UI Semilight"/>
              </a:rPr>
              <a:t>ADFMigrate</a:t>
            </a:r>
            <a:r>
              <a:rPr lang="en-US" sz="2000" kern="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cs typeface="Segoe UI Semilight"/>
              </a:rPr>
              <a:t> the </a:t>
            </a:r>
            <a:r>
              <a:rPr lang="en-US" sz="2000" kern="0" dirty="0" err="1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cs typeface="Segoe UI Semilight"/>
              </a:rPr>
              <a:t>OnPremise</a:t>
            </a:r>
            <a:r>
              <a:rPr lang="en-US" sz="2000" kern="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cs typeface="Segoe UI Semilight"/>
              </a:rPr>
              <a:t> database into Azure</a:t>
            </a:r>
          </a:p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ü"/>
              <a:defRPr/>
            </a:pPr>
            <a:r>
              <a:rPr lang="en-US" sz="2000" kern="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cs typeface="Segoe UI Semilight"/>
              </a:rPr>
              <a:t>LAB02-Querying and Indexing in Azure Cosmos DB</a:t>
            </a:r>
          </a:p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ü"/>
              <a:defRPr/>
            </a:pPr>
            <a:r>
              <a:rPr lang="en-US" sz="2000" kern="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cs typeface="Segoe UI Semilight"/>
              </a:rPr>
              <a:t>LAB03-Data modeling</a:t>
            </a:r>
          </a:p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ü"/>
              <a:defRPr/>
            </a:pPr>
            <a:r>
              <a:rPr lang="en-US" sz="2000" kern="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cs typeface="Segoe UI Semilight"/>
              </a:rPr>
              <a:t>LAB04-ChangeFeed</a:t>
            </a:r>
          </a:p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ü"/>
              <a:defRPr/>
            </a:pPr>
            <a:r>
              <a:rPr lang="en-US" sz="2000" kern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cs typeface="Segoe UI Semilight"/>
              </a:rPr>
              <a:t>LAB05-Synapse Link</a:t>
            </a:r>
            <a:endParaRPr lang="en-US" sz="2000" kern="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cs typeface="Segoe UI Semilight"/>
            </a:endParaRPr>
          </a:p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ü"/>
              <a:defRPr/>
            </a:pPr>
            <a:endParaRPr lang="en-US" sz="2000" kern="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cs typeface="Segoe UI Semilight"/>
            </a:endParaRPr>
          </a:p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ü"/>
              <a:defRPr/>
            </a:pPr>
            <a:endParaRPr lang="en-US" sz="2000" kern="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2B812-3BE3-4A5F-AC01-6C1B771E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12192000" cy="443198"/>
          </a:xfrm>
        </p:spPr>
        <p:txBody>
          <a:bodyPr/>
          <a:lstStyle/>
          <a:p>
            <a:pPr algn="ctr" defTabSz="914367">
              <a:lnSpc>
                <a:spcPct val="90000"/>
              </a:lnSpc>
            </a:pPr>
            <a:r>
              <a:rPr lang="en-US" sz="3200" cap="all" dirty="0"/>
              <a:t>Workshop </a:t>
            </a:r>
            <a:r>
              <a:rPr lang="en-US" sz="3200" cap="all" dirty="0" err="1"/>
              <a:t>envionment</a:t>
            </a:r>
            <a:endParaRPr lang="en-US" sz="3200" cap="al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3AECD-55B6-4B9E-9B1D-10DE28DE2430}"/>
              </a:ext>
            </a:extLst>
          </p:cNvPr>
          <p:cNvSpPr txBox="1"/>
          <p:nvPr/>
        </p:nvSpPr>
        <p:spPr>
          <a:xfrm>
            <a:off x="434962" y="1221529"/>
            <a:ext cx="1132207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50" normalizeH="0" baseline="0" noProof="0" dirty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Azure Cosmos DB</a:t>
            </a:r>
          </a:p>
        </p:txBody>
      </p:sp>
    </p:spTree>
    <p:extLst>
      <p:ext uri="{BB962C8B-B14F-4D97-AF65-F5344CB8AC3E}">
        <p14:creationId xmlns:p14="http://schemas.microsoft.com/office/powerpoint/2010/main" val="82419003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4BE18-113E-437E-81A4-6DF3ACE57F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6085" y="1850437"/>
            <a:ext cx="6261019" cy="2400978"/>
          </a:xfrm>
        </p:spPr>
        <p:txBody>
          <a:bodyPr vert="horz" wrap="square" lIns="0" tIns="0" rIns="0" bIns="0" rtlCol="0" anchor="t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  <a:buSzPct val="95000"/>
              <a:defRPr/>
            </a:pPr>
            <a:r>
              <a:rPr lang="en-US" b="1" dirty="0"/>
              <a:t> Resource Group: </a:t>
            </a:r>
          </a:p>
          <a:p>
            <a:pPr marL="571500" lvl="1" indent="-342900" fontAlgn="base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Cosmos DB Account</a:t>
            </a:r>
          </a:p>
          <a:p>
            <a:pPr marL="571500" lvl="1" indent="-342900" fontAlgn="base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Azure Synapse Workspace</a:t>
            </a:r>
          </a:p>
          <a:p>
            <a:pPr marL="571500" lvl="1" indent="-342900" fontAlgn="base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Azure virtual network </a:t>
            </a:r>
          </a:p>
          <a:p>
            <a:pPr marL="571500" lvl="1" indent="-342900" fontAlgn="base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Azure Blob Storage account </a:t>
            </a:r>
          </a:p>
          <a:p>
            <a:pPr marL="571500" lvl="1" indent="-342900" fontAlgn="base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Azure Bastion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  <a:buSzPct val="95000"/>
              <a:defRPr/>
            </a:pPr>
            <a:endParaRPr lang="en-US" sz="1600" kern="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2B812-3BE3-4A5F-AC01-6C1B771E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12192000" cy="443198"/>
          </a:xfrm>
        </p:spPr>
        <p:txBody>
          <a:bodyPr/>
          <a:lstStyle/>
          <a:p>
            <a:pPr algn="ctr" defTabSz="914367">
              <a:lnSpc>
                <a:spcPct val="90000"/>
              </a:lnSpc>
            </a:pPr>
            <a:r>
              <a:rPr lang="en-US" sz="3200" cap="all" dirty="0"/>
              <a:t>Workshop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3AECD-55B6-4B9E-9B1D-10DE28DE2430}"/>
              </a:ext>
            </a:extLst>
          </p:cNvPr>
          <p:cNvSpPr txBox="1"/>
          <p:nvPr/>
        </p:nvSpPr>
        <p:spPr>
          <a:xfrm>
            <a:off x="434962" y="1221529"/>
            <a:ext cx="1132207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50" normalizeH="0" baseline="0" noProof="0" dirty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The main resources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77A8A7-654D-489B-87E1-7C5C4854B8F7}"/>
              </a:ext>
            </a:extLst>
          </p:cNvPr>
          <p:cNvSpPr txBox="1"/>
          <p:nvPr/>
        </p:nvSpPr>
        <p:spPr>
          <a:xfrm>
            <a:off x="395706" y="1773006"/>
            <a:ext cx="442762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  <a:buSzPct val="95000"/>
              <a:defRPr/>
            </a:pPr>
            <a:r>
              <a:rPr lang="en-US" sz="1800" b="1" dirty="0"/>
              <a:t>Resource Group: </a:t>
            </a:r>
          </a:p>
          <a:p>
            <a:pPr marL="800100" lvl="1" indent="-342900" fontAlgn="base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§"/>
              <a:defRPr/>
            </a:pPr>
            <a:r>
              <a:rPr lang="en-US" dirty="0"/>
              <a:t>24 Azure virtual machines (one for each user)</a:t>
            </a:r>
          </a:p>
          <a:p>
            <a:pPr lvl="1" fontAlgn="base">
              <a:spcBef>
                <a:spcPct val="0"/>
              </a:spcBef>
              <a:spcAft>
                <a:spcPts val="600"/>
              </a:spcAft>
              <a:buSzPct val="95000"/>
              <a:defRPr/>
            </a:pPr>
            <a:r>
              <a:rPr lang="en-US"/>
              <a:t>	vmTeam01 </a:t>
            </a:r>
            <a:r>
              <a:rPr lang="en-US" dirty="0"/>
              <a:t>-&gt; vmTeam24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§"/>
              <a:defRPr/>
            </a:pPr>
            <a:r>
              <a:rPr lang="en-US" dirty="0"/>
              <a:t>24 Azure Data factory (One for each user)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84ACBB1-D23A-4AB3-B1BA-09B278C62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216" y="3768430"/>
            <a:ext cx="736600" cy="6032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1CC5112-AFCE-40BC-B9DF-8352719D7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180" y="2465852"/>
            <a:ext cx="514350" cy="5143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08C226A-3A19-4304-37AA-1B972033C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127" y="1751175"/>
            <a:ext cx="3424778" cy="36869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C8E5660-E2CD-576B-95B0-F17321DA4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1633" y="1796461"/>
            <a:ext cx="3263353" cy="36869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EF4F522-63EA-F577-1F1B-FD9612DBC9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9367" y="3625366"/>
            <a:ext cx="441454" cy="45126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2A70464-0F65-4850-A455-F094DFB42D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4815" y="2103023"/>
            <a:ext cx="636987" cy="62398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17B42800-04B8-F542-FD9C-10E5E98BDC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63928" y="2465852"/>
            <a:ext cx="594465" cy="55879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1085964-7B8F-47A2-8522-132FD785AC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14337" y="2894064"/>
            <a:ext cx="471105" cy="44226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60BD434-1EF9-401E-EC5F-D07F0AB4CB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93780" y="3112356"/>
            <a:ext cx="648799" cy="56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7903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4BE18-113E-437E-81A4-6DF3ACE57F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806" y="1529306"/>
            <a:ext cx="10427181" cy="5282600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ü"/>
              <a:defRPr/>
            </a:pPr>
            <a:r>
              <a:rPr lang="en-US" sz="2000" kern="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cs typeface="Segoe UI Semilight"/>
              </a:rPr>
              <a:t>Each user has a Jump Server</a:t>
            </a:r>
          </a:p>
          <a:p>
            <a:pPr marL="571500" lvl="1" indent="-342900" fontAlgn="base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§"/>
              <a:defRPr/>
            </a:pPr>
            <a:r>
              <a:rPr lang="en-US" sz="1800" kern="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cs typeface="Segoe UI Semilight"/>
              </a:rPr>
              <a:t> Windows 10 connection via Bastion </a:t>
            </a:r>
          </a:p>
          <a:p>
            <a:pPr marL="571500" lvl="1" indent="-342900" fontAlgn="base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§"/>
              <a:defRPr/>
            </a:pPr>
            <a:endParaRPr lang="en-US" sz="1800" kern="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cs typeface="Segoe UI Semilight"/>
            </a:endParaRPr>
          </a:p>
          <a:p>
            <a:pPr marL="571500" lvl="1" indent="-342900" fontAlgn="base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§"/>
              <a:defRPr/>
            </a:pPr>
            <a:endParaRPr lang="en-US" sz="1800" kern="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cs typeface="Segoe UI Semilight"/>
            </a:endParaRPr>
          </a:p>
          <a:p>
            <a:pPr marL="571500" lvl="1" indent="-342900" fontAlgn="base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§"/>
              <a:defRPr/>
            </a:pPr>
            <a:r>
              <a:rPr lang="en-US" sz="1800" kern="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cs typeface="Segoe UI Semilight"/>
              </a:rPr>
              <a:t>On the desktop a shortcut with the lab files 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  <a:buSzPct val="95000"/>
              <a:defRPr/>
            </a:pPr>
            <a:endParaRPr lang="en-US" sz="2000" kern="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cs typeface="Segoe UI Semilight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SzPct val="95000"/>
              <a:defRPr/>
            </a:pPr>
            <a:endParaRPr lang="en-US" sz="2000" kern="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cs typeface="Segoe UI Semilight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SzPct val="95000"/>
              <a:defRPr/>
            </a:pPr>
            <a:endParaRPr lang="en-US" sz="2000" kern="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cs typeface="Segoe UI Semilight"/>
            </a:endParaRPr>
          </a:p>
          <a:p>
            <a:pPr marL="571500" lvl="1" indent="-342900" fontAlgn="base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§"/>
              <a:defRPr/>
            </a:pPr>
            <a:endParaRPr lang="en-US" sz="1800" kern="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cs typeface="Segoe UI Semilight"/>
            </a:endParaRPr>
          </a:p>
          <a:p>
            <a:pPr marL="571500" lvl="1" indent="-342900" fontAlgn="base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§"/>
              <a:defRPr/>
            </a:pPr>
            <a:endParaRPr lang="en-US" sz="1800" kern="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cs typeface="Segoe UI Semilight"/>
            </a:endParaRPr>
          </a:p>
          <a:p>
            <a:pPr marL="571500" lvl="1" indent="-342900" fontAlgn="base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§"/>
              <a:defRPr/>
            </a:pPr>
            <a:r>
              <a:rPr lang="en-US" sz="1800" kern="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cs typeface="Segoe UI Semilight"/>
              </a:rPr>
              <a:t>A set of tools installed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  <a:buSzPct val="95000"/>
              <a:defRPr/>
            </a:pPr>
            <a:endParaRPr lang="en-US" sz="2000" kern="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SzPct val="95000"/>
              <a:defRPr/>
            </a:pPr>
            <a:endParaRPr lang="en-US" sz="2000" kern="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SzPct val="95000"/>
              <a:defRPr/>
            </a:pPr>
            <a:r>
              <a:rPr lang="en-US" sz="2000" kern="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</a:rPr>
              <a:t>	</a:t>
            </a:r>
            <a:r>
              <a:rPr lang="en-US" sz="1600" kern="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</a:rPr>
              <a:t>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2B812-3BE3-4A5F-AC01-6C1B771E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12192000" cy="443198"/>
          </a:xfrm>
        </p:spPr>
        <p:txBody>
          <a:bodyPr/>
          <a:lstStyle/>
          <a:p>
            <a:pPr algn="ctr" defTabSz="914367">
              <a:lnSpc>
                <a:spcPct val="90000"/>
              </a:lnSpc>
            </a:pPr>
            <a:r>
              <a:rPr lang="en-US" sz="3200" cap="all" dirty="0"/>
              <a:t>Workshop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3AECD-55B6-4B9E-9B1D-10DE28DE2430}"/>
              </a:ext>
            </a:extLst>
          </p:cNvPr>
          <p:cNvSpPr txBox="1"/>
          <p:nvPr/>
        </p:nvSpPr>
        <p:spPr>
          <a:xfrm>
            <a:off x="434962" y="1221529"/>
            <a:ext cx="1132207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50" normalizeH="0" baseline="0" noProof="0" dirty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Jump Server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8902E0C-5766-218E-FD22-9E86ADE56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351" y="1577226"/>
            <a:ext cx="5639649" cy="201607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1261A62-08B5-BB78-14E9-21AD3DD6B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322" y="3651267"/>
            <a:ext cx="742955" cy="87630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C5795E0-80EF-E6C7-648F-08E84E677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4676" y="3593300"/>
            <a:ext cx="3258792" cy="114985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3682A1A-B12D-6EFD-02D7-C813270DB5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228" y="5174233"/>
            <a:ext cx="1287326" cy="93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5433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B812-3BE3-4A5F-AC01-6C1B771E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12192000" cy="443198"/>
          </a:xfrm>
        </p:spPr>
        <p:txBody>
          <a:bodyPr/>
          <a:lstStyle/>
          <a:p>
            <a:pPr algn="ctr" defTabSz="914367">
              <a:lnSpc>
                <a:spcPct val="90000"/>
              </a:lnSpc>
            </a:pPr>
            <a:r>
              <a:rPr lang="en-US" sz="3200" cap="all" dirty="0"/>
              <a:t>Logins and Accounts USED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5F88DE-4B80-4AE8-A7F8-42DA6849A29E}"/>
              </a:ext>
            </a:extLst>
          </p:cNvPr>
          <p:cNvGrpSpPr/>
          <p:nvPr/>
        </p:nvGrpSpPr>
        <p:grpSpPr>
          <a:xfrm>
            <a:off x="9335049" y="1739541"/>
            <a:ext cx="1990772" cy="1897874"/>
            <a:chOff x="3587642" y="3891187"/>
            <a:chExt cx="757004" cy="7216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E0A3013-C47A-4C71-A2D7-F408ED0F64CB}"/>
                </a:ext>
              </a:extLst>
            </p:cNvPr>
            <p:cNvSpPr/>
            <p:nvPr/>
          </p:nvSpPr>
          <p:spPr bwMode="auto">
            <a:xfrm flipH="1">
              <a:off x="3587642" y="3891187"/>
              <a:ext cx="463635" cy="605599"/>
            </a:xfrm>
            <a:custGeom>
              <a:avLst/>
              <a:gdLst>
                <a:gd name="connsiteX0" fmla="*/ 241548 w 489702"/>
                <a:gd name="connsiteY0" fmla="*/ 312298 h 639648"/>
                <a:gd name="connsiteX1" fmla="*/ 225297 w 489702"/>
                <a:gd name="connsiteY1" fmla="*/ 321375 h 639648"/>
                <a:gd name="connsiteX2" fmla="*/ 219357 w 489702"/>
                <a:gd name="connsiteY2" fmla="*/ 346201 h 639648"/>
                <a:gd name="connsiteX3" fmla="*/ 225648 w 489702"/>
                <a:gd name="connsiteY3" fmla="*/ 369870 h 639648"/>
                <a:gd name="connsiteX4" fmla="*/ 242160 w 489702"/>
                <a:gd name="connsiteY4" fmla="*/ 378678 h 639648"/>
                <a:gd name="connsiteX5" fmla="*/ 259153 w 489702"/>
                <a:gd name="connsiteY5" fmla="*/ 369959 h 639648"/>
                <a:gd name="connsiteX6" fmla="*/ 265401 w 489702"/>
                <a:gd name="connsiteY6" fmla="*/ 345666 h 639648"/>
                <a:gd name="connsiteX7" fmla="*/ 259110 w 489702"/>
                <a:gd name="connsiteY7" fmla="*/ 321018 h 639648"/>
                <a:gd name="connsiteX8" fmla="*/ 241548 w 489702"/>
                <a:gd name="connsiteY8" fmla="*/ 312298 h 639648"/>
                <a:gd name="connsiteX9" fmla="*/ 161681 w 489702"/>
                <a:gd name="connsiteY9" fmla="*/ 281690 h 639648"/>
                <a:gd name="connsiteX10" fmla="*/ 161681 w 489702"/>
                <a:gd name="connsiteY10" fmla="*/ 409290 h 639648"/>
                <a:gd name="connsiteX11" fmla="*/ 80776 w 489702"/>
                <a:gd name="connsiteY11" fmla="*/ 409290 h 639648"/>
                <a:gd name="connsiteX12" fmla="*/ 80776 w 489702"/>
                <a:gd name="connsiteY12" fmla="*/ 379213 h 639648"/>
                <a:gd name="connsiteX13" fmla="*/ 123937 w 489702"/>
                <a:gd name="connsiteY13" fmla="*/ 379213 h 639648"/>
                <a:gd name="connsiteX14" fmla="*/ 123937 w 489702"/>
                <a:gd name="connsiteY14" fmla="*/ 281690 h 639648"/>
                <a:gd name="connsiteX15" fmla="*/ 241199 w 489702"/>
                <a:gd name="connsiteY15" fmla="*/ 279553 h 639648"/>
                <a:gd name="connsiteX16" fmla="*/ 274576 w 489702"/>
                <a:gd name="connsiteY16" fmla="*/ 288051 h 639648"/>
                <a:gd name="connsiteX17" fmla="*/ 297379 w 489702"/>
                <a:gd name="connsiteY17" fmla="*/ 312121 h 639648"/>
                <a:gd name="connsiteX18" fmla="*/ 305505 w 489702"/>
                <a:gd name="connsiteY18" fmla="*/ 347180 h 639648"/>
                <a:gd name="connsiteX19" fmla="*/ 297466 w 489702"/>
                <a:gd name="connsiteY19" fmla="*/ 380503 h 639648"/>
                <a:gd name="connsiteX20" fmla="*/ 274968 w 489702"/>
                <a:gd name="connsiteY20" fmla="*/ 403372 h 639648"/>
                <a:gd name="connsiteX21" fmla="*/ 242859 w 489702"/>
                <a:gd name="connsiteY21" fmla="*/ 411514 h 639648"/>
                <a:gd name="connsiteX22" fmla="*/ 228269 w 489702"/>
                <a:gd name="connsiteY22" fmla="*/ 410000 h 639648"/>
                <a:gd name="connsiteX23" fmla="*/ 212367 w 489702"/>
                <a:gd name="connsiteY23" fmla="*/ 426462 h 639648"/>
                <a:gd name="connsiteX24" fmla="*/ 165012 w 489702"/>
                <a:gd name="connsiteY24" fmla="*/ 426462 h 639648"/>
                <a:gd name="connsiteX25" fmla="*/ 198125 w 489702"/>
                <a:gd name="connsiteY25" fmla="*/ 393894 h 639648"/>
                <a:gd name="connsiteX26" fmla="*/ 179340 w 489702"/>
                <a:gd name="connsiteY26" fmla="*/ 345133 h 639648"/>
                <a:gd name="connsiteX27" fmla="*/ 187072 w 489702"/>
                <a:gd name="connsiteY27" fmla="*/ 310918 h 639648"/>
                <a:gd name="connsiteX28" fmla="*/ 209003 w 489702"/>
                <a:gd name="connsiteY28" fmla="*/ 287696 h 639648"/>
                <a:gd name="connsiteX29" fmla="*/ 241199 w 489702"/>
                <a:gd name="connsiteY29" fmla="*/ 279553 h 639648"/>
                <a:gd name="connsiteX30" fmla="*/ 358076 w 489702"/>
                <a:gd name="connsiteY30" fmla="*/ 279553 h 639648"/>
                <a:gd name="connsiteX31" fmla="*/ 395122 w 489702"/>
                <a:gd name="connsiteY31" fmla="*/ 290631 h 639648"/>
                <a:gd name="connsiteX32" fmla="*/ 408926 w 489702"/>
                <a:gd name="connsiteY32" fmla="*/ 320218 h 639648"/>
                <a:gd name="connsiteX33" fmla="*/ 378695 w 489702"/>
                <a:gd name="connsiteY33" fmla="*/ 358482 h 639648"/>
                <a:gd name="connsiteX34" fmla="*/ 365895 w 489702"/>
                <a:gd name="connsiteY34" fmla="*/ 364087 h 639648"/>
                <a:gd name="connsiteX35" fmla="*/ 360741 w 489702"/>
                <a:gd name="connsiteY35" fmla="*/ 368491 h 639648"/>
                <a:gd name="connsiteX36" fmla="*/ 359037 w 489702"/>
                <a:gd name="connsiteY36" fmla="*/ 373963 h 639648"/>
                <a:gd name="connsiteX37" fmla="*/ 362444 w 489702"/>
                <a:gd name="connsiteY37" fmla="*/ 380593 h 639648"/>
                <a:gd name="connsiteX38" fmla="*/ 372054 w 489702"/>
                <a:gd name="connsiteY38" fmla="*/ 382861 h 639648"/>
                <a:gd name="connsiteX39" fmla="*/ 389792 w 489702"/>
                <a:gd name="connsiteY39" fmla="*/ 379258 h 639648"/>
                <a:gd name="connsiteX40" fmla="*/ 407178 w 489702"/>
                <a:gd name="connsiteY40" fmla="*/ 369782 h 639648"/>
                <a:gd name="connsiteX41" fmla="*/ 407178 w 489702"/>
                <a:gd name="connsiteY41" fmla="*/ 404750 h 639648"/>
                <a:gd name="connsiteX42" fmla="*/ 371182 w 489702"/>
                <a:gd name="connsiteY42" fmla="*/ 411514 h 639648"/>
                <a:gd name="connsiteX43" fmla="*/ 342175 w 489702"/>
                <a:gd name="connsiteY43" fmla="*/ 406887 h 639648"/>
                <a:gd name="connsiteX44" fmla="*/ 323435 w 489702"/>
                <a:gd name="connsiteY44" fmla="*/ 392828 h 639648"/>
                <a:gd name="connsiteX45" fmla="*/ 316749 w 489702"/>
                <a:gd name="connsiteY45" fmla="*/ 370672 h 639648"/>
                <a:gd name="connsiteX46" fmla="*/ 324832 w 489702"/>
                <a:gd name="connsiteY46" fmla="*/ 348070 h 639648"/>
                <a:gd name="connsiteX47" fmla="*/ 352397 w 489702"/>
                <a:gd name="connsiteY47" fmla="*/ 330539 h 639648"/>
                <a:gd name="connsiteX48" fmla="*/ 365372 w 489702"/>
                <a:gd name="connsiteY48" fmla="*/ 323734 h 639648"/>
                <a:gd name="connsiteX49" fmla="*/ 368474 w 489702"/>
                <a:gd name="connsiteY49" fmla="*/ 317104 h 639648"/>
                <a:gd name="connsiteX50" fmla="*/ 364628 w 489702"/>
                <a:gd name="connsiteY50" fmla="*/ 310519 h 639648"/>
                <a:gd name="connsiteX51" fmla="*/ 354493 w 489702"/>
                <a:gd name="connsiteY51" fmla="*/ 308117 h 639648"/>
                <a:gd name="connsiteX52" fmla="*/ 323389 w 489702"/>
                <a:gd name="connsiteY52" fmla="*/ 316925 h 639648"/>
                <a:gd name="connsiteX53" fmla="*/ 323389 w 489702"/>
                <a:gd name="connsiteY53" fmla="*/ 284448 h 639648"/>
                <a:gd name="connsiteX54" fmla="*/ 336015 w 489702"/>
                <a:gd name="connsiteY54" fmla="*/ 281421 h 639648"/>
                <a:gd name="connsiteX55" fmla="*/ 346019 w 489702"/>
                <a:gd name="connsiteY55" fmla="*/ 280086 h 639648"/>
                <a:gd name="connsiteX56" fmla="*/ 358076 w 489702"/>
                <a:gd name="connsiteY56" fmla="*/ 279553 h 639648"/>
                <a:gd name="connsiteX57" fmla="*/ 244851 w 489702"/>
                <a:gd name="connsiteY57" fmla="*/ 36696 h 639648"/>
                <a:gd name="connsiteX58" fmla="*/ 413858 w 489702"/>
                <a:gd name="connsiteY58" fmla="*/ 87213 h 639648"/>
                <a:gd name="connsiteX59" fmla="*/ 244851 w 489702"/>
                <a:gd name="connsiteY59" fmla="*/ 137730 h 639648"/>
                <a:gd name="connsiteX60" fmla="*/ 75844 w 489702"/>
                <a:gd name="connsiteY60" fmla="*/ 87213 h 639648"/>
                <a:gd name="connsiteX61" fmla="*/ 244851 w 489702"/>
                <a:gd name="connsiteY61" fmla="*/ 36696 h 639648"/>
                <a:gd name="connsiteX62" fmla="*/ 244851 w 489702"/>
                <a:gd name="connsiteY62" fmla="*/ 0 h 639648"/>
                <a:gd name="connsiteX63" fmla="*/ 1263 w 489702"/>
                <a:gd name="connsiteY63" fmla="*/ 91320 h 639648"/>
                <a:gd name="connsiteX64" fmla="*/ 374 w 489702"/>
                <a:gd name="connsiteY64" fmla="*/ 98642 h 639648"/>
                <a:gd name="connsiteX65" fmla="*/ 0 w 489702"/>
                <a:gd name="connsiteY65" fmla="*/ 98642 h 639648"/>
                <a:gd name="connsiteX66" fmla="*/ 0 w 489702"/>
                <a:gd name="connsiteY66" fmla="*/ 101720 h 639648"/>
                <a:gd name="connsiteX67" fmla="*/ 0 w 489702"/>
                <a:gd name="connsiteY67" fmla="*/ 537928 h 639648"/>
                <a:gd name="connsiteX68" fmla="*/ 0 w 489702"/>
                <a:gd name="connsiteY68" fmla="*/ 537929 h 639648"/>
                <a:gd name="connsiteX69" fmla="*/ 0 w 489702"/>
                <a:gd name="connsiteY69" fmla="*/ 537931 h 639648"/>
                <a:gd name="connsiteX70" fmla="*/ 0 w 489702"/>
                <a:gd name="connsiteY70" fmla="*/ 541006 h 639648"/>
                <a:gd name="connsiteX71" fmla="*/ 374 w 489702"/>
                <a:gd name="connsiteY71" fmla="*/ 541006 h 639648"/>
                <a:gd name="connsiteX72" fmla="*/ 1263 w 489702"/>
                <a:gd name="connsiteY72" fmla="*/ 548330 h 639648"/>
                <a:gd name="connsiteX73" fmla="*/ 244851 w 489702"/>
                <a:gd name="connsiteY73" fmla="*/ 639648 h 639648"/>
                <a:gd name="connsiteX74" fmla="*/ 488437 w 489702"/>
                <a:gd name="connsiteY74" fmla="*/ 548330 h 639648"/>
                <a:gd name="connsiteX75" fmla="*/ 489328 w 489702"/>
                <a:gd name="connsiteY75" fmla="*/ 541006 h 639648"/>
                <a:gd name="connsiteX76" fmla="*/ 489702 w 489702"/>
                <a:gd name="connsiteY76" fmla="*/ 541006 h 639648"/>
                <a:gd name="connsiteX77" fmla="*/ 489702 w 489702"/>
                <a:gd name="connsiteY77" fmla="*/ 537929 h 639648"/>
                <a:gd name="connsiteX78" fmla="*/ 489702 w 489702"/>
                <a:gd name="connsiteY78" fmla="*/ 101720 h 639648"/>
                <a:gd name="connsiteX79" fmla="*/ 489702 w 489702"/>
                <a:gd name="connsiteY79" fmla="*/ 101719 h 639648"/>
                <a:gd name="connsiteX80" fmla="*/ 488437 w 489702"/>
                <a:gd name="connsiteY80" fmla="*/ 91320 h 639648"/>
                <a:gd name="connsiteX81" fmla="*/ 244851 w 489702"/>
                <a:gd name="connsiteY81" fmla="*/ 0 h 63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489702" h="639648">
                  <a:moveTo>
                    <a:pt x="241548" y="312298"/>
                  </a:moveTo>
                  <a:cubicBezTo>
                    <a:pt x="234676" y="312298"/>
                    <a:pt x="229258" y="315323"/>
                    <a:pt x="225297" y="321375"/>
                  </a:cubicBezTo>
                  <a:cubicBezTo>
                    <a:pt x="221338" y="327425"/>
                    <a:pt x="219357" y="335701"/>
                    <a:pt x="219357" y="346201"/>
                  </a:cubicBezTo>
                  <a:cubicBezTo>
                    <a:pt x="219357" y="356107"/>
                    <a:pt x="221453" y="363997"/>
                    <a:pt x="225648" y="369870"/>
                  </a:cubicBezTo>
                  <a:cubicBezTo>
                    <a:pt x="229842" y="375742"/>
                    <a:pt x="235346" y="378678"/>
                    <a:pt x="242160" y="378678"/>
                  </a:cubicBezTo>
                  <a:cubicBezTo>
                    <a:pt x="249324" y="378678"/>
                    <a:pt x="254988" y="375773"/>
                    <a:pt x="259153" y="369959"/>
                  </a:cubicBezTo>
                  <a:cubicBezTo>
                    <a:pt x="263319" y="364145"/>
                    <a:pt x="265401" y="356049"/>
                    <a:pt x="265401" y="345666"/>
                  </a:cubicBezTo>
                  <a:cubicBezTo>
                    <a:pt x="265401" y="335049"/>
                    <a:pt x="263305" y="326833"/>
                    <a:pt x="259110" y="321018"/>
                  </a:cubicBezTo>
                  <a:cubicBezTo>
                    <a:pt x="254916" y="315206"/>
                    <a:pt x="249063" y="312298"/>
                    <a:pt x="241548" y="312298"/>
                  </a:cubicBezTo>
                  <a:close/>
                  <a:moveTo>
                    <a:pt x="161681" y="281690"/>
                  </a:moveTo>
                  <a:lnTo>
                    <a:pt x="161681" y="409290"/>
                  </a:lnTo>
                  <a:lnTo>
                    <a:pt x="80776" y="409290"/>
                  </a:lnTo>
                  <a:lnTo>
                    <a:pt x="80776" y="379213"/>
                  </a:lnTo>
                  <a:lnTo>
                    <a:pt x="123937" y="379213"/>
                  </a:lnTo>
                  <a:lnTo>
                    <a:pt x="123937" y="281690"/>
                  </a:lnTo>
                  <a:close/>
                  <a:moveTo>
                    <a:pt x="241199" y="279553"/>
                  </a:moveTo>
                  <a:cubicBezTo>
                    <a:pt x="253665" y="279553"/>
                    <a:pt x="264789" y="282385"/>
                    <a:pt x="274576" y="288051"/>
                  </a:cubicBezTo>
                  <a:cubicBezTo>
                    <a:pt x="284360" y="293716"/>
                    <a:pt x="291962" y="301740"/>
                    <a:pt x="297379" y="312121"/>
                  </a:cubicBezTo>
                  <a:cubicBezTo>
                    <a:pt x="302796" y="322502"/>
                    <a:pt x="305505" y="334189"/>
                    <a:pt x="305505" y="347180"/>
                  </a:cubicBezTo>
                  <a:cubicBezTo>
                    <a:pt x="305505" y="359578"/>
                    <a:pt x="302824" y="370687"/>
                    <a:pt x="297466" y="380503"/>
                  </a:cubicBezTo>
                  <a:cubicBezTo>
                    <a:pt x="292107" y="390322"/>
                    <a:pt x="284607" y="397945"/>
                    <a:pt x="274968" y="403372"/>
                  </a:cubicBezTo>
                  <a:cubicBezTo>
                    <a:pt x="265328" y="408799"/>
                    <a:pt x="254626" y="411514"/>
                    <a:pt x="242859" y="411514"/>
                  </a:cubicBezTo>
                  <a:cubicBezTo>
                    <a:pt x="237793" y="411514"/>
                    <a:pt x="232927" y="411010"/>
                    <a:pt x="228269" y="410000"/>
                  </a:cubicBezTo>
                  <a:lnTo>
                    <a:pt x="212367" y="426462"/>
                  </a:lnTo>
                  <a:lnTo>
                    <a:pt x="165012" y="426462"/>
                  </a:lnTo>
                  <a:lnTo>
                    <a:pt x="198125" y="393894"/>
                  </a:lnTo>
                  <a:cubicBezTo>
                    <a:pt x="185601" y="381142"/>
                    <a:pt x="179340" y="364888"/>
                    <a:pt x="179340" y="345133"/>
                  </a:cubicBezTo>
                  <a:cubicBezTo>
                    <a:pt x="179340" y="332379"/>
                    <a:pt x="181919" y="320974"/>
                    <a:pt x="187072" y="310918"/>
                  </a:cubicBezTo>
                  <a:cubicBezTo>
                    <a:pt x="192226" y="300864"/>
                    <a:pt x="199537" y="293122"/>
                    <a:pt x="209003" y="287696"/>
                  </a:cubicBezTo>
                  <a:cubicBezTo>
                    <a:pt x="218468" y="282268"/>
                    <a:pt x="229200" y="279553"/>
                    <a:pt x="241199" y="279553"/>
                  </a:cubicBezTo>
                  <a:close/>
                  <a:moveTo>
                    <a:pt x="358076" y="279553"/>
                  </a:moveTo>
                  <a:cubicBezTo>
                    <a:pt x="373570" y="279553"/>
                    <a:pt x="385917" y="283246"/>
                    <a:pt x="395122" y="290631"/>
                  </a:cubicBezTo>
                  <a:cubicBezTo>
                    <a:pt x="404325" y="298016"/>
                    <a:pt x="408926" y="307879"/>
                    <a:pt x="408926" y="320218"/>
                  </a:cubicBezTo>
                  <a:cubicBezTo>
                    <a:pt x="408926" y="337837"/>
                    <a:pt x="398849" y="350591"/>
                    <a:pt x="378695" y="358482"/>
                  </a:cubicBezTo>
                  <a:cubicBezTo>
                    <a:pt x="372462" y="360853"/>
                    <a:pt x="368197" y="362722"/>
                    <a:pt x="365895" y="364087"/>
                  </a:cubicBezTo>
                  <a:cubicBezTo>
                    <a:pt x="363595" y="365451"/>
                    <a:pt x="361877" y="366919"/>
                    <a:pt x="360741" y="368491"/>
                  </a:cubicBezTo>
                  <a:cubicBezTo>
                    <a:pt x="359604" y="370062"/>
                    <a:pt x="359037" y="371888"/>
                    <a:pt x="359037" y="373963"/>
                  </a:cubicBezTo>
                  <a:cubicBezTo>
                    <a:pt x="359037" y="376871"/>
                    <a:pt x="360172" y="379079"/>
                    <a:pt x="362444" y="380593"/>
                  </a:cubicBezTo>
                  <a:cubicBezTo>
                    <a:pt x="364717" y="382104"/>
                    <a:pt x="367919" y="382861"/>
                    <a:pt x="372054" y="382861"/>
                  </a:cubicBezTo>
                  <a:cubicBezTo>
                    <a:pt x="377530" y="382861"/>
                    <a:pt x="383442" y="381660"/>
                    <a:pt x="389792" y="379258"/>
                  </a:cubicBezTo>
                  <a:cubicBezTo>
                    <a:pt x="396141" y="376856"/>
                    <a:pt x="401936" y="373697"/>
                    <a:pt x="407178" y="369782"/>
                  </a:cubicBezTo>
                  <a:lnTo>
                    <a:pt x="407178" y="404750"/>
                  </a:lnTo>
                  <a:cubicBezTo>
                    <a:pt x="396287" y="409260"/>
                    <a:pt x="384288" y="411514"/>
                    <a:pt x="371182" y="411514"/>
                  </a:cubicBezTo>
                  <a:cubicBezTo>
                    <a:pt x="359882" y="411514"/>
                    <a:pt x="350212" y="409971"/>
                    <a:pt x="342175" y="406887"/>
                  </a:cubicBezTo>
                  <a:cubicBezTo>
                    <a:pt x="334137" y="403802"/>
                    <a:pt x="327889" y="399115"/>
                    <a:pt x="323435" y="392828"/>
                  </a:cubicBezTo>
                  <a:cubicBezTo>
                    <a:pt x="318977" y="386538"/>
                    <a:pt x="316749" y="379153"/>
                    <a:pt x="316749" y="370672"/>
                  </a:cubicBezTo>
                  <a:cubicBezTo>
                    <a:pt x="316749" y="361951"/>
                    <a:pt x="319443" y="354416"/>
                    <a:pt x="324832" y="348070"/>
                  </a:cubicBezTo>
                  <a:cubicBezTo>
                    <a:pt x="330219" y="341722"/>
                    <a:pt x="339407" y="335879"/>
                    <a:pt x="352397" y="330539"/>
                  </a:cubicBezTo>
                  <a:cubicBezTo>
                    <a:pt x="358979" y="327752"/>
                    <a:pt x="363305" y="325484"/>
                    <a:pt x="365372" y="323734"/>
                  </a:cubicBezTo>
                  <a:cubicBezTo>
                    <a:pt x="367440" y="321984"/>
                    <a:pt x="368474" y="319773"/>
                    <a:pt x="368474" y="317104"/>
                  </a:cubicBezTo>
                  <a:cubicBezTo>
                    <a:pt x="368474" y="314316"/>
                    <a:pt x="367192" y="312121"/>
                    <a:pt x="364628" y="310519"/>
                  </a:cubicBezTo>
                  <a:cubicBezTo>
                    <a:pt x="362066" y="308917"/>
                    <a:pt x="358688" y="308117"/>
                    <a:pt x="354493" y="308117"/>
                  </a:cubicBezTo>
                  <a:cubicBezTo>
                    <a:pt x="344301" y="308117"/>
                    <a:pt x="333933" y="311054"/>
                    <a:pt x="323389" y="316925"/>
                  </a:cubicBezTo>
                  <a:lnTo>
                    <a:pt x="323389" y="284448"/>
                  </a:lnTo>
                  <a:cubicBezTo>
                    <a:pt x="328807" y="282965"/>
                    <a:pt x="333015" y="281955"/>
                    <a:pt x="336015" y="281421"/>
                  </a:cubicBezTo>
                  <a:cubicBezTo>
                    <a:pt x="339014" y="280888"/>
                    <a:pt x="342348" y="280444"/>
                    <a:pt x="346019" y="280086"/>
                  </a:cubicBezTo>
                  <a:cubicBezTo>
                    <a:pt x="349689" y="279730"/>
                    <a:pt x="353707" y="279553"/>
                    <a:pt x="358076" y="279553"/>
                  </a:cubicBezTo>
                  <a:close/>
                  <a:moveTo>
                    <a:pt x="244851" y="36696"/>
                  </a:moveTo>
                  <a:cubicBezTo>
                    <a:pt x="338192" y="36696"/>
                    <a:pt x="413858" y="59312"/>
                    <a:pt x="413858" y="87213"/>
                  </a:cubicBezTo>
                  <a:cubicBezTo>
                    <a:pt x="413858" y="115114"/>
                    <a:pt x="338192" y="137730"/>
                    <a:pt x="244851" y="137730"/>
                  </a:cubicBezTo>
                  <a:cubicBezTo>
                    <a:pt x="151511" y="137730"/>
                    <a:pt x="75844" y="115114"/>
                    <a:pt x="75844" y="87213"/>
                  </a:cubicBezTo>
                  <a:cubicBezTo>
                    <a:pt x="75844" y="59312"/>
                    <a:pt x="151511" y="36696"/>
                    <a:pt x="244851" y="36696"/>
                  </a:cubicBezTo>
                  <a:close/>
                  <a:moveTo>
                    <a:pt x="244851" y="0"/>
                  </a:moveTo>
                  <a:cubicBezTo>
                    <a:pt x="118076" y="0"/>
                    <a:pt x="13802" y="40027"/>
                    <a:pt x="1263" y="91320"/>
                  </a:cubicBezTo>
                  <a:lnTo>
                    <a:pt x="374" y="98642"/>
                  </a:lnTo>
                  <a:lnTo>
                    <a:pt x="0" y="98642"/>
                  </a:lnTo>
                  <a:lnTo>
                    <a:pt x="0" y="101720"/>
                  </a:lnTo>
                  <a:cubicBezTo>
                    <a:pt x="0" y="174933"/>
                    <a:pt x="0" y="465227"/>
                    <a:pt x="0" y="537928"/>
                  </a:cubicBezTo>
                  <a:lnTo>
                    <a:pt x="0" y="537929"/>
                  </a:lnTo>
                  <a:lnTo>
                    <a:pt x="0" y="537931"/>
                  </a:lnTo>
                  <a:lnTo>
                    <a:pt x="0" y="541006"/>
                  </a:lnTo>
                  <a:lnTo>
                    <a:pt x="374" y="541006"/>
                  </a:lnTo>
                  <a:lnTo>
                    <a:pt x="1263" y="548330"/>
                  </a:lnTo>
                  <a:cubicBezTo>
                    <a:pt x="13802" y="599621"/>
                    <a:pt x="118076" y="639648"/>
                    <a:pt x="244851" y="639648"/>
                  </a:cubicBezTo>
                  <a:cubicBezTo>
                    <a:pt x="371627" y="639648"/>
                    <a:pt x="475898" y="599621"/>
                    <a:pt x="488437" y="548330"/>
                  </a:cubicBezTo>
                  <a:lnTo>
                    <a:pt x="489328" y="541006"/>
                  </a:lnTo>
                  <a:lnTo>
                    <a:pt x="489702" y="541006"/>
                  </a:lnTo>
                  <a:lnTo>
                    <a:pt x="489702" y="537929"/>
                  </a:lnTo>
                  <a:lnTo>
                    <a:pt x="489702" y="101720"/>
                  </a:lnTo>
                  <a:lnTo>
                    <a:pt x="489702" y="101719"/>
                  </a:lnTo>
                  <a:lnTo>
                    <a:pt x="488437" y="91320"/>
                  </a:lnTo>
                  <a:cubicBezTo>
                    <a:pt x="475900" y="40027"/>
                    <a:pt x="371627" y="0"/>
                    <a:pt x="244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Freeform 146">
              <a:extLst>
                <a:ext uri="{FF2B5EF4-FFF2-40B4-BE49-F238E27FC236}">
                  <a16:creationId xmlns:a16="http://schemas.microsoft.com/office/drawing/2014/main" id="{F006495D-D81E-46D9-A99F-E81AFA46DC1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19459" y="4280261"/>
              <a:ext cx="525187" cy="332605"/>
            </a:xfrm>
            <a:custGeom>
              <a:avLst/>
              <a:gdLst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246680 w 878349"/>
                <a:gd name="connsiteY17" fmla="*/ 161619 h 545581"/>
                <a:gd name="connsiteX18" fmla="*/ 490507 w 878349"/>
                <a:gd name="connsiteY18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12 h 545593"/>
                <a:gd name="connsiteX1" fmla="*/ 755129 w 878349"/>
                <a:gd name="connsiteY1" fmla="*/ 264634 h 545593"/>
                <a:gd name="connsiteX2" fmla="*/ 753041 w 878349"/>
                <a:gd name="connsiteY2" fmla="*/ 285343 h 545593"/>
                <a:gd name="connsiteX3" fmla="*/ 798544 w 878349"/>
                <a:gd name="connsiteY3" fmla="*/ 294530 h 545593"/>
                <a:gd name="connsiteX4" fmla="*/ 878349 w 878349"/>
                <a:gd name="connsiteY4" fmla="*/ 414927 h 545593"/>
                <a:gd name="connsiteX5" fmla="*/ 798544 w 878349"/>
                <a:gd name="connsiteY5" fmla="*/ 535325 h 545593"/>
                <a:gd name="connsiteX6" fmla="*/ 759827 w 878349"/>
                <a:gd name="connsiteY6" fmla="*/ 543141 h 545593"/>
                <a:gd name="connsiteX7" fmla="*/ 753908 w 878349"/>
                <a:gd name="connsiteY7" fmla="*/ 545593 h 545593"/>
                <a:gd name="connsiteX8" fmla="*/ 747683 w 878349"/>
                <a:gd name="connsiteY8" fmla="*/ 545593 h 545593"/>
                <a:gd name="connsiteX9" fmla="*/ 190471 w 878349"/>
                <a:gd name="connsiteY9" fmla="*/ 545593 h 545593"/>
                <a:gd name="connsiteX10" fmla="*/ 166602 w 878349"/>
                <a:gd name="connsiteY10" fmla="*/ 545593 h 545593"/>
                <a:gd name="connsiteX11" fmla="*/ 158924 w 878349"/>
                <a:gd name="connsiteY11" fmla="*/ 542413 h 545593"/>
                <a:gd name="connsiteX12" fmla="*/ 152084 w 878349"/>
                <a:gd name="connsiteY12" fmla="*/ 541724 h 545593"/>
                <a:gd name="connsiteX13" fmla="*/ 0 w 878349"/>
                <a:gd name="connsiteY13" fmla="*/ 355122 h 545593"/>
                <a:gd name="connsiteX14" fmla="*/ 190471 w 878349"/>
                <a:gd name="connsiteY14" fmla="*/ 164651 h 545593"/>
                <a:gd name="connsiteX15" fmla="*/ 228858 w 878349"/>
                <a:gd name="connsiteY15" fmla="*/ 168521 h 545593"/>
                <a:gd name="connsiteX16" fmla="*/ 244320 w 878349"/>
                <a:gd name="connsiteY16" fmla="*/ 173321 h 545593"/>
                <a:gd name="connsiteX17" fmla="*/ 490507 w 878349"/>
                <a:gd name="connsiteY17" fmla="*/ 12 h 545593"/>
                <a:gd name="connsiteX0" fmla="*/ 490507 w 878349"/>
                <a:gd name="connsiteY0" fmla="*/ 13 h 545594"/>
                <a:gd name="connsiteX1" fmla="*/ 755129 w 878349"/>
                <a:gd name="connsiteY1" fmla="*/ 264635 h 545594"/>
                <a:gd name="connsiteX2" fmla="*/ 753041 w 878349"/>
                <a:gd name="connsiteY2" fmla="*/ 285344 h 545594"/>
                <a:gd name="connsiteX3" fmla="*/ 798544 w 878349"/>
                <a:gd name="connsiteY3" fmla="*/ 294531 h 545594"/>
                <a:gd name="connsiteX4" fmla="*/ 878349 w 878349"/>
                <a:gd name="connsiteY4" fmla="*/ 414928 h 545594"/>
                <a:gd name="connsiteX5" fmla="*/ 798544 w 878349"/>
                <a:gd name="connsiteY5" fmla="*/ 535326 h 545594"/>
                <a:gd name="connsiteX6" fmla="*/ 759827 w 878349"/>
                <a:gd name="connsiteY6" fmla="*/ 543142 h 545594"/>
                <a:gd name="connsiteX7" fmla="*/ 753908 w 878349"/>
                <a:gd name="connsiteY7" fmla="*/ 545594 h 545594"/>
                <a:gd name="connsiteX8" fmla="*/ 747683 w 878349"/>
                <a:gd name="connsiteY8" fmla="*/ 545594 h 545594"/>
                <a:gd name="connsiteX9" fmla="*/ 190471 w 878349"/>
                <a:gd name="connsiteY9" fmla="*/ 545594 h 545594"/>
                <a:gd name="connsiteX10" fmla="*/ 166602 w 878349"/>
                <a:gd name="connsiteY10" fmla="*/ 545594 h 545594"/>
                <a:gd name="connsiteX11" fmla="*/ 158924 w 878349"/>
                <a:gd name="connsiteY11" fmla="*/ 542414 h 545594"/>
                <a:gd name="connsiteX12" fmla="*/ 152084 w 878349"/>
                <a:gd name="connsiteY12" fmla="*/ 541725 h 545594"/>
                <a:gd name="connsiteX13" fmla="*/ 0 w 878349"/>
                <a:gd name="connsiteY13" fmla="*/ 355123 h 545594"/>
                <a:gd name="connsiteX14" fmla="*/ 190471 w 878349"/>
                <a:gd name="connsiteY14" fmla="*/ 164652 h 545594"/>
                <a:gd name="connsiteX15" fmla="*/ 228858 w 878349"/>
                <a:gd name="connsiteY15" fmla="*/ 168522 h 545594"/>
                <a:gd name="connsiteX16" fmla="*/ 244320 w 878349"/>
                <a:gd name="connsiteY16" fmla="*/ 173322 h 545594"/>
                <a:gd name="connsiteX17" fmla="*/ 490507 w 878349"/>
                <a:gd name="connsiteY17" fmla="*/ 13 h 545594"/>
                <a:gd name="connsiteX0" fmla="*/ 490507 w 878349"/>
                <a:gd name="connsiteY0" fmla="*/ 471 h 546052"/>
                <a:gd name="connsiteX1" fmla="*/ 755129 w 878349"/>
                <a:gd name="connsiteY1" fmla="*/ 265093 h 546052"/>
                <a:gd name="connsiteX2" fmla="*/ 753041 w 878349"/>
                <a:gd name="connsiteY2" fmla="*/ 285802 h 546052"/>
                <a:gd name="connsiteX3" fmla="*/ 798544 w 878349"/>
                <a:gd name="connsiteY3" fmla="*/ 294989 h 546052"/>
                <a:gd name="connsiteX4" fmla="*/ 878349 w 878349"/>
                <a:gd name="connsiteY4" fmla="*/ 415386 h 546052"/>
                <a:gd name="connsiteX5" fmla="*/ 798544 w 878349"/>
                <a:gd name="connsiteY5" fmla="*/ 535784 h 546052"/>
                <a:gd name="connsiteX6" fmla="*/ 759827 w 878349"/>
                <a:gd name="connsiteY6" fmla="*/ 543600 h 546052"/>
                <a:gd name="connsiteX7" fmla="*/ 753908 w 878349"/>
                <a:gd name="connsiteY7" fmla="*/ 546052 h 546052"/>
                <a:gd name="connsiteX8" fmla="*/ 747683 w 878349"/>
                <a:gd name="connsiteY8" fmla="*/ 546052 h 546052"/>
                <a:gd name="connsiteX9" fmla="*/ 190471 w 878349"/>
                <a:gd name="connsiteY9" fmla="*/ 546052 h 546052"/>
                <a:gd name="connsiteX10" fmla="*/ 166602 w 878349"/>
                <a:gd name="connsiteY10" fmla="*/ 546052 h 546052"/>
                <a:gd name="connsiteX11" fmla="*/ 158924 w 878349"/>
                <a:gd name="connsiteY11" fmla="*/ 542872 h 546052"/>
                <a:gd name="connsiteX12" fmla="*/ 152084 w 878349"/>
                <a:gd name="connsiteY12" fmla="*/ 542183 h 546052"/>
                <a:gd name="connsiteX13" fmla="*/ 0 w 878349"/>
                <a:gd name="connsiteY13" fmla="*/ 355581 h 546052"/>
                <a:gd name="connsiteX14" fmla="*/ 190471 w 878349"/>
                <a:gd name="connsiteY14" fmla="*/ 165110 h 546052"/>
                <a:gd name="connsiteX15" fmla="*/ 228858 w 878349"/>
                <a:gd name="connsiteY15" fmla="*/ 168980 h 546052"/>
                <a:gd name="connsiteX16" fmla="*/ 244320 w 878349"/>
                <a:gd name="connsiteY16" fmla="*/ 173780 h 546052"/>
                <a:gd name="connsiteX17" fmla="*/ 490507 w 878349"/>
                <a:gd name="connsiteY17" fmla="*/ 471 h 546052"/>
                <a:gd name="connsiteX0" fmla="*/ 490507 w 878349"/>
                <a:gd name="connsiteY0" fmla="*/ 2380 h 547961"/>
                <a:gd name="connsiteX1" fmla="*/ 753041 w 878349"/>
                <a:gd name="connsiteY1" fmla="*/ 287711 h 547961"/>
                <a:gd name="connsiteX2" fmla="*/ 798544 w 878349"/>
                <a:gd name="connsiteY2" fmla="*/ 296898 h 547961"/>
                <a:gd name="connsiteX3" fmla="*/ 878349 w 878349"/>
                <a:gd name="connsiteY3" fmla="*/ 417295 h 547961"/>
                <a:gd name="connsiteX4" fmla="*/ 798544 w 878349"/>
                <a:gd name="connsiteY4" fmla="*/ 537693 h 547961"/>
                <a:gd name="connsiteX5" fmla="*/ 759827 w 878349"/>
                <a:gd name="connsiteY5" fmla="*/ 545509 h 547961"/>
                <a:gd name="connsiteX6" fmla="*/ 753908 w 878349"/>
                <a:gd name="connsiteY6" fmla="*/ 547961 h 547961"/>
                <a:gd name="connsiteX7" fmla="*/ 747683 w 878349"/>
                <a:gd name="connsiteY7" fmla="*/ 547961 h 547961"/>
                <a:gd name="connsiteX8" fmla="*/ 190471 w 878349"/>
                <a:gd name="connsiteY8" fmla="*/ 547961 h 547961"/>
                <a:gd name="connsiteX9" fmla="*/ 166602 w 878349"/>
                <a:gd name="connsiteY9" fmla="*/ 547961 h 547961"/>
                <a:gd name="connsiteX10" fmla="*/ 158924 w 878349"/>
                <a:gd name="connsiteY10" fmla="*/ 544781 h 547961"/>
                <a:gd name="connsiteX11" fmla="*/ 152084 w 878349"/>
                <a:gd name="connsiteY11" fmla="*/ 544092 h 547961"/>
                <a:gd name="connsiteX12" fmla="*/ 0 w 878349"/>
                <a:gd name="connsiteY12" fmla="*/ 357490 h 547961"/>
                <a:gd name="connsiteX13" fmla="*/ 190471 w 878349"/>
                <a:gd name="connsiteY13" fmla="*/ 167019 h 547961"/>
                <a:gd name="connsiteX14" fmla="*/ 228858 w 878349"/>
                <a:gd name="connsiteY14" fmla="*/ 170889 h 547961"/>
                <a:gd name="connsiteX15" fmla="*/ 244320 w 878349"/>
                <a:gd name="connsiteY15" fmla="*/ 175689 h 547961"/>
                <a:gd name="connsiteX16" fmla="*/ 490507 w 878349"/>
                <a:gd name="connsiteY16" fmla="*/ 2380 h 54796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526204 w 878349"/>
                <a:gd name="connsiteY0" fmla="*/ 25 h 542852"/>
                <a:gd name="connsiteX1" fmla="*/ 753041 w 878349"/>
                <a:gd name="connsiteY1" fmla="*/ 282602 h 542852"/>
                <a:gd name="connsiteX2" fmla="*/ 798544 w 878349"/>
                <a:gd name="connsiteY2" fmla="*/ 291789 h 542852"/>
                <a:gd name="connsiteX3" fmla="*/ 878349 w 878349"/>
                <a:gd name="connsiteY3" fmla="*/ 412186 h 542852"/>
                <a:gd name="connsiteX4" fmla="*/ 798544 w 878349"/>
                <a:gd name="connsiteY4" fmla="*/ 532584 h 542852"/>
                <a:gd name="connsiteX5" fmla="*/ 759827 w 878349"/>
                <a:gd name="connsiteY5" fmla="*/ 540400 h 542852"/>
                <a:gd name="connsiteX6" fmla="*/ 753908 w 878349"/>
                <a:gd name="connsiteY6" fmla="*/ 542852 h 542852"/>
                <a:gd name="connsiteX7" fmla="*/ 747683 w 878349"/>
                <a:gd name="connsiteY7" fmla="*/ 542852 h 542852"/>
                <a:gd name="connsiteX8" fmla="*/ 190471 w 878349"/>
                <a:gd name="connsiteY8" fmla="*/ 542852 h 542852"/>
                <a:gd name="connsiteX9" fmla="*/ 166602 w 878349"/>
                <a:gd name="connsiteY9" fmla="*/ 542852 h 542852"/>
                <a:gd name="connsiteX10" fmla="*/ 158924 w 878349"/>
                <a:gd name="connsiteY10" fmla="*/ 539672 h 542852"/>
                <a:gd name="connsiteX11" fmla="*/ 152084 w 878349"/>
                <a:gd name="connsiteY11" fmla="*/ 538983 h 542852"/>
                <a:gd name="connsiteX12" fmla="*/ 0 w 878349"/>
                <a:gd name="connsiteY12" fmla="*/ 352381 h 542852"/>
                <a:gd name="connsiteX13" fmla="*/ 190471 w 878349"/>
                <a:gd name="connsiteY13" fmla="*/ 161910 h 542852"/>
                <a:gd name="connsiteX14" fmla="*/ 228858 w 878349"/>
                <a:gd name="connsiteY14" fmla="*/ 165780 h 542852"/>
                <a:gd name="connsiteX15" fmla="*/ 244320 w 878349"/>
                <a:gd name="connsiteY15" fmla="*/ 170580 h 542852"/>
                <a:gd name="connsiteX16" fmla="*/ 526204 w 878349"/>
                <a:gd name="connsiteY16" fmla="*/ 25 h 542852"/>
                <a:gd name="connsiteX0" fmla="*/ 526204 w 878349"/>
                <a:gd name="connsiteY0" fmla="*/ 3284 h 546111"/>
                <a:gd name="connsiteX1" fmla="*/ 753041 w 878349"/>
                <a:gd name="connsiteY1" fmla="*/ 285861 h 546111"/>
                <a:gd name="connsiteX2" fmla="*/ 798544 w 878349"/>
                <a:gd name="connsiteY2" fmla="*/ 295048 h 546111"/>
                <a:gd name="connsiteX3" fmla="*/ 878349 w 878349"/>
                <a:gd name="connsiteY3" fmla="*/ 415445 h 546111"/>
                <a:gd name="connsiteX4" fmla="*/ 798544 w 878349"/>
                <a:gd name="connsiteY4" fmla="*/ 535843 h 546111"/>
                <a:gd name="connsiteX5" fmla="*/ 759827 w 878349"/>
                <a:gd name="connsiteY5" fmla="*/ 543659 h 546111"/>
                <a:gd name="connsiteX6" fmla="*/ 753908 w 878349"/>
                <a:gd name="connsiteY6" fmla="*/ 546111 h 546111"/>
                <a:gd name="connsiteX7" fmla="*/ 747683 w 878349"/>
                <a:gd name="connsiteY7" fmla="*/ 546111 h 546111"/>
                <a:gd name="connsiteX8" fmla="*/ 190471 w 878349"/>
                <a:gd name="connsiteY8" fmla="*/ 546111 h 546111"/>
                <a:gd name="connsiteX9" fmla="*/ 166602 w 878349"/>
                <a:gd name="connsiteY9" fmla="*/ 546111 h 546111"/>
                <a:gd name="connsiteX10" fmla="*/ 158924 w 878349"/>
                <a:gd name="connsiteY10" fmla="*/ 542931 h 546111"/>
                <a:gd name="connsiteX11" fmla="*/ 152084 w 878349"/>
                <a:gd name="connsiteY11" fmla="*/ 542242 h 546111"/>
                <a:gd name="connsiteX12" fmla="*/ 0 w 878349"/>
                <a:gd name="connsiteY12" fmla="*/ 355640 h 546111"/>
                <a:gd name="connsiteX13" fmla="*/ 190471 w 878349"/>
                <a:gd name="connsiteY13" fmla="*/ 165169 h 546111"/>
                <a:gd name="connsiteX14" fmla="*/ 228858 w 878349"/>
                <a:gd name="connsiteY14" fmla="*/ 169039 h 546111"/>
                <a:gd name="connsiteX15" fmla="*/ 244320 w 878349"/>
                <a:gd name="connsiteY15" fmla="*/ 173839 h 546111"/>
                <a:gd name="connsiteX16" fmla="*/ 526204 w 878349"/>
                <a:gd name="connsiteY16" fmla="*/ 3284 h 546111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912 h 543739"/>
                <a:gd name="connsiteX1" fmla="*/ 753041 w 878349"/>
                <a:gd name="connsiteY1" fmla="*/ 283489 h 543739"/>
                <a:gd name="connsiteX2" fmla="*/ 798544 w 878349"/>
                <a:gd name="connsiteY2" fmla="*/ 292676 h 543739"/>
                <a:gd name="connsiteX3" fmla="*/ 878349 w 878349"/>
                <a:gd name="connsiteY3" fmla="*/ 413073 h 543739"/>
                <a:gd name="connsiteX4" fmla="*/ 798544 w 878349"/>
                <a:gd name="connsiteY4" fmla="*/ 533471 h 543739"/>
                <a:gd name="connsiteX5" fmla="*/ 759827 w 878349"/>
                <a:gd name="connsiteY5" fmla="*/ 541287 h 543739"/>
                <a:gd name="connsiteX6" fmla="*/ 753908 w 878349"/>
                <a:gd name="connsiteY6" fmla="*/ 543739 h 543739"/>
                <a:gd name="connsiteX7" fmla="*/ 747683 w 878349"/>
                <a:gd name="connsiteY7" fmla="*/ 543739 h 543739"/>
                <a:gd name="connsiteX8" fmla="*/ 190471 w 878349"/>
                <a:gd name="connsiteY8" fmla="*/ 543739 h 543739"/>
                <a:gd name="connsiteX9" fmla="*/ 166602 w 878349"/>
                <a:gd name="connsiteY9" fmla="*/ 543739 h 543739"/>
                <a:gd name="connsiteX10" fmla="*/ 158924 w 878349"/>
                <a:gd name="connsiteY10" fmla="*/ 540559 h 543739"/>
                <a:gd name="connsiteX11" fmla="*/ 152084 w 878349"/>
                <a:gd name="connsiteY11" fmla="*/ 539870 h 543739"/>
                <a:gd name="connsiteX12" fmla="*/ 0 w 878349"/>
                <a:gd name="connsiteY12" fmla="*/ 353268 h 543739"/>
                <a:gd name="connsiteX13" fmla="*/ 190471 w 878349"/>
                <a:gd name="connsiteY13" fmla="*/ 162797 h 543739"/>
                <a:gd name="connsiteX14" fmla="*/ 228858 w 878349"/>
                <a:gd name="connsiteY14" fmla="*/ 166667 h 543739"/>
                <a:gd name="connsiteX15" fmla="*/ 244320 w 878349"/>
                <a:gd name="connsiteY15" fmla="*/ 171467 h 543739"/>
                <a:gd name="connsiteX16" fmla="*/ 526204 w 878349"/>
                <a:gd name="connsiteY16" fmla="*/ 912 h 543739"/>
                <a:gd name="connsiteX0" fmla="*/ 526204 w 878349"/>
                <a:gd name="connsiteY0" fmla="*/ 2110 h 544937"/>
                <a:gd name="connsiteX1" fmla="*/ 753041 w 878349"/>
                <a:gd name="connsiteY1" fmla="*/ 284687 h 544937"/>
                <a:gd name="connsiteX2" fmla="*/ 798544 w 878349"/>
                <a:gd name="connsiteY2" fmla="*/ 293874 h 544937"/>
                <a:gd name="connsiteX3" fmla="*/ 878349 w 878349"/>
                <a:gd name="connsiteY3" fmla="*/ 414271 h 544937"/>
                <a:gd name="connsiteX4" fmla="*/ 798544 w 878349"/>
                <a:gd name="connsiteY4" fmla="*/ 534669 h 544937"/>
                <a:gd name="connsiteX5" fmla="*/ 759827 w 878349"/>
                <a:gd name="connsiteY5" fmla="*/ 542485 h 544937"/>
                <a:gd name="connsiteX6" fmla="*/ 753908 w 878349"/>
                <a:gd name="connsiteY6" fmla="*/ 544937 h 544937"/>
                <a:gd name="connsiteX7" fmla="*/ 747683 w 878349"/>
                <a:gd name="connsiteY7" fmla="*/ 544937 h 544937"/>
                <a:gd name="connsiteX8" fmla="*/ 190471 w 878349"/>
                <a:gd name="connsiteY8" fmla="*/ 544937 h 544937"/>
                <a:gd name="connsiteX9" fmla="*/ 166602 w 878349"/>
                <a:gd name="connsiteY9" fmla="*/ 544937 h 544937"/>
                <a:gd name="connsiteX10" fmla="*/ 158924 w 878349"/>
                <a:gd name="connsiteY10" fmla="*/ 541757 h 544937"/>
                <a:gd name="connsiteX11" fmla="*/ 152084 w 878349"/>
                <a:gd name="connsiteY11" fmla="*/ 541068 h 544937"/>
                <a:gd name="connsiteX12" fmla="*/ 0 w 878349"/>
                <a:gd name="connsiteY12" fmla="*/ 354466 h 544937"/>
                <a:gd name="connsiteX13" fmla="*/ 190471 w 878349"/>
                <a:gd name="connsiteY13" fmla="*/ 163995 h 544937"/>
                <a:gd name="connsiteX14" fmla="*/ 228858 w 878349"/>
                <a:gd name="connsiteY14" fmla="*/ 167865 h 544937"/>
                <a:gd name="connsiteX15" fmla="*/ 244320 w 878349"/>
                <a:gd name="connsiteY15" fmla="*/ 172665 h 544937"/>
                <a:gd name="connsiteX16" fmla="*/ 526204 w 878349"/>
                <a:gd name="connsiteY16" fmla="*/ 2110 h 544937"/>
                <a:gd name="connsiteX0" fmla="*/ 526204 w 878349"/>
                <a:gd name="connsiteY0" fmla="*/ 2045 h 544872"/>
                <a:gd name="connsiteX1" fmla="*/ 753041 w 878349"/>
                <a:gd name="connsiteY1" fmla="*/ 284622 h 544872"/>
                <a:gd name="connsiteX2" fmla="*/ 798544 w 878349"/>
                <a:gd name="connsiteY2" fmla="*/ 293809 h 544872"/>
                <a:gd name="connsiteX3" fmla="*/ 878349 w 878349"/>
                <a:gd name="connsiteY3" fmla="*/ 414206 h 544872"/>
                <a:gd name="connsiteX4" fmla="*/ 798544 w 878349"/>
                <a:gd name="connsiteY4" fmla="*/ 534604 h 544872"/>
                <a:gd name="connsiteX5" fmla="*/ 759827 w 878349"/>
                <a:gd name="connsiteY5" fmla="*/ 542420 h 544872"/>
                <a:gd name="connsiteX6" fmla="*/ 753908 w 878349"/>
                <a:gd name="connsiteY6" fmla="*/ 544872 h 544872"/>
                <a:gd name="connsiteX7" fmla="*/ 747683 w 878349"/>
                <a:gd name="connsiteY7" fmla="*/ 544872 h 544872"/>
                <a:gd name="connsiteX8" fmla="*/ 190471 w 878349"/>
                <a:gd name="connsiteY8" fmla="*/ 544872 h 544872"/>
                <a:gd name="connsiteX9" fmla="*/ 166602 w 878349"/>
                <a:gd name="connsiteY9" fmla="*/ 544872 h 544872"/>
                <a:gd name="connsiteX10" fmla="*/ 158924 w 878349"/>
                <a:gd name="connsiteY10" fmla="*/ 541692 h 544872"/>
                <a:gd name="connsiteX11" fmla="*/ 152084 w 878349"/>
                <a:gd name="connsiteY11" fmla="*/ 541003 h 544872"/>
                <a:gd name="connsiteX12" fmla="*/ 0 w 878349"/>
                <a:gd name="connsiteY12" fmla="*/ 354401 h 544872"/>
                <a:gd name="connsiteX13" fmla="*/ 190471 w 878349"/>
                <a:gd name="connsiteY13" fmla="*/ 163930 h 544872"/>
                <a:gd name="connsiteX14" fmla="*/ 228858 w 878349"/>
                <a:gd name="connsiteY14" fmla="*/ 167800 h 544872"/>
                <a:gd name="connsiteX15" fmla="*/ 244320 w 878349"/>
                <a:gd name="connsiteY15" fmla="*/ 172600 h 544872"/>
                <a:gd name="connsiteX16" fmla="*/ 526204 w 878349"/>
                <a:gd name="connsiteY16" fmla="*/ 2045 h 544872"/>
                <a:gd name="connsiteX0" fmla="*/ 526204 w 878349"/>
                <a:gd name="connsiteY0" fmla="*/ 3099 h 545926"/>
                <a:gd name="connsiteX1" fmla="*/ 753041 w 878349"/>
                <a:gd name="connsiteY1" fmla="*/ 285676 h 545926"/>
                <a:gd name="connsiteX2" fmla="*/ 798544 w 878349"/>
                <a:gd name="connsiteY2" fmla="*/ 294863 h 545926"/>
                <a:gd name="connsiteX3" fmla="*/ 878349 w 878349"/>
                <a:gd name="connsiteY3" fmla="*/ 415260 h 545926"/>
                <a:gd name="connsiteX4" fmla="*/ 798544 w 878349"/>
                <a:gd name="connsiteY4" fmla="*/ 535658 h 545926"/>
                <a:gd name="connsiteX5" fmla="*/ 759827 w 878349"/>
                <a:gd name="connsiteY5" fmla="*/ 543474 h 545926"/>
                <a:gd name="connsiteX6" fmla="*/ 753908 w 878349"/>
                <a:gd name="connsiteY6" fmla="*/ 545926 h 545926"/>
                <a:gd name="connsiteX7" fmla="*/ 747683 w 878349"/>
                <a:gd name="connsiteY7" fmla="*/ 545926 h 545926"/>
                <a:gd name="connsiteX8" fmla="*/ 190471 w 878349"/>
                <a:gd name="connsiteY8" fmla="*/ 545926 h 545926"/>
                <a:gd name="connsiteX9" fmla="*/ 166602 w 878349"/>
                <a:gd name="connsiteY9" fmla="*/ 545926 h 545926"/>
                <a:gd name="connsiteX10" fmla="*/ 158924 w 878349"/>
                <a:gd name="connsiteY10" fmla="*/ 542746 h 545926"/>
                <a:gd name="connsiteX11" fmla="*/ 152084 w 878349"/>
                <a:gd name="connsiteY11" fmla="*/ 542057 h 545926"/>
                <a:gd name="connsiteX12" fmla="*/ 0 w 878349"/>
                <a:gd name="connsiteY12" fmla="*/ 355455 h 545926"/>
                <a:gd name="connsiteX13" fmla="*/ 190471 w 878349"/>
                <a:gd name="connsiteY13" fmla="*/ 164984 h 545926"/>
                <a:gd name="connsiteX14" fmla="*/ 228858 w 878349"/>
                <a:gd name="connsiteY14" fmla="*/ 168854 h 545926"/>
                <a:gd name="connsiteX15" fmla="*/ 244320 w 878349"/>
                <a:gd name="connsiteY15" fmla="*/ 173654 h 545926"/>
                <a:gd name="connsiteX16" fmla="*/ 526204 w 878349"/>
                <a:gd name="connsiteY16" fmla="*/ 3099 h 545926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798544 w 878349"/>
                <a:gd name="connsiteY2" fmla="*/ 294587 h 545650"/>
                <a:gd name="connsiteX3" fmla="*/ 878349 w 878349"/>
                <a:gd name="connsiteY3" fmla="*/ 414984 h 545650"/>
                <a:gd name="connsiteX4" fmla="*/ 798544 w 878349"/>
                <a:gd name="connsiteY4" fmla="*/ 535382 h 545650"/>
                <a:gd name="connsiteX5" fmla="*/ 759827 w 878349"/>
                <a:gd name="connsiteY5" fmla="*/ 543198 h 545650"/>
                <a:gd name="connsiteX6" fmla="*/ 753908 w 878349"/>
                <a:gd name="connsiteY6" fmla="*/ 545650 h 545650"/>
                <a:gd name="connsiteX7" fmla="*/ 747683 w 878349"/>
                <a:gd name="connsiteY7" fmla="*/ 545650 h 545650"/>
                <a:gd name="connsiteX8" fmla="*/ 190471 w 878349"/>
                <a:gd name="connsiteY8" fmla="*/ 545650 h 545650"/>
                <a:gd name="connsiteX9" fmla="*/ 166602 w 878349"/>
                <a:gd name="connsiteY9" fmla="*/ 545650 h 545650"/>
                <a:gd name="connsiteX10" fmla="*/ 158924 w 878349"/>
                <a:gd name="connsiteY10" fmla="*/ 542470 h 545650"/>
                <a:gd name="connsiteX11" fmla="*/ 152084 w 878349"/>
                <a:gd name="connsiteY11" fmla="*/ 541781 h 545650"/>
                <a:gd name="connsiteX12" fmla="*/ 0 w 878349"/>
                <a:gd name="connsiteY12" fmla="*/ 355179 h 545650"/>
                <a:gd name="connsiteX13" fmla="*/ 190471 w 878349"/>
                <a:gd name="connsiteY13" fmla="*/ 164708 h 545650"/>
                <a:gd name="connsiteX14" fmla="*/ 228858 w 878349"/>
                <a:gd name="connsiteY14" fmla="*/ 168578 h 545650"/>
                <a:gd name="connsiteX15" fmla="*/ 244320 w 878349"/>
                <a:gd name="connsiteY15" fmla="*/ 173378 h 545650"/>
                <a:gd name="connsiteX16" fmla="*/ 526204 w 878349"/>
                <a:gd name="connsiteY16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53908 w 878349"/>
                <a:gd name="connsiteY5" fmla="*/ 545650 h 545650"/>
                <a:gd name="connsiteX6" fmla="*/ 747683 w 878349"/>
                <a:gd name="connsiteY6" fmla="*/ 545650 h 545650"/>
                <a:gd name="connsiteX7" fmla="*/ 190471 w 878349"/>
                <a:gd name="connsiteY7" fmla="*/ 545650 h 545650"/>
                <a:gd name="connsiteX8" fmla="*/ 166602 w 878349"/>
                <a:gd name="connsiteY8" fmla="*/ 545650 h 545650"/>
                <a:gd name="connsiteX9" fmla="*/ 158924 w 878349"/>
                <a:gd name="connsiteY9" fmla="*/ 542470 h 545650"/>
                <a:gd name="connsiteX10" fmla="*/ 152084 w 878349"/>
                <a:gd name="connsiteY10" fmla="*/ 541781 h 545650"/>
                <a:gd name="connsiteX11" fmla="*/ 0 w 878349"/>
                <a:gd name="connsiteY11" fmla="*/ 355179 h 545650"/>
                <a:gd name="connsiteX12" fmla="*/ 190471 w 878349"/>
                <a:gd name="connsiteY12" fmla="*/ 164708 h 545650"/>
                <a:gd name="connsiteX13" fmla="*/ 228858 w 878349"/>
                <a:gd name="connsiteY13" fmla="*/ 168578 h 545650"/>
                <a:gd name="connsiteX14" fmla="*/ 244320 w 878349"/>
                <a:gd name="connsiteY14" fmla="*/ 173378 h 545650"/>
                <a:gd name="connsiteX15" fmla="*/ 526204 w 878349"/>
                <a:gd name="connsiteY15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47683 w 878349"/>
                <a:gd name="connsiteY5" fmla="*/ 545650 h 545650"/>
                <a:gd name="connsiteX6" fmla="*/ 190471 w 878349"/>
                <a:gd name="connsiteY6" fmla="*/ 545650 h 545650"/>
                <a:gd name="connsiteX7" fmla="*/ 166602 w 878349"/>
                <a:gd name="connsiteY7" fmla="*/ 545650 h 545650"/>
                <a:gd name="connsiteX8" fmla="*/ 158924 w 878349"/>
                <a:gd name="connsiteY8" fmla="*/ 542470 h 545650"/>
                <a:gd name="connsiteX9" fmla="*/ 152084 w 878349"/>
                <a:gd name="connsiteY9" fmla="*/ 541781 h 545650"/>
                <a:gd name="connsiteX10" fmla="*/ 0 w 878349"/>
                <a:gd name="connsiteY10" fmla="*/ 355179 h 545650"/>
                <a:gd name="connsiteX11" fmla="*/ 190471 w 878349"/>
                <a:gd name="connsiteY11" fmla="*/ 164708 h 545650"/>
                <a:gd name="connsiteX12" fmla="*/ 228858 w 878349"/>
                <a:gd name="connsiteY12" fmla="*/ 168578 h 545650"/>
                <a:gd name="connsiteX13" fmla="*/ 244320 w 878349"/>
                <a:gd name="connsiteY13" fmla="*/ 173378 h 545650"/>
                <a:gd name="connsiteX14" fmla="*/ 526204 w 878349"/>
                <a:gd name="connsiteY14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47683 w 878349"/>
                <a:gd name="connsiteY4" fmla="*/ 545650 h 545650"/>
                <a:gd name="connsiteX5" fmla="*/ 190471 w 878349"/>
                <a:gd name="connsiteY5" fmla="*/ 545650 h 545650"/>
                <a:gd name="connsiteX6" fmla="*/ 166602 w 878349"/>
                <a:gd name="connsiteY6" fmla="*/ 545650 h 545650"/>
                <a:gd name="connsiteX7" fmla="*/ 158924 w 878349"/>
                <a:gd name="connsiteY7" fmla="*/ 542470 h 545650"/>
                <a:gd name="connsiteX8" fmla="*/ 152084 w 878349"/>
                <a:gd name="connsiteY8" fmla="*/ 541781 h 545650"/>
                <a:gd name="connsiteX9" fmla="*/ 0 w 878349"/>
                <a:gd name="connsiteY9" fmla="*/ 355179 h 545650"/>
                <a:gd name="connsiteX10" fmla="*/ 190471 w 878349"/>
                <a:gd name="connsiteY10" fmla="*/ 164708 h 545650"/>
                <a:gd name="connsiteX11" fmla="*/ 228858 w 878349"/>
                <a:gd name="connsiteY11" fmla="*/ 168578 h 545650"/>
                <a:gd name="connsiteX12" fmla="*/ 244320 w 878349"/>
                <a:gd name="connsiteY12" fmla="*/ 173378 h 545650"/>
                <a:gd name="connsiteX13" fmla="*/ 526204 w 878349"/>
                <a:gd name="connsiteY13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60"/>
                <a:gd name="connsiteY0" fmla="*/ 2823 h 545650"/>
                <a:gd name="connsiteX1" fmla="*/ 753041 w 878360"/>
                <a:gd name="connsiteY1" fmla="*/ 285400 h 545650"/>
                <a:gd name="connsiteX2" fmla="*/ 878349 w 878360"/>
                <a:gd name="connsiteY2" fmla="*/ 414984 h 545650"/>
                <a:gd name="connsiteX3" fmla="*/ 747683 w 878360"/>
                <a:gd name="connsiteY3" fmla="*/ 545650 h 545650"/>
                <a:gd name="connsiteX4" fmla="*/ 190471 w 878360"/>
                <a:gd name="connsiteY4" fmla="*/ 545650 h 545650"/>
                <a:gd name="connsiteX5" fmla="*/ 166602 w 878360"/>
                <a:gd name="connsiteY5" fmla="*/ 545650 h 545650"/>
                <a:gd name="connsiteX6" fmla="*/ 158924 w 878360"/>
                <a:gd name="connsiteY6" fmla="*/ 542470 h 545650"/>
                <a:gd name="connsiteX7" fmla="*/ 152084 w 878360"/>
                <a:gd name="connsiteY7" fmla="*/ 541781 h 545650"/>
                <a:gd name="connsiteX8" fmla="*/ 0 w 878360"/>
                <a:gd name="connsiteY8" fmla="*/ 355179 h 545650"/>
                <a:gd name="connsiteX9" fmla="*/ 190471 w 878360"/>
                <a:gd name="connsiteY9" fmla="*/ 164708 h 545650"/>
                <a:gd name="connsiteX10" fmla="*/ 228858 w 878360"/>
                <a:gd name="connsiteY10" fmla="*/ 168578 h 545650"/>
                <a:gd name="connsiteX11" fmla="*/ 244320 w 878360"/>
                <a:gd name="connsiteY11" fmla="*/ 173378 h 545650"/>
                <a:gd name="connsiteX12" fmla="*/ 526204 w 878360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51"/>
                <a:gd name="connsiteY0" fmla="*/ 2823 h 545650"/>
                <a:gd name="connsiteX1" fmla="*/ 753041 w 878351"/>
                <a:gd name="connsiteY1" fmla="*/ 285400 h 545650"/>
                <a:gd name="connsiteX2" fmla="*/ 878349 w 878351"/>
                <a:gd name="connsiteY2" fmla="*/ 414984 h 545650"/>
                <a:gd name="connsiteX3" fmla="*/ 747683 w 878351"/>
                <a:gd name="connsiteY3" fmla="*/ 545650 h 545650"/>
                <a:gd name="connsiteX4" fmla="*/ 190471 w 878351"/>
                <a:gd name="connsiteY4" fmla="*/ 545650 h 545650"/>
                <a:gd name="connsiteX5" fmla="*/ 166602 w 878351"/>
                <a:gd name="connsiteY5" fmla="*/ 545650 h 545650"/>
                <a:gd name="connsiteX6" fmla="*/ 158924 w 878351"/>
                <a:gd name="connsiteY6" fmla="*/ 542470 h 545650"/>
                <a:gd name="connsiteX7" fmla="*/ 152084 w 878351"/>
                <a:gd name="connsiteY7" fmla="*/ 541781 h 545650"/>
                <a:gd name="connsiteX8" fmla="*/ 0 w 878351"/>
                <a:gd name="connsiteY8" fmla="*/ 355179 h 545650"/>
                <a:gd name="connsiteX9" fmla="*/ 190471 w 878351"/>
                <a:gd name="connsiteY9" fmla="*/ 164708 h 545650"/>
                <a:gd name="connsiteX10" fmla="*/ 228858 w 878351"/>
                <a:gd name="connsiteY10" fmla="*/ 168578 h 545650"/>
                <a:gd name="connsiteX11" fmla="*/ 244320 w 878351"/>
                <a:gd name="connsiteY11" fmla="*/ 173378 h 545650"/>
                <a:gd name="connsiteX12" fmla="*/ 526204 w 878351"/>
                <a:gd name="connsiteY12" fmla="*/ 2823 h 545650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7585 w 879730"/>
                <a:gd name="connsiteY0" fmla="*/ 2823 h 545651"/>
                <a:gd name="connsiteX1" fmla="*/ 754422 w 879730"/>
                <a:gd name="connsiteY1" fmla="*/ 285400 h 545651"/>
                <a:gd name="connsiteX2" fmla="*/ 879730 w 879730"/>
                <a:gd name="connsiteY2" fmla="*/ 414984 h 545651"/>
                <a:gd name="connsiteX3" fmla="*/ 749064 w 879730"/>
                <a:gd name="connsiteY3" fmla="*/ 545650 h 545651"/>
                <a:gd name="connsiteX4" fmla="*/ 191852 w 879730"/>
                <a:gd name="connsiteY4" fmla="*/ 545650 h 545651"/>
                <a:gd name="connsiteX5" fmla="*/ 167983 w 879730"/>
                <a:gd name="connsiteY5" fmla="*/ 545650 h 545651"/>
                <a:gd name="connsiteX6" fmla="*/ 160305 w 879730"/>
                <a:gd name="connsiteY6" fmla="*/ 542470 h 545651"/>
                <a:gd name="connsiteX7" fmla="*/ 153465 w 879730"/>
                <a:gd name="connsiteY7" fmla="*/ 541781 h 545651"/>
                <a:gd name="connsiteX8" fmla="*/ 1381 w 879730"/>
                <a:gd name="connsiteY8" fmla="*/ 355179 h 545651"/>
                <a:gd name="connsiteX9" fmla="*/ 230239 w 879730"/>
                <a:gd name="connsiteY9" fmla="*/ 168578 h 545651"/>
                <a:gd name="connsiteX10" fmla="*/ 245701 w 879730"/>
                <a:gd name="connsiteY10" fmla="*/ 173378 h 545651"/>
                <a:gd name="connsiteX11" fmla="*/ 527585 w 879730"/>
                <a:gd name="connsiteY11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6208 w 878353"/>
                <a:gd name="connsiteY0" fmla="*/ 2823 h 545651"/>
                <a:gd name="connsiteX1" fmla="*/ 753045 w 878353"/>
                <a:gd name="connsiteY1" fmla="*/ 285400 h 545651"/>
                <a:gd name="connsiteX2" fmla="*/ 878353 w 878353"/>
                <a:gd name="connsiteY2" fmla="*/ 414984 h 545651"/>
                <a:gd name="connsiteX3" fmla="*/ 747687 w 878353"/>
                <a:gd name="connsiteY3" fmla="*/ 545650 h 545651"/>
                <a:gd name="connsiteX4" fmla="*/ 190475 w 878353"/>
                <a:gd name="connsiteY4" fmla="*/ 545650 h 545651"/>
                <a:gd name="connsiteX5" fmla="*/ 166606 w 878353"/>
                <a:gd name="connsiteY5" fmla="*/ 545650 h 545651"/>
                <a:gd name="connsiteX6" fmla="*/ 158928 w 878353"/>
                <a:gd name="connsiteY6" fmla="*/ 542470 h 545651"/>
                <a:gd name="connsiteX7" fmla="*/ 152088 w 878353"/>
                <a:gd name="connsiteY7" fmla="*/ 541781 h 545651"/>
                <a:gd name="connsiteX8" fmla="*/ 4 w 878353"/>
                <a:gd name="connsiteY8" fmla="*/ 355179 h 545651"/>
                <a:gd name="connsiteX9" fmla="*/ 244324 w 878353"/>
                <a:gd name="connsiteY9" fmla="*/ 173378 h 545651"/>
                <a:gd name="connsiteX10" fmla="*/ 526208 w 878353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66614 w 878361"/>
                <a:gd name="connsiteY5" fmla="*/ 545650 h 545651"/>
                <a:gd name="connsiteX6" fmla="*/ 158936 w 878361"/>
                <a:gd name="connsiteY6" fmla="*/ 542470 h 545651"/>
                <a:gd name="connsiteX7" fmla="*/ 152096 w 878361"/>
                <a:gd name="connsiteY7" fmla="*/ 541781 h 545651"/>
                <a:gd name="connsiteX8" fmla="*/ 12 w 878361"/>
                <a:gd name="connsiteY8" fmla="*/ 355179 h 545651"/>
                <a:gd name="connsiteX9" fmla="*/ 244332 w 878361"/>
                <a:gd name="connsiteY9" fmla="*/ 173378 h 545651"/>
                <a:gd name="connsiteX10" fmla="*/ 526216 w 878361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8936 w 878361"/>
                <a:gd name="connsiteY5" fmla="*/ 542470 h 545651"/>
                <a:gd name="connsiteX6" fmla="*/ 152096 w 878361"/>
                <a:gd name="connsiteY6" fmla="*/ 541781 h 545651"/>
                <a:gd name="connsiteX7" fmla="*/ 12 w 878361"/>
                <a:gd name="connsiteY7" fmla="*/ 355179 h 545651"/>
                <a:gd name="connsiteX8" fmla="*/ 244332 w 878361"/>
                <a:gd name="connsiteY8" fmla="*/ 173378 h 545651"/>
                <a:gd name="connsiteX9" fmla="*/ 526216 w 878361"/>
                <a:gd name="connsiteY9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2096 w 878361"/>
                <a:gd name="connsiteY5" fmla="*/ 541781 h 545651"/>
                <a:gd name="connsiteX6" fmla="*/ 12 w 878361"/>
                <a:gd name="connsiteY6" fmla="*/ 355179 h 545651"/>
                <a:gd name="connsiteX7" fmla="*/ 244332 w 878361"/>
                <a:gd name="connsiteY7" fmla="*/ 173378 h 545651"/>
                <a:gd name="connsiteX8" fmla="*/ 526216 w 878361"/>
                <a:gd name="connsiteY8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2 w 878361"/>
                <a:gd name="connsiteY5" fmla="*/ 355179 h 545651"/>
                <a:gd name="connsiteX6" fmla="*/ 244332 w 878361"/>
                <a:gd name="connsiteY6" fmla="*/ 173378 h 545651"/>
                <a:gd name="connsiteX7" fmla="*/ 526216 w 878361"/>
                <a:gd name="connsiteY7" fmla="*/ 2823 h 545651"/>
                <a:gd name="connsiteX0" fmla="*/ 528231 w 880376"/>
                <a:gd name="connsiteY0" fmla="*/ 2823 h 545651"/>
                <a:gd name="connsiteX1" fmla="*/ 755068 w 880376"/>
                <a:gd name="connsiteY1" fmla="*/ 285400 h 545651"/>
                <a:gd name="connsiteX2" fmla="*/ 880376 w 880376"/>
                <a:gd name="connsiteY2" fmla="*/ 414984 h 545651"/>
                <a:gd name="connsiteX3" fmla="*/ 749710 w 880376"/>
                <a:gd name="connsiteY3" fmla="*/ 545650 h 545651"/>
                <a:gd name="connsiteX4" fmla="*/ 192498 w 880376"/>
                <a:gd name="connsiteY4" fmla="*/ 545650 h 545651"/>
                <a:gd name="connsiteX5" fmla="*/ 2027 w 880376"/>
                <a:gd name="connsiteY5" fmla="*/ 355179 h 545651"/>
                <a:gd name="connsiteX6" fmla="*/ 246347 w 880376"/>
                <a:gd name="connsiteY6" fmla="*/ 173378 h 545651"/>
                <a:gd name="connsiteX7" fmla="*/ 528231 w 880376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245 w 878390"/>
                <a:gd name="connsiteY0" fmla="*/ 2823 h 545651"/>
                <a:gd name="connsiteX1" fmla="*/ 753082 w 878390"/>
                <a:gd name="connsiteY1" fmla="*/ 285400 h 545651"/>
                <a:gd name="connsiteX2" fmla="*/ 878390 w 878390"/>
                <a:gd name="connsiteY2" fmla="*/ 414984 h 545651"/>
                <a:gd name="connsiteX3" fmla="*/ 747724 w 878390"/>
                <a:gd name="connsiteY3" fmla="*/ 545650 h 545651"/>
                <a:gd name="connsiteX4" fmla="*/ 190512 w 878390"/>
                <a:gd name="connsiteY4" fmla="*/ 545650 h 545651"/>
                <a:gd name="connsiteX5" fmla="*/ 41 w 878390"/>
                <a:gd name="connsiteY5" fmla="*/ 355179 h 545651"/>
                <a:gd name="connsiteX6" fmla="*/ 244361 w 878390"/>
                <a:gd name="connsiteY6" fmla="*/ 173378 h 545651"/>
                <a:gd name="connsiteX7" fmla="*/ 526245 w 878390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721 w 878866"/>
                <a:gd name="connsiteY0" fmla="*/ 2823 h 545651"/>
                <a:gd name="connsiteX1" fmla="*/ 753558 w 878866"/>
                <a:gd name="connsiteY1" fmla="*/ 285400 h 545651"/>
                <a:gd name="connsiteX2" fmla="*/ 878866 w 878866"/>
                <a:gd name="connsiteY2" fmla="*/ 414984 h 545651"/>
                <a:gd name="connsiteX3" fmla="*/ 748200 w 878866"/>
                <a:gd name="connsiteY3" fmla="*/ 545650 h 545651"/>
                <a:gd name="connsiteX4" fmla="*/ 190988 w 878866"/>
                <a:gd name="connsiteY4" fmla="*/ 545650 h 545651"/>
                <a:gd name="connsiteX5" fmla="*/ 517 w 878866"/>
                <a:gd name="connsiteY5" fmla="*/ 355179 h 545651"/>
                <a:gd name="connsiteX6" fmla="*/ 244837 w 878866"/>
                <a:gd name="connsiteY6" fmla="*/ 173378 h 545651"/>
                <a:gd name="connsiteX7" fmla="*/ 526721 w 878866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391" h="545651">
                  <a:moveTo>
                    <a:pt x="526246" y="2823"/>
                  </a:moveTo>
                  <a:cubicBezTo>
                    <a:pt x="663881" y="24023"/>
                    <a:pt x="772336" y="152517"/>
                    <a:pt x="753083" y="285400"/>
                  </a:cubicBezTo>
                  <a:cubicBezTo>
                    <a:pt x="852208" y="299089"/>
                    <a:pt x="878212" y="375742"/>
                    <a:pt x="878391" y="414984"/>
                  </a:cubicBezTo>
                  <a:cubicBezTo>
                    <a:pt x="878627" y="466609"/>
                    <a:pt x="833938" y="546043"/>
                    <a:pt x="747725" y="545650"/>
                  </a:cubicBezTo>
                  <a:lnTo>
                    <a:pt x="190513" y="545650"/>
                  </a:lnTo>
                  <a:cubicBezTo>
                    <a:pt x="77130" y="544985"/>
                    <a:pt x="2268" y="445667"/>
                    <a:pt x="42" y="355179"/>
                  </a:cubicBezTo>
                  <a:cubicBezTo>
                    <a:pt x="-2184" y="264691"/>
                    <a:pt x="84465" y="123521"/>
                    <a:pt x="244362" y="173378"/>
                  </a:cubicBezTo>
                  <a:cubicBezTo>
                    <a:pt x="271526" y="75658"/>
                    <a:pt x="394045" y="-17540"/>
                    <a:pt x="526246" y="282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961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E8FD5F0-DDD4-4BF3-B18C-5CE2961ECA7C}"/>
              </a:ext>
            </a:extLst>
          </p:cNvPr>
          <p:cNvGrpSpPr/>
          <p:nvPr/>
        </p:nvGrpSpPr>
        <p:grpSpPr>
          <a:xfrm>
            <a:off x="9036640" y="4819536"/>
            <a:ext cx="1240192" cy="1224740"/>
            <a:chOff x="7680825" y="4749801"/>
            <a:chExt cx="1240192" cy="12247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B876AE-D4B6-444E-90B3-C2D521466A75}"/>
                </a:ext>
              </a:extLst>
            </p:cNvPr>
            <p:cNvGrpSpPr/>
            <p:nvPr/>
          </p:nvGrpSpPr>
          <p:grpSpPr>
            <a:xfrm>
              <a:off x="7680825" y="4749801"/>
              <a:ext cx="612809" cy="1224740"/>
              <a:chOff x="7680825" y="4749801"/>
              <a:chExt cx="612809" cy="122474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B0AC15C-3AF2-4D20-8CF0-AB9CEC54D178}"/>
                  </a:ext>
                </a:extLst>
              </p:cNvPr>
              <p:cNvSpPr/>
              <p:nvPr/>
            </p:nvSpPr>
            <p:spPr>
              <a:xfrm>
                <a:off x="7680825" y="4749801"/>
                <a:ext cx="612809" cy="12247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B3105C0-06F4-44E8-BF9D-6122424A3FE1}"/>
                  </a:ext>
                </a:extLst>
              </p:cNvPr>
              <p:cNvSpPr/>
              <p:nvPr/>
            </p:nvSpPr>
            <p:spPr>
              <a:xfrm>
                <a:off x="7910874" y="5704258"/>
                <a:ext cx="152710" cy="2702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B0789FB-7B8A-4544-BBD9-690F08A387A7}"/>
                </a:ext>
              </a:extLst>
            </p:cNvPr>
            <p:cNvGrpSpPr/>
            <p:nvPr/>
          </p:nvGrpSpPr>
          <p:grpSpPr>
            <a:xfrm>
              <a:off x="8361460" y="5010778"/>
              <a:ext cx="559557" cy="963763"/>
              <a:chOff x="8361460" y="5010778"/>
              <a:chExt cx="559557" cy="96376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F72A2C-F784-451D-888C-7DC57F9D6D12}"/>
                  </a:ext>
                </a:extLst>
              </p:cNvPr>
              <p:cNvSpPr/>
              <p:nvPr/>
            </p:nvSpPr>
            <p:spPr>
              <a:xfrm>
                <a:off x="8361460" y="5010778"/>
                <a:ext cx="559557" cy="96376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A638DD8-08FD-4919-B073-172E4841AFEA}"/>
                  </a:ext>
                </a:extLst>
              </p:cNvPr>
              <p:cNvSpPr/>
              <p:nvPr/>
            </p:nvSpPr>
            <p:spPr>
              <a:xfrm>
                <a:off x="8563908" y="5704258"/>
                <a:ext cx="152710" cy="2702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4469AA1-C822-4C0C-9D58-29CF43C75163}"/>
              </a:ext>
            </a:extLst>
          </p:cNvPr>
          <p:cNvGrpSpPr/>
          <p:nvPr/>
        </p:nvGrpSpPr>
        <p:grpSpPr>
          <a:xfrm>
            <a:off x="11035988" y="5427476"/>
            <a:ext cx="623504" cy="616779"/>
            <a:chOff x="6712956" y="9045673"/>
            <a:chExt cx="464984" cy="45997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CC62D6A-8653-487A-96CC-53D46A43337B}"/>
                </a:ext>
              </a:extLst>
            </p:cNvPr>
            <p:cNvSpPr/>
            <p:nvPr/>
          </p:nvSpPr>
          <p:spPr bwMode="auto">
            <a:xfrm>
              <a:off x="6712956" y="9205584"/>
              <a:ext cx="464984" cy="138505"/>
            </a:xfrm>
            <a:prstGeom prst="rect">
              <a:avLst/>
            </a:prstGeom>
            <a:solidFill>
              <a:srgbClr val="0078D7"/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1F7FF1-F5BE-42DA-9FD6-A531E09975DA}"/>
                </a:ext>
              </a:extLst>
            </p:cNvPr>
            <p:cNvSpPr/>
            <p:nvPr/>
          </p:nvSpPr>
          <p:spPr bwMode="auto">
            <a:xfrm>
              <a:off x="6712956" y="9367139"/>
              <a:ext cx="464984" cy="138505"/>
            </a:xfrm>
            <a:prstGeom prst="rect">
              <a:avLst/>
            </a:prstGeom>
            <a:solidFill>
              <a:srgbClr val="0078D7"/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DB64E06-C4AA-4FA2-86B5-5F9D22DA0AF6}"/>
                </a:ext>
              </a:extLst>
            </p:cNvPr>
            <p:cNvGrpSpPr/>
            <p:nvPr/>
          </p:nvGrpSpPr>
          <p:grpSpPr>
            <a:xfrm>
              <a:off x="6712956" y="9045673"/>
              <a:ext cx="464984" cy="138505"/>
              <a:chOff x="551886" y="4922823"/>
              <a:chExt cx="508602" cy="151498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BE3236E-68FC-4C67-9EE1-806D8A7A3E02}"/>
                  </a:ext>
                </a:extLst>
              </p:cNvPr>
              <p:cNvSpPr/>
              <p:nvPr/>
            </p:nvSpPr>
            <p:spPr bwMode="auto">
              <a:xfrm>
                <a:off x="551886" y="4922823"/>
                <a:ext cx="508602" cy="151498"/>
              </a:xfrm>
              <a:prstGeom prst="rect">
                <a:avLst/>
              </a:prstGeom>
              <a:solidFill>
                <a:srgbClr val="0078D7"/>
              </a:solidFill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B93658D-D0E8-40A1-926D-9F96C7E331B3}"/>
                  </a:ext>
                </a:extLst>
              </p:cNvPr>
              <p:cNvSpPr/>
              <p:nvPr/>
            </p:nvSpPr>
            <p:spPr bwMode="auto">
              <a:xfrm flipH="1">
                <a:off x="955040" y="4971128"/>
                <a:ext cx="45720" cy="457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7C14F82-F650-4E50-8AC2-2B1D653227EE}"/>
                  </a:ext>
                </a:extLst>
              </p:cNvPr>
              <p:cNvCxnSpPr/>
              <p:nvPr/>
            </p:nvCxnSpPr>
            <p:spPr>
              <a:xfrm>
                <a:off x="625475" y="4997163"/>
                <a:ext cx="238125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EAF4C7C-640F-43B4-9D1D-0764FAF98356}"/>
                </a:ext>
              </a:extLst>
            </p:cNvPr>
            <p:cNvCxnSpPr>
              <a:cxnSpLocks/>
            </p:cNvCxnSpPr>
            <p:nvPr/>
          </p:nvCxnSpPr>
          <p:spPr>
            <a:xfrm>
              <a:off x="6805851" y="9400854"/>
              <a:ext cx="0" cy="679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5C9F345-126E-4F64-A6F6-31906A36FD72}"/>
                </a:ext>
              </a:extLst>
            </p:cNvPr>
            <p:cNvCxnSpPr>
              <a:cxnSpLocks/>
            </p:cNvCxnSpPr>
            <p:nvPr/>
          </p:nvCxnSpPr>
          <p:spPr>
            <a:xfrm>
              <a:off x="6898824" y="9400854"/>
              <a:ext cx="0" cy="679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25C29FB-6D92-4EFB-A131-2605AAC8696A}"/>
                </a:ext>
              </a:extLst>
            </p:cNvPr>
            <p:cNvCxnSpPr>
              <a:cxnSpLocks/>
            </p:cNvCxnSpPr>
            <p:nvPr/>
          </p:nvCxnSpPr>
          <p:spPr>
            <a:xfrm>
              <a:off x="6991796" y="9400854"/>
              <a:ext cx="0" cy="679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B5D0A3E-1DDA-497C-A04E-7E51A7DCFE7C}"/>
                </a:ext>
              </a:extLst>
            </p:cNvPr>
            <p:cNvCxnSpPr>
              <a:cxnSpLocks/>
            </p:cNvCxnSpPr>
            <p:nvPr/>
          </p:nvCxnSpPr>
          <p:spPr>
            <a:xfrm>
              <a:off x="7084769" y="9400854"/>
              <a:ext cx="0" cy="679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9FCA42-BB0A-478B-A1A7-57A0A08AD947}"/>
                </a:ext>
              </a:extLst>
            </p:cNvPr>
            <p:cNvCxnSpPr>
              <a:cxnSpLocks/>
            </p:cNvCxnSpPr>
            <p:nvPr/>
          </p:nvCxnSpPr>
          <p:spPr>
            <a:xfrm>
              <a:off x="6805851" y="9242791"/>
              <a:ext cx="0" cy="679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C1A57F-B96F-4308-8C57-D282B73960C9}"/>
                </a:ext>
              </a:extLst>
            </p:cNvPr>
            <p:cNvCxnSpPr>
              <a:cxnSpLocks/>
            </p:cNvCxnSpPr>
            <p:nvPr/>
          </p:nvCxnSpPr>
          <p:spPr>
            <a:xfrm>
              <a:off x="6898824" y="9242791"/>
              <a:ext cx="0" cy="679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3949078-EE38-478C-8D2B-E0B2A13692A0}"/>
                </a:ext>
              </a:extLst>
            </p:cNvPr>
            <p:cNvCxnSpPr>
              <a:cxnSpLocks/>
            </p:cNvCxnSpPr>
            <p:nvPr/>
          </p:nvCxnSpPr>
          <p:spPr>
            <a:xfrm>
              <a:off x="6991796" y="9242791"/>
              <a:ext cx="0" cy="679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FF7A0D-C08C-4BD2-87DF-5A56E1DE4E1C}"/>
                </a:ext>
              </a:extLst>
            </p:cNvPr>
            <p:cNvCxnSpPr>
              <a:cxnSpLocks/>
            </p:cNvCxnSpPr>
            <p:nvPr/>
          </p:nvCxnSpPr>
          <p:spPr>
            <a:xfrm>
              <a:off x="7084769" y="9242791"/>
              <a:ext cx="0" cy="679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Arrow: Up 62">
            <a:extLst>
              <a:ext uri="{FF2B5EF4-FFF2-40B4-BE49-F238E27FC236}">
                <a16:creationId xmlns:a16="http://schemas.microsoft.com/office/drawing/2014/main" id="{B4A720FE-3708-4585-BC79-0AB190883B90}"/>
              </a:ext>
            </a:extLst>
          </p:cNvPr>
          <p:cNvSpPr/>
          <p:nvPr/>
        </p:nvSpPr>
        <p:spPr bwMode="auto">
          <a:xfrm>
            <a:off x="10176575" y="3718692"/>
            <a:ext cx="566262" cy="732913"/>
          </a:xfrm>
          <a:prstGeom prst="up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288CC4E-58D4-4E58-A698-8FD8C820C4EA}"/>
              </a:ext>
            </a:extLst>
          </p:cNvPr>
          <p:cNvGrpSpPr/>
          <p:nvPr/>
        </p:nvGrpSpPr>
        <p:grpSpPr>
          <a:xfrm>
            <a:off x="10367377" y="5426373"/>
            <a:ext cx="623504" cy="616779"/>
            <a:chOff x="6712956" y="9045673"/>
            <a:chExt cx="464984" cy="459971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448C2D0-38A2-4094-A7D4-B71D57202691}"/>
                </a:ext>
              </a:extLst>
            </p:cNvPr>
            <p:cNvSpPr/>
            <p:nvPr/>
          </p:nvSpPr>
          <p:spPr bwMode="auto">
            <a:xfrm>
              <a:off x="6712956" y="9205584"/>
              <a:ext cx="464984" cy="138505"/>
            </a:xfrm>
            <a:prstGeom prst="rect">
              <a:avLst/>
            </a:prstGeom>
            <a:solidFill>
              <a:srgbClr val="0078D7"/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4407812-9BE0-4354-82B0-E7BA40AFEF2D}"/>
                </a:ext>
              </a:extLst>
            </p:cNvPr>
            <p:cNvSpPr/>
            <p:nvPr/>
          </p:nvSpPr>
          <p:spPr bwMode="auto">
            <a:xfrm>
              <a:off x="6712956" y="9367139"/>
              <a:ext cx="464984" cy="138505"/>
            </a:xfrm>
            <a:prstGeom prst="rect">
              <a:avLst/>
            </a:prstGeom>
            <a:solidFill>
              <a:srgbClr val="0078D7"/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C7A3999-1CF9-4C9C-B821-D3692A2DE90F}"/>
                </a:ext>
              </a:extLst>
            </p:cNvPr>
            <p:cNvGrpSpPr/>
            <p:nvPr/>
          </p:nvGrpSpPr>
          <p:grpSpPr>
            <a:xfrm>
              <a:off x="6712956" y="9045673"/>
              <a:ext cx="464984" cy="138505"/>
              <a:chOff x="551886" y="4922823"/>
              <a:chExt cx="508602" cy="151498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F1CBC70-0266-4EDD-AB00-4A9551C8A67B}"/>
                  </a:ext>
                </a:extLst>
              </p:cNvPr>
              <p:cNvSpPr/>
              <p:nvPr/>
            </p:nvSpPr>
            <p:spPr bwMode="auto">
              <a:xfrm>
                <a:off x="551886" y="4922823"/>
                <a:ext cx="508602" cy="151498"/>
              </a:xfrm>
              <a:prstGeom prst="rect">
                <a:avLst/>
              </a:prstGeom>
              <a:solidFill>
                <a:srgbClr val="0078D7"/>
              </a:solidFill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951B8E9-444A-4320-A55E-4F788580D3E5}"/>
                  </a:ext>
                </a:extLst>
              </p:cNvPr>
              <p:cNvSpPr/>
              <p:nvPr/>
            </p:nvSpPr>
            <p:spPr bwMode="auto">
              <a:xfrm flipH="1">
                <a:off x="955040" y="4971128"/>
                <a:ext cx="45720" cy="457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C91FEADA-9665-4BA2-9AAE-AB7DFF9A2719}"/>
                  </a:ext>
                </a:extLst>
              </p:cNvPr>
              <p:cNvCxnSpPr/>
              <p:nvPr/>
            </p:nvCxnSpPr>
            <p:spPr>
              <a:xfrm>
                <a:off x="625475" y="4997163"/>
                <a:ext cx="238125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D86CCA2-D840-431C-B058-58D40220FDE5}"/>
                </a:ext>
              </a:extLst>
            </p:cNvPr>
            <p:cNvCxnSpPr>
              <a:cxnSpLocks/>
            </p:cNvCxnSpPr>
            <p:nvPr/>
          </p:nvCxnSpPr>
          <p:spPr>
            <a:xfrm>
              <a:off x="6805851" y="9400854"/>
              <a:ext cx="0" cy="679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AE61E31-927A-4344-845A-AE178BDB28CB}"/>
                </a:ext>
              </a:extLst>
            </p:cNvPr>
            <p:cNvCxnSpPr>
              <a:cxnSpLocks/>
            </p:cNvCxnSpPr>
            <p:nvPr/>
          </p:nvCxnSpPr>
          <p:spPr>
            <a:xfrm>
              <a:off x="6898824" y="9400854"/>
              <a:ext cx="0" cy="679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843D64E-9300-4E84-9DC6-D7DF5D2BCDB4}"/>
                </a:ext>
              </a:extLst>
            </p:cNvPr>
            <p:cNvCxnSpPr>
              <a:cxnSpLocks/>
            </p:cNvCxnSpPr>
            <p:nvPr/>
          </p:nvCxnSpPr>
          <p:spPr>
            <a:xfrm>
              <a:off x="6991796" y="9400854"/>
              <a:ext cx="0" cy="679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7BFF49D-9A30-4216-954C-E209B1206EDE}"/>
                </a:ext>
              </a:extLst>
            </p:cNvPr>
            <p:cNvCxnSpPr>
              <a:cxnSpLocks/>
            </p:cNvCxnSpPr>
            <p:nvPr/>
          </p:nvCxnSpPr>
          <p:spPr>
            <a:xfrm>
              <a:off x="7084769" y="9400854"/>
              <a:ext cx="0" cy="679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58D63DB-E264-48B2-8160-42361356604A}"/>
                </a:ext>
              </a:extLst>
            </p:cNvPr>
            <p:cNvCxnSpPr>
              <a:cxnSpLocks/>
            </p:cNvCxnSpPr>
            <p:nvPr/>
          </p:nvCxnSpPr>
          <p:spPr>
            <a:xfrm>
              <a:off x="6805851" y="9242791"/>
              <a:ext cx="0" cy="679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53688DA-4B9F-4EF7-A11F-8B0539BC1978}"/>
                </a:ext>
              </a:extLst>
            </p:cNvPr>
            <p:cNvCxnSpPr>
              <a:cxnSpLocks/>
            </p:cNvCxnSpPr>
            <p:nvPr/>
          </p:nvCxnSpPr>
          <p:spPr>
            <a:xfrm>
              <a:off x="6898824" y="9242791"/>
              <a:ext cx="0" cy="679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E4ED2A2-8AEE-4BE2-AFD0-D7F075A5BC64}"/>
                </a:ext>
              </a:extLst>
            </p:cNvPr>
            <p:cNvCxnSpPr>
              <a:cxnSpLocks/>
            </p:cNvCxnSpPr>
            <p:nvPr/>
          </p:nvCxnSpPr>
          <p:spPr>
            <a:xfrm>
              <a:off x="6991796" y="9242791"/>
              <a:ext cx="0" cy="679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E849017-6E3B-41D8-9140-AB09D84F6094}"/>
                </a:ext>
              </a:extLst>
            </p:cNvPr>
            <p:cNvCxnSpPr>
              <a:cxnSpLocks/>
            </p:cNvCxnSpPr>
            <p:nvPr/>
          </p:nvCxnSpPr>
          <p:spPr>
            <a:xfrm>
              <a:off x="7084769" y="9242791"/>
              <a:ext cx="0" cy="679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1A1FA0-A8F7-4864-B2C9-1F9C278CD6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7871895"/>
              </p:ext>
            </p:extLst>
          </p:nvPr>
        </p:nvGraphicFramePr>
        <p:xfrm>
          <a:off x="385748" y="1622892"/>
          <a:ext cx="11322073" cy="36421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0864">
                  <a:extLst>
                    <a:ext uri="{9D8B030D-6E8A-4147-A177-3AD203B41FA5}">
                      <a16:colId xmlns:a16="http://schemas.microsoft.com/office/drawing/2014/main" val="194489086"/>
                    </a:ext>
                  </a:extLst>
                </a:gridCol>
                <a:gridCol w="2295391">
                  <a:extLst>
                    <a:ext uri="{9D8B030D-6E8A-4147-A177-3AD203B41FA5}">
                      <a16:colId xmlns:a16="http://schemas.microsoft.com/office/drawing/2014/main" val="2050882882"/>
                    </a:ext>
                  </a:extLst>
                </a:gridCol>
                <a:gridCol w="2239934">
                  <a:extLst>
                    <a:ext uri="{9D8B030D-6E8A-4147-A177-3AD203B41FA5}">
                      <a16:colId xmlns:a16="http://schemas.microsoft.com/office/drawing/2014/main" val="1768429231"/>
                    </a:ext>
                  </a:extLst>
                </a:gridCol>
                <a:gridCol w="4365884">
                  <a:extLst>
                    <a:ext uri="{9D8B030D-6E8A-4147-A177-3AD203B41FA5}">
                      <a16:colId xmlns:a16="http://schemas.microsoft.com/office/drawing/2014/main" val="3943182717"/>
                    </a:ext>
                  </a:extLst>
                </a:gridCol>
              </a:tblGrid>
              <a:tr h="568071">
                <a:tc>
                  <a:txBody>
                    <a:bodyPr/>
                    <a:lstStyle/>
                    <a:p>
                      <a:pPr marL="108000" algn="l" defTabSz="932742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for</a:t>
                      </a:r>
                    </a:p>
                  </a:txBody>
                  <a:tcPr marL="3840" marR="3840" marT="384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u="none" strike="noStrike" dirty="0">
                          <a:effectLst/>
                        </a:rPr>
                        <a:t>Username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722" marR="30722" marT="30722" marB="30722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u="none" strike="noStrike" dirty="0">
                          <a:effectLst/>
                        </a:rPr>
                        <a:t>Password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722" marR="30722" marT="30722" marB="30722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Machine Name/IP Address/Address/Instance Name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722" marR="30722" marT="30722" marB="30722"/>
                </a:tc>
                <a:extLst>
                  <a:ext uri="{0D108BD9-81ED-4DB2-BD59-A6C34878D82A}">
                    <a16:rowId xmlns:a16="http://schemas.microsoft.com/office/drawing/2014/main" val="2766998316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marL="10800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Win10 VM windows login for RDP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40" marR="3840" marT="384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b="0" i="0" u="none" strike="noStrike" dirty="0" err="1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722" marR="30722" marT="30722" marB="30722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722" marR="30722" marT="30722" marB="30722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722" marR="30722" marT="30722" marB="30722"/>
                </a:tc>
                <a:extLst>
                  <a:ext uri="{0D108BD9-81ED-4DB2-BD59-A6C34878D82A}">
                    <a16:rowId xmlns:a16="http://schemas.microsoft.com/office/drawing/2014/main" val="1791200584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marL="108000" algn="l" defTabSz="932742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portal domain account</a:t>
                      </a:r>
                    </a:p>
                  </a:txBody>
                  <a:tcPr marL="3840" marR="3840" marT="384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722" marR="30722" marT="30722" marB="30722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722" marR="30722" marT="30722" marB="30722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722" marR="30722" marT="30722" marB="30722"/>
                </a:tc>
                <a:extLst>
                  <a:ext uri="{0D108BD9-81ED-4DB2-BD59-A6C34878D82A}">
                    <a16:rowId xmlns:a16="http://schemas.microsoft.com/office/drawing/2014/main" val="1745309755"/>
                  </a:ext>
                </a:extLst>
              </a:tr>
              <a:tr h="678962">
                <a:tc>
                  <a:txBody>
                    <a:bodyPr/>
                    <a:lstStyle/>
                    <a:p>
                      <a:pPr marL="108000" algn="l" defTabSz="932742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Legacy SQL2008 SQL login used by the dummy application</a:t>
                      </a:r>
                    </a:p>
                  </a:txBody>
                  <a:tcPr marL="3840" marR="3840" marT="384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b="0" i="0" u="none" strike="noStrike" dirty="0" err="1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722" marR="30722" marT="30722" marB="30722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b="0" i="0" u="none" strike="noStrike" dirty="0" err="1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722" marR="30722" marT="30722" marB="30722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722" marR="30722" marT="30722" marB="30722"/>
                </a:tc>
                <a:extLst>
                  <a:ext uri="{0D108BD9-81ED-4DB2-BD59-A6C34878D82A}">
                    <a16:rowId xmlns:a16="http://schemas.microsoft.com/office/drawing/2014/main" val="2054498492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marL="108000" algn="l" defTabSz="932742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Legacy SQL2008 SQL login sysadmin</a:t>
                      </a:r>
                    </a:p>
                  </a:txBody>
                  <a:tcPr marL="3840" marR="3840" marT="384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b="0" i="0" u="none" strike="noStrike" dirty="0" err="1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722" marR="30722" marT="30722" marB="30722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722" marR="30722" marT="30722" marB="30722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722" marR="30722" marT="30722" marB="30722"/>
                </a:tc>
                <a:extLst>
                  <a:ext uri="{0D108BD9-81ED-4DB2-BD59-A6C34878D82A}">
                    <a16:rowId xmlns:a16="http://schemas.microsoft.com/office/drawing/2014/main" val="2927314985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marL="108000" algn="l" defTabSz="932742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SQL Managed Instance sysadmin</a:t>
                      </a:r>
                    </a:p>
                  </a:txBody>
                  <a:tcPr marL="3840" marR="3840" marT="384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b="0" i="0" u="none" strike="noStrike" dirty="0" err="1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722" marR="30722" marT="30722" marB="30722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722" marR="30722" marT="30722" marB="30722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722" marR="30722" marT="30722" marB="30722"/>
                </a:tc>
                <a:extLst>
                  <a:ext uri="{0D108BD9-81ED-4DB2-BD59-A6C34878D82A}">
                    <a16:rowId xmlns:a16="http://schemas.microsoft.com/office/drawing/2014/main" val="3468455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7694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712420" y="-797413"/>
            <a:ext cx="11923990" cy="899537"/>
          </a:xfrm>
          <a:prstGeom prst="rect">
            <a:avLst/>
          </a:prstGeom>
        </p:spPr>
        <p:txBody>
          <a:bodyPr vert="horz" wrap="square" lIns="448212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-102" baseline="0">
                <a:ln w="3175">
                  <a:noFill/>
                </a:ln>
                <a:gradFill>
                  <a:gsLst>
                    <a:gs pos="7080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313" b="0" i="0" u="none" strike="noStrike" kern="1200" cap="none" spc="-102" normalizeH="0" baseline="0" noProof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79B2F30-B99C-47F0-B6F6-69543C505C4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 r="43600"/>
          <a:stretch/>
        </p:blipFill>
        <p:spPr>
          <a:xfrm>
            <a:off x="6433458" y="0"/>
            <a:ext cx="5758542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F207DD0-9C74-4778-A34C-19ED629C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484821"/>
            <a:ext cx="5826760" cy="764225"/>
          </a:xfrm>
        </p:spPr>
        <p:txBody>
          <a:bodyPr>
            <a:normAutofit/>
          </a:bodyPr>
          <a:lstStyle/>
          <a:p>
            <a:r>
              <a:rPr lang="en-GB" b="1"/>
              <a:t>Q&amp;A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85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Modernisation Hack">
  <a:themeElements>
    <a:clrScheme name="Windows blue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Segoe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QL Modernisation Hackathon - Presenter Template" id="{B09684E7-ECB0-43F9-896D-B8B2D4F5A739}" vid="{BE5893EB-1554-478F-A1F6-92090009D33F}"/>
    </a:ext>
  </a:extLst>
</a:theme>
</file>

<file path=ppt/theme/theme2.xml><?xml version="1.0" encoding="utf-8"?>
<a:theme xmlns:a="http://schemas.openxmlformats.org/drawingml/2006/main" name="2_WHITE TEMPLATE">
  <a:themeElements>
    <a:clrScheme name="Azur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8D4"/>
      </a:accent1>
      <a:accent2>
        <a:srgbClr val="50E6FF"/>
      </a:accent2>
      <a:accent3>
        <a:srgbClr val="3C3C41"/>
      </a:accent3>
      <a:accent4>
        <a:srgbClr val="75757A"/>
      </a:accent4>
      <a:accent5>
        <a:srgbClr val="EBEBEB"/>
      </a:accent5>
      <a:accent6>
        <a:srgbClr val="FFFFFF"/>
      </a:accent6>
      <a:hlink>
        <a:srgbClr val="0078D4"/>
      </a:hlink>
      <a:folHlink>
        <a:srgbClr val="954F7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0518_Baseline File [square photo].potx" id="{C5D1F236-4B1B-4E57-A29C-AD92A4683BEF}" vid="{04698D39-7FD2-42AF-81C6-B18BB52E45E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dernisation Hack">
  <a:themeElements>
    <a:clrScheme name="Windows blue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Segoe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QL Modernisation Hackathon - Presenter Template" id="{B09684E7-ECB0-43F9-896D-B8B2D4F5A739}" vid="{BE5893EB-1554-478F-A1F6-92090009D33F}"/>
    </a:ext>
  </a:extLst>
</a:theme>
</file>

<file path=ppt/theme/theme5.xml><?xml version="1.0" encoding="utf-8"?>
<a:theme xmlns:a="http://schemas.openxmlformats.org/drawingml/2006/main" name="5-50183_Microsoft_Inspire_Template">
  <a:themeElements>
    <a:clrScheme name="Microsoft Ready + Microsoft Inspire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737373"/>
      </a:accent3>
      <a:accent4>
        <a:srgbClr val="5C2D91"/>
      </a:accent4>
      <a:accent5>
        <a:srgbClr val="BAD80A"/>
      </a:accent5>
      <a:accent6>
        <a:srgbClr val="D2D2D2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nspire_Breakout_Template.potx" id="{1370A19C-E407-4052-B62A-55C636FE256D}" vid="{56BC9C0F-B402-46CF-ABC6-5447E24267D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19AAA20D4811419B765A10E75C0187" ma:contentTypeVersion="12" ma:contentTypeDescription="Create a new document." ma:contentTypeScope="" ma:versionID="0de0b500560046f65292e894f9a92dcb">
  <xsd:schema xmlns:xsd="http://www.w3.org/2001/XMLSchema" xmlns:xs="http://www.w3.org/2001/XMLSchema" xmlns:p="http://schemas.microsoft.com/office/2006/metadata/properties" xmlns:ns1="http://schemas.microsoft.com/sharepoint/v3" xmlns:ns2="9692975b-da89-4ce3-a869-2ae95070d1b1" xmlns:ns3="f17c8669-17cf-46c3-9e20-b9c145195e7a" targetNamespace="http://schemas.microsoft.com/office/2006/metadata/properties" ma:root="true" ma:fieldsID="6c99b44c6892e506e8f99fa181b36a9a" ns1:_="" ns2:_="" ns3:_="">
    <xsd:import namespace="http://schemas.microsoft.com/sharepoint/v3"/>
    <xsd:import namespace="9692975b-da89-4ce3-a869-2ae95070d1b1"/>
    <xsd:import namespace="f17c8669-17cf-46c3-9e20-b9c145195e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92975b-da89-4ce3-a869-2ae95070d1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7c8669-17cf-46c3-9e20-b9c145195e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CED28E-435B-4F1E-A274-4FFB848734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CC3F23-0FAB-477B-9421-050AC293A641}">
  <ds:schemaRefs>
    <ds:schemaRef ds:uri="1a03d14e-2adb-4aec-b237-5e21487ab2e1"/>
    <ds:schemaRef ds:uri="84d86133-1d7a-47e2-98a2-293c1072e4a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71DD364-2515-4A1C-9DBD-71697094DE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692975b-da89-4ce3-a869-2ae95070d1b1"/>
    <ds:schemaRef ds:uri="f17c8669-17cf-46c3-9e20-b9c145195e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1603</TotalTime>
  <Words>183</Words>
  <Application>Microsoft Office PowerPoint</Application>
  <PresentationFormat>Grand écran</PresentationFormat>
  <Paragraphs>61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6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Wingdings</vt:lpstr>
      <vt:lpstr>1_Modernisation Hack</vt:lpstr>
      <vt:lpstr>2_WHITE TEMPLATE</vt:lpstr>
      <vt:lpstr>Office Theme</vt:lpstr>
      <vt:lpstr>Modernisation Hack</vt:lpstr>
      <vt:lpstr>5-50183_Microsoft_Inspire_Template</vt:lpstr>
      <vt:lpstr>Lab Environment Lab Objectives</vt:lpstr>
      <vt:lpstr>Workshop envionment</vt:lpstr>
      <vt:lpstr>Workshop environment</vt:lpstr>
      <vt:lpstr>Workshop environment</vt:lpstr>
      <vt:lpstr>Logins and Accounts USED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Prade</dc:creator>
  <cp:lastModifiedBy>Frederic Gisbert</cp:lastModifiedBy>
  <cp:revision>13</cp:revision>
  <dcterms:created xsi:type="dcterms:W3CDTF">2020-08-11T14:05:17Z</dcterms:created>
  <dcterms:modified xsi:type="dcterms:W3CDTF">2022-10-21T05:10:57Z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0x0101007219AAA20D4811419B765A10E75C0187</vt:lpwstr>
  </property>
</Properties>
</file>