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1"/>
  </p:notesMasterIdLst>
  <p:sldIdLst>
    <p:sldId id="256" r:id="rId5"/>
    <p:sldId id="478" r:id="rId6"/>
    <p:sldId id="342" r:id="rId7"/>
    <p:sldId id="432" r:id="rId8"/>
    <p:sldId id="350" r:id="rId9"/>
    <p:sldId id="348" r:id="rId10"/>
    <p:sldId id="343" r:id="rId11"/>
    <p:sldId id="346" r:id="rId12"/>
    <p:sldId id="539" r:id="rId13"/>
    <p:sldId id="540" r:id="rId14"/>
    <p:sldId id="412" r:id="rId15"/>
    <p:sldId id="351" r:id="rId16"/>
    <p:sldId id="420" r:id="rId17"/>
    <p:sldId id="354" r:id="rId18"/>
    <p:sldId id="353" r:id="rId19"/>
    <p:sldId id="492" r:id="rId20"/>
    <p:sldId id="542" r:id="rId21"/>
    <p:sldId id="327" r:id="rId22"/>
    <p:sldId id="421" r:id="rId23"/>
    <p:sldId id="355" r:id="rId24"/>
    <p:sldId id="358" r:id="rId25"/>
    <p:sldId id="418" r:id="rId26"/>
    <p:sldId id="419" r:id="rId27"/>
    <p:sldId id="408" r:id="rId28"/>
    <p:sldId id="1738" r:id="rId29"/>
    <p:sldId id="433" r:id="rId30"/>
    <p:sldId id="359" r:id="rId31"/>
    <p:sldId id="434" r:id="rId32"/>
    <p:sldId id="430" r:id="rId33"/>
    <p:sldId id="436" r:id="rId34"/>
    <p:sldId id="435" r:id="rId35"/>
    <p:sldId id="479" r:id="rId36"/>
    <p:sldId id="360" r:id="rId37"/>
    <p:sldId id="454" r:id="rId38"/>
    <p:sldId id="460" r:id="rId39"/>
    <p:sldId id="457" r:id="rId40"/>
    <p:sldId id="461" r:id="rId41"/>
    <p:sldId id="462" r:id="rId42"/>
    <p:sldId id="464" r:id="rId43"/>
    <p:sldId id="1739" r:id="rId44"/>
    <p:sldId id="437" r:id="rId45"/>
    <p:sldId id="439" r:id="rId46"/>
    <p:sldId id="493" r:id="rId47"/>
    <p:sldId id="440" r:id="rId48"/>
    <p:sldId id="441" r:id="rId49"/>
    <p:sldId id="465" r:id="rId5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7" autoAdjust="0"/>
    <p:restoredTop sz="94660"/>
  </p:normalViewPr>
  <p:slideViewPr>
    <p:cSldViewPr snapToGrid="0">
      <p:cViewPr varScale="1">
        <p:scale>
          <a:sx n="155" d="100"/>
          <a:sy n="155" d="100"/>
        </p:scale>
        <p:origin x="162"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22B8D9-ED2A-45F6-A7D6-2DCA5DD8CA28}" type="datetimeFigureOut">
              <a:rPr lang="fr-FR" smtClean="0"/>
              <a:t>21/10/2022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381278-2C9E-4084-B454-2B9528CF9BCA}" type="slidenum">
              <a:rPr lang="fr-FR" smtClean="0"/>
              <a:t>‹N°›</a:t>
            </a:fld>
            <a:endParaRPr lang="fr-FR"/>
          </a:p>
        </p:txBody>
      </p:sp>
    </p:spTree>
    <p:extLst>
      <p:ext uri="{BB962C8B-B14F-4D97-AF65-F5344CB8AC3E}">
        <p14:creationId xmlns:p14="http://schemas.microsoft.com/office/powerpoint/2010/main" val="2070013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www.documentdb.com/sql/demo"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www.documentdb.com/sql/demo"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www.documentdb.com/sql/demo"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www.documentdb.com/sql/demo"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49A09B-4A39-974B-9594-129A7470D52A}" type="slidenum">
              <a:rPr lang="en-US" smtClean="0"/>
              <a:t>2</a:t>
            </a:fld>
            <a:endParaRPr lang="en-US"/>
          </a:p>
        </p:txBody>
      </p:sp>
    </p:spTree>
    <p:extLst>
      <p:ext uri="{BB962C8B-B14F-4D97-AF65-F5344CB8AC3E}">
        <p14:creationId xmlns:p14="http://schemas.microsoft.com/office/powerpoint/2010/main" val="14961681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want to avoid throttling (rate limiting)</a:t>
            </a:r>
          </a:p>
        </p:txBody>
      </p:sp>
      <p:sp>
        <p:nvSpPr>
          <p:cNvPr id="4" name="Slide Number Placeholder 3"/>
          <p:cNvSpPr>
            <a:spLocks noGrp="1"/>
          </p:cNvSpPr>
          <p:nvPr>
            <p:ph type="sldNum" sz="quarter" idx="10"/>
          </p:nvPr>
        </p:nvSpPr>
        <p:spPr/>
        <p:txBody>
          <a:bodyPr/>
          <a:lstStyle/>
          <a:p>
            <a:fld id="{4249A09B-4A39-974B-9594-129A7470D52A}" type="slidenum">
              <a:rPr lang="en-US" smtClean="0"/>
              <a:t>11</a:t>
            </a:fld>
            <a:endParaRPr lang="en-US"/>
          </a:p>
        </p:txBody>
      </p:sp>
    </p:spTree>
    <p:extLst>
      <p:ext uri="{BB962C8B-B14F-4D97-AF65-F5344CB8AC3E}">
        <p14:creationId xmlns:p14="http://schemas.microsoft.com/office/powerpoint/2010/main" val="29327404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49A09B-4A39-974B-9594-129A7470D52A}" type="slidenum">
              <a:rPr lang="en-US" smtClean="0"/>
              <a:t>12</a:t>
            </a:fld>
            <a:endParaRPr lang="en-US"/>
          </a:p>
        </p:txBody>
      </p:sp>
    </p:spTree>
    <p:extLst>
      <p:ext uri="{BB962C8B-B14F-4D97-AF65-F5344CB8AC3E}">
        <p14:creationId xmlns:p14="http://schemas.microsoft.com/office/powerpoint/2010/main" val="33526133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a:t>
            </a:r>
            <a:r>
              <a:rPr lang="en-US" sz="1200" kern="1200" dirty="0">
                <a:solidFill>
                  <a:schemeClr val="tx1"/>
                </a:solidFill>
                <a:effectLst/>
                <a:latin typeface="+mn-lt"/>
                <a:ea typeface="+mn-ea"/>
                <a:cs typeface="+mn-cs"/>
              </a:rPr>
              <a:t>Cosmos DB uses ML to produce a stable logical charge for vast majority of operations (CRUD and query). This gives a high degree of predictability for capacity planning (if creating document X costs 5 RU’s today, we can rely on the fact that it will cost 5 RU’s tomorrow). This isolates RU charge from variability in physical resource utilization due to other noisy processes like garbage collection</a:t>
            </a:r>
            <a:endParaRPr lang="en-US" dirty="0"/>
          </a:p>
        </p:txBody>
      </p:sp>
      <p:sp>
        <p:nvSpPr>
          <p:cNvPr id="4" name="Slide Number Placeholder 3"/>
          <p:cNvSpPr>
            <a:spLocks noGrp="1"/>
          </p:cNvSpPr>
          <p:nvPr>
            <p:ph type="sldNum" sz="quarter" idx="10"/>
          </p:nvPr>
        </p:nvSpPr>
        <p:spPr/>
        <p:txBody>
          <a:bodyPr/>
          <a:lstStyle/>
          <a:p>
            <a:fld id="{0B944045-718D-4950-B0BA-CCBA78BD276D}" type="slidenum">
              <a:rPr lang="en-US" smtClean="0"/>
              <a:t>13</a:t>
            </a:fld>
            <a:endParaRPr lang="en-US"/>
          </a:p>
        </p:txBody>
      </p:sp>
    </p:spTree>
    <p:extLst>
      <p:ext uri="{BB962C8B-B14F-4D97-AF65-F5344CB8AC3E}">
        <p14:creationId xmlns:p14="http://schemas.microsoft.com/office/powerpoint/2010/main" val="5749395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14</a:t>
            </a:fld>
            <a:endParaRPr lang="en-US"/>
          </a:p>
        </p:txBody>
      </p:sp>
    </p:spTree>
    <p:extLst>
      <p:ext uri="{BB962C8B-B14F-4D97-AF65-F5344CB8AC3E}">
        <p14:creationId xmlns:p14="http://schemas.microsoft.com/office/powerpoint/2010/main" val="5909197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15</a:t>
            </a:fld>
            <a:endParaRPr lang="en-US"/>
          </a:p>
        </p:txBody>
      </p:sp>
    </p:spTree>
    <p:extLst>
      <p:ext uri="{BB962C8B-B14F-4D97-AF65-F5344CB8AC3E}">
        <p14:creationId xmlns:p14="http://schemas.microsoft.com/office/powerpoint/2010/main" val="25445653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16</a:t>
            </a:fld>
            <a:endParaRPr lang="en-US"/>
          </a:p>
        </p:txBody>
      </p:sp>
    </p:spTree>
    <p:extLst>
      <p:ext uri="{BB962C8B-B14F-4D97-AF65-F5344CB8AC3E}">
        <p14:creationId xmlns:p14="http://schemas.microsoft.com/office/powerpoint/2010/main" val="15206350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17</a:t>
            </a:fld>
            <a:endParaRPr lang="en-US"/>
          </a:p>
        </p:txBody>
      </p:sp>
    </p:spTree>
    <p:extLst>
      <p:ext uri="{BB962C8B-B14F-4D97-AF65-F5344CB8AC3E}">
        <p14:creationId xmlns:p14="http://schemas.microsoft.com/office/powerpoint/2010/main" val="1852166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18</a:t>
            </a:fld>
            <a:endParaRPr lang="en-US"/>
          </a:p>
        </p:txBody>
      </p:sp>
    </p:spTree>
    <p:extLst>
      <p:ext uri="{BB962C8B-B14F-4D97-AF65-F5344CB8AC3E}">
        <p14:creationId xmlns:p14="http://schemas.microsoft.com/office/powerpoint/2010/main" val="27784858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nSpc>
                <a:spcPct val="200000"/>
              </a:lnSpc>
              <a:buFont typeface="+mj-lt"/>
              <a:buAutoNum type="arabicPeriod"/>
            </a:pPr>
            <a:r>
              <a:rPr lang="en-US" sz="1600">
                <a:latin typeface="+mn-lt"/>
              </a:rPr>
              <a:t>Check if your operations are getting throttled. </a:t>
            </a:r>
          </a:p>
          <a:p>
            <a:pPr marL="915591" lvl="1" indent="-342900">
              <a:lnSpc>
                <a:spcPct val="200000"/>
              </a:lnSpc>
            </a:pPr>
            <a:r>
              <a:rPr lang="en-US" sz="1600"/>
              <a:t>Look at the "Requests exceeding capacity" chart on the throughput tab.</a:t>
            </a:r>
          </a:p>
          <a:p>
            <a:pPr marL="342900" indent="-342900">
              <a:lnSpc>
                <a:spcPct val="200000"/>
              </a:lnSpc>
              <a:buFont typeface="+mj-lt"/>
              <a:buAutoNum type="arabicPeriod"/>
            </a:pPr>
            <a:r>
              <a:rPr lang="en-US" sz="1600">
                <a:latin typeface="+mn-lt"/>
              </a:rPr>
              <a:t>Check if consumed throughput exceeds the provisioned throughput on any of the physical partitions </a:t>
            </a:r>
          </a:p>
          <a:p>
            <a:pPr marL="915591" lvl="1" indent="-342900">
              <a:lnSpc>
                <a:spcPct val="200000"/>
              </a:lnSpc>
              <a:buFont typeface="+mj-lt"/>
              <a:buAutoNum type="arabicPeriod"/>
            </a:pPr>
            <a:r>
              <a:rPr lang="en-US" sz="1600"/>
              <a:t>Look at the "Max RU/second consumed per partition" metric.</a:t>
            </a:r>
          </a:p>
          <a:p>
            <a:pPr marL="342900" indent="-342900">
              <a:lnSpc>
                <a:spcPct val="200000"/>
              </a:lnSpc>
              <a:buFont typeface="+mj-lt"/>
              <a:buAutoNum type="arabicPeriod"/>
            </a:pPr>
            <a:r>
              <a:rPr lang="en-US" sz="1600">
                <a:latin typeface="+mn-lt"/>
              </a:rPr>
              <a:t>Select the time where the maximum consumed throughput per partitions exceeded provisioned on the chart </a:t>
            </a:r>
          </a:p>
          <a:p>
            <a:pPr marL="915591" lvl="1" indent="-342900">
              <a:lnSpc>
                <a:spcPct val="200000"/>
              </a:lnSpc>
              <a:buFont typeface="+mj-lt"/>
              <a:buAutoNum type="arabicPeriod"/>
            </a:pPr>
            <a:r>
              <a:rPr lang="en-US" sz="1600"/>
              <a:t>Look at the "Max consumed throughput by each partition" chart</a:t>
            </a:r>
          </a:p>
        </p:txBody>
      </p:sp>
      <p:sp>
        <p:nvSpPr>
          <p:cNvPr id="4" name="Slide Number Placeholder 3"/>
          <p:cNvSpPr>
            <a:spLocks noGrp="1"/>
          </p:cNvSpPr>
          <p:nvPr>
            <p:ph type="sldNum" sz="quarter" idx="10"/>
          </p:nvPr>
        </p:nvSpPr>
        <p:spPr/>
        <p:txBody>
          <a:bodyPr/>
          <a:lstStyle/>
          <a:p>
            <a:fld id="{4249A09B-4A39-974B-9594-129A7470D52A}" type="slidenum">
              <a:rPr lang="en-US" smtClean="0"/>
              <a:t>19</a:t>
            </a:fld>
            <a:endParaRPr lang="en-US"/>
          </a:p>
        </p:txBody>
      </p:sp>
    </p:spTree>
    <p:extLst>
      <p:ext uri="{BB962C8B-B14F-4D97-AF65-F5344CB8AC3E}">
        <p14:creationId xmlns:p14="http://schemas.microsoft.com/office/powerpoint/2010/main" val="37874885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505050"/>
                </a:solidFill>
                <a:latin typeface="+mn-lt"/>
              </a:rPr>
              <a:t>Regardless of the size or number of partitions in your collection, you can submit a simple SQL query and Azure Cosmos DB handles the routing of the query among data partitions, runs it in parallel against the local indexes within each matched partition, and merges intermediate results to return the final aggregate values.</a:t>
            </a:r>
          </a:p>
          <a:p>
            <a:endParaRPr lang="en-US" dirty="0"/>
          </a:p>
        </p:txBody>
      </p:sp>
      <p:sp>
        <p:nvSpPr>
          <p:cNvPr id="4" name="Slide Number Placeholder 3"/>
          <p:cNvSpPr>
            <a:spLocks noGrp="1"/>
          </p:cNvSpPr>
          <p:nvPr>
            <p:ph type="sldNum" sz="quarter" idx="10"/>
          </p:nvPr>
        </p:nvSpPr>
        <p:spPr/>
        <p:txBody>
          <a:bodyPr/>
          <a:lstStyle/>
          <a:p>
            <a:fld id="{4249A09B-4A39-974B-9594-129A7470D52A}" type="slidenum">
              <a:rPr lang="en-US" smtClean="0"/>
              <a:t>20</a:t>
            </a:fld>
            <a:endParaRPr lang="en-US"/>
          </a:p>
        </p:txBody>
      </p:sp>
    </p:spTree>
    <p:extLst>
      <p:ext uri="{BB962C8B-B14F-4D97-AF65-F5344CB8AC3E}">
        <p14:creationId xmlns:p14="http://schemas.microsoft.com/office/powerpoint/2010/main" val="1005894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3</a:t>
            </a:fld>
            <a:endParaRPr lang="en-US"/>
          </a:p>
        </p:txBody>
      </p:sp>
    </p:spTree>
    <p:extLst>
      <p:ext uri="{BB962C8B-B14F-4D97-AF65-F5344CB8AC3E}">
        <p14:creationId xmlns:p14="http://schemas.microsoft.com/office/powerpoint/2010/main" val="33751144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GeoJSON</a:t>
            </a:r>
            <a:r>
              <a:rPr lang="en-US" sz="1200" b="0" i="0" kern="1200" dirty="0">
                <a:solidFill>
                  <a:schemeClr val="tx1"/>
                </a:solidFill>
                <a:effectLst/>
                <a:latin typeface="+mn-lt"/>
                <a:ea typeface="+mn-ea"/>
                <a:cs typeface="+mn-cs"/>
              </a:rPr>
              <a:t> data structures are always valid JSON objects, so they can be stored and queried using Azure Cosmos DB without any specialized tools or libraries. The Azure Cosmos DB SDKs provide helper classes and methods that make it easy to work with spatial data.</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Both the ST_DISTANCE and ST_WITHIN functions can be used with Polygons and </a:t>
            </a:r>
            <a:r>
              <a:rPr lang="en-US" sz="1200" b="0" i="0" kern="1200" dirty="0" err="1">
                <a:solidFill>
                  <a:schemeClr val="tx1"/>
                </a:solidFill>
                <a:effectLst/>
                <a:latin typeface="+mn-lt"/>
                <a:ea typeface="+mn-ea"/>
                <a:cs typeface="+mn-cs"/>
              </a:rPr>
              <a:t>LineStrings</a:t>
            </a:r>
            <a:r>
              <a:rPr lang="en-US" sz="1200" b="0" i="0" kern="1200" dirty="0">
                <a:solidFill>
                  <a:schemeClr val="tx1"/>
                </a:solidFill>
                <a:effectLst/>
                <a:latin typeface="+mn-lt"/>
                <a:ea typeface="+mn-ea"/>
                <a:cs typeface="+mn-cs"/>
              </a:rPr>
              <a:t> in addition to Points.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 you include spatial indexing in your indexing policy, then "distance queries" will be served efficiently through the index. For more details on spatial indexing, see the section below. If you don't have a spatial index for the specified paths, you can still perform spatial queries by specifying </a:t>
            </a:r>
            <a:r>
              <a:rPr lang="en-US" dirty="0"/>
              <a:t>x-</a:t>
            </a:r>
            <a:r>
              <a:rPr lang="en-US" dirty="0" err="1"/>
              <a:t>ms</a:t>
            </a:r>
            <a:r>
              <a:rPr lang="en-US" dirty="0"/>
              <a:t>-</a:t>
            </a:r>
            <a:r>
              <a:rPr lang="en-US" dirty="0" err="1"/>
              <a:t>documentdb</a:t>
            </a:r>
            <a:r>
              <a:rPr lang="en-US" dirty="0"/>
              <a:t>-query-enable-scan</a:t>
            </a:r>
            <a:r>
              <a:rPr lang="en-US" sz="1200" b="0" i="0" kern="1200" dirty="0">
                <a:solidFill>
                  <a:schemeClr val="tx1"/>
                </a:solidFill>
                <a:effectLst/>
                <a:latin typeface="+mn-lt"/>
                <a:ea typeface="+mn-ea"/>
                <a:cs typeface="+mn-cs"/>
              </a:rPr>
              <a:t> request header (or </a:t>
            </a:r>
            <a:r>
              <a:rPr lang="en-US" sz="1200" b="0" i="0" kern="1200" dirty="0" err="1">
                <a:solidFill>
                  <a:schemeClr val="tx1"/>
                </a:solidFill>
                <a:effectLst/>
                <a:latin typeface="+mn-lt"/>
                <a:ea typeface="+mn-ea"/>
                <a:cs typeface="+mn-cs"/>
              </a:rPr>
              <a:t>FeedOptions.EnableScanInQuery</a:t>
            </a:r>
            <a:r>
              <a:rPr lang="en-US" sz="1200" b="0" i="0" kern="1200" dirty="0">
                <a:solidFill>
                  <a:schemeClr val="tx1"/>
                </a:solidFill>
                <a:effectLst/>
                <a:latin typeface="+mn-lt"/>
                <a:ea typeface="+mn-ea"/>
                <a:cs typeface="+mn-cs"/>
              </a:rPr>
              <a:t> using the SDK) with the value set to "true".</a:t>
            </a:r>
            <a:endParaRPr lang="en-US" dirty="0"/>
          </a:p>
        </p:txBody>
      </p:sp>
      <p:sp>
        <p:nvSpPr>
          <p:cNvPr id="4" name="Slide Number Placeholder 3"/>
          <p:cNvSpPr>
            <a:spLocks noGrp="1"/>
          </p:cNvSpPr>
          <p:nvPr>
            <p:ph type="sldNum" sz="quarter" idx="10"/>
          </p:nvPr>
        </p:nvSpPr>
        <p:spPr/>
        <p:txBody>
          <a:bodyPr/>
          <a:lstStyle/>
          <a:p>
            <a:fld id="{4249A09B-4A39-974B-9594-129A7470D52A}" type="slidenum">
              <a:rPr lang="en-US" smtClean="0"/>
              <a:t>21</a:t>
            </a:fld>
            <a:endParaRPr lang="en-US"/>
          </a:p>
        </p:txBody>
      </p:sp>
    </p:spTree>
    <p:extLst>
      <p:ext uri="{BB962C8B-B14F-4D97-AF65-F5344CB8AC3E}">
        <p14:creationId xmlns:p14="http://schemas.microsoft.com/office/powerpoint/2010/main" val="3322484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22</a:t>
            </a:fld>
            <a:endParaRPr lang="en-US"/>
          </a:p>
        </p:txBody>
      </p:sp>
    </p:spTree>
    <p:extLst>
      <p:ext uri="{BB962C8B-B14F-4D97-AF65-F5344CB8AC3E}">
        <p14:creationId xmlns:p14="http://schemas.microsoft.com/office/powerpoint/2010/main" val="41139306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a:solidFill>
                  <a:srgbClr val="7F7F7F"/>
                </a:solidFill>
                <a:latin typeface="+mn-lt"/>
              </a:rPr>
              <a:t>Again if you include spatial indexing in your indexing policy, then "within" queries will be served efficiently through the index.</a:t>
            </a:r>
          </a:p>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23</a:t>
            </a:fld>
            <a:endParaRPr lang="en-US"/>
          </a:p>
        </p:txBody>
      </p:sp>
    </p:spTree>
    <p:extLst>
      <p:ext uri="{BB962C8B-B14F-4D97-AF65-F5344CB8AC3E}">
        <p14:creationId xmlns:p14="http://schemas.microsoft.com/office/powerpoint/2010/main" val="13448559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a:solidFill>
                  <a:schemeClr val="bg1"/>
                </a:solidFill>
                <a:latin typeface="Segoe UI Light" panose="020B0502040204020203" pitchFamily="34" charset="0"/>
                <a:cs typeface="Segoe UI Light" panose="020B0502040204020203" pitchFamily="34" charset="0"/>
              </a:rPr>
              <a:t>At </a:t>
            </a:r>
            <a:r>
              <a:rPr lang="en-US" sz="1200" u="sng">
                <a:solidFill>
                  <a:schemeClr val="bg1"/>
                </a:solidFill>
                <a:latin typeface="Segoe UI Light" panose="020B0502040204020203" pitchFamily="34" charset="0"/>
                <a:cs typeface="Segoe UI Light" panose="020B0502040204020203" pitchFamily="34" charset="0"/>
              </a:rPr>
              <a:t>global scale</a:t>
            </a:r>
            <a:r>
              <a:rPr lang="en-US" sz="1200">
                <a:solidFill>
                  <a:schemeClr val="bg1"/>
                </a:solidFill>
                <a:latin typeface="Segoe UI Light" panose="020B0502040204020203" pitchFamily="34" charset="0"/>
                <a:cs typeface="Segoe UI Light" panose="020B0502040204020203" pitchFamily="34" charset="0"/>
              </a:rPr>
              <a:t>, </a:t>
            </a:r>
            <a:r>
              <a:rPr lang="en-US" sz="1200">
                <a:solidFill>
                  <a:srgbClr val="00B050"/>
                </a:solidFill>
                <a:latin typeface="Segoe UI Light" panose="020B0502040204020203" pitchFamily="34" charset="0"/>
                <a:cs typeface="Segoe UI Light" panose="020B0502040204020203" pitchFamily="34" charset="0"/>
              </a:rPr>
              <a:t>schema/index management is hard</a:t>
            </a:r>
          </a:p>
          <a:p>
            <a:pPr lvl="0"/>
            <a:endParaRPr lang="en-US" sz="1200">
              <a:solidFill>
                <a:schemeClr val="bg1"/>
              </a:solidFill>
              <a:latin typeface="Segoe UI Light" panose="020B0502040204020203" pitchFamily="34" charset="0"/>
              <a:cs typeface="Segoe UI Light" panose="020B0502040204020203" pitchFamily="34" charset="0"/>
            </a:endParaRPr>
          </a:p>
          <a:p>
            <a:pPr lvl="0"/>
            <a:r>
              <a:rPr lang="en-US" sz="1200">
                <a:solidFill>
                  <a:schemeClr val="bg1"/>
                </a:solidFill>
                <a:latin typeface="Segoe UI Light" panose="020B0502040204020203" pitchFamily="34" charset="0"/>
                <a:cs typeface="Segoe UI Light" panose="020B0502040204020203" pitchFamily="34" charset="0"/>
              </a:rPr>
              <a:t>Automatic and synchronous indexing of all ingested content - hash, range, geo-spatial, and columnar</a:t>
            </a:r>
          </a:p>
          <a:p>
            <a:pPr lvl="0"/>
            <a:endParaRPr lang="en-US" sz="1200">
              <a:solidFill>
                <a:schemeClr val="bg1"/>
              </a:solidFill>
              <a:latin typeface="Segoe UI Light" panose="020B0502040204020203" pitchFamily="34" charset="0"/>
              <a:cs typeface="Segoe UI Light" panose="020B0502040204020203" pitchFamily="34" charset="0"/>
            </a:endParaRPr>
          </a:p>
          <a:p>
            <a:pPr lvl="0"/>
            <a:r>
              <a:rPr lang="en-US" sz="1050">
                <a:solidFill>
                  <a:schemeClr val="bg1"/>
                </a:solidFill>
                <a:latin typeface="Segoe UI Light" panose="020B0502040204020203" pitchFamily="34" charset="0"/>
                <a:cs typeface="Segoe UI Light" panose="020B0502040204020203" pitchFamily="34" charset="0"/>
              </a:rPr>
              <a:t>No need to define schemas or secondary indices upfront</a:t>
            </a:r>
          </a:p>
          <a:p>
            <a:pPr lvl="0"/>
            <a:endParaRPr lang="en-US" sz="1200">
              <a:solidFill>
                <a:schemeClr val="bg1"/>
              </a:solidFill>
              <a:latin typeface="Segoe UI Light" panose="020B0502040204020203" pitchFamily="34" charset="0"/>
              <a:cs typeface="Segoe UI Light" panose="020B0502040204020203" pitchFamily="34" charset="0"/>
            </a:endParaRPr>
          </a:p>
          <a:p>
            <a:pPr lvl="0"/>
            <a:r>
              <a:rPr lang="en-US" sz="1200">
                <a:solidFill>
                  <a:schemeClr val="bg1"/>
                </a:solidFill>
                <a:latin typeface="Segoe UI Light" panose="020B0502040204020203" pitchFamily="34" charset="0"/>
                <a:cs typeface="Segoe UI Light" panose="020B0502040204020203" pitchFamily="34" charset="0"/>
              </a:rPr>
              <a:t>Resource governed, write optimized database engine with latch free and log structured techniques</a:t>
            </a:r>
          </a:p>
          <a:p>
            <a:pPr lvl="0"/>
            <a:endParaRPr lang="en-US" sz="1200">
              <a:solidFill>
                <a:schemeClr val="bg1"/>
              </a:solidFill>
              <a:latin typeface="Segoe UI Light" panose="020B0502040204020203" pitchFamily="34" charset="0"/>
              <a:cs typeface="Segoe UI Light" panose="020B0502040204020203" pitchFamily="34" charset="0"/>
            </a:endParaRPr>
          </a:p>
          <a:p>
            <a:pPr lvl="0"/>
            <a:r>
              <a:rPr lang="en-US" sz="1200">
                <a:solidFill>
                  <a:schemeClr val="bg1"/>
                </a:solidFill>
                <a:latin typeface="Segoe UI Light" panose="020B0502040204020203" pitchFamily="34" charset="0"/>
                <a:cs typeface="Segoe UI Light" panose="020B0502040204020203" pitchFamily="34" charset="0"/>
              </a:rPr>
              <a:t>Online and in-situ index transformations </a:t>
            </a:r>
          </a:p>
        </p:txBody>
      </p:sp>
      <p:sp>
        <p:nvSpPr>
          <p:cNvPr id="4" name="Slide Number Placeholder 3"/>
          <p:cNvSpPr>
            <a:spLocks noGrp="1"/>
          </p:cNvSpPr>
          <p:nvPr>
            <p:ph type="sldNum" sz="quarter" idx="10"/>
          </p:nvPr>
        </p:nvSpPr>
        <p:spPr/>
        <p:txBody>
          <a:bodyPr/>
          <a:lstStyle/>
          <a:p>
            <a:fld id="{49F67C77-7EFA-4CAA-A410-E92D82C8E6E1}" type="slidenum">
              <a:rPr lang="en-US" smtClean="0"/>
              <a:pPr/>
              <a:t>24</a:t>
            </a:fld>
            <a:endParaRPr lang="en-US"/>
          </a:p>
        </p:txBody>
      </p:sp>
    </p:spTree>
    <p:extLst>
      <p:ext uri="{BB962C8B-B14F-4D97-AF65-F5344CB8AC3E}">
        <p14:creationId xmlns:p14="http://schemas.microsoft.com/office/powerpoint/2010/main" val="29115820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25</a:t>
            </a:fld>
            <a:endParaRPr lang="en-US"/>
          </a:p>
        </p:txBody>
      </p:sp>
    </p:spTree>
    <p:extLst>
      <p:ext uri="{BB962C8B-B14F-4D97-AF65-F5344CB8AC3E}">
        <p14:creationId xmlns:p14="http://schemas.microsoft.com/office/powerpoint/2010/main" val="13648069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49A09B-4A39-974B-9594-129A7470D52A}" type="slidenum">
              <a:rPr lang="en-US" smtClean="0"/>
              <a:t>26</a:t>
            </a:fld>
            <a:endParaRPr lang="en-US"/>
          </a:p>
        </p:txBody>
      </p:sp>
    </p:spTree>
    <p:extLst>
      <p:ext uri="{BB962C8B-B14F-4D97-AF65-F5344CB8AC3E}">
        <p14:creationId xmlns:p14="http://schemas.microsoft.com/office/powerpoint/2010/main" val="26881256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dirty="0">
                <a:solidFill>
                  <a:schemeClr val="tx1"/>
                </a:solidFill>
                <a:latin typeface="Consolas" panose="020B0609020204030204" pitchFamily="49" charset="0"/>
              </a:rPr>
              <a:t>{</a:t>
            </a:r>
          </a:p>
          <a:p>
            <a:r>
              <a:rPr lang="en-US" sz="1200" b="0" dirty="0">
                <a:solidFill>
                  <a:schemeClr val="tx1"/>
                </a:solidFill>
                <a:latin typeface="Consolas" panose="020B0609020204030204" pitchFamily="49" charset="0"/>
              </a:rPr>
              <a:t>    "locations": [</a:t>
            </a:r>
          </a:p>
          <a:p>
            <a:r>
              <a:rPr lang="en-US" sz="1200" b="0" dirty="0">
                <a:solidFill>
                  <a:schemeClr val="tx1"/>
                </a:solidFill>
                <a:latin typeface="Consolas" panose="020B0609020204030204" pitchFamily="49" charset="0"/>
              </a:rPr>
              <a:t>        { </a:t>
            </a:r>
          </a:p>
          <a:p>
            <a:r>
              <a:rPr lang="en-US" sz="1200" b="0" dirty="0">
                <a:solidFill>
                  <a:schemeClr val="tx1"/>
                </a:solidFill>
                <a:latin typeface="Consolas" panose="020B0609020204030204" pitchFamily="49" charset="0"/>
              </a:rPr>
              <a:t>            "country": "Germany", </a:t>
            </a:r>
          </a:p>
          <a:p>
            <a:r>
              <a:rPr lang="en-US" sz="1200" b="0" dirty="0">
                <a:solidFill>
                  <a:schemeClr val="tx1"/>
                </a:solidFill>
                <a:latin typeface="Consolas" panose="020B0609020204030204" pitchFamily="49" charset="0"/>
              </a:rPr>
              <a:t>            "city": "Berlin" </a:t>
            </a:r>
          </a:p>
          <a:p>
            <a:r>
              <a:rPr lang="en-US" sz="1200" b="0" dirty="0">
                <a:solidFill>
                  <a:schemeClr val="tx1"/>
                </a:solidFill>
                <a:latin typeface="Consolas" panose="020B0609020204030204" pitchFamily="49" charset="0"/>
              </a:rPr>
              <a:t>        },</a:t>
            </a:r>
          </a:p>
          <a:p>
            <a:r>
              <a:rPr lang="en-US" sz="1200" b="0" dirty="0">
                <a:solidFill>
                  <a:schemeClr val="tx1"/>
                </a:solidFill>
                <a:latin typeface="Consolas" panose="020B0609020204030204" pitchFamily="49" charset="0"/>
              </a:rPr>
              <a:t>        { </a:t>
            </a:r>
          </a:p>
          <a:p>
            <a:r>
              <a:rPr lang="en-US" sz="1200" b="0" dirty="0">
                <a:solidFill>
                  <a:schemeClr val="tx1"/>
                </a:solidFill>
                <a:latin typeface="Consolas" panose="020B0609020204030204" pitchFamily="49" charset="0"/>
              </a:rPr>
              <a:t>            "country": "France", </a:t>
            </a:r>
          </a:p>
          <a:p>
            <a:r>
              <a:rPr lang="en-US" sz="1200" b="0" dirty="0">
                <a:solidFill>
                  <a:schemeClr val="tx1"/>
                </a:solidFill>
                <a:latin typeface="Consolas" panose="020B0609020204030204" pitchFamily="49" charset="0"/>
              </a:rPr>
              <a:t>            "city": "Paris" </a:t>
            </a:r>
          </a:p>
          <a:p>
            <a:r>
              <a:rPr lang="en-US" sz="1200" b="0" dirty="0">
                <a:solidFill>
                  <a:schemeClr val="tx1"/>
                </a:solidFill>
                <a:latin typeface="Consolas" panose="020B0609020204030204" pitchFamily="49" charset="0"/>
              </a:rPr>
              <a:t>        }</a:t>
            </a:r>
          </a:p>
          <a:p>
            <a:r>
              <a:rPr lang="en-US" sz="1200" b="0" dirty="0">
                <a:solidFill>
                  <a:schemeClr val="tx1"/>
                </a:solidFill>
                <a:latin typeface="Consolas" panose="020B0609020204030204" pitchFamily="49" charset="0"/>
              </a:rPr>
              <a:t>    ],</a:t>
            </a:r>
          </a:p>
          <a:p>
            <a:r>
              <a:rPr lang="en-US" sz="1200" b="0" dirty="0">
                <a:solidFill>
                  <a:schemeClr val="tx1"/>
                </a:solidFill>
                <a:latin typeface="Consolas" panose="020B0609020204030204" pitchFamily="49" charset="0"/>
              </a:rPr>
              <a:t>    "headquarter": "Belgium",</a:t>
            </a:r>
          </a:p>
          <a:p>
            <a:r>
              <a:rPr lang="en-US" sz="1200" b="0" dirty="0">
                <a:solidFill>
                  <a:schemeClr val="tx1"/>
                </a:solidFill>
                <a:latin typeface="Consolas" panose="020B0609020204030204" pitchFamily="49" charset="0"/>
              </a:rPr>
              <a:t>    "exports": [ </a:t>
            </a:r>
          </a:p>
          <a:p>
            <a:r>
              <a:rPr lang="en-US" sz="1200" b="0" dirty="0">
                <a:solidFill>
                  <a:schemeClr val="tx1"/>
                </a:solidFill>
                <a:latin typeface="Consolas" panose="020B0609020204030204" pitchFamily="49" charset="0"/>
              </a:rPr>
              <a:t>        { "city": "Moscow" },</a:t>
            </a:r>
          </a:p>
          <a:p>
            <a:r>
              <a:rPr lang="en-US" sz="1200" b="0" dirty="0">
                <a:solidFill>
                  <a:schemeClr val="tx1"/>
                </a:solidFill>
                <a:latin typeface="Consolas" panose="020B0609020204030204" pitchFamily="49" charset="0"/>
              </a:rPr>
              <a:t>        { "city": "Athens" }</a:t>
            </a:r>
          </a:p>
          <a:p>
            <a:r>
              <a:rPr lang="en-US" sz="1200" b="0" dirty="0">
                <a:solidFill>
                  <a:schemeClr val="tx1"/>
                </a:solidFill>
                <a:latin typeface="Consolas" panose="020B0609020204030204" pitchFamily="49" charset="0"/>
              </a:rPr>
              <a:t>     ]</a:t>
            </a:r>
          </a:p>
          <a:p>
            <a:r>
              <a:rPr lang="en-US" sz="1200" b="0" dirty="0">
                <a:solidFill>
                  <a:schemeClr val="tx1"/>
                </a:solidFill>
                <a:latin typeface="Consolas" panose="020B0609020204030204" pitchFamily="49" charset="0"/>
              </a:rPr>
              <a:t>}</a:t>
            </a:r>
          </a:p>
          <a:p>
            <a:endParaRPr lang="en-US" dirty="0"/>
          </a:p>
          <a:p>
            <a:endParaRPr lang="en-US" dirty="0"/>
          </a:p>
          <a:p>
            <a:r>
              <a:rPr lang="en-US" sz="1200" b="0" dirty="0">
                <a:solidFill>
                  <a:schemeClr val="tx1"/>
                </a:solidFill>
                <a:latin typeface="Consolas" panose="020B0609020204030204" pitchFamily="49" charset="0"/>
              </a:rPr>
              <a:t>{</a:t>
            </a:r>
          </a:p>
          <a:p>
            <a:r>
              <a:rPr lang="en-US" sz="1200" b="0" dirty="0">
                <a:solidFill>
                  <a:schemeClr val="tx1"/>
                </a:solidFill>
                <a:latin typeface="Consolas" panose="020B0609020204030204" pitchFamily="49" charset="0"/>
              </a:rPr>
              <a:t>    "locations": [</a:t>
            </a:r>
          </a:p>
          <a:p>
            <a:r>
              <a:rPr lang="en-US" sz="1200" b="0" dirty="0">
                <a:solidFill>
                  <a:schemeClr val="tx1"/>
                </a:solidFill>
                <a:latin typeface="Consolas" panose="020B0609020204030204" pitchFamily="49" charset="0"/>
              </a:rPr>
              <a:t>        { </a:t>
            </a:r>
          </a:p>
          <a:p>
            <a:r>
              <a:rPr lang="en-US" sz="1200" b="0" dirty="0">
                <a:solidFill>
                  <a:schemeClr val="tx1"/>
                </a:solidFill>
                <a:latin typeface="Consolas" panose="020B0609020204030204" pitchFamily="49" charset="0"/>
              </a:rPr>
              <a:t>            "country": "Germany", </a:t>
            </a:r>
          </a:p>
          <a:p>
            <a:r>
              <a:rPr lang="en-US" sz="1200" b="0" dirty="0">
                <a:solidFill>
                  <a:schemeClr val="tx1"/>
                </a:solidFill>
                <a:latin typeface="Consolas" panose="020B0609020204030204" pitchFamily="49" charset="0"/>
              </a:rPr>
              <a:t>            "city": "Bonn", </a:t>
            </a:r>
          </a:p>
          <a:p>
            <a:r>
              <a:rPr lang="en-US" sz="1200" b="0" dirty="0">
                <a:solidFill>
                  <a:schemeClr val="tx1"/>
                </a:solidFill>
                <a:latin typeface="Consolas" panose="020B0609020204030204" pitchFamily="49" charset="0"/>
              </a:rPr>
              <a:t>            "revenue": 200 </a:t>
            </a:r>
          </a:p>
          <a:p>
            <a:r>
              <a:rPr lang="en-US" sz="1200" b="0" dirty="0">
                <a:solidFill>
                  <a:schemeClr val="tx1"/>
                </a:solidFill>
                <a:latin typeface="Consolas" panose="020B0609020204030204" pitchFamily="49" charset="0"/>
              </a:rPr>
              <a:t>        }</a:t>
            </a:r>
          </a:p>
          <a:p>
            <a:r>
              <a:rPr lang="en-US" sz="1200" b="0" dirty="0">
                <a:solidFill>
                  <a:schemeClr val="tx1"/>
                </a:solidFill>
                <a:latin typeface="Consolas" panose="020B0609020204030204" pitchFamily="49" charset="0"/>
              </a:rPr>
              <a:t>    ],</a:t>
            </a:r>
          </a:p>
          <a:p>
            <a:r>
              <a:rPr lang="en-US" sz="1200" b="0" dirty="0">
                <a:solidFill>
                  <a:schemeClr val="tx1"/>
                </a:solidFill>
                <a:latin typeface="Consolas" panose="020B0609020204030204" pitchFamily="49" charset="0"/>
              </a:rPr>
              <a:t>    "headquarter": "Italy",</a:t>
            </a:r>
          </a:p>
          <a:p>
            <a:r>
              <a:rPr lang="en-US" sz="1200" b="0" dirty="0">
                <a:solidFill>
                  <a:schemeClr val="tx1"/>
                </a:solidFill>
                <a:latin typeface="Consolas" panose="020B0609020204030204" pitchFamily="49" charset="0"/>
              </a:rPr>
              <a:t>    "exports": [ </a:t>
            </a:r>
          </a:p>
          <a:p>
            <a:r>
              <a:rPr lang="en-US" sz="1200" b="0" dirty="0">
                <a:solidFill>
                  <a:schemeClr val="tx1"/>
                </a:solidFill>
                <a:latin typeface="Consolas" panose="020B0609020204030204" pitchFamily="49" charset="0"/>
              </a:rPr>
              <a:t>        { </a:t>
            </a:r>
          </a:p>
          <a:p>
            <a:r>
              <a:rPr lang="en-US" sz="1200" b="0" dirty="0">
                <a:solidFill>
                  <a:schemeClr val="tx1"/>
                </a:solidFill>
                <a:latin typeface="Consolas" panose="020B0609020204030204" pitchFamily="49" charset="0"/>
              </a:rPr>
              <a:t>            "city": "Berlin", </a:t>
            </a:r>
          </a:p>
          <a:p>
            <a:r>
              <a:rPr lang="en-US" sz="1200" b="0" dirty="0">
                <a:solidFill>
                  <a:schemeClr val="tx1"/>
                </a:solidFill>
                <a:latin typeface="Consolas" panose="020B0609020204030204" pitchFamily="49" charset="0"/>
              </a:rPr>
              <a:t>            "dealers": [ </a:t>
            </a:r>
          </a:p>
          <a:p>
            <a:r>
              <a:rPr lang="en-US" sz="1200" b="0" dirty="0">
                <a:solidFill>
                  <a:schemeClr val="tx1"/>
                </a:solidFill>
                <a:latin typeface="Consolas" panose="020B0609020204030204" pitchFamily="49" charset="0"/>
              </a:rPr>
              <a:t>                { "name": "Hans" } </a:t>
            </a:r>
          </a:p>
          <a:p>
            <a:r>
              <a:rPr lang="en-US" sz="1200" b="0" dirty="0">
                <a:solidFill>
                  <a:schemeClr val="tx1"/>
                </a:solidFill>
                <a:latin typeface="Consolas" panose="020B0609020204030204" pitchFamily="49" charset="0"/>
              </a:rPr>
              <a:t>            ] </a:t>
            </a:r>
          </a:p>
          <a:p>
            <a:r>
              <a:rPr lang="en-US" sz="1200" b="0" dirty="0">
                <a:solidFill>
                  <a:schemeClr val="tx1"/>
                </a:solidFill>
                <a:latin typeface="Consolas" panose="020B0609020204030204" pitchFamily="49" charset="0"/>
              </a:rPr>
              <a:t>        },</a:t>
            </a:r>
          </a:p>
          <a:p>
            <a:r>
              <a:rPr lang="en-US" sz="1200" b="0" dirty="0">
                <a:solidFill>
                  <a:schemeClr val="tx1"/>
                </a:solidFill>
                <a:latin typeface="Consolas" panose="020B0609020204030204" pitchFamily="49" charset="0"/>
              </a:rPr>
              <a:t>        { "city": "Athens" }</a:t>
            </a:r>
          </a:p>
          <a:p>
            <a:r>
              <a:rPr lang="en-US" sz="1200" b="0" dirty="0">
                <a:solidFill>
                  <a:schemeClr val="tx1"/>
                </a:solidFill>
                <a:latin typeface="Consolas" panose="020B0609020204030204" pitchFamily="49" charset="0"/>
              </a:rPr>
              <a:t>    ]</a:t>
            </a:r>
          </a:p>
          <a:p>
            <a:r>
              <a:rPr lang="en-US" sz="1200" b="0" dirty="0">
                <a:solidFill>
                  <a:schemeClr val="tx1"/>
                </a:solidFill>
                <a:latin typeface="Consolas" panose="020B0609020204030204" pitchFamily="49" charset="0"/>
              </a:rPr>
              <a:t>}</a:t>
            </a:r>
          </a:p>
          <a:p>
            <a:endParaRPr lang="en-US" dirty="0"/>
          </a:p>
        </p:txBody>
      </p:sp>
      <p:sp>
        <p:nvSpPr>
          <p:cNvPr id="4" name="Slide Number Placeholder 3"/>
          <p:cNvSpPr>
            <a:spLocks noGrp="1"/>
          </p:cNvSpPr>
          <p:nvPr>
            <p:ph type="sldNum" sz="quarter" idx="10"/>
          </p:nvPr>
        </p:nvSpPr>
        <p:spPr/>
        <p:txBody>
          <a:bodyPr/>
          <a:lstStyle/>
          <a:p>
            <a:fld id="{4249A09B-4A39-974B-9594-129A7470D52A}" type="slidenum">
              <a:rPr lang="en-US" smtClean="0"/>
              <a:t>27</a:t>
            </a:fld>
            <a:endParaRPr lang="en-US"/>
          </a:p>
        </p:txBody>
      </p:sp>
    </p:spTree>
    <p:extLst>
      <p:ext uri="{BB962C8B-B14F-4D97-AF65-F5344CB8AC3E}">
        <p14:creationId xmlns:p14="http://schemas.microsoft.com/office/powerpoint/2010/main" val="37874577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28</a:t>
            </a:fld>
            <a:endParaRPr lang="en-US"/>
          </a:p>
        </p:txBody>
      </p:sp>
    </p:spTree>
    <p:extLst>
      <p:ext uri="{BB962C8B-B14F-4D97-AF65-F5344CB8AC3E}">
        <p14:creationId xmlns:p14="http://schemas.microsoft.com/office/powerpoint/2010/main" val="36490682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Include or exclude documents and paths to and from the index</a:t>
            </a:r>
          </a:p>
          <a:p>
            <a:pPr marL="0" indent="0">
              <a:buFont typeface="Arial" panose="020B0604020202020204" pitchFamily="34" charset="0"/>
              <a:buNone/>
            </a:pPr>
            <a:r>
              <a:rPr lang="en-US" dirty="0"/>
              <a:t>You can exclude or include specific documents in the index when you insert or replace the documents in the collection. You can also include or exclude specific JSON properties, also called paths, to be indexed across documents that are included in an index. Paths include wildcard patterns.</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Configure various index types</a:t>
            </a:r>
          </a:p>
          <a:p>
            <a:pPr marL="0" indent="0">
              <a:buFont typeface="Arial" panose="020B0604020202020204" pitchFamily="34" charset="0"/>
              <a:buNone/>
            </a:pPr>
            <a:r>
              <a:rPr lang="en-US" dirty="0"/>
              <a:t>For each included path, you can specify the type of index the path requires for a collection. You can specify the type of index based on the path's data, the expected query workload, and numeric/string “precision.”</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Configure index update modes</a:t>
            </a:r>
          </a:p>
          <a:p>
            <a:pPr marL="0" indent="0">
              <a:buFont typeface="Arial" panose="020B0604020202020204" pitchFamily="34" charset="0"/>
              <a:buNone/>
            </a:pPr>
            <a:r>
              <a:rPr lang="en-US" dirty="0"/>
              <a:t>Azure Cosmos DB supports three indexing modes: Consistent, Lazy, and None. You can configure the indexing modes via the indexing policy on an Azure Cosmos DB collection.</a:t>
            </a:r>
          </a:p>
        </p:txBody>
      </p:sp>
      <p:sp>
        <p:nvSpPr>
          <p:cNvPr id="4" name="Slide Number Placeholder 3"/>
          <p:cNvSpPr>
            <a:spLocks noGrp="1"/>
          </p:cNvSpPr>
          <p:nvPr>
            <p:ph type="sldNum" sz="quarter" idx="10"/>
          </p:nvPr>
        </p:nvSpPr>
        <p:spPr/>
        <p:txBody>
          <a:bodyPr/>
          <a:lstStyle/>
          <a:p>
            <a:fld id="{4249A09B-4A39-974B-9594-129A7470D52A}" type="slidenum">
              <a:rPr lang="en-US" smtClean="0"/>
              <a:t>29</a:t>
            </a:fld>
            <a:endParaRPr lang="en-US"/>
          </a:p>
        </p:txBody>
      </p:sp>
    </p:spTree>
    <p:extLst>
      <p:ext uri="{BB962C8B-B14F-4D97-AF65-F5344CB8AC3E}">
        <p14:creationId xmlns:p14="http://schemas.microsoft.com/office/powerpoint/2010/main" val="3509395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Index transformations are made online. This means that the documents indexed per the old policy are efficiently transformed per the new policy without affecting the write availability or the provisioned throughput of the collection. The consistency of read and write operations made by using the REST API, SDKs, or from within stored procedures and triggers is not affected during index transformation. There's no performance degradation or downtime to your apps when you make an indexing policy change.</a:t>
            </a:r>
          </a:p>
        </p:txBody>
      </p:sp>
      <p:sp>
        <p:nvSpPr>
          <p:cNvPr id="4" name="Slide Number Placeholder 3"/>
          <p:cNvSpPr>
            <a:spLocks noGrp="1"/>
          </p:cNvSpPr>
          <p:nvPr>
            <p:ph type="sldNum" sz="quarter" idx="10"/>
          </p:nvPr>
        </p:nvSpPr>
        <p:spPr/>
        <p:txBody>
          <a:bodyPr/>
          <a:lstStyle/>
          <a:p>
            <a:fld id="{4249A09B-4A39-974B-9594-129A7470D52A}" type="slidenum">
              <a:rPr lang="en-US" smtClean="0"/>
              <a:t>30</a:t>
            </a:fld>
            <a:endParaRPr lang="en-US"/>
          </a:p>
        </p:txBody>
      </p:sp>
    </p:spTree>
    <p:extLst>
      <p:ext uri="{BB962C8B-B14F-4D97-AF65-F5344CB8AC3E}">
        <p14:creationId xmlns:p14="http://schemas.microsoft.com/office/powerpoint/2010/main" val="2347374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Query Complexity: avoid using complex queries (such as MongoDB aggregation pipeline) whenever simpler queries are possible (such as find/SELECT with filter condition). Simpler queries scale much better.</a:t>
            </a:r>
          </a:p>
        </p:txBody>
      </p:sp>
      <p:sp>
        <p:nvSpPr>
          <p:cNvPr id="4" name="Slide Number Placeholder 3"/>
          <p:cNvSpPr>
            <a:spLocks noGrp="1"/>
          </p:cNvSpPr>
          <p:nvPr>
            <p:ph type="sldNum" sz="quarter" idx="10"/>
          </p:nvPr>
        </p:nvSpPr>
        <p:spPr/>
        <p:txBody>
          <a:bodyPr/>
          <a:lstStyle/>
          <a:p>
            <a:fld id="{4249A09B-4A39-974B-9594-129A7470D52A}" type="slidenum">
              <a:rPr lang="en-US" smtClean="0"/>
              <a:t>4</a:t>
            </a:fld>
            <a:endParaRPr lang="en-US"/>
          </a:p>
        </p:txBody>
      </p:sp>
    </p:spTree>
    <p:extLst>
      <p:ext uri="{BB962C8B-B14F-4D97-AF65-F5344CB8AC3E}">
        <p14:creationId xmlns:p14="http://schemas.microsoft.com/office/powerpoint/2010/main" val="26382528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t>Update index policy</a:t>
            </a:r>
          </a:p>
          <a:p>
            <a:pPr marL="228600" indent="-228600">
              <a:buAutoNum type="arabicPeriod"/>
            </a:pPr>
            <a:r>
              <a:rPr lang="en-US"/>
              <a:t>Query collection</a:t>
            </a:r>
          </a:p>
          <a:p>
            <a:pPr marL="228600" indent="-228600">
              <a:buAutoNum type="arabicPeriod"/>
            </a:pPr>
            <a:r>
              <a:rPr lang="en-US"/>
              <a:t>View Results</a:t>
            </a:r>
          </a:p>
          <a:p>
            <a:pPr marL="228600" indent="-228600">
              <a:buAutoNum type="arabicPeriod"/>
            </a:pPr>
            <a:r>
              <a:rPr lang="en-US"/>
              <a:t>Repeat Step 1</a:t>
            </a:r>
          </a:p>
        </p:txBody>
      </p:sp>
      <p:sp>
        <p:nvSpPr>
          <p:cNvPr id="4" name="Slide Number Placeholder 3"/>
          <p:cNvSpPr>
            <a:spLocks noGrp="1"/>
          </p:cNvSpPr>
          <p:nvPr>
            <p:ph type="sldNum" sz="quarter" idx="10"/>
          </p:nvPr>
        </p:nvSpPr>
        <p:spPr/>
        <p:txBody>
          <a:bodyPr/>
          <a:lstStyle/>
          <a:p>
            <a:fld id="{4249A09B-4A39-974B-9594-129A7470D52A}" type="slidenum">
              <a:rPr lang="en-US" smtClean="0"/>
              <a:t>31</a:t>
            </a:fld>
            <a:endParaRPr lang="en-US"/>
          </a:p>
        </p:txBody>
      </p:sp>
    </p:spTree>
    <p:extLst>
      <p:ext uri="{BB962C8B-B14F-4D97-AF65-F5344CB8AC3E}">
        <p14:creationId xmlns:p14="http://schemas.microsoft.com/office/powerpoint/2010/main" val="25106915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32</a:t>
            </a:fld>
            <a:endParaRPr lang="en-US"/>
          </a:p>
        </p:txBody>
      </p:sp>
    </p:spTree>
    <p:extLst>
      <p:ext uri="{BB962C8B-B14F-4D97-AF65-F5344CB8AC3E}">
        <p14:creationId xmlns:p14="http://schemas.microsoft.com/office/powerpoint/2010/main" val="20497707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https://www.documentdb.com/sql/demo</a:t>
            </a:r>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33</a:t>
            </a:fld>
            <a:endParaRPr lang="en-US"/>
          </a:p>
        </p:txBody>
      </p:sp>
    </p:spTree>
    <p:extLst>
      <p:ext uri="{BB962C8B-B14F-4D97-AF65-F5344CB8AC3E}">
        <p14:creationId xmlns:p14="http://schemas.microsoft.com/office/powerpoint/2010/main" val="28428569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https://www.documentdb.com/sql/demo</a:t>
            </a:r>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34</a:t>
            </a:fld>
            <a:endParaRPr lang="en-US"/>
          </a:p>
        </p:txBody>
      </p:sp>
    </p:spTree>
    <p:extLst>
      <p:ext uri="{BB962C8B-B14F-4D97-AF65-F5344CB8AC3E}">
        <p14:creationId xmlns:p14="http://schemas.microsoft.com/office/powerpoint/2010/main" val="31791533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https://www.documentdb.com/sql/demo</a:t>
            </a:r>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35</a:t>
            </a:fld>
            <a:endParaRPr lang="en-US"/>
          </a:p>
        </p:txBody>
      </p:sp>
    </p:spTree>
    <p:extLst>
      <p:ext uri="{BB962C8B-B14F-4D97-AF65-F5344CB8AC3E}">
        <p14:creationId xmlns:p14="http://schemas.microsoft.com/office/powerpoint/2010/main" val="21164905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https://www.documentdb.com/sql/demo</a:t>
            </a:r>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36</a:t>
            </a:fld>
            <a:endParaRPr lang="en-US"/>
          </a:p>
        </p:txBody>
      </p:sp>
    </p:spTree>
    <p:extLst>
      <p:ext uri="{BB962C8B-B14F-4D97-AF65-F5344CB8AC3E}">
        <p14:creationId xmlns:p14="http://schemas.microsoft.com/office/powerpoint/2010/main" val="5194576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37</a:t>
            </a:fld>
            <a:endParaRPr lang="en-US"/>
          </a:p>
        </p:txBody>
      </p:sp>
    </p:spTree>
    <p:extLst>
      <p:ext uri="{BB962C8B-B14F-4D97-AF65-F5344CB8AC3E}">
        <p14:creationId xmlns:p14="http://schemas.microsoft.com/office/powerpoint/2010/main" val="21251549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38</a:t>
            </a:fld>
            <a:endParaRPr lang="en-US"/>
          </a:p>
        </p:txBody>
      </p:sp>
    </p:spTree>
    <p:extLst>
      <p:ext uri="{BB962C8B-B14F-4D97-AF65-F5344CB8AC3E}">
        <p14:creationId xmlns:p14="http://schemas.microsoft.com/office/powerpoint/2010/main" val="42179219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3837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15664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5</a:t>
            </a:fld>
            <a:endParaRPr lang="en-US"/>
          </a:p>
        </p:txBody>
      </p:sp>
    </p:spTree>
    <p:extLst>
      <p:ext uri="{BB962C8B-B14F-4D97-AF65-F5344CB8AC3E}">
        <p14:creationId xmlns:p14="http://schemas.microsoft.com/office/powerpoint/2010/main" val="3080592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12831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129628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475050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2074777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577602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29184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The client device’s code using an SDK to issue a request</a:t>
            </a:r>
          </a:p>
          <a:p>
            <a:pPr marL="228600" indent="-228600">
              <a:buFont typeface="+mj-lt"/>
              <a:buAutoNum type="arabicPeriod"/>
            </a:pPr>
            <a:r>
              <a:rPr lang="en-US" dirty="0"/>
              <a:t>The SDK issues the first request for query results to the Azure Cosmos DB service</a:t>
            </a:r>
          </a:p>
          <a:p>
            <a:pPr marL="228600" indent="-228600">
              <a:buFont typeface="+mj-lt"/>
              <a:buAutoNum type="arabicPeriod"/>
            </a:pPr>
            <a:r>
              <a:rPr lang="en-US" dirty="0"/>
              <a:t>The Azure Cosmos DB service returns the first set of results to be processed by the client (serialization, </a:t>
            </a:r>
            <a:r>
              <a:rPr lang="en-US" dirty="0" err="1"/>
              <a:t>etc</a:t>
            </a:r>
            <a:r>
              <a:rPr lang="en-US" dirty="0"/>
              <a:t>)</a:t>
            </a:r>
          </a:p>
          <a:p>
            <a:pPr marL="228600" indent="-228600">
              <a:buFont typeface="+mj-lt"/>
              <a:buAutoNum type="arabicPeriod"/>
            </a:pPr>
            <a:r>
              <a:rPr lang="en-US" dirty="0"/>
              <a:t>While the client is processing the first set of results, a concurrent request is sent to pre-fetch additional results</a:t>
            </a:r>
          </a:p>
          <a:p>
            <a:pPr marL="228600" indent="-228600">
              <a:buFont typeface="+mj-lt"/>
              <a:buAutoNum type="arabicPeriod"/>
            </a:pPr>
            <a:r>
              <a:rPr lang="en-US" dirty="0"/>
              <a:t>The items returned as a response of the current request are then stored in a client-side buffer</a:t>
            </a:r>
          </a:p>
          <a:p>
            <a:pPr marL="228600" indent="-228600">
              <a:buFont typeface="+mj-lt"/>
              <a:buAutoNum type="arabicPeriod"/>
            </a:pPr>
            <a:r>
              <a:rPr lang="en-US" dirty="0"/>
              <a:t>Buffered items are processed by the client SDK</a:t>
            </a:r>
          </a:p>
        </p:txBody>
      </p:sp>
      <p:sp>
        <p:nvSpPr>
          <p:cNvPr id="4" name="Slide Number Placeholder 3"/>
          <p:cNvSpPr>
            <a:spLocks noGrp="1"/>
          </p:cNvSpPr>
          <p:nvPr>
            <p:ph type="sldNum" sz="quarter" idx="10"/>
          </p:nvPr>
        </p:nvSpPr>
        <p:spPr/>
        <p:txBody>
          <a:bodyPr/>
          <a:lstStyle/>
          <a:p>
            <a:fld id="{4249A09B-4A39-974B-9594-129A7470D52A}" type="slidenum">
              <a:rPr lang="en-US" smtClean="0"/>
              <a:t>6</a:t>
            </a:fld>
            <a:endParaRPr lang="en-US"/>
          </a:p>
        </p:txBody>
      </p:sp>
    </p:spTree>
    <p:extLst>
      <p:ext uri="{BB962C8B-B14F-4D97-AF65-F5344CB8AC3E}">
        <p14:creationId xmlns:p14="http://schemas.microsoft.com/office/powerpoint/2010/main" val="1576232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7</a:t>
            </a:fld>
            <a:endParaRPr lang="en-US"/>
          </a:p>
        </p:txBody>
      </p:sp>
    </p:spTree>
    <p:extLst>
      <p:ext uri="{BB962C8B-B14F-4D97-AF65-F5344CB8AC3E}">
        <p14:creationId xmlns:p14="http://schemas.microsoft.com/office/powerpoint/2010/main" val="1923996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8</a:t>
            </a:fld>
            <a:endParaRPr lang="en-US"/>
          </a:p>
        </p:txBody>
      </p:sp>
    </p:spTree>
    <p:extLst>
      <p:ext uri="{BB962C8B-B14F-4D97-AF65-F5344CB8AC3E}">
        <p14:creationId xmlns:p14="http://schemas.microsoft.com/office/powerpoint/2010/main" val="4171097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9</a:t>
            </a:fld>
            <a:endParaRPr lang="en-US"/>
          </a:p>
        </p:txBody>
      </p:sp>
    </p:spTree>
    <p:extLst>
      <p:ext uri="{BB962C8B-B14F-4D97-AF65-F5344CB8AC3E}">
        <p14:creationId xmlns:p14="http://schemas.microsoft.com/office/powerpoint/2010/main" val="12357709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10</a:t>
            </a:fld>
            <a:endParaRPr lang="en-US"/>
          </a:p>
        </p:txBody>
      </p:sp>
    </p:spTree>
    <p:extLst>
      <p:ext uri="{BB962C8B-B14F-4D97-AF65-F5344CB8AC3E}">
        <p14:creationId xmlns:p14="http://schemas.microsoft.com/office/powerpoint/2010/main" val="751704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237252-B194-DCBC-C4ED-C58C1C742060}"/>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6AC820B5-0AF9-072E-914B-30573DACA2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56F95085-E8E9-54E0-649C-22966622545C}"/>
              </a:ext>
            </a:extLst>
          </p:cNvPr>
          <p:cNvSpPr>
            <a:spLocks noGrp="1"/>
          </p:cNvSpPr>
          <p:nvPr>
            <p:ph type="dt" sz="half" idx="10"/>
          </p:nvPr>
        </p:nvSpPr>
        <p:spPr/>
        <p:txBody>
          <a:bodyPr/>
          <a:lstStyle/>
          <a:p>
            <a:fld id="{D7283BE2-69B7-4B16-BFFB-8E4B08A67BE9}" type="datetimeFigureOut">
              <a:rPr lang="fr-FR" smtClean="0"/>
              <a:t>21/10/2022</a:t>
            </a:fld>
            <a:endParaRPr lang="fr-FR"/>
          </a:p>
        </p:txBody>
      </p:sp>
      <p:sp>
        <p:nvSpPr>
          <p:cNvPr id="5" name="Espace réservé du pied de page 4">
            <a:extLst>
              <a:ext uri="{FF2B5EF4-FFF2-40B4-BE49-F238E27FC236}">
                <a16:creationId xmlns:a16="http://schemas.microsoft.com/office/drawing/2014/main" id="{01751174-3E12-F6D0-D405-E2F6438936D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AAE67FC-750F-0A2D-704D-FBA0804FA104}"/>
              </a:ext>
            </a:extLst>
          </p:cNvPr>
          <p:cNvSpPr>
            <a:spLocks noGrp="1"/>
          </p:cNvSpPr>
          <p:nvPr>
            <p:ph type="sldNum" sz="quarter" idx="12"/>
          </p:nvPr>
        </p:nvSpPr>
        <p:spPr/>
        <p:txBody>
          <a:bodyPr/>
          <a:lstStyle/>
          <a:p>
            <a:fld id="{3762A951-329C-4E48-8288-68BFF4D27E51}" type="slidenum">
              <a:rPr lang="fr-FR" smtClean="0"/>
              <a:t>‹N°›</a:t>
            </a:fld>
            <a:endParaRPr lang="fr-FR"/>
          </a:p>
        </p:txBody>
      </p:sp>
    </p:spTree>
    <p:extLst>
      <p:ext uri="{BB962C8B-B14F-4D97-AF65-F5344CB8AC3E}">
        <p14:creationId xmlns:p14="http://schemas.microsoft.com/office/powerpoint/2010/main" val="1312181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7_Title and stage_left">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lstStyle>
            <a:lvl1pPr algn="l">
              <a:defRPr/>
            </a:lvl1pPr>
          </a:lstStyle>
          <a:p>
            <a:r>
              <a:rPr lang="en-US"/>
              <a:t>Click to edit Master title style</a:t>
            </a:r>
          </a:p>
        </p:txBody>
      </p:sp>
      <p:sp>
        <p:nvSpPr>
          <p:cNvPr id="3" name="Rectangle 2">
            <a:extLst>
              <a:ext uri="{FF2B5EF4-FFF2-40B4-BE49-F238E27FC236}">
                <a16:creationId xmlns:a16="http://schemas.microsoft.com/office/drawing/2014/main" id="{E8FBB2BD-846C-4813-B494-1EA4319C74C7}"/>
              </a:ext>
              <a:ext uri="{C183D7F6-B498-43B3-948B-1728B52AA6E4}">
                <adec:decorative xmlns:adec="http://schemas.microsoft.com/office/drawing/2017/decorative" val="1"/>
              </a:ext>
            </a:extLst>
          </p:cNvPr>
          <p:cNvSpPr/>
          <p:nvPr userDrawn="1"/>
        </p:nvSpPr>
        <p:spPr>
          <a:xfrm>
            <a:off x="0" y="1189176"/>
            <a:ext cx="12192000" cy="5676058"/>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a:extLst>
              <a:ext uri="{FF2B5EF4-FFF2-40B4-BE49-F238E27FC236}">
                <a16:creationId xmlns:a16="http://schemas.microsoft.com/office/drawing/2014/main" id="{5835769B-D947-4F65-8B06-B00FA97D0BD9}"/>
              </a:ext>
            </a:extLst>
          </p:cNvPr>
          <p:cNvSpPr>
            <a:spLocks noGrp="1"/>
          </p:cNvSpPr>
          <p:nvPr>
            <p:ph type="body" sz="quarter" idx="11"/>
          </p:nvPr>
        </p:nvSpPr>
        <p:spPr>
          <a:xfrm>
            <a:off x="269874" y="1584156"/>
            <a:ext cx="5686789" cy="4751330"/>
          </a:xfrm>
        </p:spPr>
        <p:txBody>
          <a:bodyPr/>
          <a:lstStyle>
            <a:lvl1pPr marL="0" indent="0">
              <a:spcBef>
                <a:spcPts val="1200"/>
              </a:spcBef>
              <a:buNone/>
              <a:defRPr lang="en-US" sz="1600" b="1" kern="1200" spc="0" baseline="0" dirty="0" smtClean="0">
                <a:solidFill>
                  <a:schemeClr val="tx2"/>
                </a:solidFill>
                <a:latin typeface="Segoe UI Semibold" charset="0"/>
                <a:ea typeface="Segoe UI Semibold" charset="0"/>
                <a:cs typeface="Segoe UI Semibold" charset="0"/>
              </a:defRPr>
            </a:lvl1pPr>
            <a:lvl2pPr marL="236538" indent="-236538">
              <a:spcBef>
                <a:spcPts val="800"/>
              </a:spcBef>
              <a:spcAft>
                <a:spcPts val="400"/>
              </a:spcAft>
              <a:buClr>
                <a:schemeClr val="tx2"/>
              </a:buClr>
              <a:defRPr lang="en-US" sz="1600" kern="1200" spc="0" baseline="0" dirty="0" smtClean="0">
                <a:solidFill>
                  <a:schemeClr val="tx1"/>
                </a:solidFill>
                <a:latin typeface="Segoe UI Semilight" charset="0"/>
                <a:ea typeface="Segoe UI Semilight" charset="0"/>
                <a:cs typeface="Segoe UI Semilight" charset="0"/>
              </a:defRPr>
            </a:lvl2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a:extLst>
              <a:ext uri="{FF2B5EF4-FFF2-40B4-BE49-F238E27FC236}">
                <a16:creationId xmlns:a16="http://schemas.microsoft.com/office/drawing/2014/main" id="{C1DC5D16-E5EA-4470-97FE-C2AC44999B11}"/>
              </a:ext>
            </a:extLst>
          </p:cNvPr>
          <p:cNvSpPr>
            <a:spLocks noGrp="1"/>
          </p:cNvSpPr>
          <p:nvPr>
            <p:ph sz="quarter" idx="12"/>
          </p:nvPr>
        </p:nvSpPr>
        <p:spPr>
          <a:xfrm>
            <a:off x="6619875" y="1878013"/>
            <a:ext cx="4157663" cy="553998"/>
          </a:xfrm>
        </p:spPr>
        <p:txBody>
          <a:bodyPr/>
          <a:lstStyle>
            <a:lvl1pPr marL="0" indent="0">
              <a:buNone/>
              <a:defRPr/>
            </a:lvl1pPr>
          </a:lstStyle>
          <a:p>
            <a:pPr lvl="0"/>
            <a:endParaRPr lang="en-US" dirty="0"/>
          </a:p>
        </p:txBody>
      </p:sp>
      <p:sp>
        <p:nvSpPr>
          <p:cNvPr id="7" name="Content Placeholder 6">
            <a:extLst>
              <a:ext uri="{FF2B5EF4-FFF2-40B4-BE49-F238E27FC236}">
                <a16:creationId xmlns:a16="http://schemas.microsoft.com/office/drawing/2014/main" id="{3F9CDD9B-D86B-434C-BDAA-3423D4E8E7EC}"/>
              </a:ext>
            </a:extLst>
          </p:cNvPr>
          <p:cNvSpPr>
            <a:spLocks noGrp="1"/>
          </p:cNvSpPr>
          <p:nvPr>
            <p:ph sz="quarter" idx="13"/>
          </p:nvPr>
        </p:nvSpPr>
        <p:spPr>
          <a:xfrm>
            <a:off x="6619875" y="3230563"/>
            <a:ext cx="4352925" cy="553998"/>
          </a:xfrm>
        </p:spPr>
        <p:txBody>
          <a:bodyPr/>
          <a:lstStyle>
            <a:lvl1pPr marL="0" indent="0">
              <a:buNone/>
              <a:defRPr/>
            </a:lvl1pPr>
          </a:lstStyle>
          <a:p>
            <a:pPr lvl="0"/>
            <a:endParaRPr lang="en-US" dirty="0"/>
          </a:p>
        </p:txBody>
      </p:sp>
    </p:spTree>
    <p:extLst>
      <p:ext uri="{BB962C8B-B14F-4D97-AF65-F5344CB8AC3E}">
        <p14:creationId xmlns:p14="http://schemas.microsoft.com/office/powerpoint/2010/main" val="426773179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7_Title and stage">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lstStyle>
            <a:lvl1pPr algn="l">
              <a:defRPr/>
            </a:lvl1pPr>
          </a:lstStyle>
          <a:p>
            <a:r>
              <a:rPr lang="en-US"/>
              <a:t>Click to edit Master title style</a:t>
            </a:r>
          </a:p>
        </p:txBody>
      </p:sp>
      <p:sp>
        <p:nvSpPr>
          <p:cNvPr id="3" name="Rectangle 2">
            <a:extLst>
              <a:ext uri="{FF2B5EF4-FFF2-40B4-BE49-F238E27FC236}">
                <a16:creationId xmlns:a16="http://schemas.microsoft.com/office/drawing/2014/main" id="{E8FBB2BD-846C-4813-B494-1EA4319C74C7}"/>
              </a:ext>
              <a:ext uri="{C183D7F6-B498-43B3-948B-1728B52AA6E4}">
                <adec:decorative xmlns:adec="http://schemas.microsoft.com/office/drawing/2017/decorative" val="1"/>
              </a:ext>
            </a:extLst>
          </p:cNvPr>
          <p:cNvSpPr/>
          <p:nvPr userDrawn="1"/>
        </p:nvSpPr>
        <p:spPr>
          <a:xfrm>
            <a:off x="0" y="1189176"/>
            <a:ext cx="12192000" cy="5676058"/>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a:extLst>
              <a:ext uri="{FF2B5EF4-FFF2-40B4-BE49-F238E27FC236}">
                <a16:creationId xmlns:a16="http://schemas.microsoft.com/office/drawing/2014/main" id="{D51B25BF-04D3-438D-B22A-D496C649A19B}"/>
              </a:ext>
            </a:extLst>
          </p:cNvPr>
          <p:cNvSpPr>
            <a:spLocks noGrp="1"/>
          </p:cNvSpPr>
          <p:nvPr>
            <p:ph type="body" sz="quarter" idx="10"/>
          </p:nvPr>
        </p:nvSpPr>
        <p:spPr>
          <a:xfrm>
            <a:off x="269239" y="1925685"/>
            <a:ext cx="11655839" cy="286232"/>
          </a:xfrm>
          <a:noFill/>
        </p:spPr>
        <p:txBody>
          <a:bodyPr wrap="square" lIns="91440" tIns="45720" rIns="91440" bIns="45720" rtlCol="0">
            <a:spAutoFit/>
          </a:bodyPr>
          <a:lstStyle>
            <a:lvl1pPr marL="0" indent="0">
              <a:buNone/>
              <a:defRPr lang="en-US" sz="1400" b="1" dirty="0" smtClean="0">
                <a:solidFill>
                  <a:schemeClr val="tx2"/>
                </a:solidFill>
                <a:latin typeface="Segoe UI Semibold" charset="0"/>
                <a:ea typeface="Segoe UI Semibold" charset="0"/>
                <a:cs typeface="Segoe UI Semibold" charset="0"/>
              </a:defRPr>
            </a:lvl1pPr>
          </a:lstStyle>
          <a:p>
            <a:pPr marL="0" lvl="0" defTabSz="914400"/>
            <a:r>
              <a:rPr lang="en-US"/>
              <a:t>Edit Master text styles</a:t>
            </a:r>
          </a:p>
        </p:txBody>
      </p:sp>
      <p:sp>
        <p:nvSpPr>
          <p:cNvPr id="5" name="Content Placeholder 4">
            <a:extLst>
              <a:ext uri="{FF2B5EF4-FFF2-40B4-BE49-F238E27FC236}">
                <a16:creationId xmlns:a16="http://schemas.microsoft.com/office/drawing/2014/main" id="{109F12F4-484C-4448-9E1F-E14F0BA4E50A}"/>
              </a:ext>
            </a:extLst>
          </p:cNvPr>
          <p:cNvSpPr>
            <a:spLocks noGrp="1"/>
          </p:cNvSpPr>
          <p:nvPr>
            <p:ph sz="quarter" idx="11"/>
          </p:nvPr>
        </p:nvSpPr>
        <p:spPr>
          <a:xfrm>
            <a:off x="6351588" y="2693988"/>
            <a:ext cx="5267325" cy="2974836"/>
          </a:xfrm>
        </p:spPr>
        <p:txBody>
          <a:bodyPr/>
          <a:lstStyle>
            <a:lvl1pPr marL="0" indent="0">
              <a:buNone/>
              <a:defRPr/>
            </a:lvl1pPr>
          </a:lstStyle>
          <a:p>
            <a:pPr lvl="0"/>
            <a:endParaRPr lang="en-US" dirty="0"/>
          </a:p>
        </p:txBody>
      </p:sp>
    </p:spTree>
    <p:extLst>
      <p:ext uri="{BB962C8B-B14F-4D97-AF65-F5344CB8AC3E}">
        <p14:creationId xmlns:p14="http://schemas.microsoft.com/office/powerpoint/2010/main" val="6730641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8_Title and stage">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lstStyle>
            <a:lvl1pPr algn="l">
              <a:defRPr/>
            </a:lvl1pPr>
          </a:lstStyle>
          <a:p>
            <a:r>
              <a:rPr lang="en-US"/>
              <a:t>Click to edit Master title style</a:t>
            </a:r>
          </a:p>
        </p:txBody>
      </p:sp>
      <p:sp>
        <p:nvSpPr>
          <p:cNvPr id="3" name="Rectangle 2">
            <a:extLst>
              <a:ext uri="{FF2B5EF4-FFF2-40B4-BE49-F238E27FC236}">
                <a16:creationId xmlns:a16="http://schemas.microsoft.com/office/drawing/2014/main" id="{E8FBB2BD-846C-4813-B494-1EA4319C74C7}"/>
              </a:ext>
              <a:ext uri="{C183D7F6-B498-43B3-948B-1728B52AA6E4}">
                <adec:decorative xmlns:adec="http://schemas.microsoft.com/office/drawing/2017/decorative" val="1"/>
              </a:ext>
            </a:extLst>
          </p:cNvPr>
          <p:cNvSpPr/>
          <p:nvPr userDrawn="1"/>
        </p:nvSpPr>
        <p:spPr>
          <a:xfrm>
            <a:off x="0" y="1189176"/>
            <a:ext cx="12192000" cy="5676058"/>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a:extLst>
              <a:ext uri="{FF2B5EF4-FFF2-40B4-BE49-F238E27FC236}">
                <a16:creationId xmlns:a16="http://schemas.microsoft.com/office/drawing/2014/main" id="{D51B25BF-04D3-438D-B22A-D496C649A19B}"/>
              </a:ext>
            </a:extLst>
          </p:cNvPr>
          <p:cNvSpPr>
            <a:spLocks noGrp="1"/>
          </p:cNvSpPr>
          <p:nvPr>
            <p:ph type="body" sz="quarter" idx="10"/>
          </p:nvPr>
        </p:nvSpPr>
        <p:spPr>
          <a:xfrm>
            <a:off x="269239" y="1925685"/>
            <a:ext cx="11655839" cy="286232"/>
          </a:xfrm>
          <a:noFill/>
        </p:spPr>
        <p:txBody>
          <a:bodyPr wrap="square" lIns="91440" tIns="45720" rIns="91440" bIns="45720" rtlCol="0">
            <a:spAutoFit/>
          </a:bodyPr>
          <a:lstStyle>
            <a:lvl1pPr marL="0" indent="0">
              <a:buNone/>
              <a:defRPr lang="en-US" sz="1400" b="1" dirty="0" smtClean="0">
                <a:solidFill>
                  <a:schemeClr val="tx2"/>
                </a:solidFill>
                <a:latin typeface="Segoe UI Semibold" charset="0"/>
                <a:ea typeface="Segoe UI Semibold" charset="0"/>
                <a:cs typeface="Segoe UI Semibold" charset="0"/>
              </a:defRPr>
            </a:lvl1pPr>
          </a:lstStyle>
          <a:p>
            <a:pPr marL="0" lvl="0" defTabSz="914400"/>
            <a:r>
              <a:rPr lang="en-US"/>
              <a:t>Edit Master text styles</a:t>
            </a:r>
          </a:p>
        </p:txBody>
      </p:sp>
      <p:sp>
        <p:nvSpPr>
          <p:cNvPr id="5" name="Content Placeholder 4">
            <a:extLst>
              <a:ext uri="{FF2B5EF4-FFF2-40B4-BE49-F238E27FC236}">
                <a16:creationId xmlns:a16="http://schemas.microsoft.com/office/drawing/2014/main" id="{6C5C6594-FCA6-42BC-AC2B-19B33CA0BBCA}"/>
              </a:ext>
            </a:extLst>
          </p:cNvPr>
          <p:cNvSpPr>
            <a:spLocks noGrp="1"/>
          </p:cNvSpPr>
          <p:nvPr>
            <p:ph sz="quarter" idx="11"/>
          </p:nvPr>
        </p:nvSpPr>
        <p:spPr>
          <a:xfrm>
            <a:off x="6559550" y="2925763"/>
            <a:ext cx="4132263" cy="553998"/>
          </a:xfrm>
        </p:spPr>
        <p:txBody>
          <a:bodyPr/>
          <a:lstStyle>
            <a:lvl1pPr marL="0" indent="0">
              <a:buNone/>
              <a:defRPr/>
            </a:lvl1pPr>
          </a:lstStyle>
          <a:p>
            <a:pPr lvl="0"/>
            <a:endParaRPr lang="en-US" dirty="0"/>
          </a:p>
        </p:txBody>
      </p:sp>
    </p:spTree>
    <p:extLst>
      <p:ext uri="{BB962C8B-B14F-4D97-AF65-F5344CB8AC3E}">
        <p14:creationId xmlns:p14="http://schemas.microsoft.com/office/powerpoint/2010/main" val="106812691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9_Title and stage">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lstStyle>
            <a:lvl1pPr algn="l">
              <a:defRPr/>
            </a:lvl1pPr>
          </a:lstStyle>
          <a:p>
            <a:r>
              <a:rPr lang="en-US"/>
              <a:t>Click to edit Master title style</a:t>
            </a:r>
          </a:p>
        </p:txBody>
      </p:sp>
      <p:sp>
        <p:nvSpPr>
          <p:cNvPr id="3" name="Rectangle 2">
            <a:extLst>
              <a:ext uri="{FF2B5EF4-FFF2-40B4-BE49-F238E27FC236}">
                <a16:creationId xmlns:a16="http://schemas.microsoft.com/office/drawing/2014/main" id="{E8FBB2BD-846C-4813-B494-1EA4319C74C7}"/>
              </a:ext>
              <a:ext uri="{C183D7F6-B498-43B3-948B-1728B52AA6E4}">
                <adec:decorative xmlns:adec="http://schemas.microsoft.com/office/drawing/2017/decorative" val="1"/>
              </a:ext>
            </a:extLst>
          </p:cNvPr>
          <p:cNvSpPr/>
          <p:nvPr userDrawn="1"/>
        </p:nvSpPr>
        <p:spPr>
          <a:xfrm>
            <a:off x="0" y="1189176"/>
            <a:ext cx="12192000" cy="5676058"/>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a:extLst>
              <a:ext uri="{FF2B5EF4-FFF2-40B4-BE49-F238E27FC236}">
                <a16:creationId xmlns:a16="http://schemas.microsoft.com/office/drawing/2014/main" id="{D51B25BF-04D3-438D-B22A-D496C649A19B}"/>
              </a:ext>
            </a:extLst>
          </p:cNvPr>
          <p:cNvSpPr>
            <a:spLocks noGrp="1"/>
          </p:cNvSpPr>
          <p:nvPr>
            <p:ph type="body" sz="quarter" idx="10"/>
          </p:nvPr>
        </p:nvSpPr>
        <p:spPr>
          <a:xfrm>
            <a:off x="269239" y="1925685"/>
            <a:ext cx="11655839" cy="286232"/>
          </a:xfrm>
          <a:noFill/>
        </p:spPr>
        <p:txBody>
          <a:bodyPr wrap="square" lIns="91440" tIns="45720" rIns="91440" bIns="45720" rtlCol="0">
            <a:spAutoFit/>
          </a:bodyPr>
          <a:lstStyle>
            <a:lvl1pPr marL="0" indent="0">
              <a:buNone/>
              <a:defRPr lang="en-US" sz="1400" b="1" dirty="0" smtClean="0">
                <a:solidFill>
                  <a:schemeClr val="tx2"/>
                </a:solidFill>
                <a:latin typeface="Segoe UI Semibold" charset="0"/>
                <a:ea typeface="Segoe UI Semibold" charset="0"/>
                <a:cs typeface="Segoe UI Semibold" charset="0"/>
              </a:defRPr>
            </a:lvl1pPr>
          </a:lstStyle>
          <a:p>
            <a:pPr marL="0" lvl="0" defTabSz="914400"/>
            <a:r>
              <a:rPr lang="en-US"/>
              <a:t>Edit Master text styles</a:t>
            </a:r>
          </a:p>
        </p:txBody>
      </p:sp>
      <p:sp>
        <p:nvSpPr>
          <p:cNvPr id="5" name="Content Placeholder 4">
            <a:extLst>
              <a:ext uri="{FF2B5EF4-FFF2-40B4-BE49-F238E27FC236}">
                <a16:creationId xmlns:a16="http://schemas.microsoft.com/office/drawing/2014/main" id="{31870C0D-2561-4B0D-84CB-ADE4E0BD319F}"/>
              </a:ext>
            </a:extLst>
          </p:cNvPr>
          <p:cNvSpPr>
            <a:spLocks noGrp="1"/>
          </p:cNvSpPr>
          <p:nvPr>
            <p:ph sz="quarter" idx="11"/>
          </p:nvPr>
        </p:nvSpPr>
        <p:spPr>
          <a:xfrm>
            <a:off x="6303963" y="2535238"/>
            <a:ext cx="5411787" cy="553998"/>
          </a:xfrm>
        </p:spPr>
        <p:txBody>
          <a:bodyPr/>
          <a:lstStyle>
            <a:lvl1pPr marL="0" indent="0">
              <a:buNone/>
              <a:defRPr/>
            </a:lvl1pPr>
          </a:lstStyle>
          <a:p>
            <a:pPr lvl="0"/>
            <a:endParaRPr lang="en-US" dirty="0"/>
          </a:p>
        </p:txBody>
      </p:sp>
    </p:spTree>
    <p:extLst>
      <p:ext uri="{BB962C8B-B14F-4D97-AF65-F5344CB8AC3E}">
        <p14:creationId xmlns:p14="http://schemas.microsoft.com/office/powerpoint/2010/main" val="367002269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0_Title and stage">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lstStyle>
            <a:lvl1pPr algn="l">
              <a:defRPr/>
            </a:lvl1pPr>
          </a:lstStyle>
          <a:p>
            <a:r>
              <a:rPr lang="en-US"/>
              <a:t>Click to edit Master title style</a:t>
            </a:r>
          </a:p>
        </p:txBody>
      </p:sp>
      <p:sp>
        <p:nvSpPr>
          <p:cNvPr id="3" name="Rectangle 2">
            <a:extLst>
              <a:ext uri="{FF2B5EF4-FFF2-40B4-BE49-F238E27FC236}">
                <a16:creationId xmlns:a16="http://schemas.microsoft.com/office/drawing/2014/main" id="{E8FBB2BD-846C-4813-B494-1EA4319C74C7}"/>
              </a:ext>
              <a:ext uri="{C183D7F6-B498-43B3-948B-1728B52AA6E4}">
                <adec:decorative xmlns:adec="http://schemas.microsoft.com/office/drawing/2017/decorative" val="1"/>
              </a:ext>
            </a:extLst>
          </p:cNvPr>
          <p:cNvSpPr/>
          <p:nvPr userDrawn="1"/>
        </p:nvSpPr>
        <p:spPr>
          <a:xfrm>
            <a:off x="0" y="1469984"/>
            <a:ext cx="12192000" cy="5395249"/>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a:extLst>
              <a:ext uri="{FF2B5EF4-FFF2-40B4-BE49-F238E27FC236}">
                <a16:creationId xmlns:a16="http://schemas.microsoft.com/office/drawing/2014/main" id="{D51B25BF-04D3-438D-B22A-D496C649A19B}"/>
              </a:ext>
            </a:extLst>
          </p:cNvPr>
          <p:cNvSpPr>
            <a:spLocks noGrp="1"/>
          </p:cNvSpPr>
          <p:nvPr>
            <p:ph type="body" sz="quarter" idx="10"/>
          </p:nvPr>
        </p:nvSpPr>
        <p:spPr>
          <a:xfrm>
            <a:off x="269239" y="1925685"/>
            <a:ext cx="11655839" cy="286232"/>
          </a:xfrm>
          <a:noFill/>
        </p:spPr>
        <p:txBody>
          <a:bodyPr wrap="square" lIns="91440" tIns="45720" rIns="91440" bIns="45720" rtlCol="0">
            <a:spAutoFit/>
          </a:bodyPr>
          <a:lstStyle>
            <a:lvl1pPr marL="0" indent="0">
              <a:buNone/>
              <a:defRPr lang="en-US" sz="1400" b="1" dirty="0" smtClean="0">
                <a:solidFill>
                  <a:schemeClr val="tx2"/>
                </a:solidFill>
                <a:latin typeface="Segoe UI Semibold" charset="0"/>
                <a:ea typeface="Segoe UI Semibold" charset="0"/>
                <a:cs typeface="Segoe UI Semibold" charset="0"/>
              </a:defRPr>
            </a:lvl1pPr>
          </a:lstStyle>
          <a:p>
            <a:pPr marL="0" lvl="0" defTabSz="914400"/>
            <a:r>
              <a:rPr lang="en-US"/>
              <a:t>Edit Master text styles</a:t>
            </a:r>
          </a:p>
        </p:txBody>
      </p:sp>
      <p:sp>
        <p:nvSpPr>
          <p:cNvPr id="5" name="Content Placeholder 4">
            <a:extLst>
              <a:ext uri="{FF2B5EF4-FFF2-40B4-BE49-F238E27FC236}">
                <a16:creationId xmlns:a16="http://schemas.microsoft.com/office/drawing/2014/main" id="{68140616-724C-4938-B97A-6A3AF6C165C8}"/>
              </a:ext>
            </a:extLst>
          </p:cNvPr>
          <p:cNvSpPr>
            <a:spLocks noGrp="1"/>
          </p:cNvSpPr>
          <p:nvPr>
            <p:ph sz="quarter" idx="11"/>
          </p:nvPr>
        </p:nvSpPr>
        <p:spPr>
          <a:xfrm>
            <a:off x="658813" y="3803650"/>
            <a:ext cx="6242050" cy="553998"/>
          </a:xfrm>
        </p:spPr>
        <p:txBody>
          <a:bodyPr/>
          <a:lstStyle>
            <a:lvl1pPr marL="0" indent="0">
              <a:buNone/>
              <a:defRPr/>
            </a:lvl1pPr>
          </a:lstStyle>
          <a:p>
            <a:pPr lvl="0"/>
            <a:endParaRPr lang="en-US" dirty="0"/>
          </a:p>
        </p:txBody>
      </p:sp>
      <p:graphicFrame>
        <p:nvGraphicFramePr>
          <p:cNvPr id="7" name="Table 6">
            <a:extLst>
              <a:ext uri="{FF2B5EF4-FFF2-40B4-BE49-F238E27FC236}">
                <a16:creationId xmlns:a16="http://schemas.microsoft.com/office/drawing/2014/main" id="{93A39143-0AD7-4B53-89D3-ABFF5C387825}"/>
              </a:ext>
              <a:ext uri="{C183D7F6-B498-43B3-948B-1728B52AA6E4}">
                <adec:decorative xmlns:adec="http://schemas.microsoft.com/office/drawing/2017/decorative" val="1"/>
              </a:ext>
            </a:extLst>
          </p:cNvPr>
          <p:cNvGraphicFramePr>
            <a:graphicFrameLocks noGrp="1"/>
          </p:cNvGraphicFramePr>
          <p:nvPr userDrawn="1">
            <p:extLst>
              <p:ext uri="{D42A27DB-BD31-4B8C-83A1-F6EECF244321}">
                <p14:modId xmlns:p14="http://schemas.microsoft.com/office/powerpoint/2010/main" val="1567959700"/>
              </p:ext>
            </p:extLst>
          </p:nvPr>
        </p:nvGraphicFramePr>
        <p:xfrm>
          <a:off x="6703292" y="4377916"/>
          <a:ext cx="5059218" cy="2011680"/>
        </p:xfrm>
        <a:graphic>
          <a:graphicData uri="http://schemas.openxmlformats.org/drawingml/2006/table">
            <a:tbl>
              <a:tblPr firstRow="1" bandRow="1">
                <a:tableStyleId>{5940675A-B579-460E-94D1-54222C63F5DA}</a:tableStyleId>
              </a:tblPr>
              <a:tblGrid>
                <a:gridCol w="671510">
                  <a:extLst>
                    <a:ext uri="{9D8B030D-6E8A-4147-A177-3AD203B41FA5}">
                      <a16:colId xmlns:a16="http://schemas.microsoft.com/office/drawing/2014/main" val="2670246503"/>
                    </a:ext>
                  </a:extLst>
                </a:gridCol>
                <a:gridCol w="772203">
                  <a:extLst>
                    <a:ext uri="{9D8B030D-6E8A-4147-A177-3AD203B41FA5}">
                      <a16:colId xmlns:a16="http://schemas.microsoft.com/office/drawing/2014/main" val="2840900199"/>
                    </a:ext>
                  </a:extLst>
                </a:gridCol>
                <a:gridCol w="872842">
                  <a:extLst>
                    <a:ext uri="{9D8B030D-6E8A-4147-A177-3AD203B41FA5}">
                      <a16:colId xmlns:a16="http://schemas.microsoft.com/office/drawing/2014/main" val="1650129827"/>
                    </a:ext>
                  </a:extLst>
                </a:gridCol>
                <a:gridCol w="845286">
                  <a:extLst>
                    <a:ext uri="{9D8B030D-6E8A-4147-A177-3AD203B41FA5}">
                      <a16:colId xmlns:a16="http://schemas.microsoft.com/office/drawing/2014/main" val="950206156"/>
                    </a:ext>
                  </a:extLst>
                </a:gridCol>
                <a:gridCol w="592510">
                  <a:extLst>
                    <a:ext uri="{9D8B030D-6E8A-4147-A177-3AD203B41FA5}">
                      <a16:colId xmlns:a16="http://schemas.microsoft.com/office/drawing/2014/main" val="3466473001"/>
                    </a:ext>
                  </a:extLst>
                </a:gridCol>
                <a:gridCol w="670386">
                  <a:extLst>
                    <a:ext uri="{9D8B030D-6E8A-4147-A177-3AD203B41FA5}">
                      <a16:colId xmlns:a16="http://schemas.microsoft.com/office/drawing/2014/main" val="2620842981"/>
                    </a:ext>
                  </a:extLst>
                </a:gridCol>
                <a:gridCol w="634481">
                  <a:extLst>
                    <a:ext uri="{9D8B030D-6E8A-4147-A177-3AD203B41FA5}">
                      <a16:colId xmlns:a16="http://schemas.microsoft.com/office/drawing/2014/main" val="4196825317"/>
                    </a:ext>
                  </a:extLst>
                </a:gridCol>
              </a:tblGrid>
              <a:tr h="365760">
                <a:tc>
                  <a:txBody>
                    <a:bodyPr/>
                    <a:lstStyle/>
                    <a:p>
                      <a:endParaRPr lang="en-US" sz="900" dirty="0">
                        <a:solidFill>
                          <a:srgbClr val="F3F3F3"/>
                        </a:solidFill>
                        <a:latin typeface="Segoe UI Semibold" panose="020B0702040204020203" pitchFamily="34" charset="0"/>
                        <a:cs typeface="Segoe UI Semibold" panose="020B0702040204020203"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endParaRPr lang="en-US" sz="900" dirty="0">
                        <a:solidFill>
                          <a:schemeClr val="bg1"/>
                        </a:solidFill>
                        <a:latin typeface="Segoe UI Semibold" panose="020B0702040204020203" pitchFamily="34" charset="0"/>
                        <a:cs typeface="Segoe UI Semibold" panose="020B0702040204020203"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endParaRPr lang="en-US" sz="900">
                        <a:solidFill>
                          <a:schemeClr val="bg1"/>
                        </a:solidFill>
                        <a:latin typeface="Segoe UI Semibold" panose="020B0702040204020203" pitchFamily="34" charset="0"/>
                        <a:cs typeface="Segoe UI Semibold" panose="020B0702040204020203"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endParaRPr lang="en-US" sz="900" dirty="0">
                        <a:solidFill>
                          <a:schemeClr val="bg1"/>
                        </a:solidFill>
                        <a:latin typeface="Segoe UI Semibold" panose="020B0702040204020203" pitchFamily="34" charset="0"/>
                        <a:cs typeface="Segoe UI Semibold" panose="020B0702040204020203"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endParaRPr lang="en-US" sz="900">
                        <a:solidFill>
                          <a:schemeClr val="bg1"/>
                        </a:solidFill>
                        <a:latin typeface="Segoe UI Semibold" panose="020B0702040204020203" pitchFamily="34" charset="0"/>
                        <a:cs typeface="Segoe UI Semibold" panose="020B0702040204020203"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endParaRPr lang="en-US" sz="900">
                        <a:solidFill>
                          <a:schemeClr val="bg1"/>
                        </a:solidFill>
                        <a:latin typeface="Segoe UI Semibold" panose="020B0702040204020203" pitchFamily="34" charset="0"/>
                        <a:cs typeface="Segoe UI Semibold" panose="020B0702040204020203"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endParaRPr lang="en-US" sz="900">
                        <a:solidFill>
                          <a:schemeClr val="bg1"/>
                        </a:solidFill>
                        <a:latin typeface="Segoe UI Semibold" panose="020B0702040204020203" pitchFamily="34" charset="0"/>
                        <a:cs typeface="Segoe UI Semibold" panose="020B0702040204020203"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extLst>
                  <a:ext uri="{0D108BD9-81ED-4DB2-BD59-A6C34878D82A}">
                    <a16:rowId xmlns:a16="http://schemas.microsoft.com/office/drawing/2014/main" val="3070670819"/>
                  </a:ext>
                </a:extLst>
              </a:tr>
              <a:tr h="365760">
                <a:tc>
                  <a:txBody>
                    <a:bodyPr/>
                    <a:lstStyle/>
                    <a:p>
                      <a:endParaRPr lang="en-US" sz="900"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endParaRPr lang="en-US" sz="90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endParaRPr lang="en-US" sz="90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endParaRPr lang="en-US" sz="90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endParaRPr lang="en-US" sz="90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endParaRPr lang="en-US" sz="90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endParaRPr lang="en-US" sz="90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4150616045"/>
                  </a:ext>
                </a:extLst>
              </a:tr>
              <a:tr h="502920">
                <a:tc>
                  <a:txBody>
                    <a:bodyPr/>
                    <a:lstStyle/>
                    <a:p>
                      <a:endParaRPr lang="en-US" sz="900"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endParaRPr lang="en-US" sz="90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endParaRPr lang="en-US" sz="90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endParaRPr lang="en-US" sz="90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endParaRPr lang="en-US" sz="90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endParaRPr lang="en-US" sz="90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endParaRPr lang="en-US" sz="900"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3355582824"/>
                  </a:ext>
                </a:extLst>
              </a:tr>
              <a:tr h="777240">
                <a:tc>
                  <a:txBody>
                    <a:bodyPr/>
                    <a:lstStyle/>
                    <a:p>
                      <a:endParaRPr lang="en-US" sz="900"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endParaRPr lang="en-US" sz="90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endParaRPr lang="en-US" sz="90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endParaRPr lang="en-US" sz="90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endParaRPr lang="en-US" sz="90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endParaRPr lang="en-US" sz="90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endParaRPr lang="en-US" sz="900"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369059149"/>
                  </a:ext>
                </a:extLst>
              </a:tr>
            </a:tbl>
          </a:graphicData>
        </a:graphic>
      </p:graphicFrame>
    </p:spTree>
    <p:extLst>
      <p:ext uri="{BB962C8B-B14F-4D97-AF65-F5344CB8AC3E}">
        <p14:creationId xmlns:p14="http://schemas.microsoft.com/office/powerpoint/2010/main" val="331157077"/>
      </p:ext>
    </p:extLst>
  </p:cSld>
  <p:clrMapOvr>
    <a:masterClrMapping/>
  </p:clrMapOvr>
  <p:transition>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50000">
                                      <p:stCondLst>
                                        <p:cond delay="200"/>
                                      </p:stCondLst>
                                      <p:childTnLst>
                                        <p:set>
                                          <p:cBhvr>
                                            <p:cTn id="6" dur="1" fill="hold">
                                              <p:stCondLst>
                                                <p:cond delay="0"/>
                                              </p:stCondLst>
                                            </p:cTn>
                                            <p:tgtEl>
                                              <p:spTgt spid="7"/>
                                            </p:tgtEl>
                                            <p:attrNameLst>
                                              <p:attrName>style.visibility</p:attrName>
                                            </p:attrNameLst>
                                          </p:cBhvr>
                                          <p:to>
                                            <p:strVal val="visible"/>
                                          </p:to>
                                        </p:set>
                                        <p:anim calcmode="lin" valueType="num" p14:bounceEnd="50000">
                                          <p:cBhvr additive="base">
                                            <p:cTn id="7" dur="500" fill="hold"/>
                                            <p:tgtEl>
                                              <p:spTgt spid="7"/>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2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1_Title and stage">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lstStyle>
            <a:lvl1pPr algn="l">
              <a:defRPr/>
            </a:lvl1pPr>
          </a:lstStyle>
          <a:p>
            <a:r>
              <a:rPr lang="en-US"/>
              <a:t>Click to edit Master title style</a:t>
            </a:r>
          </a:p>
        </p:txBody>
      </p:sp>
      <p:sp>
        <p:nvSpPr>
          <p:cNvPr id="3" name="Rectangle 2">
            <a:extLst>
              <a:ext uri="{FF2B5EF4-FFF2-40B4-BE49-F238E27FC236}">
                <a16:creationId xmlns:a16="http://schemas.microsoft.com/office/drawing/2014/main" id="{E8FBB2BD-846C-4813-B494-1EA4319C74C7}"/>
              </a:ext>
              <a:ext uri="{C183D7F6-B498-43B3-948B-1728B52AA6E4}">
                <adec:decorative xmlns:adec="http://schemas.microsoft.com/office/drawing/2017/decorative" val="1"/>
              </a:ext>
            </a:extLst>
          </p:cNvPr>
          <p:cNvSpPr/>
          <p:nvPr userDrawn="1"/>
        </p:nvSpPr>
        <p:spPr>
          <a:xfrm>
            <a:off x="0" y="1189176"/>
            <a:ext cx="12192000" cy="5676058"/>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a:extLst>
              <a:ext uri="{FF2B5EF4-FFF2-40B4-BE49-F238E27FC236}">
                <a16:creationId xmlns:a16="http://schemas.microsoft.com/office/drawing/2014/main" id="{D51B25BF-04D3-438D-B22A-D496C649A19B}"/>
              </a:ext>
            </a:extLst>
          </p:cNvPr>
          <p:cNvSpPr>
            <a:spLocks noGrp="1"/>
          </p:cNvSpPr>
          <p:nvPr>
            <p:ph type="body" sz="quarter" idx="10"/>
          </p:nvPr>
        </p:nvSpPr>
        <p:spPr>
          <a:xfrm>
            <a:off x="269239" y="1925685"/>
            <a:ext cx="11655839" cy="286232"/>
          </a:xfrm>
          <a:noFill/>
        </p:spPr>
        <p:txBody>
          <a:bodyPr wrap="square" lIns="91440" tIns="45720" rIns="91440" bIns="45720" rtlCol="0">
            <a:spAutoFit/>
          </a:bodyPr>
          <a:lstStyle>
            <a:lvl1pPr marL="0" indent="0">
              <a:buNone/>
              <a:defRPr lang="en-US" sz="1400" b="1" dirty="0" smtClean="0">
                <a:solidFill>
                  <a:schemeClr val="tx2"/>
                </a:solidFill>
                <a:latin typeface="Segoe UI Semibold" charset="0"/>
                <a:ea typeface="Segoe UI Semibold" charset="0"/>
                <a:cs typeface="Segoe UI Semibold" charset="0"/>
              </a:defRPr>
            </a:lvl1pPr>
          </a:lstStyle>
          <a:p>
            <a:pPr marL="0" lvl="0" defTabSz="914400"/>
            <a:r>
              <a:rPr lang="en-US"/>
              <a:t>Edit Master text styles</a:t>
            </a:r>
          </a:p>
        </p:txBody>
      </p:sp>
      <p:sp>
        <p:nvSpPr>
          <p:cNvPr id="5" name="Content Placeholder 4">
            <a:extLst>
              <a:ext uri="{FF2B5EF4-FFF2-40B4-BE49-F238E27FC236}">
                <a16:creationId xmlns:a16="http://schemas.microsoft.com/office/drawing/2014/main" id="{CBFB2472-CA07-402F-8548-06D1EF6F2D81}"/>
              </a:ext>
            </a:extLst>
          </p:cNvPr>
          <p:cNvSpPr>
            <a:spLocks noGrp="1"/>
          </p:cNvSpPr>
          <p:nvPr>
            <p:ph sz="quarter" idx="11"/>
          </p:nvPr>
        </p:nvSpPr>
        <p:spPr>
          <a:xfrm>
            <a:off x="549275" y="3024188"/>
            <a:ext cx="4460875" cy="553998"/>
          </a:xfrm>
        </p:spPr>
        <p:txBody>
          <a:bodyPr/>
          <a:lstStyle>
            <a:lvl1pPr marL="0" indent="0">
              <a:buNone/>
              <a:defRPr/>
            </a:lvl1pPr>
          </a:lstStyle>
          <a:p>
            <a:pPr lvl="0"/>
            <a:endParaRPr lang="en-US" dirty="0"/>
          </a:p>
        </p:txBody>
      </p:sp>
    </p:spTree>
    <p:extLst>
      <p:ext uri="{BB962C8B-B14F-4D97-AF65-F5344CB8AC3E}">
        <p14:creationId xmlns:p14="http://schemas.microsoft.com/office/powerpoint/2010/main" val="341863796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2_Title and stage">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lstStyle>
            <a:lvl1pPr algn="l">
              <a:defRPr/>
            </a:lvl1pPr>
          </a:lstStyle>
          <a:p>
            <a:r>
              <a:rPr lang="en-US"/>
              <a:t>Click to edit Master title style</a:t>
            </a:r>
          </a:p>
        </p:txBody>
      </p:sp>
      <p:sp>
        <p:nvSpPr>
          <p:cNvPr id="3" name="Rectangle 2">
            <a:extLst>
              <a:ext uri="{FF2B5EF4-FFF2-40B4-BE49-F238E27FC236}">
                <a16:creationId xmlns:a16="http://schemas.microsoft.com/office/drawing/2014/main" id="{E8FBB2BD-846C-4813-B494-1EA4319C74C7}"/>
              </a:ext>
              <a:ext uri="{C183D7F6-B498-43B3-948B-1728B52AA6E4}">
                <adec:decorative xmlns:adec="http://schemas.microsoft.com/office/drawing/2017/decorative" val="1"/>
              </a:ext>
            </a:extLst>
          </p:cNvPr>
          <p:cNvSpPr/>
          <p:nvPr userDrawn="1"/>
        </p:nvSpPr>
        <p:spPr>
          <a:xfrm>
            <a:off x="0" y="1189176"/>
            <a:ext cx="12192000" cy="5676058"/>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a:extLst>
              <a:ext uri="{FF2B5EF4-FFF2-40B4-BE49-F238E27FC236}">
                <a16:creationId xmlns:a16="http://schemas.microsoft.com/office/drawing/2014/main" id="{D51B25BF-04D3-438D-B22A-D496C649A19B}"/>
              </a:ext>
            </a:extLst>
          </p:cNvPr>
          <p:cNvSpPr>
            <a:spLocks noGrp="1"/>
          </p:cNvSpPr>
          <p:nvPr>
            <p:ph type="body" sz="quarter" idx="10"/>
          </p:nvPr>
        </p:nvSpPr>
        <p:spPr>
          <a:xfrm>
            <a:off x="269239" y="1925685"/>
            <a:ext cx="11655839" cy="286232"/>
          </a:xfrm>
          <a:noFill/>
        </p:spPr>
        <p:txBody>
          <a:bodyPr wrap="square" lIns="91440" tIns="45720" rIns="91440" bIns="45720" rtlCol="0">
            <a:spAutoFit/>
          </a:bodyPr>
          <a:lstStyle>
            <a:lvl1pPr marL="0" indent="0">
              <a:buNone/>
              <a:defRPr lang="en-US" sz="1400" b="1" dirty="0" smtClean="0">
                <a:solidFill>
                  <a:schemeClr val="tx2"/>
                </a:solidFill>
                <a:latin typeface="Segoe UI Semibold" charset="0"/>
                <a:ea typeface="Segoe UI Semibold" charset="0"/>
                <a:cs typeface="Segoe UI Semibold" charset="0"/>
              </a:defRPr>
            </a:lvl1pPr>
          </a:lstStyle>
          <a:p>
            <a:pPr marL="0" lvl="0" defTabSz="914400"/>
            <a:r>
              <a:rPr lang="en-US"/>
              <a:t>Edit Master text styles</a:t>
            </a:r>
          </a:p>
        </p:txBody>
      </p:sp>
      <p:sp>
        <p:nvSpPr>
          <p:cNvPr id="5" name="Content Placeholder 4">
            <a:extLst>
              <a:ext uri="{FF2B5EF4-FFF2-40B4-BE49-F238E27FC236}">
                <a16:creationId xmlns:a16="http://schemas.microsoft.com/office/drawing/2014/main" id="{5118BAE7-71A0-47B1-AF47-F355B03206A2}"/>
              </a:ext>
            </a:extLst>
          </p:cNvPr>
          <p:cNvSpPr>
            <a:spLocks noGrp="1"/>
          </p:cNvSpPr>
          <p:nvPr>
            <p:ph sz="quarter" idx="11"/>
          </p:nvPr>
        </p:nvSpPr>
        <p:spPr>
          <a:xfrm>
            <a:off x="633413" y="2938463"/>
            <a:ext cx="6877050" cy="553998"/>
          </a:xfrm>
        </p:spPr>
        <p:txBody>
          <a:bodyPr/>
          <a:lstStyle>
            <a:lvl1pPr marL="0" indent="0">
              <a:buNone/>
              <a:defRPr/>
            </a:lvl1pPr>
          </a:lstStyle>
          <a:p>
            <a:pPr lvl="0"/>
            <a:endParaRPr lang="en-US" dirty="0"/>
          </a:p>
        </p:txBody>
      </p:sp>
    </p:spTree>
    <p:extLst>
      <p:ext uri="{BB962C8B-B14F-4D97-AF65-F5344CB8AC3E}">
        <p14:creationId xmlns:p14="http://schemas.microsoft.com/office/powerpoint/2010/main" val="270322830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8_Title and stage_left">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lstStyle>
            <a:lvl1pPr algn="l">
              <a:defRPr/>
            </a:lvl1pPr>
          </a:lstStyle>
          <a:p>
            <a:r>
              <a:rPr lang="en-US"/>
              <a:t>Click to edit Master title style</a:t>
            </a:r>
          </a:p>
        </p:txBody>
      </p:sp>
      <p:sp>
        <p:nvSpPr>
          <p:cNvPr id="3" name="Rectangle 2">
            <a:extLst>
              <a:ext uri="{FF2B5EF4-FFF2-40B4-BE49-F238E27FC236}">
                <a16:creationId xmlns:a16="http://schemas.microsoft.com/office/drawing/2014/main" id="{E8FBB2BD-846C-4813-B494-1EA4319C74C7}"/>
              </a:ext>
              <a:ext uri="{C183D7F6-B498-43B3-948B-1728B52AA6E4}">
                <adec:decorative xmlns:adec="http://schemas.microsoft.com/office/drawing/2017/decorative" val="1"/>
              </a:ext>
            </a:extLst>
          </p:cNvPr>
          <p:cNvSpPr/>
          <p:nvPr userDrawn="1"/>
        </p:nvSpPr>
        <p:spPr>
          <a:xfrm>
            <a:off x="0" y="1189176"/>
            <a:ext cx="12192000" cy="5676058"/>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a:extLst>
              <a:ext uri="{FF2B5EF4-FFF2-40B4-BE49-F238E27FC236}">
                <a16:creationId xmlns:a16="http://schemas.microsoft.com/office/drawing/2014/main" id="{5835769B-D947-4F65-8B06-B00FA97D0BD9}"/>
              </a:ext>
            </a:extLst>
          </p:cNvPr>
          <p:cNvSpPr>
            <a:spLocks noGrp="1"/>
          </p:cNvSpPr>
          <p:nvPr>
            <p:ph type="body" sz="quarter" idx="11"/>
          </p:nvPr>
        </p:nvSpPr>
        <p:spPr>
          <a:xfrm>
            <a:off x="269874" y="1584156"/>
            <a:ext cx="5686789" cy="4751330"/>
          </a:xfrm>
        </p:spPr>
        <p:txBody>
          <a:bodyPr/>
          <a:lstStyle>
            <a:lvl1pPr marL="0" indent="0">
              <a:spcBef>
                <a:spcPts val="1200"/>
              </a:spcBef>
              <a:buNone/>
              <a:defRPr lang="en-US" sz="1600" b="1" kern="1200" spc="0" baseline="0" dirty="0" smtClean="0">
                <a:solidFill>
                  <a:schemeClr val="tx2"/>
                </a:solidFill>
                <a:latin typeface="Segoe UI Semibold" charset="0"/>
                <a:ea typeface="Segoe UI Semibold" charset="0"/>
                <a:cs typeface="Segoe UI Semibold" charset="0"/>
              </a:defRPr>
            </a:lvl1pPr>
            <a:lvl2pPr marL="236538" indent="-236538">
              <a:spcBef>
                <a:spcPts val="800"/>
              </a:spcBef>
              <a:spcAft>
                <a:spcPts val="400"/>
              </a:spcAft>
              <a:buClr>
                <a:schemeClr val="tx2"/>
              </a:buClr>
              <a:defRPr lang="en-US" sz="1600" kern="1200" spc="0" baseline="0" dirty="0" smtClean="0">
                <a:solidFill>
                  <a:schemeClr val="tx1"/>
                </a:solidFill>
                <a:latin typeface="Segoe UI Semilight" charset="0"/>
                <a:ea typeface="Segoe UI Semilight" charset="0"/>
                <a:cs typeface="Segoe UI Semilight" charset="0"/>
              </a:defRPr>
            </a:lvl2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a:extLst>
              <a:ext uri="{FF2B5EF4-FFF2-40B4-BE49-F238E27FC236}">
                <a16:creationId xmlns:a16="http://schemas.microsoft.com/office/drawing/2014/main" id="{9947E898-0856-40CB-AB31-BEEEEA0A4134}"/>
              </a:ext>
            </a:extLst>
          </p:cNvPr>
          <p:cNvSpPr>
            <a:spLocks noGrp="1"/>
          </p:cNvSpPr>
          <p:nvPr>
            <p:ph sz="quarter" idx="12"/>
          </p:nvPr>
        </p:nvSpPr>
        <p:spPr>
          <a:xfrm>
            <a:off x="6537325" y="1692274"/>
            <a:ext cx="5091113" cy="4083685"/>
          </a:xfrm>
        </p:spPr>
        <p:txBody>
          <a:bodyPr/>
          <a:lstStyle>
            <a:lvl1pPr marL="0" indent="0">
              <a:buNone/>
              <a:defRPr/>
            </a:lvl1pPr>
          </a:lstStyle>
          <a:p>
            <a:pPr lvl="0"/>
            <a:endParaRPr lang="en-US" dirty="0"/>
          </a:p>
        </p:txBody>
      </p:sp>
    </p:spTree>
    <p:extLst>
      <p:ext uri="{BB962C8B-B14F-4D97-AF65-F5344CB8AC3E}">
        <p14:creationId xmlns:p14="http://schemas.microsoft.com/office/powerpoint/2010/main" val="223311759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8_Case study">
    <p:bg>
      <p:bgRef idx="1001">
        <a:schemeClr val="bg1"/>
      </p:bgRef>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46F0AFE-AADD-4A6A-8100-DF623625BB3F}"/>
              </a:ext>
            </a:extLst>
          </p:cNvPr>
          <p:cNvSpPr>
            <a:spLocks noGrp="1"/>
          </p:cNvSpPr>
          <p:nvPr>
            <p:ph type="title"/>
          </p:nvPr>
        </p:nvSpPr>
        <p:spPr>
          <a:xfrm>
            <a:off x="269240" y="289511"/>
            <a:ext cx="5265119" cy="976860"/>
          </a:xfrm>
        </p:spPr>
        <p:txBody>
          <a:bodyPr/>
          <a:lstStyle>
            <a:lvl1pPr algn="l">
              <a:defRPr/>
            </a:lvl1pPr>
          </a:lstStyle>
          <a:p>
            <a:r>
              <a:rPr lang="en-US"/>
              <a:t>Click to edit Master title style</a:t>
            </a:r>
          </a:p>
        </p:txBody>
      </p:sp>
      <p:sp>
        <p:nvSpPr>
          <p:cNvPr id="9" name="Text Placeholder 8"/>
          <p:cNvSpPr>
            <a:spLocks noGrp="1"/>
          </p:cNvSpPr>
          <p:nvPr>
            <p:ph type="body" sz="quarter" idx="10"/>
          </p:nvPr>
        </p:nvSpPr>
        <p:spPr>
          <a:xfrm>
            <a:off x="269240" y="1591728"/>
            <a:ext cx="5265119" cy="4743757"/>
          </a:xfrm>
        </p:spPr>
        <p:txBody>
          <a:bodyPr/>
          <a:lstStyle>
            <a:lvl1pPr marL="0" indent="0">
              <a:spcBef>
                <a:spcPts val="1200"/>
              </a:spcBef>
              <a:spcAft>
                <a:spcPts val="800"/>
              </a:spcAft>
              <a:buNone/>
              <a:defRPr sz="1800" spc="0" baseline="0">
                <a:solidFill>
                  <a:schemeClr val="tx1"/>
                </a:solidFill>
              </a:defRPr>
            </a:lvl1pPr>
            <a:lvl2pPr marL="160020" indent="-160020" algn="l" defTabSz="762000" rtl="0" eaLnBrk="1" latinLnBrk="0" hangingPunct="1">
              <a:lnSpc>
                <a:spcPct val="107000"/>
              </a:lnSpc>
              <a:spcBef>
                <a:spcPts val="0"/>
              </a:spcBef>
              <a:spcAft>
                <a:spcPts val="600"/>
              </a:spcAft>
              <a:buClr>
                <a:schemeClr val="tx2"/>
              </a:buClr>
              <a:buFont typeface="Arial" panose="020B0604020202020204" pitchFamily="34" charset="0"/>
              <a:buChar char="•"/>
              <a:defRPr lang="en-US" sz="1600" kern="1200" spc="0" baseline="0" dirty="0" smtClean="0">
                <a:solidFill>
                  <a:schemeClr val="tx1"/>
                </a:solidFill>
                <a:latin typeface="+mn-lt"/>
                <a:ea typeface="+mn-ea"/>
                <a:cs typeface="Times New Roman" panose="02020603050405020304" pitchFamily="18" charset="0"/>
              </a:defRPr>
            </a:lvl2pPr>
            <a:lvl3pPr marL="569913" indent="-228600" defTabSz="762000">
              <a:buClr>
                <a:schemeClr val="tx2"/>
              </a:buClr>
              <a:defRPr sz="1200" spc="0" baseline="0">
                <a:solidFill>
                  <a:schemeClr val="tx1"/>
                </a:solidFill>
              </a:defRPr>
            </a:lvl3pPr>
            <a:lvl4pPr marL="914400" indent="-228600" defTabSz="762000">
              <a:buClr>
                <a:schemeClr val="tx2"/>
              </a:buClr>
              <a:defRPr sz="1100" spc="0" baseline="0">
                <a:solidFill>
                  <a:schemeClr val="tx1"/>
                </a:solidFill>
              </a:defRPr>
            </a:lvl4pPr>
            <a:lvl5pPr marL="1258888" indent="-228600" defTabSz="762000">
              <a:buClr>
                <a:schemeClr val="tx2"/>
              </a:buClr>
              <a:defRPr sz="1100" spc="0" baseline="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3D3ED6A4-84B5-4E0F-AACB-5DDD65A08580}"/>
              </a:ext>
              <a:ext uri="{C183D7F6-B498-43B3-948B-1728B52AA6E4}">
                <adec:decorative xmlns:adec="http://schemas.microsoft.com/office/drawing/2017/decorative" val="1"/>
              </a:ext>
            </a:extLst>
          </p:cNvPr>
          <p:cNvSpPr/>
          <p:nvPr userDrawn="1"/>
        </p:nvSpPr>
        <p:spPr>
          <a:xfrm>
            <a:off x="6253842" y="1"/>
            <a:ext cx="5938157" cy="6865234"/>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EF0B1AD-4780-4A57-AB14-80023D89F4F5}"/>
              </a:ext>
            </a:extLst>
          </p:cNvPr>
          <p:cNvSpPr>
            <a:spLocks noGrp="1"/>
          </p:cNvSpPr>
          <p:nvPr>
            <p:ph sz="quarter" idx="11"/>
          </p:nvPr>
        </p:nvSpPr>
        <p:spPr>
          <a:xfrm>
            <a:off x="6718300" y="1755775"/>
            <a:ext cx="4157663" cy="553998"/>
          </a:xfrm>
        </p:spPr>
        <p:txBody>
          <a:bodyPr/>
          <a:lstStyle>
            <a:lvl1pPr marL="0" indent="0">
              <a:buNone/>
              <a:defRPr/>
            </a:lvl1pPr>
          </a:lstStyle>
          <a:p>
            <a:pPr lvl="0"/>
            <a:endParaRPr lang="en-US" dirty="0"/>
          </a:p>
        </p:txBody>
      </p:sp>
    </p:spTree>
    <p:extLst>
      <p:ext uri="{BB962C8B-B14F-4D97-AF65-F5344CB8AC3E}">
        <p14:creationId xmlns:p14="http://schemas.microsoft.com/office/powerpoint/2010/main" val="237696805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3_Title and stage">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lstStyle>
            <a:lvl1pPr algn="l">
              <a:defRPr/>
            </a:lvl1pPr>
          </a:lstStyle>
          <a:p>
            <a:r>
              <a:rPr lang="en-US"/>
              <a:t>Click to edit Master title style</a:t>
            </a:r>
          </a:p>
        </p:txBody>
      </p:sp>
      <p:sp>
        <p:nvSpPr>
          <p:cNvPr id="3" name="Rectangle 2">
            <a:extLst>
              <a:ext uri="{FF2B5EF4-FFF2-40B4-BE49-F238E27FC236}">
                <a16:creationId xmlns:a16="http://schemas.microsoft.com/office/drawing/2014/main" id="{E8FBB2BD-846C-4813-B494-1EA4319C74C7}"/>
              </a:ext>
              <a:ext uri="{C183D7F6-B498-43B3-948B-1728B52AA6E4}">
                <adec:decorative xmlns:adec="http://schemas.microsoft.com/office/drawing/2017/decorative" val="1"/>
              </a:ext>
            </a:extLst>
          </p:cNvPr>
          <p:cNvSpPr/>
          <p:nvPr userDrawn="1"/>
        </p:nvSpPr>
        <p:spPr>
          <a:xfrm>
            <a:off x="0" y="1189176"/>
            <a:ext cx="12192000" cy="5676058"/>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a:extLst>
              <a:ext uri="{FF2B5EF4-FFF2-40B4-BE49-F238E27FC236}">
                <a16:creationId xmlns:a16="http://schemas.microsoft.com/office/drawing/2014/main" id="{D51B25BF-04D3-438D-B22A-D496C649A19B}"/>
              </a:ext>
            </a:extLst>
          </p:cNvPr>
          <p:cNvSpPr>
            <a:spLocks noGrp="1"/>
          </p:cNvSpPr>
          <p:nvPr>
            <p:ph type="body" sz="quarter" idx="10"/>
          </p:nvPr>
        </p:nvSpPr>
        <p:spPr>
          <a:xfrm>
            <a:off x="269239" y="1925685"/>
            <a:ext cx="11655839" cy="286232"/>
          </a:xfrm>
          <a:noFill/>
        </p:spPr>
        <p:txBody>
          <a:bodyPr wrap="square" lIns="91440" tIns="45720" rIns="91440" bIns="45720" rtlCol="0">
            <a:spAutoFit/>
          </a:bodyPr>
          <a:lstStyle>
            <a:lvl1pPr marL="0" indent="0">
              <a:buNone/>
              <a:defRPr lang="en-US" sz="1400" b="1" dirty="0" smtClean="0">
                <a:solidFill>
                  <a:schemeClr val="tx2"/>
                </a:solidFill>
                <a:latin typeface="Segoe UI Semibold" charset="0"/>
                <a:ea typeface="Segoe UI Semibold" charset="0"/>
                <a:cs typeface="Segoe UI Semibold" charset="0"/>
              </a:defRPr>
            </a:lvl1pPr>
          </a:lstStyle>
          <a:p>
            <a:pPr marL="0" lvl="0" defTabSz="914400"/>
            <a:r>
              <a:rPr lang="en-US"/>
              <a:t>Edit Master text styles</a:t>
            </a:r>
          </a:p>
        </p:txBody>
      </p:sp>
      <p:sp>
        <p:nvSpPr>
          <p:cNvPr id="5" name="Content Placeholder 4">
            <a:extLst>
              <a:ext uri="{FF2B5EF4-FFF2-40B4-BE49-F238E27FC236}">
                <a16:creationId xmlns:a16="http://schemas.microsoft.com/office/drawing/2014/main" id="{BA7DFB98-B0D6-42AF-A2EF-386213E6F9D7}"/>
              </a:ext>
            </a:extLst>
          </p:cNvPr>
          <p:cNvSpPr>
            <a:spLocks noGrp="1"/>
          </p:cNvSpPr>
          <p:nvPr>
            <p:ph sz="quarter" idx="11"/>
          </p:nvPr>
        </p:nvSpPr>
        <p:spPr>
          <a:xfrm>
            <a:off x="573088" y="2682875"/>
            <a:ext cx="5376862" cy="553998"/>
          </a:xfrm>
        </p:spPr>
        <p:txBody>
          <a:bodyPr/>
          <a:lstStyle>
            <a:lvl1pPr marL="0" indent="0">
              <a:buNone/>
              <a:defRPr/>
            </a:lvl1pPr>
          </a:lstStyle>
          <a:p>
            <a:pPr lvl="0"/>
            <a:endParaRPr lang="en-US" dirty="0"/>
          </a:p>
        </p:txBody>
      </p:sp>
      <p:sp>
        <p:nvSpPr>
          <p:cNvPr id="7" name="Content Placeholder 4">
            <a:extLst>
              <a:ext uri="{FF2B5EF4-FFF2-40B4-BE49-F238E27FC236}">
                <a16:creationId xmlns:a16="http://schemas.microsoft.com/office/drawing/2014/main" id="{B23D3164-86BB-420F-86E0-5E36C0A66E8A}"/>
              </a:ext>
            </a:extLst>
          </p:cNvPr>
          <p:cNvSpPr>
            <a:spLocks noGrp="1"/>
          </p:cNvSpPr>
          <p:nvPr>
            <p:ph sz="quarter" idx="12"/>
          </p:nvPr>
        </p:nvSpPr>
        <p:spPr>
          <a:xfrm>
            <a:off x="573088" y="3485296"/>
            <a:ext cx="5376862" cy="553998"/>
          </a:xfrm>
        </p:spPr>
        <p:txBody>
          <a:bodyPr/>
          <a:lstStyle>
            <a:lvl1pPr marL="0" indent="0">
              <a:buNone/>
              <a:defRPr/>
            </a:lvl1pPr>
          </a:lstStyle>
          <a:p>
            <a:pPr lvl="0"/>
            <a:endParaRPr lang="en-US" dirty="0"/>
          </a:p>
        </p:txBody>
      </p:sp>
      <p:sp>
        <p:nvSpPr>
          <p:cNvPr id="8" name="Content Placeholder 4">
            <a:extLst>
              <a:ext uri="{FF2B5EF4-FFF2-40B4-BE49-F238E27FC236}">
                <a16:creationId xmlns:a16="http://schemas.microsoft.com/office/drawing/2014/main" id="{AF9F8866-58B2-43E3-BDC6-2DE22D131750}"/>
              </a:ext>
            </a:extLst>
          </p:cNvPr>
          <p:cNvSpPr>
            <a:spLocks noGrp="1"/>
          </p:cNvSpPr>
          <p:nvPr>
            <p:ph sz="quarter" idx="13"/>
          </p:nvPr>
        </p:nvSpPr>
        <p:spPr>
          <a:xfrm>
            <a:off x="573088" y="4261576"/>
            <a:ext cx="5376862" cy="553998"/>
          </a:xfrm>
        </p:spPr>
        <p:txBody>
          <a:bodyPr/>
          <a:lstStyle>
            <a:lvl1pPr marL="0" indent="0">
              <a:buNone/>
              <a:defRPr/>
            </a:lvl1pPr>
          </a:lstStyle>
          <a:p>
            <a:pPr lvl="0"/>
            <a:endParaRPr lang="en-US" dirty="0"/>
          </a:p>
        </p:txBody>
      </p:sp>
    </p:spTree>
    <p:extLst>
      <p:ext uri="{BB962C8B-B14F-4D97-AF65-F5344CB8AC3E}">
        <p14:creationId xmlns:p14="http://schemas.microsoft.com/office/powerpoint/2010/main" val="263226449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7_Case study">
    <p:bg>
      <p:bgRef idx="1001">
        <a:schemeClr val="bg1"/>
      </p:bgRef>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46F0AFE-AADD-4A6A-8100-DF623625BB3F}"/>
              </a:ext>
            </a:extLst>
          </p:cNvPr>
          <p:cNvSpPr>
            <a:spLocks noGrp="1"/>
          </p:cNvSpPr>
          <p:nvPr>
            <p:ph type="title"/>
          </p:nvPr>
        </p:nvSpPr>
        <p:spPr>
          <a:xfrm>
            <a:off x="269240" y="289511"/>
            <a:ext cx="5265119" cy="976860"/>
          </a:xfrm>
        </p:spPr>
        <p:txBody>
          <a:bodyPr/>
          <a:lstStyle>
            <a:lvl1pPr algn="l">
              <a:defRPr/>
            </a:lvl1pPr>
          </a:lstStyle>
          <a:p>
            <a:r>
              <a:rPr lang="en-US"/>
              <a:t>Click to edit Master title style</a:t>
            </a:r>
          </a:p>
        </p:txBody>
      </p:sp>
      <p:sp>
        <p:nvSpPr>
          <p:cNvPr id="9" name="Text Placeholder 8"/>
          <p:cNvSpPr>
            <a:spLocks noGrp="1"/>
          </p:cNvSpPr>
          <p:nvPr>
            <p:ph type="body" sz="quarter" idx="10"/>
          </p:nvPr>
        </p:nvSpPr>
        <p:spPr>
          <a:xfrm>
            <a:off x="269240" y="1591728"/>
            <a:ext cx="5265119" cy="4743757"/>
          </a:xfrm>
        </p:spPr>
        <p:txBody>
          <a:bodyPr/>
          <a:lstStyle>
            <a:lvl1pPr marL="0" indent="0">
              <a:spcBef>
                <a:spcPts val="1200"/>
              </a:spcBef>
              <a:spcAft>
                <a:spcPts val="800"/>
              </a:spcAft>
              <a:buNone/>
              <a:defRPr sz="1800" spc="0" baseline="0">
                <a:solidFill>
                  <a:schemeClr val="tx1"/>
                </a:solidFill>
              </a:defRPr>
            </a:lvl1pPr>
            <a:lvl2pPr marL="160020" indent="-160020" algn="l" defTabSz="762000" rtl="0" eaLnBrk="1" latinLnBrk="0" hangingPunct="1">
              <a:lnSpc>
                <a:spcPct val="107000"/>
              </a:lnSpc>
              <a:spcBef>
                <a:spcPts val="0"/>
              </a:spcBef>
              <a:spcAft>
                <a:spcPts val="600"/>
              </a:spcAft>
              <a:buClr>
                <a:schemeClr val="tx2"/>
              </a:buClr>
              <a:buFont typeface="Arial" panose="020B0604020202020204" pitchFamily="34" charset="0"/>
              <a:buChar char="•"/>
              <a:defRPr lang="en-US" sz="1600" kern="1200" spc="0" baseline="0" dirty="0" smtClean="0">
                <a:solidFill>
                  <a:schemeClr val="tx1"/>
                </a:solidFill>
                <a:latin typeface="+mn-lt"/>
                <a:ea typeface="+mn-ea"/>
                <a:cs typeface="Times New Roman" panose="02020603050405020304" pitchFamily="18" charset="0"/>
              </a:defRPr>
            </a:lvl2pPr>
            <a:lvl3pPr marL="569913" indent="-228600" defTabSz="762000">
              <a:buClr>
                <a:schemeClr val="tx2"/>
              </a:buClr>
              <a:defRPr sz="1200" spc="0" baseline="0">
                <a:solidFill>
                  <a:schemeClr val="tx1"/>
                </a:solidFill>
              </a:defRPr>
            </a:lvl3pPr>
            <a:lvl4pPr marL="914400" indent="-228600" defTabSz="762000">
              <a:buClr>
                <a:schemeClr val="tx2"/>
              </a:buClr>
              <a:defRPr sz="1100" spc="0" baseline="0">
                <a:solidFill>
                  <a:schemeClr val="tx1"/>
                </a:solidFill>
              </a:defRPr>
            </a:lvl4pPr>
            <a:lvl5pPr marL="1258888" indent="-228600" defTabSz="762000">
              <a:buClr>
                <a:schemeClr val="tx2"/>
              </a:buClr>
              <a:defRPr sz="1100" spc="0" baseline="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3D3ED6A4-84B5-4E0F-AACB-5DDD65A08580}"/>
              </a:ext>
              <a:ext uri="{C183D7F6-B498-43B3-948B-1728B52AA6E4}">
                <adec:decorative xmlns:adec="http://schemas.microsoft.com/office/drawing/2017/decorative" val="1"/>
              </a:ext>
            </a:extLst>
          </p:cNvPr>
          <p:cNvSpPr/>
          <p:nvPr userDrawn="1"/>
        </p:nvSpPr>
        <p:spPr>
          <a:xfrm>
            <a:off x="6253842" y="1"/>
            <a:ext cx="5938157" cy="6865234"/>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58E5E94-95E9-4D39-9ADE-E95970664C8A}"/>
              </a:ext>
            </a:extLst>
          </p:cNvPr>
          <p:cNvSpPr>
            <a:spLocks noGrp="1"/>
          </p:cNvSpPr>
          <p:nvPr>
            <p:ph sz="quarter" idx="11"/>
          </p:nvPr>
        </p:nvSpPr>
        <p:spPr>
          <a:xfrm>
            <a:off x="6688138" y="1592263"/>
            <a:ext cx="4560887" cy="553998"/>
          </a:xfrm>
        </p:spPr>
        <p:txBody>
          <a:bodyPr/>
          <a:lstStyle>
            <a:lvl1pPr marL="0" indent="0">
              <a:buNone/>
              <a:defRPr/>
            </a:lvl1pPr>
          </a:lstStyle>
          <a:p>
            <a:pPr lvl="0"/>
            <a:endParaRPr lang="en-US" dirty="0"/>
          </a:p>
        </p:txBody>
      </p:sp>
    </p:spTree>
    <p:extLst>
      <p:ext uri="{BB962C8B-B14F-4D97-AF65-F5344CB8AC3E}">
        <p14:creationId xmlns:p14="http://schemas.microsoft.com/office/powerpoint/2010/main" val="293726011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4_Title and stage">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lstStyle>
            <a:lvl1pPr algn="l">
              <a:defRPr/>
            </a:lvl1pPr>
          </a:lstStyle>
          <a:p>
            <a:r>
              <a:rPr lang="en-US"/>
              <a:t>Click to edit Master title style</a:t>
            </a:r>
          </a:p>
        </p:txBody>
      </p:sp>
      <p:sp>
        <p:nvSpPr>
          <p:cNvPr id="3" name="Rectangle 2">
            <a:extLst>
              <a:ext uri="{FF2B5EF4-FFF2-40B4-BE49-F238E27FC236}">
                <a16:creationId xmlns:a16="http://schemas.microsoft.com/office/drawing/2014/main" id="{E8FBB2BD-846C-4813-B494-1EA4319C74C7}"/>
              </a:ext>
              <a:ext uri="{C183D7F6-B498-43B3-948B-1728B52AA6E4}">
                <adec:decorative xmlns:adec="http://schemas.microsoft.com/office/drawing/2017/decorative" val="1"/>
              </a:ext>
            </a:extLst>
          </p:cNvPr>
          <p:cNvSpPr/>
          <p:nvPr userDrawn="1"/>
        </p:nvSpPr>
        <p:spPr>
          <a:xfrm>
            <a:off x="0" y="1189176"/>
            <a:ext cx="12192000" cy="5676058"/>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a:extLst>
              <a:ext uri="{FF2B5EF4-FFF2-40B4-BE49-F238E27FC236}">
                <a16:creationId xmlns:a16="http://schemas.microsoft.com/office/drawing/2014/main" id="{D51B25BF-04D3-438D-B22A-D496C649A19B}"/>
              </a:ext>
            </a:extLst>
          </p:cNvPr>
          <p:cNvSpPr>
            <a:spLocks noGrp="1"/>
          </p:cNvSpPr>
          <p:nvPr>
            <p:ph type="body" sz="quarter" idx="10"/>
          </p:nvPr>
        </p:nvSpPr>
        <p:spPr>
          <a:xfrm>
            <a:off x="269239" y="1925685"/>
            <a:ext cx="11655839" cy="286232"/>
          </a:xfrm>
          <a:noFill/>
        </p:spPr>
        <p:txBody>
          <a:bodyPr wrap="square" lIns="91440" tIns="45720" rIns="91440" bIns="45720" rtlCol="0">
            <a:spAutoFit/>
          </a:bodyPr>
          <a:lstStyle>
            <a:lvl1pPr marL="0" indent="0">
              <a:buNone/>
              <a:defRPr lang="en-US" sz="1400" b="1" dirty="0" smtClean="0">
                <a:solidFill>
                  <a:schemeClr val="tx2"/>
                </a:solidFill>
                <a:latin typeface="Segoe UI Semibold" charset="0"/>
                <a:ea typeface="Segoe UI Semibold" charset="0"/>
                <a:cs typeface="Segoe UI Semibold" charset="0"/>
              </a:defRPr>
            </a:lvl1pPr>
          </a:lstStyle>
          <a:p>
            <a:pPr marL="0" lvl="0" defTabSz="914400"/>
            <a:r>
              <a:rPr lang="en-US"/>
              <a:t>Edit Master text styles</a:t>
            </a:r>
          </a:p>
        </p:txBody>
      </p:sp>
      <p:sp>
        <p:nvSpPr>
          <p:cNvPr id="5" name="Content Placeholder 4">
            <a:extLst>
              <a:ext uri="{FF2B5EF4-FFF2-40B4-BE49-F238E27FC236}">
                <a16:creationId xmlns:a16="http://schemas.microsoft.com/office/drawing/2014/main" id="{87C33F90-1770-4FE7-89DA-3558FF41D1A4}"/>
              </a:ext>
            </a:extLst>
          </p:cNvPr>
          <p:cNvSpPr>
            <a:spLocks noGrp="1"/>
          </p:cNvSpPr>
          <p:nvPr>
            <p:ph sz="quarter" idx="11"/>
          </p:nvPr>
        </p:nvSpPr>
        <p:spPr>
          <a:xfrm>
            <a:off x="390525" y="2767013"/>
            <a:ext cx="6083300" cy="553998"/>
          </a:xfrm>
        </p:spPr>
        <p:txBody>
          <a:bodyPr/>
          <a:lstStyle>
            <a:lvl1pPr marL="0" indent="0">
              <a:buNone/>
              <a:defRPr/>
            </a:lvl1pPr>
          </a:lstStyle>
          <a:p>
            <a:pPr lvl="0"/>
            <a:endParaRPr lang="en-US" dirty="0"/>
          </a:p>
        </p:txBody>
      </p:sp>
      <p:sp>
        <p:nvSpPr>
          <p:cNvPr id="7" name="Content Placeholder 4">
            <a:extLst>
              <a:ext uri="{FF2B5EF4-FFF2-40B4-BE49-F238E27FC236}">
                <a16:creationId xmlns:a16="http://schemas.microsoft.com/office/drawing/2014/main" id="{A1CABF4C-B736-4D21-93D1-31B630407E3D}"/>
              </a:ext>
            </a:extLst>
          </p:cNvPr>
          <p:cNvSpPr>
            <a:spLocks noGrp="1"/>
          </p:cNvSpPr>
          <p:nvPr>
            <p:ph sz="quarter" idx="12"/>
          </p:nvPr>
        </p:nvSpPr>
        <p:spPr>
          <a:xfrm>
            <a:off x="390525" y="3651505"/>
            <a:ext cx="6083300" cy="553998"/>
          </a:xfrm>
        </p:spPr>
        <p:txBody>
          <a:bodyPr/>
          <a:lstStyle>
            <a:lvl1pPr marL="0" indent="0">
              <a:buNone/>
              <a:defRPr/>
            </a:lvl1pPr>
          </a:lstStyle>
          <a:p>
            <a:pPr lvl="0"/>
            <a:endParaRPr lang="en-US" dirty="0"/>
          </a:p>
        </p:txBody>
      </p:sp>
      <p:sp>
        <p:nvSpPr>
          <p:cNvPr id="8" name="Content Placeholder 4">
            <a:extLst>
              <a:ext uri="{FF2B5EF4-FFF2-40B4-BE49-F238E27FC236}">
                <a16:creationId xmlns:a16="http://schemas.microsoft.com/office/drawing/2014/main" id="{EEE5D3FF-B078-4590-949E-DFB26A788E89}"/>
              </a:ext>
            </a:extLst>
          </p:cNvPr>
          <p:cNvSpPr>
            <a:spLocks noGrp="1"/>
          </p:cNvSpPr>
          <p:nvPr>
            <p:ph sz="quarter" idx="13"/>
          </p:nvPr>
        </p:nvSpPr>
        <p:spPr>
          <a:xfrm>
            <a:off x="390525" y="4644678"/>
            <a:ext cx="6083300" cy="553998"/>
          </a:xfrm>
        </p:spPr>
        <p:txBody>
          <a:bodyPr/>
          <a:lstStyle>
            <a:lvl1pPr marL="0" indent="0">
              <a:buNone/>
              <a:defRPr/>
            </a:lvl1pPr>
          </a:lstStyle>
          <a:p>
            <a:pPr lvl="0"/>
            <a:endParaRPr lang="en-US" dirty="0"/>
          </a:p>
        </p:txBody>
      </p:sp>
    </p:spTree>
    <p:extLst>
      <p:ext uri="{BB962C8B-B14F-4D97-AF65-F5344CB8AC3E}">
        <p14:creationId xmlns:p14="http://schemas.microsoft.com/office/powerpoint/2010/main" val="1920867432"/>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5_Title and stage">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lstStyle>
            <a:lvl1pPr algn="l">
              <a:defRPr/>
            </a:lvl1pPr>
          </a:lstStyle>
          <a:p>
            <a:r>
              <a:rPr lang="en-US"/>
              <a:t>Click to edit Master title style</a:t>
            </a:r>
          </a:p>
        </p:txBody>
      </p:sp>
      <p:sp>
        <p:nvSpPr>
          <p:cNvPr id="3" name="Rectangle 2">
            <a:extLst>
              <a:ext uri="{FF2B5EF4-FFF2-40B4-BE49-F238E27FC236}">
                <a16:creationId xmlns:a16="http://schemas.microsoft.com/office/drawing/2014/main" id="{E8FBB2BD-846C-4813-B494-1EA4319C74C7}"/>
              </a:ext>
              <a:ext uri="{C183D7F6-B498-43B3-948B-1728B52AA6E4}">
                <adec:decorative xmlns:adec="http://schemas.microsoft.com/office/drawing/2017/decorative" val="1"/>
              </a:ext>
            </a:extLst>
          </p:cNvPr>
          <p:cNvSpPr/>
          <p:nvPr userDrawn="1"/>
        </p:nvSpPr>
        <p:spPr>
          <a:xfrm>
            <a:off x="0" y="1189176"/>
            <a:ext cx="12192000" cy="5676058"/>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a:extLst>
              <a:ext uri="{FF2B5EF4-FFF2-40B4-BE49-F238E27FC236}">
                <a16:creationId xmlns:a16="http://schemas.microsoft.com/office/drawing/2014/main" id="{D51B25BF-04D3-438D-B22A-D496C649A19B}"/>
              </a:ext>
            </a:extLst>
          </p:cNvPr>
          <p:cNvSpPr>
            <a:spLocks noGrp="1"/>
          </p:cNvSpPr>
          <p:nvPr>
            <p:ph type="body" sz="quarter" idx="10"/>
          </p:nvPr>
        </p:nvSpPr>
        <p:spPr>
          <a:xfrm>
            <a:off x="269239" y="1925685"/>
            <a:ext cx="11655839" cy="286232"/>
          </a:xfrm>
          <a:noFill/>
        </p:spPr>
        <p:txBody>
          <a:bodyPr wrap="square" lIns="91440" tIns="45720" rIns="91440" bIns="45720" rtlCol="0">
            <a:spAutoFit/>
          </a:bodyPr>
          <a:lstStyle>
            <a:lvl1pPr marL="0" indent="0">
              <a:buNone/>
              <a:defRPr lang="en-US" sz="1400" b="1" dirty="0" smtClean="0">
                <a:solidFill>
                  <a:schemeClr val="tx2"/>
                </a:solidFill>
                <a:latin typeface="Segoe UI Semibold" charset="0"/>
                <a:ea typeface="Segoe UI Semibold" charset="0"/>
                <a:cs typeface="Segoe UI Semibold" charset="0"/>
              </a:defRPr>
            </a:lvl1pPr>
          </a:lstStyle>
          <a:p>
            <a:pPr marL="0" lvl="0" defTabSz="914400"/>
            <a:r>
              <a:rPr lang="en-US"/>
              <a:t>Edit Master text styles</a:t>
            </a:r>
          </a:p>
        </p:txBody>
      </p:sp>
      <p:sp>
        <p:nvSpPr>
          <p:cNvPr id="5" name="Content Placeholder 4">
            <a:extLst>
              <a:ext uri="{FF2B5EF4-FFF2-40B4-BE49-F238E27FC236}">
                <a16:creationId xmlns:a16="http://schemas.microsoft.com/office/drawing/2014/main" id="{3A9FB37D-6680-40F2-93CD-3E0A9252FDB0}"/>
              </a:ext>
            </a:extLst>
          </p:cNvPr>
          <p:cNvSpPr>
            <a:spLocks noGrp="1"/>
          </p:cNvSpPr>
          <p:nvPr>
            <p:ph sz="quarter" idx="11"/>
          </p:nvPr>
        </p:nvSpPr>
        <p:spPr>
          <a:xfrm>
            <a:off x="695325" y="2951162"/>
            <a:ext cx="5241925" cy="2937573"/>
          </a:xfrm>
        </p:spPr>
        <p:txBody>
          <a:bodyPr/>
          <a:lstStyle>
            <a:lvl1pPr marL="0" indent="0">
              <a:buNone/>
              <a:defRPr/>
            </a:lvl1pPr>
          </a:lstStyle>
          <a:p>
            <a:pPr lvl="0"/>
            <a:endParaRPr lang="en-US" dirty="0"/>
          </a:p>
        </p:txBody>
      </p:sp>
      <p:sp>
        <p:nvSpPr>
          <p:cNvPr id="7" name="Content Placeholder 4">
            <a:extLst>
              <a:ext uri="{FF2B5EF4-FFF2-40B4-BE49-F238E27FC236}">
                <a16:creationId xmlns:a16="http://schemas.microsoft.com/office/drawing/2014/main" id="{565B82C9-8805-4D90-B279-0876C5F896FB}"/>
              </a:ext>
            </a:extLst>
          </p:cNvPr>
          <p:cNvSpPr>
            <a:spLocks noGrp="1"/>
          </p:cNvSpPr>
          <p:nvPr>
            <p:ph sz="quarter" idx="12"/>
          </p:nvPr>
        </p:nvSpPr>
        <p:spPr>
          <a:xfrm>
            <a:off x="6443662" y="2926664"/>
            <a:ext cx="5241925" cy="2937573"/>
          </a:xfrm>
        </p:spPr>
        <p:txBody>
          <a:bodyPr/>
          <a:lstStyle>
            <a:lvl1pPr marL="0" indent="0">
              <a:buNone/>
              <a:defRPr/>
            </a:lvl1pPr>
          </a:lstStyle>
          <a:p>
            <a:pPr lvl="0"/>
            <a:endParaRPr lang="en-US" dirty="0"/>
          </a:p>
        </p:txBody>
      </p:sp>
    </p:spTree>
    <p:extLst>
      <p:ext uri="{BB962C8B-B14F-4D97-AF65-F5344CB8AC3E}">
        <p14:creationId xmlns:p14="http://schemas.microsoft.com/office/powerpoint/2010/main" val="1701689672"/>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6_Title and stage">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lstStyle>
            <a:lvl1pPr algn="l">
              <a:defRPr/>
            </a:lvl1pPr>
          </a:lstStyle>
          <a:p>
            <a:r>
              <a:rPr lang="en-US"/>
              <a:t>Click to edit Master title style</a:t>
            </a:r>
          </a:p>
        </p:txBody>
      </p:sp>
      <p:sp>
        <p:nvSpPr>
          <p:cNvPr id="3" name="Rectangle 2">
            <a:extLst>
              <a:ext uri="{FF2B5EF4-FFF2-40B4-BE49-F238E27FC236}">
                <a16:creationId xmlns:a16="http://schemas.microsoft.com/office/drawing/2014/main" id="{E8FBB2BD-846C-4813-B494-1EA4319C74C7}"/>
              </a:ext>
              <a:ext uri="{C183D7F6-B498-43B3-948B-1728B52AA6E4}">
                <adec:decorative xmlns:adec="http://schemas.microsoft.com/office/drawing/2017/decorative" val="1"/>
              </a:ext>
            </a:extLst>
          </p:cNvPr>
          <p:cNvSpPr/>
          <p:nvPr userDrawn="1"/>
        </p:nvSpPr>
        <p:spPr>
          <a:xfrm>
            <a:off x="0" y="1189176"/>
            <a:ext cx="12192000" cy="5676058"/>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a:extLst>
              <a:ext uri="{FF2B5EF4-FFF2-40B4-BE49-F238E27FC236}">
                <a16:creationId xmlns:a16="http://schemas.microsoft.com/office/drawing/2014/main" id="{D51B25BF-04D3-438D-B22A-D496C649A19B}"/>
              </a:ext>
            </a:extLst>
          </p:cNvPr>
          <p:cNvSpPr>
            <a:spLocks noGrp="1"/>
          </p:cNvSpPr>
          <p:nvPr>
            <p:ph type="body" sz="quarter" idx="10"/>
          </p:nvPr>
        </p:nvSpPr>
        <p:spPr>
          <a:xfrm>
            <a:off x="269239" y="1925685"/>
            <a:ext cx="11655839" cy="286232"/>
          </a:xfrm>
          <a:noFill/>
        </p:spPr>
        <p:txBody>
          <a:bodyPr wrap="square" lIns="91440" tIns="45720" rIns="91440" bIns="45720" rtlCol="0">
            <a:spAutoFit/>
          </a:bodyPr>
          <a:lstStyle>
            <a:lvl1pPr marL="0" indent="0">
              <a:buNone/>
              <a:defRPr lang="en-US" sz="1400" b="1" dirty="0" smtClean="0">
                <a:solidFill>
                  <a:schemeClr val="tx2"/>
                </a:solidFill>
                <a:latin typeface="Segoe UI Semibold" charset="0"/>
                <a:ea typeface="Segoe UI Semibold" charset="0"/>
                <a:cs typeface="Segoe UI Semibold" charset="0"/>
              </a:defRPr>
            </a:lvl1pPr>
          </a:lstStyle>
          <a:p>
            <a:pPr marL="0" lvl="0" defTabSz="914400"/>
            <a:r>
              <a:rPr lang="en-US"/>
              <a:t>Edit Master text styles</a:t>
            </a:r>
          </a:p>
        </p:txBody>
      </p:sp>
      <p:sp>
        <p:nvSpPr>
          <p:cNvPr id="5" name="Content Placeholder 4">
            <a:extLst>
              <a:ext uri="{FF2B5EF4-FFF2-40B4-BE49-F238E27FC236}">
                <a16:creationId xmlns:a16="http://schemas.microsoft.com/office/drawing/2014/main" id="{5970E91A-4B05-4CFF-BB2B-AC127E8BB12C}"/>
              </a:ext>
            </a:extLst>
          </p:cNvPr>
          <p:cNvSpPr>
            <a:spLocks noGrp="1"/>
          </p:cNvSpPr>
          <p:nvPr>
            <p:ph sz="quarter" idx="11"/>
          </p:nvPr>
        </p:nvSpPr>
        <p:spPr>
          <a:xfrm>
            <a:off x="6973888" y="2571750"/>
            <a:ext cx="3522662" cy="553998"/>
          </a:xfrm>
        </p:spPr>
        <p:txBody>
          <a:bodyPr/>
          <a:lstStyle>
            <a:lvl1pPr marL="0" indent="0">
              <a:buNone/>
              <a:defRPr/>
            </a:lvl1pPr>
          </a:lstStyle>
          <a:p>
            <a:pPr lvl="0"/>
            <a:endParaRPr lang="en-US" dirty="0"/>
          </a:p>
        </p:txBody>
      </p:sp>
      <p:sp>
        <p:nvSpPr>
          <p:cNvPr id="7" name="Content Placeholder 4">
            <a:extLst>
              <a:ext uri="{FF2B5EF4-FFF2-40B4-BE49-F238E27FC236}">
                <a16:creationId xmlns:a16="http://schemas.microsoft.com/office/drawing/2014/main" id="{FB9D0C76-BABC-4F16-AD2C-1391F1341412}"/>
              </a:ext>
            </a:extLst>
          </p:cNvPr>
          <p:cNvSpPr>
            <a:spLocks noGrp="1"/>
          </p:cNvSpPr>
          <p:nvPr>
            <p:ph sz="quarter" idx="12"/>
          </p:nvPr>
        </p:nvSpPr>
        <p:spPr>
          <a:xfrm>
            <a:off x="6973888" y="3302854"/>
            <a:ext cx="3522662" cy="553998"/>
          </a:xfrm>
        </p:spPr>
        <p:txBody>
          <a:bodyPr/>
          <a:lstStyle>
            <a:lvl1pPr marL="0" indent="0">
              <a:buNone/>
              <a:defRPr/>
            </a:lvl1pPr>
          </a:lstStyle>
          <a:p>
            <a:pPr lvl="0"/>
            <a:endParaRPr lang="en-US" dirty="0"/>
          </a:p>
        </p:txBody>
      </p:sp>
      <p:sp>
        <p:nvSpPr>
          <p:cNvPr id="8" name="Content Placeholder 4">
            <a:extLst>
              <a:ext uri="{FF2B5EF4-FFF2-40B4-BE49-F238E27FC236}">
                <a16:creationId xmlns:a16="http://schemas.microsoft.com/office/drawing/2014/main" id="{C4FE0ED7-849D-46B9-8788-E285CE36F3C7}"/>
              </a:ext>
            </a:extLst>
          </p:cNvPr>
          <p:cNvSpPr>
            <a:spLocks noGrp="1"/>
          </p:cNvSpPr>
          <p:nvPr>
            <p:ph sz="quarter" idx="13"/>
          </p:nvPr>
        </p:nvSpPr>
        <p:spPr>
          <a:xfrm>
            <a:off x="6973888" y="4092086"/>
            <a:ext cx="3522662" cy="553998"/>
          </a:xfrm>
        </p:spPr>
        <p:txBody>
          <a:bodyPr/>
          <a:lstStyle>
            <a:lvl1pPr marL="0" indent="0">
              <a:buNone/>
              <a:defRPr/>
            </a:lvl1pPr>
          </a:lstStyle>
          <a:p>
            <a:pPr lvl="0"/>
            <a:endParaRPr lang="en-US" dirty="0"/>
          </a:p>
        </p:txBody>
      </p:sp>
    </p:spTree>
    <p:extLst>
      <p:ext uri="{BB962C8B-B14F-4D97-AF65-F5344CB8AC3E}">
        <p14:creationId xmlns:p14="http://schemas.microsoft.com/office/powerpoint/2010/main" val="26982246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6" name="Rectangle 5">
            <a:extLst>
              <a:ext uri="{FF2B5EF4-FFF2-40B4-BE49-F238E27FC236}">
                <a16:creationId xmlns:a16="http://schemas.microsoft.com/office/drawing/2014/main" id="{E8FBB2BD-846C-4813-B494-1EA4319C74C7}"/>
              </a:ext>
              <a:ext uri="{C183D7F6-B498-43B3-948B-1728B52AA6E4}">
                <adec:decorative xmlns:adec="http://schemas.microsoft.com/office/drawing/2017/decorative" val="1"/>
              </a:ext>
            </a:extLst>
          </p:cNvPr>
          <p:cNvSpPr/>
          <p:nvPr userDrawn="1"/>
        </p:nvSpPr>
        <p:spPr>
          <a:xfrm>
            <a:off x="0" y="1189176"/>
            <a:ext cx="12192000" cy="5676058"/>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p:cNvSpPr>
            <a:spLocks noGrp="1"/>
          </p:cNvSpPr>
          <p:nvPr>
            <p:ph type="body" sz="quarter" idx="10"/>
          </p:nvPr>
        </p:nvSpPr>
        <p:spPr>
          <a:xfrm>
            <a:off x="269239" y="1366663"/>
            <a:ext cx="11653522" cy="1434239"/>
          </a:xfrm>
        </p:spPr>
        <p:txBody>
          <a:bodyPr/>
          <a:lstStyle>
            <a:lvl1pPr marL="0" indent="0">
              <a:buNone/>
              <a:defRPr sz="14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661" indent="0">
              <a:buNone/>
              <a:defRPr sz="14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979" indent="0">
              <a:buNone/>
              <a:defRPr sz="14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362" indent="0">
              <a:buNone/>
              <a:defRPr sz="14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094" indent="0">
              <a:buNone/>
              <a:defRPr sz="14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DFD5875-77A5-44D1-988D-11C824E136B6}"/>
              </a:ext>
            </a:extLst>
          </p:cNvPr>
          <p:cNvSpPr>
            <a:spLocks noGrp="1"/>
          </p:cNvSpPr>
          <p:nvPr>
            <p:ph sz="quarter" idx="11"/>
          </p:nvPr>
        </p:nvSpPr>
        <p:spPr>
          <a:xfrm>
            <a:off x="6973889" y="3157538"/>
            <a:ext cx="3243008" cy="543029"/>
          </a:xfrm>
        </p:spPr>
        <p:txBody>
          <a:bodyPr/>
          <a:lstStyle>
            <a:lvl1pPr marL="0" indent="0">
              <a:buNone/>
              <a:defRPr/>
            </a:lvl1pPr>
          </a:lstStyle>
          <a:p>
            <a:pPr lvl="0"/>
            <a:endParaRPr lang="en-US" dirty="0"/>
          </a:p>
        </p:txBody>
      </p:sp>
      <p:sp>
        <p:nvSpPr>
          <p:cNvPr id="8" name="Content Placeholder 3">
            <a:extLst>
              <a:ext uri="{FF2B5EF4-FFF2-40B4-BE49-F238E27FC236}">
                <a16:creationId xmlns:a16="http://schemas.microsoft.com/office/drawing/2014/main" id="{A6326806-D798-4434-B951-10499D2D1128}"/>
              </a:ext>
            </a:extLst>
          </p:cNvPr>
          <p:cNvSpPr>
            <a:spLocks noGrp="1"/>
          </p:cNvSpPr>
          <p:nvPr>
            <p:ph sz="quarter" idx="12"/>
          </p:nvPr>
        </p:nvSpPr>
        <p:spPr>
          <a:xfrm>
            <a:off x="6973889" y="3840206"/>
            <a:ext cx="3243008" cy="543029"/>
          </a:xfrm>
        </p:spPr>
        <p:txBody>
          <a:bodyPr/>
          <a:lstStyle>
            <a:lvl1pPr marL="0" indent="0">
              <a:buNone/>
              <a:defRPr/>
            </a:lvl1pPr>
          </a:lstStyle>
          <a:p>
            <a:pPr lvl="0"/>
            <a:endParaRPr lang="en-US" dirty="0"/>
          </a:p>
        </p:txBody>
      </p:sp>
      <p:sp>
        <p:nvSpPr>
          <p:cNvPr id="9" name="Content Placeholder 3">
            <a:extLst>
              <a:ext uri="{FF2B5EF4-FFF2-40B4-BE49-F238E27FC236}">
                <a16:creationId xmlns:a16="http://schemas.microsoft.com/office/drawing/2014/main" id="{6E546836-9898-4FA4-A2C8-E8323E8A4440}"/>
              </a:ext>
            </a:extLst>
          </p:cNvPr>
          <p:cNvSpPr>
            <a:spLocks noGrp="1"/>
          </p:cNvSpPr>
          <p:nvPr>
            <p:ph sz="quarter" idx="13"/>
          </p:nvPr>
        </p:nvSpPr>
        <p:spPr>
          <a:xfrm>
            <a:off x="6973889" y="4563298"/>
            <a:ext cx="3243008" cy="543029"/>
          </a:xfrm>
        </p:spPr>
        <p:txBody>
          <a:bodyPr/>
          <a:lstStyle>
            <a:lvl1pPr marL="0" indent="0">
              <a:buNone/>
              <a:defRPr/>
            </a:lvl1pPr>
          </a:lstStyle>
          <a:p>
            <a:pPr lvl="0"/>
            <a:endParaRPr lang="en-US" dirty="0"/>
          </a:p>
        </p:txBody>
      </p:sp>
      <p:sp>
        <p:nvSpPr>
          <p:cNvPr id="10" name="Content Placeholder 3">
            <a:extLst>
              <a:ext uri="{FF2B5EF4-FFF2-40B4-BE49-F238E27FC236}">
                <a16:creationId xmlns:a16="http://schemas.microsoft.com/office/drawing/2014/main" id="{94A75763-FFAE-4185-941D-C3A0910E7C16}"/>
              </a:ext>
            </a:extLst>
          </p:cNvPr>
          <p:cNvSpPr>
            <a:spLocks noGrp="1"/>
          </p:cNvSpPr>
          <p:nvPr>
            <p:ph sz="quarter" idx="14"/>
          </p:nvPr>
        </p:nvSpPr>
        <p:spPr>
          <a:xfrm>
            <a:off x="6973889" y="5171237"/>
            <a:ext cx="3243008" cy="543029"/>
          </a:xfrm>
        </p:spPr>
        <p:txBody>
          <a:bodyPr/>
          <a:lstStyle>
            <a:lvl1pPr marL="0" indent="0">
              <a:buNone/>
              <a:defRPr/>
            </a:lvl1pPr>
          </a:lstStyle>
          <a:p>
            <a:pPr lvl="0"/>
            <a:endParaRPr lang="en-US" dirty="0"/>
          </a:p>
        </p:txBody>
      </p:sp>
      <p:sp>
        <p:nvSpPr>
          <p:cNvPr id="11" name="Content Placeholder 3">
            <a:extLst>
              <a:ext uri="{FF2B5EF4-FFF2-40B4-BE49-F238E27FC236}">
                <a16:creationId xmlns:a16="http://schemas.microsoft.com/office/drawing/2014/main" id="{4F1B2332-2F10-4FC8-A081-13054DDA9131}"/>
              </a:ext>
            </a:extLst>
          </p:cNvPr>
          <p:cNvSpPr>
            <a:spLocks noGrp="1"/>
          </p:cNvSpPr>
          <p:nvPr>
            <p:ph sz="quarter" idx="15"/>
          </p:nvPr>
        </p:nvSpPr>
        <p:spPr>
          <a:xfrm>
            <a:off x="6973889" y="5779176"/>
            <a:ext cx="3243008" cy="543029"/>
          </a:xfrm>
        </p:spPr>
        <p:txBody>
          <a:bodyPr/>
          <a:lstStyle>
            <a:lvl1pPr marL="0" indent="0">
              <a:buNone/>
              <a:defRPr/>
            </a:lvl1pPr>
          </a:lstStyle>
          <a:p>
            <a:pPr lvl="0"/>
            <a:endParaRPr lang="en-US" dirty="0"/>
          </a:p>
        </p:txBody>
      </p:sp>
      <p:sp>
        <p:nvSpPr>
          <p:cNvPr id="12" name="Content Placeholder 3">
            <a:extLst>
              <a:ext uri="{FF2B5EF4-FFF2-40B4-BE49-F238E27FC236}">
                <a16:creationId xmlns:a16="http://schemas.microsoft.com/office/drawing/2014/main" id="{6E347FEC-138A-4EFD-AF12-2AB6466F197C}"/>
              </a:ext>
            </a:extLst>
          </p:cNvPr>
          <p:cNvSpPr>
            <a:spLocks noGrp="1"/>
          </p:cNvSpPr>
          <p:nvPr>
            <p:ph sz="quarter" idx="16"/>
          </p:nvPr>
        </p:nvSpPr>
        <p:spPr>
          <a:xfrm>
            <a:off x="10758490" y="6216061"/>
            <a:ext cx="1164271" cy="543029"/>
          </a:xfrm>
        </p:spPr>
        <p:txBody>
          <a:bodyPr/>
          <a:lstStyle>
            <a:lvl1pPr marL="0" indent="0">
              <a:buNone/>
              <a:defRPr/>
            </a:lvl1pPr>
          </a:lstStyle>
          <a:p>
            <a:pPr lvl="0"/>
            <a:endParaRPr lang="en-US" dirty="0"/>
          </a:p>
        </p:txBody>
      </p:sp>
    </p:spTree>
    <p:extLst>
      <p:ext uri="{BB962C8B-B14F-4D97-AF65-F5344CB8AC3E}">
        <p14:creationId xmlns:p14="http://schemas.microsoft.com/office/powerpoint/2010/main" val="1005074890"/>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6" name="Rectangle 5">
            <a:extLst>
              <a:ext uri="{FF2B5EF4-FFF2-40B4-BE49-F238E27FC236}">
                <a16:creationId xmlns:a16="http://schemas.microsoft.com/office/drawing/2014/main" id="{E8FBB2BD-846C-4813-B494-1EA4319C74C7}"/>
              </a:ext>
              <a:ext uri="{C183D7F6-B498-43B3-948B-1728B52AA6E4}">
                <adec:decorative xmlns:adec="http://schemas.microsoft.com/office/drawing/2017/decorative" val="1"/>
              </a:ext>
            </a:extLst>
          </p:cNvPr>
          <p:cNvSpPr/>
          <p:nvPr userDrawn="1"/>
        </p:nvSpPr>
        <p:spPr>
          <a:xfrm>
            <a:off x="0" y="1189176"/>
            <a:ext cx="12192000" cy="5676058"/>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p:cNvSpPr>
            <a:spLocks noGrp="1"/>
          </p:cNvSpPr>
          <p:nvPr>
            <p:ph type="body" sz="quarter" idx="10"/>
          </p:nvPr>
        </p:nvSpPr>
        <p:spPr>
          <a:xfrm>
            <a:off x="269239" y="1366663"/>
            <a:ext cx="11653522" cy="1434239"/>
          </a:xfrm>
        </p:spPr>
        <p:txBody>
          <a:bodyPr/>
          <a:lstStyle>
            <a:lvl1pPr marL="0" indent="0">
              <a:buNone/>
              <a:defRPr sz="14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661" indent="0">
              <a:buNone/>
              <a:defRPr sz="14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979" indent="0">
              <a:buNone/>
              <a:defRPr sz="14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362" indent="0">
              <a:buNone/>
              <a:defRPr sz="14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094" indent="0">
              <a:buNone/>
              <a:defRPr sz="14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33B71E7-0230-41E2-9D5C-2F5084389676}"/>
              </a:ext>
            </a:extLst>
          </p:cNvPr>
          <p:cNvSpPr>
            <a:spLocks noGrp="1"/>
          </p:cNvSpPr>
          <p:nvPr>
            <p:ph sz="quarter" idx="11"/>
          </p:nvPr>
        </p:nvSpPr>
        <p:spPr>
          <a:xfrm>
            <a:off x="269239" y="2944343"/>
            <a:ext cx="4046538" cy="553998"/>
          </a:xfrm>
        </p:spPr>
        <p:txBody>
          <a:bodyPr/>
          <a:lstStyle>
            <a:lvl1pPr marL="0" indent="0">
              <a:buNone/>
              <a:defRPr/>
            </a:lvl1pPr>
          </a:lstStyle>
          <a:p>
            <a:pPr lvl="0"/>
            <a:endParaRPr lang="en-US" dirty="0"/>
          </a:p>
        </p:txBody>
      </p:sp>
      <p:sp>
        <p:nvSpPr>
          <p:cNvPr id="7" name="Content Placeholder 3">
            <a:extLst>
              <a:ext uri="{FF2B5EF4-FFF2-40B4-BE49-F238E27FC236}">
                <a16:creationId xmlns:a16="http://schemas.microsoft.com/office/drawing/2014/main" id="{0AE9FCDD-829D-471A-AE9E-843B6E5A3E1C}"/>
              </a:ext>
            </a:extLst>
          </p:cNvPr>
          <p:cNvSpPr>
            <a:spLocks noGrp="1"/>
          </p:cNvSpPr>
          <p:nvPr>
            <p:ph sz="quarter" idx="12"/>
          </p:nvPr>
        </p:nvSpPr>
        <p:spPr>
          <a:xfrm>
            <a:off x="269239" y="3641782"/>
            <a:ext cx="4046538" cy="553998"/>
          </a:xfrm>
        </p:spPr>
        <p:txBody>
          <a:bodyPr/>
          <a:lstStyle>
            <a:lvl1pPr marL="0" indent="0">
              <a:buNone/>
              <a:defRPr/>
            </a:lvl1pPr>
          </a:lstStyle>
          <a:p>
            <a:pPr lvl="0"/>
            <a:endParaRPr lang="en-US" dirty="0"/>
          </a:p>
        </p:txBody>
      </p:sp>
      <p:sp>
        <p:nvSpPr>
          <p:cNvPr id="8" name="Content Placeholder 3">
            <a:extLst>
              <a:ext uri="{FF2B5EF4-FFF2-40B4-BE49-F238E27FC236}">
                <a16:creationId xmlns:a16="http://schemas.microsoft.com/office/drawing/2014/main" id="{FD48D221-964F-4045-B89D-DA60722BC8AD}"/>
              </a:ext>
            </a:extLst>
          </p:cNvPr>
          <p:cNvSpPr>
            <a:spLocks noGrp="1"/>
          </p:cNvSpPr>
          <p:nvPr>
            <p:ph sz="quarter" idx="13"/>
          </p:nvPr>
        </p:nvSpPr>
        <p:spPr>
          <a:xfrm>
            <a:off x="269239" y="4398006"/>
            <a:ext cx="4046538" cy="553998"/>
          </a:xfrm>
        </p:spPr>
        <p:txBody>
          <a:bodyPr/>
          <a:lstStyle>
            <a:lvl1pPr marL="0" indent="0">
              <a:buNone/>
              <a:defRPr/>
            </a:lvl1pPr>
          </a:lstStyle>
          <a:p>
            <a:pPr lvl="0"/>
            <a:endParaRPr lang="en-US" dirty="0"/>
          </a:p>
        </p:txBody>
      </p:sp>
    </p:spTree>
    <p:extLst>
      <p:ext uri="{BB962C8B-B14F-4D97-AF65-F5344CB8AC3E}">
        <p14:creationId xmlns:p14="http://schemas.microsoft.com/office/powerpoint/2010/main" val="63667758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3_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6" name="Rectangle 5">
            <a:extLst>
              <a:ext uri="{FF2B5EF4-FFF2-40B4-BE49-F238E27FC236}">
                <a16:creationId xmlns:a16="http://schemas.microsoft.com/office/drawing/2014/main" id="{E8FBB2BD-846C-4813-B494-1EA4319C74C7}"/>
              </a:ext>
              <a:ext uri="{C183D7F6-B498-43B3-948B-1728B52AA6E4}">
                <adec:decorative xmlns:adec="http://schemas.microsoft.com/office/drawing/2017/decorative" val="1"/>
              </a:ext>
            </a:extLst>
          </p:cNvPr>
          <p:cNvSpPr/>
          <p:nvPr userDrawn="1"/>
        </p:nvSpPr>
        <p:spPr>
          <a:xfrm>
            <a:off x="0" y="1189176"/>
            <a:ext cx="12192000" cy="5676058"/>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p:cNvSpPr>
            <a:spLocks noGrp="1"/>
          </p:cNvSpPr>
          <p:nvPr>
            <p:ph type="body" sz="quarter" idx="10"/>
          </p:nvPr>
        </p:nvSpPr>
        <p:spPr>
          <a:xfrm>
            <a:off x="269239" y="1366663"/>
            <a:ext cx="11653522" cy="1434239"/>
          </a:xfrm>
        </p:spPr>
        <p:txBody>
          <a:bodyPr/>
          <a:lstStyle>
            <a:lvl1pPr marL="0" indent="0">
              <a:buNone/>
              <a:defRPr sz="14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661" indent="0">
              <a:buNone/>
              <a:defRPr sz="14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979" indent="0">
              <a:buNone/>
              <a:defRPr sz="14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362" indent="0">
              <a:buNone/>
              <a:defRPr sz="14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094" indent="0">
              <a:buNone/>
              <a:defRPr sz="14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328A99-39A0-4AB5-B471-AB31A001E697}"/>
              </a:ext>
            </a:extLst>
          </p:cNvPr>
          <p:cNvSpPr>
            <a:spLocks noGrp="1"/>
          </p:cNvSpPr>
          <p:nvPr>
            <p:ph sz="quarter" idx="11"/>
          </p:nvPr>
        </p:nvSpPr>
        <p:spPr>
          <a:xfrm>
            <a:off x="609600" y="3657600"/>
            <a:ext cx="3048000" cy="553998"/>
          </a:xfrm>
        </p:spPr>
        <p:txBody>
          <a:bodyPr/>
          <a:lstStyle>
            <a:lvl1pPr marL="0" indent="0">
              <a:buNone/>
              <a:defRPr/>
            </a:lvl1pPr>
          </a:lstStyle>
          <a:p>
            <a:pPr lvl="0"/>
            <a:endParaRPr lang="en-US" dirty="0"/>
          </a:p>
        </p:txBody>
      </p:sp>
      <p:sp>
        <p:nvSpPr>
          <p:cNvPr id="8" name="Content Placeholder 7">
            <a:extLst>
              <a:ext uri="{FF2B5EF4-FFF2-40B4-BE49-F238E27FC236}">
                <a16:creationId xmlns:a16="http://schemas.microsoft.com/office/drawing/2014/main" id="{600CC72E-E45F-4DC5-8218-C5E6F56B9DDF}"/>
              </a:ext>
            </a:extLst>
          </p:cNvPr>
          <p:cNvSpPr>
            <a:spLocks noGrp="1"/>
          </p:cNvSpPr>
          <p:nvPr>
            <p:ph sz="quarter" idx="12"/>
          </p:nvPr>
        </p:nvSpPr>
        <p:spPr>
          <a:xfrm>
            <a:off x="4081463" y="3657600"/>
            <a:ext cx="1546451" cy="696686"/>
          </a:xfrm>
        </p:spPr>
        <p:txBody>
          <a:bodyPr/>
          <a:lstStyle>
            <a:lvl1pPr marL="0" indent="0">
              <a:buNone/>
              <a:defRPr/>
            </a:lvl1pPr>
          </a:lstStyle>
          <a:p>
            <a:pPr lvl="0"/>
            <a:endParaRPr lang="en-US" dirty="0"/>
          </a:p>
        </p:txBody>
      </p:sp>
      <p:sp>
        <p:nvSpPr>
          <p:cNvPr id="10" name="Content Placeholder 9">
            <a:extLst>
              <a:ext uri="{FF2B5EF4-FFF2-40B4-BE49-F238E27FC236}">
                <a16:creationId xmlns:a16="http://schemas.microsoft.com/office/drawing/2014/main" id="{E180383A-037D-475D-8413-625FAC87B9BC}"/>
              </a:ext>
            </a:extLst>
          </p:cNvPr>
          <p:cNvSpPr>
            <a:spLocks noGrp="1"/>
          </p:cNvSpPr>
          <p:nvPr>
            <p:ph sz="quarter" idx="13"/>
          </p:nvPr>
        </p:nvSpPr>
        <p:spPr>
          <a:xfrm>
            <a:off x="6096000" y="3800475"/>
            <a:ext cx="1992313" cy="553998"/>
          </a:xfrm>
        </p:spPr>
        <p:txBody>
          <a:bodyPr/>
          <a:lstStyle>
            <a:lvl1pPr marL="0" indent="0">
              <a:buNone/>
              <a:defRPr/>
            </a:lvl1pPr>
          </a:lstStyle>
          <a:p>
            <a:pPr lvl="0"/>
            <a:endParaRPr lang="en-US" dirty="0"/>
          </a:p>
        </p:txBody>
      </p:sp>
    </p:spTree>
    <p:extLst>
      <p:ext uri="{BB962C8B-B14F-4D97-AF65-F5344CB8AC3E}">
        <p14:creationId xmlns:p14="http://schemas.microsoft.com/office/powerpoint/2010/main" val="2776488462"/>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4_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6" name="Rectangle 5">
            <a:extLst>
              <a:ext uri="{FF2B5EF4-FFF2-40B4-BE49-F238E27FC236}">
                <a16:creationId xmlns:a16="http://schemas.microsoft.com/office/drawing/2014/main" id="{E8FBB2BD-846C-4813-B494-1EA4319C74C7}"/>
              </a:ext>
              <a:ext uri="{C183D7F6-B498-43B3-948B-1728B52AA6E4}">
                <adec:decorative xmlns:adec="http://schemas.microsoft.com/office/drawing/2017/decorative" val="1"/>
              </a:ext>
            </a:extLst>
          </p:cNvPr>
          <p:cNvSpPr/>
          <p:nvPr userDrawn="1"/>
        </p:nvSpPr>
        <p:spPr>
          <a:xfrm>
            <a:off x="0" y="1189176"/>
            <a:ext cx="12192000" cy="5676058"/>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p:cNvSpPr>
            <a:spLocks noGrp="1"/>
          </p:cNvSpPr>
          <p:nvPr>
            <p:ph type="body" sz="quarter" idx="10"/>
          </p:nvPr>
        </p:nvSpPr>
        <p:spPr>
          <a:xfrm>
            <a:off x="269239" y="1366663"/>
            <a:ext cx="11653522" cy="1434239"/>
          </a:xfrm>
        </p:spPr>
        <p:txBody>
          <a:bodyPr/>
          <a:lstStyle>
            <a:lvl1pPr marL="0" indent="0">
              <a:buNone/>
              <a:defRPr sz="14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661" indent="0">
              <a:buNone/>
              <a:defRPr sz="14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979" indent="0">
              <a:buNone/>
              <a:defRPr sz="14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362" indent="0">
              <a:buNone/>
              <a:defRPr sz="14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094" indent="0">
              <a:buNone/>
              <a:defRPr sz="14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306C7B-18F6-4F32-8A02-AEAABC66AAF4}"/>
              </a:ext>
            </a:extLst>
          </p:cNvPr>
          <p:cNvSpPr>
            <a:spLocks noGrp="1"/>
          </p:cNvSpPr>
          <p:nvPr>
            <p:ph sz="quarter" idx="11"/>
          </p:nvPr>
        </p:nvSpPr>
        <p:spPr>
          <a:xfrm>
            <a:off x="517525" y="3551238"/>
            <a:ext cx="3079750" cy="553998"/>
          </a:xfrm>
        </p:spPr>
        <p:txBody>
          <a:bodyPr/>
          <a:lstStyle>
            <a:lvl1pPr marL="0" indent="0">
              <a:buNone/>
              <a:defRPr/>
            </a:lvl1pPr>
          </a:lstStyle>
          <a:p>
            <a:pPr lvl="0"/>
            <a:endParaRPr lang="en-US" dirty="0"/>
          </a:p>
        </p:txBody>
      </p:sp>
      <p:sp>
        <p:nvSpPr>
          <p:cNvPr id="8" name="Content Placeholder 7">
            <a:extLst>
              <a:ext uri="{FF2B5EF4-FFF2-40B4-BE49-F238E27FC236}">
                <a16:creationId xmlns:a16="http://schemas.microsoft.com/office/drawing/2014/main" id="{1674B48E-E26F-4CB8-A13E-FE09DEBD9F32}"/>
              </a:ext>
            </a:extLst>
          </p:cNvPr>
          <p:cNvSpPr>
            <a:spLocks noGrp="1"/>
          </p:cNvSpPr>
          <p:nvPr>
            <p:ph sz="quarter" idx="12"/>
          </p:nvPr>
        </p:nvSpPr>
        <p:spPr>
          <a:xfrm>
            <a:off x="4359275" y="3551238"/>
            <a:ext cx="2406650" cy="553998"/>
          </a:xfrm>
        </p:spPr>
        <p:txBody>
          <a:bodyPr/>
          <a:lstStyle>
            <a:lvl1pPr marL="0" indent="0">
              <a:buNone/>
              <a:defRPr/>
            </a:lvl1pPr>
          </a:lstStyle>
          <a:p>
            <a:pPr lvl="0"/>
            <a:endParaRPr lang="en-US" dirty="0"/>
          </a:p>
        </p:txBody>
      </p:sp>
    </p:spTree>
    <p:extLst>
      <p:ext uri="{BB962C8B-B14F-4D97-AF65-F5344CB8AC3E}">
        <p14:creationId xmlns:p14="http://schemas.microsoft.com/office/powerpoint/2010/main" val="172592945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5_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6" name="Rectangle 5">
            <a:extLst>
              <a:ext uri="{FF2B5EF4-FFF2-40B4-BE49-F238E27FC236}">
                <a16:creationId xmlns:a16="http://schemas.microsoft.com/office/drawing/2014/main" id="{E8FBB2BD-846C-4813-B494-1EA4319C74C7}"/>
              </a:ext>
              <a:ext uri="{C183D7F6-B498-43B3-948B-1728B52AA6E4}">
                <adec:decorative xmlns:adec="http://schemas.microsoft.com/office/drawing/2017/decorative" val="1"/>
              </a:ext>
            </a:extLst>
          </p:cNvPr>
          <p:cNvSpPr/>
          <p:nvPr userDrawn="1"/>
        </p:nvSpPr>
        <p:spPr>
          <a:xfrm>
            <a:off x="0" y="1189176"/>
            <a:ext cx="12192000" cy="5676058"/>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p:cNvSpPr>
            <a:spLocks noGrp="1"/>
          </p:cNvSpPr>
          <p:nvPr>
            <p:ph type="body" sz="quarter" idx="10"/>
          </p:nvPr>
        </p:nvSpPr>
        <p:spPr>
          <a:xfrm>
            <a:off x="269239" y="1366663"/>
            <a:ext cx="11653522" cy="1434239"/>
          </a:xfrm>
        </p:spPr>
        <p:txBody>
          <a:bodyPr/>
          <a:lstStyle>
            <a:lvl1pPr marL="0" indent="0">
              <a:buNone/>
              <a:defRPr sz="14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661" indent="0">
              <a:buNone/>
              <a:defRPr sz="14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979" indent="0">
              <a:buNone/>
              <a:defRPr sz="14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362" indent="0">
              <a:buNone/>
              <a:defRPr sz="14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094" indent="0">
              <a:buNone/>
              <a:defRPr sz="14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426342-3236-4211-A817-59E600C78EF3}"/>
              </a:ext>
            </a:extLst>
          </p:cNvPr>
          <p:cNvSpPr>
            <a:spLocks noGrp="1"/>
          </p:cNvSpPr>
          <p:nvPr>
            <p:ph sz="quarter" idx="11"/>
          </p:nvPr>
        </p:nvSpPr>
        <p:spPr>
          <a:xfrm>
            <a:off x="868363" y="3429000"/>
            <a:ext cx="3567112" cy="553998"/>
          </a:xfrm>
        </p:spPr>
        <p:txBody>
          <a:bodyPr/>
          <a:lstStyle>
            <a:lvl1pPr marL="0" indent="0">
              <a:buNone/>
              <a:defRPr/>
            </a:lvl1pPr>
          </a:lstStyle>
          <a:p>
            <a:pPr lvl="0"/>
            <a:endParaRPr lang="en-US" dirty="0"/>
          </a:p>
        </p:txBody>
      </p:sp>
    </p:spTree>
    <p:extLst>
      <p:ext uri="{BB962C8B-B14F-4D97-AF65-F5344CB8AC3E}">
        <p14:creationId xmlns:p14="http://schemas.microsoft.com/office/powerpoint/2010/main" val="259845472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6_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6" name="Rectangle 5">
            <a:extLst>
              <a:ext uri="{FF2B5EF4-FFF2-40B4-BE49-F238E27FC236}">
                <a16:creationId xmlns:a16="http://schemas.microsoft.com/office/drawing/2014/main" id="{E8FBB2BD-846C-4813-B494-1EA4319C74C7}"/>
              </a:ext>
              <a:ext uri="{C183D7F6-B498-43B3-948B-1728B52AA6E4}">
                <adec:decorative xmlns:adec="http://schemas.microsoft.com/office/drawing/2017/decorative" val="1"/>
              </a:ext>
            </a:extLst>
          </p:cNvPr>
          <p:cNvSpPr/>
          <p:nvPr userDrawn="1"/>
        </p:nvSpPr>
        <p:spPr>
          <a:xfrm>
            <a:off x="0" y="1189176"/>
            <a:ext cx="12192000" cy="5676058"/>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p:cNvSpPr>
            <a:spLocks noGrp="1"/>
          </p:cNvSpPr>
          <p:nvPr>
            <p:ph type="body" sz="quarter" idx="10"/>
          </p:nvPr>
        </p:nvSpPr>
        <p:spPr>
          <a:xfrm>
            <a:off x="269239" y="1366663"/>
            <a:ext cx="11653522" cy="1434239"/>
          </a:xfrm>
        </p:spPr>
        <p:txBody>
          <a:bodyPr/>
          <a:lstStyle>
            <a:lvl1pPr marL="0" indent="0">
              <a:buNone/>
              <a:defRPr sz="14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661" indent="0">
              <a:buNone/>
              <a:defRPr sz="14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979" indent="0">
              <a:buNone/>
              <a:defRPr sz="14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362" indent="0">
              <a:buNone/>
              <a:defRPr sz="14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094" indent="0">
              <a:buNone/>
              <a:defRPr sz="14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B3F248F-5395-4087-9357-BC1A09D70EED}"/>
              </a:ext>
            </a:extLst>
          </p:cNvPr>
          <p:cNvSpPr>
            <a:spLocks noGrp="1"/>
          </p:cNvSpPr>
          <p:nvPr>
            <p:ph sz="quarter" idx="11"/>
          </p:nvPr>
        </p:nvSpPr>
        <p:spPr>
          <a:xfrm>
            <a:off x="731838" y="3429000"/>
            <a:ext cx="2422525" cy="553998"/>
          </a:xfrm>
        </p:spPr>
        <p:txBody>
          <a:bodyPr/>
          <a:lstStyle>
            <a:lvl1pPr marL="0" indent="0">
              <a:buNone/>
              <a:defRPr/>
            </a:lvl1pPr>
          </a:lstStyle>
          <a:p>
            <a:pPr lvl="0"/>
            <a:endParaRPr lang="en-US" dirty="0"/>
          </a:p>
        </p:txBody>
      </p:sp>
    </p:spTree>
    <p:extLst>
      <p:ext uri="{BB962C8B-B14F-4D97-AF65-F5344CB8AC3E}">
        <p14:creationId xmlns:p14="http://schemas.microsoft.com/office/powerpoint/2010/main" val="244073262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7_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6" name="Rectangle 5">
            <a:extLst>
              <a:ext uri="{FF2B5EF4-FFF2-40B4-BE49-F238E27FC236}">
                <a16:creationId xmlns:a16="http://schemas.microsoft.com/office/drawing/2014/main" id="{E8FBB2BD-846C-4813-B494-1EA4319C74C7}"/>
              </a:ext>
              <a:ext uri="{C183D7F6-B498-43B3-948B-1728B52AA6E4}">
                <adec:decorative xmlns:adec="http://schemas.microsoft.com/office/drawing/2017/decorative" val="1"/>
              </a:ext>
            </a:extLst>
          </p:cNvPr>
          <p:cNvSpPr/>
          <p:nvPr userDrawn="1"/>
        </p:nvSpPr>
        <p:spPr>
          <a:xfrm>
            <a:off x="0" y="1189176"/>
            <a:ext cx="12192000" cy="5676058"/>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p:cNvSpPr>
            <a:spLocks noGrp="1"/>
          </p:cNvSpPr>
          <p:nvPr>
            <p:ph type="body" sz="quarter" idx="10"/>
          </p:nvPr>
        </p:nvSpPr>
        <p:spPr>
          <a:xfrm>
            <a:off x="269239" y="1366663"/>
            <a:ext cx="11653522" cy="1434239"/>
          </a:xfrm>
        </p:spPr>
        <p:txBody>
          <a:bodyPr/>
          <a:lstStyle>
            <a:lvl1pPr marL="0" indent="0">
              <a:buNone/>
              <a:defRPr sz="14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661" indent="0">
              <a:buNone/>
              <a:defRPr sz="14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979" indent="0">
              <a:buNone/>
              <a:defRPr sz="14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362" indent="0">
              <a:buNone/>
              <a:defRPr sz="14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094" indent="0">
              <a:buNone/>
              <a:defRPr sz="14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6A88DC-264B-4E80-BCCD-E3FDF3AC7B92}"/>
              </a:ext>
            </a:extLst>
          </p:cNvPr>
          <p:cNvSpPr>
            <a:spLocks noGrp="1"/>
          </p:cNvSpPr>
          <p:nvPr>
            <p:ph sz="quarter" idx="11"/>
          </p:nvPr>
        </p:nvSpPr>
        <p:spPr>
          <a:xfrm>
            <a:off x="990601" y="3429000"/>
            <a:ext cx="1645920" cy="553998"/>
          </a:xfrm>
        </p:spPr>
        <p:txBody>
          <a:bodyPr/>
          <a:lstStyle>
            <a:lvl1pPr marL="0" indent="0">
              <a:buNone/>
              <a:defRPr/>
            </a:lvl1pPr>
          </a:lstStyle>
          <a:p>
            <a:pPr lvl="0"/>
            <a:endParaRPr lang="en-US" dirty="0"/>
          </a:p>
        </p:txBody>
      </p:sp>
    </p:spTree>
    <p:extLst>
      <p:ext uri="{BB962C8B-B14F-4D97-AF65-F5344CB8AC3E}">
        <p14:creationId xmlns:p14="http://schemas.microsoft.com/office/powerpoint/2010/main" val="426230855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stage">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lstStyle>
            <a:lvl1pPr algn="l">
              <a:defRPr/>
            </a:lvl1pPr>
          </a:lstStyle>
          <a:p>
            <a:r>
              <a:rPr lang="en-US"/>
              <a:t>Click to edit Master title style</a:t>
            </a:r>
          </a:p>
        </p:txBody>
      </p:sp>
      <p:sp>
        <p:nvSpPr>
          <p:cNvPr id="3" name="Rectangle 2">
            <a:extLst>
              <a:ext uri="{FF2B5EF4-FFF2-40B4-BE49-F238E27FC236}">
                <a16:creationId xmlns:a16="http://schemas.microsoft.com/office/drawing/2014/main" id="{E8FBB2BD-846C-4813-B494-1EA4319C74C7}"/>
              </a:ext>
              <a:ext uri="{C183D7F6-B498-43B3-948B-1728B52AA6E4}">
                <adec:decorative xmlns:adec="http://schemas.microsoft.com/office/drawing/2017/decorative" val="1"/>
              </a:ext>
            </a:extLst>
          </p:cNvPr>
          <p:cNvSpPr/>
          <p:nvPr userDrawn="1"/>
        </p:nvSpPr>
        <p:spPr>
          <a:xfrm>
            <a:off x="0" y="1189176"/>
            <a:ext cx="12192000" cy="5676058"/>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a:extLst>
              <a:ext uri="{FF2B5EF4-FFF2-40B4-BE49-F238E27FC236}">
                <a16:creationId xmlns:a16="http://schemas.microsoft.com/office/drawing/2014/main" id="{D51B25BF-04D3-438D-B22A-D496C649A19B}"/>
              </a:ext>
            </a:extLst>
          </p:cNvPr>
          <p:cNvSpPr>
            <a:spLocks noGrp="1"/>
          </p:cNvSpPr>
          <p:nvPr>
            <p:ph type="body" sz="quarter" idx="10"/>
          </p:nvPr>
        </p:nvSpPr>
        <p:spPr>
          <a:xfrm>
            <a:off x="269239" y="1925685"/>
            <a:ext cx="11655839" cy="286232"/>
          </a:xfrm>
          <a:noFill/>
        </p:spPr>
        <p:txBody>
          <a:bodyPr wrap="square" lIns="91440" tIns="45720" rIns="91440" bIns="45720" rtlCol="0">
            <a:spAutoFit/>
          </a:bodyPr>
          <a:lstStyle>
            <a:lvl1pPr marL="0" indent="0">
              <a:buNone/>
              <a:defRPr lang="en-US" sz="1400" b="1" dirty="0" smtClean="0">
                <a:solidFill>
                  <a:schemeClr val="tx2"/>
                </a:solidFill>
                <a:latin typeface="Segoe UI Semibold" charset="0"/>
                <a:ea typeface="Segoe UI Semibold" charset="0"/>
                <a:cs typeface="Segoe UI Semibold" charset="0"/>
              </a:defRPr>
            </a:lvl1pPr>
          </a:lstStyle>
          <a:p>
            <a:pPr marL="0" lvl="0" defTabSz="914400"/>
            <a:r>
              <a:rPr lang="en-US"/>
              <a:t>Edit Master text styles</a:t>
            </a:r>
          </a:p>
        </p:txBody>
      </p:sp>
      <p:sp>
        <p:nvSpPr>
          <p:cNvPr id="5" name="Text Placeholder 4">
            <a:extLst>
              <a:ext uri="{FF2B5EF4-FFF2-40B4-BE49-F238E27FC236}">
                <a16:creationId xmlns:a16="http://schemas.microsoft.com/office/drawing/2014/main" id="{4EC8EC2D-775A-4C5D-A565-2CA6D1D13B02}"/>
              </a:ext>
            </a:extLst>
          </p:cNvPr>
          <p:cNvSpPr>
            <a:spLocks noGrp="1"/>
          </p:cNvSpPr>
          <p:nvPr>
            <p:ph type="body" sz="quarter" idx="11"/>
          </p:nvPr>
        </p:nvSpPr>
        <p:spPr>
          <a:xfrm>
            <a:off x="3121025" y="2614613"/>
            <a:ext cx="3617913" cy="553998"/>
          </a:xfrm>
        </p:spPr>
        <p:txBody>
          <a:bodyPr/>
          <a:lstStyle/>
          <a:p>
            <a:pPr lvl="0"/>
            <a:endParaRPr lang="en-US" dirty="0"/>
          </a:p>
        </p:txBody>
      </p:sp>
    </p:spTree>
    <p:extLst>
      <p:ext uri="{BB962C8B-B14F-4D97-AF65-F5344CB8AC3E}">
        <p14:creationId xmlns:p14="http://schemas.microsoft.com/office/powerpoint/2010/main" val="74011241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93989" y="1995715"/>
            <a:ext cx="4147828" cy="2866570"/>
          </a:xfrm>
        </p:spPr>
        <p:txBody>
          <a:bodyPr anchor="ctr">
            <a:normAutofit/>
          </a:bodyPr>
          <a:lstStyle>
            <a:lvl1pPr algn="l">
              <a:lnSpc>
                <a:spcPct val="100000"/>
              </a:lnSpc>
              <a:defRPr lang="en-US" sz="3200" kern="1200" cap="all" spc="500" dirty="0">
                <a:ln w="3175">
                  <a:noFill/>
                </a:ln>
                <a:solidFill>
                  <a:srgbClr val="FFFFFF"/>
                </a:solidFill>
                <a:latin typeface="Segoe UI Semilight" charset="0"/>
                <a:ea typeface="+mn-ea"/>
                <a:cs typeface="Segoe UI Semilight" charset="0"/>
              </a:defRPr>
            </a:lvl1pPr>
          </a:lstStyle>
          <a:p>
            <a:r>
              <a:rPr lang="en-US"/>
              <a:t>Click to edit Master title style</a:t>
            </a:r>
          </a:p>
        </p:txBody>
      </p:sp>
      <p:sp>
        <p:nvSpPr>
          <p:cNvPr id="6" name="Pentagon 684">
            <a:extLst>
              <a:ext uri="{C183D7F6-B498-43B3-948B-1728B52AA6E4}">
                <adec:decorative xmlns:adec="http://schemas.microsoft.com/office/drawing/2017/decorative" val="1"/>
              </a:ext>
            </a:extLst>
          </p:cNvPr>
          <p:cNvSpPr/>
          <p:nvPr userDrawn="1"/>
        </p:nvSpPr>
        <p:spPr>
          <a:xfrm>
            <a:off x="1" y="0"/>
            <a:ext cx="534706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E4644265-AF18-4A16-A157-5DD8BA532C61}"/>
              </a:ext>
            </a:extLst>
          </p:cNvPr>
          <p:cNvSpPr>
            <a:spLocks noGrp="1"/>
          </p:cNvSpPr>
          <p:nvPr>
            <p:ph sz="quarter" idx="10"/>
          </p:nvPr>
        </p:nvSpPr>
        <p:spPr>
          <a:xfrm>
            <a:off x="6232525" y="838200"/>
            <a:ext cx="2514600" cy="553998"/>
          </a:xfrm>
        </p:spPr>
        <p:txBody>
          <a:bodyPr/>
          <a:lstStyle>
            <a:lvl1pPr marL="0" indent="0">
              <a:buNone/>
              <a:defRPr/>
            </a:lvl1pPr>
          </a:lstStyle>
          <a:p>
            <a:pPr lvl="0"/>
            <a:endParaRPr lang="en-US" dirty="0"/>
          </a:p>
        </p:txBody>
      </p:sp>
      <p:sp>
        <p:nvSpPr>
          <p:cNvPr id="7" name="Content Placeholder 3">
            <a:extLst>
              <a:ext uri="{FF2B5EF4-FFF2-40B4-BE49-F238E27FC236}">
                <a16:creationId xmlns:a16="http://schemas.microsoft.com/office/drawing/2014/main" id="{75BA41F3-A8CB-4165-B3D1-937BC1C62D27}"/>
              </a:ext>
            </a:extLst>
          </p:cNvPr>
          <p:cNvSpPr>
            <a:spLocks noGrp="1"/>
          </p:cNvSpPr>
          <p:nvPr>
            <p:ph sz="quarter" idx="11"/>
          </p:nvPr>
        </p:nvSpPr>
        <p:spPr>
          <a:xfrm>
            <a:off x="6232525" y="1718716"/>
            <a:ext cx="2514600" cy="553998"/>
          </a:xfrm>
        </p:spPr>
        <p:txBody>
          <a:bodyPr/>
          <a:lstStyle>
            <a:lvl1pPr marL="0" indent="0">
              <a:buNone/>
              <a:defRPr/>
            </a:lvl1pPr>
          </a:lstStyle>
          <a:p>
            <a:pPr lvl="0"/>
            <a:endParaRPr lang="en-US" dirty="0"/>
          </a:p>
        </p:txBody>
      </p:sp>
    </p:spTree>
    <p:extLst>
      <p:ext uri="{BB962C8B-B14F-4D97-AF65-F5344CB8AC3E}">
        <p14:creationId xmlns:p14="http://schemas.microsoft.com/office/powerpoint/2010/main" val="398312901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7_Title and stage">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lstStyle>
            <a:lvl1pPr algn="l">
              <a:defRPr/>
            </a:lvl1pPr>
          </a:lstStyle>
          <a:p>
            <a:r>
              <a:rPr lang="en-US"/>
              <a:t>Click to edit Master title style</a:t>
            </a:r>
          </a:p>
        </p:txBody>
      </p:sp>
      <p:sp>
        <p:nvSpPr>
          <p:cNvPr id="3" name="Rectangle 2">
            <a:extLst>
              <a:ext uri="{FF2B5EF4-FFF2-40B4-BE49-F238E27FC236}">
                <a16:creationId xmlns:a16="http://schemas.microsoft.com/office/drawing/2014/main" id="{E8FBB2BD-846C-4813-B494-1EA4319C74C7}"/>
              </a:ext>
              <a:ext uri="{C183D7F6-B498-43B3-948B-1728B52AA6E4}">
                <adec:decorative xmlns:adec="http://schemas.microsoft.com/office/drawing/2017/decorative" val="1"/>
              </a:ext>
            </a:extLst>
          </p:cNvPr>
          <p:cNvSpPr/>
          <p:nvPr userDrawn="1"/>
        </p:nvSpPr>
        <p:spPr>
          <a:xfrm>
            <a:off x="0" y="1189176"/>
            <a:ext cx="12192000" cy="5676058"/>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6">
            <a:extLst>
              <a:ext uri="{FF2B5EF4-FFF2-40B4-BE49-F238E27FC236}">
                <a16:creationId xmlns:a16="http://schemas.microsoft.com/office/drawing/2014/main" id="{6729A52D-6519-4C96-A45A-BAE0864CF96F}"/>
              </a:ext>
              <a:ext uri="{C183D7F6-B498-43B3-948B-1728B52AA6E4}">
                <adec:decorative xmlns:adec="http://schemas.microsoft.com/office/drawing/2017/decorative" val="1"/>
              </a:ext>
            </a:extLst>
          </p:cNvPr>
          <p:cNvGraphicFramePr>
            <a:graphicFrameLocks noGrp="1"/>
          </p:cNvGraphicFramePr>
          <p:nvPr userDrawn="1">
            <p:extLst>
              <p:ext uri="{D42A27DB-BD31-4B8C-83A1-F6EECF244321}">
                <p14:modId xmlns:p14="http://schemas.microsoft.com/office/powerpoint/2010/main" val="1375217211"/>
              </p:ext>
            </p:extLst>
          </p:nvPr>
        </p:nvGraphicFramePr>
        <p:xfrm>
          <a:off x="1380674" y="1575618"/>
          <a:ext cx="9430652" cy="4407875"/>
        </p:xfrm>
        <a:graphic>
          <a:graphicData uri="http://schemas.openxmlformats.org/drawingml/2006/table">
            <a:tbl>
              <a:tblPr firstRow="1" bandRow="1">
                <a:tableStyleId>{5940675A-B579-460E-94D1-54222C63F5DA}</a:tableStyleId>
              </a:tblPr>
              <a:tblGrid>
                <a:gridCol w="2810837">
                  <a:extLst>
                    <a:ext uri="{9D8B030D-6E8A-4147-A177-3AD203B41FA5}">
                      <a16:colId xmlns:a16="http://schemas.microsoft.com/office/drawing/2014/main" val="2670246503"/>
                    </a:ext>
                  </a:extLst>
                </a:gridCol>
                <a:gridCol w="846894">
                  <a:extLst>
                    <a:ext uri="{9D8B030D-6E8A-4147-A177-3AD203B41FA5}">
                      <a16:colId xmlns:a16="http://schemas.microsoft.com/office/drawing/2014/main" val="2840900199"/>
                    </a:ext>
                  </a:extLst>
                </a:gridCol>
                <a:gridCol w="5772921">
                  <a:extLst>
                    <a:ext uri="{9D8B030D-6E8A-4147-A177-3AD203B41FA5}">
                      <a16:colId xmlns:a16="http://schemas.microsoft.com/office/drawing/2014/main" val="1650129827"/>
                    </a:ext>
                  </a:extLst>
                </a:gridCol>
              </a:tblGrid>
              <a:tr h="457961">
                <a:tc>
                  <a:txBody>
                    <a:bodyPr/>
                    <a:lstStyle/>
                    <a:p>
                      <a:pPr algn="ctr"/>
                      <a:endParaRPr lang="en-US" sz="1400" dirty="0">
                        <a:solidFill>
                          <a:schemeClr val="bg1"/>
                        </a:solidFill>
                        <a:latin typeface="Segoe UI Semibold" panose="020B0702040204020203" pitchFamily="34" charset="0"/>
                        <a:cs typeface="Segoe UI Semibold" panose="020B0702040204020203" pitchFamily="34"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pPr algn="ctr"/>
                      <a:endParaRPr lang="en-US" sz="1400">
                        <a:solidFill>
                          <a:schemeClr val="bg1"/>
                        </a:solidFill>
                        <a:latin typeface="Segoe UI Semibold" panose="020B0702040204020203" pitchFamily="34" charset="0"/>
                        <a:cs typeface="Segoe UI Semibold" panose="020B0702040204020203" pitchFamily="34"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pPr algn="ctr"/>
                      <a:endParaRPr lang="en-US" sz="1400">
                        <a:solidFill>
                          <a:schemeClr val="bg1"/>
                        </a:solidFill>
                        <a:latin typeface="Segoe UI Semibold" panose="020B0702040204020203" pitchFamily="34" charset="0"/>
                        <a:cs typeface="Segoe UI Semibold" panose="020B0702040204020203" pitchFamily="34"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extLst>
                  <a:ext uri="{0D108BD9-81ED-4DB2-BD59-A6C34878D82A}">
                    <a16:rowId xmlns:a16="http://schemas.microsoft.com/office/drawing/2014/main" val="3070670819"/>
                  </a:ext>
                </a:extLst>
              </a:tr>
              <a:tr h="658319">
                <a:tc>
                  <a:txBody>
                    <a:bodyPr/>
                    <a:lstStyle/>
                    <a:p>
                      <a:pPr algn="ctr"/>
                      <a:endParaRPr lang="en-US" sz="1800" b="1" dirty="0">
                        <a:latin typeface="Segoe UI Semibold" panose="020B0702040204020203" pitchFamily="34" charset="0"/>
                        <a:cs typeface="Segoe UI Semibold" panose="020B0702040204020203" pitchFamily="34"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1600" b="1">
                        <a:latin typeface="Consolas" panose="020B0609020204030204" pitchFamily="49"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endParaRPr lang="en-US" sz="1400"/>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4150616045"/>
                  </a:ext>
                </a:extLst>
              </a:tr>
              <a:tr h="658319">
                <a:tc>
                  <a:txBody>
                    <a:bodyPr/>
                    <a:lstStyle/>
                    <a:p>
                      <a:pPr algn="ctr"/>
                      <a:endParaRPr lang="en-US" sz="1800" b="1" dirty="0">
                        <a:latin typeface="Segoe UI Semibold" panose="020B0702040204020203" pitchFamily="34" charset="0"/>
                        <a:cs typeface="Segoe UI Semibold" panose="020B0702040204020203" pitchFamily="34"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1600" b="1">
                        <a:latin typeface="Consolas" panose="020B0609020204030204" pitchFamily="49"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endParaRPr lang="en-US" sz="1400" dirty="0"/>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885340728"/>
                  </a:ext>
                </a:extLst>
              </a:tr>
              <a:tr h="658319">
                <a:tc>
                  <a:txBody>
                    <a:bodyPr/>
                    <a:lstStyle/>
                    <a:p>
                      <a:pPr algn="ctr"/>
                      <a:endParaRPr lang="en-US" sz="1800" b="1" dirty="0">
                        <a:latin typeface="Segoe UI Semibold" panose="020B0702040204020203" pitchFamily="34" charset="0"/>
                        <a:cs typeface="Segoe UI Semibold" panose="020B0702040204020203" pitchFamily="34"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a:endParaRPr lang="en-US" sz="1600" b="1">
                        <a:latin typeface="Consolas" panose="020B0609020204030204" pitchFamily="49"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endParaRPr lang="en-US" sz="1400"/>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3908530368"/>
                  </a:ext>
                </a:extLst>
              </a:tr>
              <a:tr h="658319">
                <a:tc>
                  <a:txBody>
                    <a:bodyPr/>
                    <a:lstStyle/>
                    <a:p>
                      <a:pPr algn="ctr"/>
                      <a:endParaRPr lang="en-US" sz="1800" b="1" dirty="0">
                        <a:latin typeface="Segoe UI Semibold" panose="020B0702040204020203" pitchFamily="34" charset="0"/>
                        <a:cs typeface="Segoe UI Semibold" panose="020B0702040204020203" pitchFamily="34"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1600" b="1">
                        <a:latin typeface="Consolas" panose="020B0609020204030204" pitchFamily="49"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endParaRPr lang="en-US" sz="1400"/>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3355582824"/>
                  </a:ext>
                </a:extLst>
              </a:tr>
              <a:tr h="658319">
                <a:tc>
                  <a:txBody>
                    <a:bodyPr/>
                    <a:lstStyle/>
                    <a:p>
                      <a:pPr algn="ctr"/>
                      <a:endParaRPr lang="en-US" sz="1800" b="1" dirty="0">
                        <a:latin typeface="Segoe UI Semibold" panose="020B0702040204020203" pitchFamily="34" charset="0"/>
                        <a:cs typeface="Segoe UI Semibold" panose="020B0702040204020203" pitchFamily="34"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1600" b="1">
                        <a:latin typeface="Consolas" panose="020B0609020204030204" pitchFamily="49"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endParaRPr lang="en-US" sz="1400"/>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369059149"/>
                  </a:ext>
                </a:extLst>
              </a:tr>
              <a:tr h="658319">
                <a:tc>
                  <a:txBody>
                    <a:bodyPr/>
                    <a:lstStyle/>
                    <a:p>
                      <a:pPr algn="ctr"/>
                      <a:endParaRPr lang="en-US" sz="1800" b="1" dirty="0">
                        <a:latin typeface="Segoe UI Semibold" panose="020B0702040204020203" pitchFamily="34" charset="0"/>
                        <a:cs typeface="Segoe UI Semibold" panose="020B0702040204020203" pitchFamily="34"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a:endParaRPr lang="en-US" sz="1600" b="1">
                        <a:latin typeface="Consolas" panose="020B0609020204030204" pitchFamily="49" charset="0"/>
                      </a:endParaRP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l"/>
                      <a:endParaRPr lang="en-US" sz="1400" dirty="0"/>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18429485"/>
                  </a:ext>
                </a:extLst>
              </a:tr>
            </a:tbl>
          </a:graphicData>
        </a:graphic>
      </p:graphicFrame>
    </p:spTree>
    <p:extLst>
      <p:ext uri="{BB962C8B-B14F-4D97-AF65-F5344CB8AC3E}">
        <p14:creationId xmlns:p14="http://schemas.microsoft.com/office/powerpoint/2010/main" val="2412903621"/>
      </p:ext>
    </p:extLst>
  </p:cSld>
  <p:clrMapOvr>
    <a:masterClrMapping/>
  </p:clrMapOvr>
  <p:transition>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50000">
                                      <p:stCondLst>
                                        <p:cond delay="200"/>
                                      </p:stCondLst>
                                      <p:childTnLst>
                                        <p:set>
                                          <p:cBhvr>
                                            <p:cTn id="6" dur="1" fill="hold">
                                              <p:stCondLst>
                                                <p:cond delay="0"/>
                                              </p:stCondLst>
                                            </p:cTn>
                                            <p:tgtEl>
                                              <p:spTgt spid="7"/>
                                            </p:tgtEl>
                                            <p:attrNameLst>
                                              <p:attrName>style.visibility</p:attrName>
                                            </p:attrNameLst>
                                          </p:cBhvr>
                                          <p:to>
                                            <p:strVal val="visible"/>
                                          </p:to>
                                        </p:set>
                                        <p:anim calcmode="lin" valueType="num" p14:bounceEnd="50000">
                                          <p:cBhvr additive="base">
                                            <p:cTn id="7" dur="500" fill="hold"/>
                                            <p:tgtEl>
                                              <p:spTgt spid="7"/>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2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6_Title and stage_left">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lstStyle>
            <a:lvl1pPr algn="l">
              <a:defRPr/>
            </a:lvl1pPr>
          </a:lstStyle>
          <a:p>
            <a:r>
              <a:rPr lang="en-US"/>
              <a:t>Click to edit Master title style</a:t>
            </a:r>
          </a:p>
        </p:txBody>
      </p:sp>
      <p:sp>
        <p:nvSpPr>
          <p:cNvPr id="3" name="Rectangle 2">
            <a:extLst>
              <a:ext uri="{FF2B5EF4-FFF2-40B4-BE49-F238E27FC236}">
                <a16:creationId xmlns:a16="http://schemas.microsoft.com/office/drawing/2014/main" id="{E8FBB2BD-846C-4813-B494-1EA4319C74C7}"/>
              </a:ext>
              <a:ext uri="{C183D7F6-B498-43B3-948B-1728B52AA6E4}">
                <adec:decorative xmlns:adec="http://schemas.microsoft.com/office/drawing/2017/decorative" val="1"/>
              </a:ext>
            </a:extLst>
          </p:cNvPr>
          <p:cNvSpPr/>
          <p:nvPr userDrawn="1"/>
        </p:nvSpPr>
        <p:spPr>
          <a:xfrm>
            <a:off x="0" y="1189176"/>
            <a:ext cx="12192000" cy="5676058"/>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a:extLst>
              <a:ext uri="{FF2B5EF4-FFF2-40B4-BE49-F238E27FC236}">
                <a16:creationId xmlns:a16="http://schemas.microsoft.com/office/drawing/2014/main" id="{5835769B-D947-4F65-8B06-B00FA97D0BD9}"/>
              </a:ext>
            </a:extLst>
          </p:cNvPr>
          <p:cNvSpPr>
            <a:spLocks noGrp="1"/>
          </p:cNvSpPr>
          <p:nvPr>
            <p:ph type="body" sz="quarter" idx="11"/>
          </p:nvPr>
        </p:nvSpPr>
        <p:spPr>
          <a:xfrm>
            <a:off x="269874" y="1584156"/>
            <a:ext cx="5686789" cy="4751330"/>
          </a:xfrm>
        </p:spPr>
        <p:txBody>
          <a:bodyPr/>
          <a:lstStyle>
            <a:lvl1pPr marL="0" indent="0">
              <a:spcBef>
                <a:spcPts val="1200"/>
              </a:spcBef>
              <a:buNone/>
              <a:defRPr lang="en-US" sz="1600" b="1" kern="1200" spc="0" baseline="0" dirty="0" smtClean="0">
                <a:solidFill>
                  <a:schemeClr val="tx2"/>
                </a:solidFill>
                <a:latin typeface="Segoe UI Semibold" charset="0"/>
                <a:ea typeface="Segoe UI Semibold" charset="0"/>
                <a:cs typeface="Segoe UI Semibold" charset="0"/>
              </a:defRPr>
            </a:lvl1pPr>
            <a:lvl2pPr marL="236538" indent="-236538">
              <a:spcBef>
                <a:spcPts val="800"/>
              </a:spcBef>
              <a:spcAft>
                <a:spcPts val="400"/>
              </a:spcAft>
              <a:buClr>
                <a:schemeClr val="tx2"/>
              </a:buClr>
              <a:defRPr lang="en-US" sz="1600" kern="1200" spc="0" baseline="0" dirty="0" smtClean="0">
                <a:solidFill>
                  <a:schemeClr val="tx1"/>
                </a:solidFill>
                <a:latin typeface="Segoe UI Semilight" charset="0"/>
                <a:ea typeface="Segoe UI Semilight" charset="0"/>
                <a:cs typeface="Segoe UI Semilight" charset="0"/>
              </a:defRPr>
            </a:lvl2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78512438-1ABD-46B1-8287-587481D2C99C}"/>
              </a:ext>
            </a:extLst>
          </p:cNvPr>
          <p:cNvSpPr>
            <a:spLocks noGrp="1"/>
          </p:cNvSpPr>
          <p:nvPr>
            <p:ph sz="quarter" idx="12"/>
          </p:nvPr>
        </p:nvSpPr>
        <p:spPr>
          <a:xfrm>
            <a:off x="6340475" y="5157788"/>
            <a:ext cx="1925638" cy="553998"/>
          </a:xfrm>
        </p:spPr>
        <p:txBody>
          <a:bodyPr/>
          <a:lstStyle>
            <a:lvl1pPr marL="0" indent="0">
              <a:buNone/>
              <a:defRPr/>
            </a:lvl1pPr>
          </a:lstStyle>
          <a:p>
            <a:pPr lvl="0"/>
            <a:endParaRPr lang="en-US" dirty="0"/>
          </a:p>
        </p:txBody>
      </p:sp>
      <p:sp>
        <p:nvSpPr>
          <p:cNvPr id="8" name="Content Placeholder 5">
            <a:extLst>
              <a:ext uri="{FF2B5EF4-FFF2-40B4-BE49-F238E27FC236}">
                <a16:creationId xmlns:a16="http://schemas.microsoft.com/office/drawing/2014/main" id="{F1865F2F-2AF7-4461-B0D4-68C24AC56EA3}"/>
              </a:ext>
            </a:extLst>
          </p:cNvPr>
          <p:cNvSpPr>
            <a:spLocks noGrp="1"/>
          </p:cNvSpPr>
          <p:nvPr>
            <p:ph sz="quarter" idx="13"/>
          </p:nvPr>
        </p:nvSpPr>
        <p:spPr>
          <a:xfrm>
            <a:off x="6340475" y="5804937"/>
            <a:ext cx="1925638" cy="553998"/>
          </a:xfrm>
        </p:spPr>
        <p:txBody>
          <a:bodyPr/>
          <a:lstStyle>
            <a:lvl1pPr marL="0" indent="0">
              <a:buNone/>
              <a:defRPr/>
            </a:lvl1pPr>
          </a:lstStyle>
          <a:p>
            <a:pPr lvl="0"/>
            <a:endParaRPr lang="en-US" dirty="0"/>
          </a:p>
        </p:txBody>
      </p:sp>
      <p:sp>
        <p:nvSpPr>
          <p:cNvPr id="9" name="Content Placeholder 5">
            <a:extLst>
              <a:ext uri="{FF2B5EF4-FFF2-40B4-BE49-F238E27FC236}">
                <a16:creationId xmlns:a16="http://schemas.microsoft.com/office/drawing/2014/main" id="{62DB18E6-45F4-40D8-A76F-BB9BA405A056}"/>
              </a:ext>
            </a:extLst>
          </p:cNvPr>
          <p:cNvSpPr>
            <a:spLocks noGrp="1"/>
          </p:cNvSpPr>
          <p:nvPr>
            <p:ph sz="quarter" idx="14"/>
          </p:nvPr>
        </p:nvSpPr>
        <p:spPr>
          <a:xfrm>
            <a:off x="8649925" y="5157788"/>
            <a:ext cx="1925638" cy="553998"/>
          </a:xfrm>
        </p:spPr>
        <p:txBody>
          <a:bodyPr/>
          <a:lstStyle>
            <a:lvl1pPr marL="0" indent="0">
              <a:buNone/>
              <a:defRPr/>
            </a:lvl1pPr>
          </a:lstStyle>
          <a:p>
            <a:pPr lvl="0"/>
            <a:endParaRPr lang="en-US" dirty="0"/>
          </a:p>
        </p:txBody>
      </p:sp>
    </p:spTree>
    <p:extLst>
      <p:ext uri="{BB962C8B-B14F-4D97-AF65-F5344CB8AC3E}">
        <p14:creationId xmlns:p14="http://schemas.microsoft.com/office/powerpoint/2010/main" val="223589379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nd stage_left">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lstStyle>
            <a:lvl1pPr algn="l">
              <a:defRPr/>
            </a:lvl1pPr>
          </a:lstStyle>
          <a:p>
            <a:r>
              <a:rPr lang="en-US"/>
              <a:t>Click to edit Master title style</a:t>
            </a:r>
          </a:p>
        </p:txBody>
      </p:sp>
      <p:sp>
        <p:nvSpPr>
          <p:cNvPr id="3" name="Rectangle 2">
            <a:extLst>
              <a:ext uri="{FF2B5EF4-FFF2-40B4-BE49-F238E27FC236}">
                <a16:creationId xmlns:a16="http://schemas.microsoft.com/office/drawing/2014/main" id="{E8FBB2BD-846C-4813-B494-1EA4319C74C7}"/>
              </a:ext>
              <a:ext uri="{C183D7F6-B498-43B3-948B-1728B52AA6E4}">
                <adec:decorative xmlns:adec="http://schemas.microsoft.com/office/drawing/2017/decorative" val="1"/>
              </a:ext>
            </a:extLst>
          </p:cNvPr>
          <p:cNvSpPr/>
          <p:nvPr userDrawn="1"/>
        </p:nvSpPr>
        <p:spPr>
          <a:xfrm>
            <a:off x="0" y="1189176"/>
            <a:ext cx="12192000" cy="5676058"/>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a:extLst>
              <a:ext uri="{FF2B5EF4-FFF2-40B4-BE49-F238E27FC236}">
                <a16:creationId xmlns:a16="http://schemas.microsoft.com/office/drawing/2014/main" id="{5835769B-D947-4F65-8B06-B00FA97D0BD9}"/>
              </a:ext>
            </a:extLst>
          </p:cNvPr>
          <p:cNvSpPr>
            <a:spLocks noGrp="1"/>
          </p:cNvSpPr>
          <p:nvPr>
            <p:ph type="body" sz="quarter" idx="11"/>
          </p:nvPr>
        </p:nvSpPr>
        <p:spPr>
          <a:xfrm>
            <a:off x="269874" y="1584156"/>
            <a:ext cx="5686789" cy="4751330"/>
          </a:xfrm>
        </p:spPr>
        <p:txBody>
          <a:bodyPr/>
          <a:lstStyle>
            <a:lvl1pPr marL="0" indent="0">
              <a:spcBef>
                <a:spcPts val="1200"/>
              </a:spcBef>
              <a:buNone/>
              <a:defRPr lang="en-US" sz="1600" b="1" kern="1200" spc="0" baseline="0" dirty="0" smtClean="0">
                <a:solidFill>
                  <a:schemeClr val="tx2"/>
                </a:solidFill>
                <a:latin typeface="Segoe UI Semibold" charset="0"/>
                <a:ea typeface="Segoe UI Semibold" charset="0"/>
                <a:cs typeface="Segoe UI Semibold" charset="0"/>
              </a:defRPr>
            </a:lvl1pPr>
            <a:lvl2pPr marL="236538" indent="-236538">
              <a:spcBef>
                <a:spcPts val="800"/>
              </a:spcBef>
              <a:spcAft>
                <a:spcPts val="400"/>
              </a:spcAft>
              <a:buClr>
                <a:schemeClr val="tx2"/>
              </a:buClr>
              <a:defRPr lang="en-US" sz="1600" kern="1200" spc="0" baseline="0" dirty="0" smtClean="0">
                <a:solidFill>
                  <a:schemeClr val="tx1"/>
                </a:solidFill>
                <a:latin typeface="Segoe UI Semilight" charset="0"/>
                <a:ea typeface="Segoe UI Semilight" charset="0"/>
                <a:cs typeface="Segoe UI Semilight" charset="0"/>
              </a:defRPr>
            </a:lvl2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1396897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6" name="Rectangle 5">
            <a:extLst>
              <a:ext uri="{FF2B5EF4-FFF2-40B4-BE49-F238E27FC236}">
                <a16:creationId xmlns:a16="http://schemas.microsoft.com/office/drawing/2014/main" id="{E8FBB2BD-846C-4813-B494-1EA4319C74C7}"/>
              </a:ext>
              <a:ext uri="{C183D7F6-B498-43B3-948B-1728B52AA6E4}">
                <adec:decorative xmlns:adec="http://schemas.microsoft.com/office/drawing/2017/decorative" val="1"/>
              </a:ext>
            </a:extLst>
          </p:cNvPr>
          <p:cNvSpPr/>
          <p:nvPr userDrawn="1"/>
        </p:nvSpPr>
        <p:spPr>
          <a:xfrm>
            <a:off x="0" y="1189176"/>
            <a:ext cx="12192000" cy="5676058"/>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p:cNvSpPr>
            <a:spLocks noGrp="1"/>
          </p:cNvSpPr>
          <p:nvPr>
            <p:ph type="body" sz="quarter" idx="10"/>
          </p:nvPr>
        </p:nvSpPr>
        <p:spPr>
          <a:xfrm>
            <a:off x="269239" y="1366663"/>
            <a:ext cx="11653522" cy="1434239"/>
          </a:xfrm>
        </p:spPr>
        <p:txBody>
          <a:bodyPr/>
          <a:lstStyle>
            <a:lvl1pPr marL="0" indent="0">
              <a:buNone/>
              <a:defRPr sz="14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661" indent="0">
              <a:buNone/>
              <a:defRPr sz="14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979" indent="0">
              <a:buNone/>
              <a:defRPr sz="14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362" indent="0">
              <a:buNone/>
              <a:defRPr sz="14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094" indent="0">
              <a:buNone/>
              <a:defRPr sz="14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9499522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6_Title and stage">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lstStyle>
            <a:lvl1pPr algn="l">
              <a:defRPr/>
            </a:lvl1pPr>
          </a:lstStyle>
          <a:p>
            <a:r>
              <a:rPr lang="en-US"/>
              <a:t>Click to edit Master title style</a:t>
            </a:r>
          </a:p>
        </p:txBody>
      </p:sp>
      <p:sp>
        <p:nvSpPr>
          <p:cNvPr id="3" name="Rectangle 2">
            <a:extLst>
              <a:ext uri="{FF2B5EF4-FFF2-40B4-BE49-F238E27FC236}">
                <a16:creationId xmlns:a16="http://schemas.microsoft.com/office/drawing/2014/main" id="{E8FBB2BD-846C-4813-B494-1EA4319C74C7}"/>
              </a:ext>
              <a:ext uri="{C183D7F6-B498-43B3-948B-1728B52AA6E4}">
                <adec:decorative xmlns:adec="http://schemas.microsoft.com/office/drawing/2017/decorative" val="1"/>
              </a:ext>
            </a:extLst>
          </p:cNvPr>
          <p:cNvSpPr/>
          <p:nvPr userDrawn="1"/>
        </p:nvSpPr>
        <p:spPr>
          <a:xfrm>
            <a:off x="0" y="1189176"/>
            <a:ext cx="12192000" cy="5676058"/>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a:extLst>
              <a:ext uri="{FF2B5EF4-FFF2-40B4-BE49-F238E27FC236}">
                <a16:creationId xmlns:a16="http://schemas.microsoft.com/office/drawing/2014/main" id="{D51B25BF-04D3-438D-B22A-D496C649A19B}"/>
              </a:ext>
            </a:extLst>
          </p:cNvPr>
          <p:cNvSpPr>
            <a:spLocks noGrp="1"/>
          </p:cNvSpPr>
          <p:nvPr>
            <p:ph type="body" sz="quarter" idx="10"/>
          </p:nvPr>
        </p:nvSpPr>
        <p:spPr>
          <a:xfrm>
            <a:off x="269239" y="1925685"/>
            <a:ext cx="11655839" cy="286232"/>
          </a:xfrm>
          <a:noFill/>
        </p:spPr>
        <p:txBody>
          <a:bodyPr wrap="square" lIns="91440" tIns="45720" rIns="91440" bIns="45720" rtlCol="0">
            <a:spAutoFit/>
          </a:bodyPr>
          <a:lstStyle>
            <a:lvl1pPr marL="0" indent="0">
              <a:buNone/>
              <a:defRPr lang="en-US" sz="1400" b="1" dirty="0" smtClean="0">
                <a:solidFill>
                  <a:schemeClr val="tx2"/>
                </a:solidFill>
                <a:latin typeface="Segoe UI Semibold" charset="0"/>
                <a:ea typeface="Segoe UI Semibold" charset="0"/>
                <a:cs typeface="Segoe UI Semibold" charset="0"/>
              </a:defRPr>
            </a:lvl1pPr>
          </a:lstStyle>
          <a:p>
            <a:pPr marL="0" lvl="0" defTabSz="914400"/>
            <a:r>
              <a:rPr lang="en-US"/>
              <a:t>Edit Master text styles</a:t>
            </a:r>
          </a:p>
        </p:txBody>
      </p:sp>
      <p:sp>
        <p:nvSpPr>
          <p:cNvPr id="5" name="Content Placeholder 4">
            <a:extLst>
              <a:ext uri="{FF2B5EF4-FFF2-40B4-BE49-F238E27FC236}">
                <a16:creationId xmlns:a16="http://schemas.microsoft.com/office/drawing/2014/main" id="{2F7B52E2-3DFC-4A45-8BB3-F6F24A2DD2D5}"/>
              </a:ext>
            </a:extLst>
          </p:cNvPr>
          <p:cNvSpPr>
            <a:spLocks noGrp="1"/>
          </p:cNvSpPr>
          <p:nvPr>
            <p:ph sz="quarter" idx="11"/>
          </p:nvPr>
        </p:nvSpPr>
        <p:spPr>
          <a:xfrm>
            <a:off x="7375525" y="2706688"/>
            <a:ext cx="3170555" cy="499808"/>
          </a:xfrm>
        </p:spPr>
        <p:txBody>
          <a:bodyPr/>
          <a:lstStyle>
            <a:lvl1pPr marL="0" indent="0">
              <a:buNone/>
              <a:defRPr/>
            </a:lvl1pPr>
          </a:lstStyle>
          <a:p>
            <a:pPr lvl="0"/>
            <a:endParaRPr lang="en-US" dirty="0"/>
          </a:p>
        </p:txBody>
      </p:sp>
      <p:sp>
        <p:nvSpPr>
          <p:cNvPr id="7" name="Content Placeholder 4">
            <a:extLst>
              <a:ext uri="{FF2B5EF4-FFF2-40B4-BE49-F238E27FC236}">
                <a16:creationId xmlns:a16="http://schemas.microsoft.com/office/drawing/2014/main" id="{E2BF62B1-7A9A-4587-85BD-4C8E2F379351}"/>
              </a:ext>
            </a:extLst>
          </p:cNvPr>
          <p:cNvSpPr>
            <a:spLocks noGrp="1"/>
          </p:cNvSpPr>
          <p:nvPr>
            <p:ph sz="quarter" idx="12"/>
          </p:nvPr>
        </p:nvSpPr>
        <p:spPr>
          <a:xfrm>
            <a:off x="7375525" y="3291574"/>
            <a:ext cx="3170555" cy="499808"/>
          </a:xfrm>
        </p:spPr>
        <p:txBody>
          <a:bodyPr/>
          <a:lstStyle>
            <a:lvl1pPr marL="0" indent="0">
              <a:buNone/>
              <a:defRPr/>
            </a:lvl1pPr>
          </a:lstStyle>
          <a:p>
            <a:pPr lvl="0"/>
            <a:endParaRPr lang="en-US" dirty="0"/>
          </a:p>
        </p:txBody>
      </p:sp>
      <p:sp>
        <p:nvSpPr>
          <p:cNvPr id="8" name="Content Placeholder 4">
            <a:extLst>
              <a:ext uri="{FF2B5EF4-FFF2-40B4-BE49-F238E27FC236}">
                <a16:creationId xmlns:a16="http://schemas.microsoft.com/office/drawing/2014/main" id="{810E0603-1C10-4339-9BF5-1892E61DECBA}"/>
              </a:ext>
            </a:extLst>
          </p:cNvPr>
          <p:cNvSpPr>
            <a:spLocks noGrp="1"/>
          </p:cNvSpPr>
          <p:nvPr>
            <p:ph sz="quarter" idx="13"/>
          </p:nvPr>
        </p:nvSpPr>
        <p:spPr>
          <a:xfrm>
            <a:off x="7375525" y="3896174"/>
            <a:ext cx="3170555" cy="499808"/>
          </a:xfrm>
        </p:spPr>
        <p:txBody>
          <a:bodyPr/>
          <a:lstStyle>
            <a:lvl1pPr marL="0" indent="0">
              <a:buNone/>
              <a:defRPr/>
            </a:lvl1pPr>
          </a:lstStyle>
          <a:p>
            <a:pPr lvl="0"/>
            <a:endParaRPr lang="en-US" dirty="0"/>
          </a:p>
        </p:txBody>
      </p:sp>
      <p:sp>
        <p:nvSpPr>
          <p:cNvPr id="9" name="Content Placeholder 4">
            <a:extLst>
              <a:ext uri="{FF2B5EF4-FFF2-40B4-BE49-F238E27FC236}">
                <a16:creationId xmlns:a16="http://schemas.microsoft.com/office/drawing/2014/main" id="{0F2322CF-26C5-40E6-AEAC-5D727D9559B5}"/>
              </a:ext>
            </a:extLst>
          </p:cNvPr>
          <p:cNvSpPr>
            <a:spLocks noGrp="1"/>
          </p:cNvSpPr>
          <p:nvPr>
            <p:ph sz="quarter" idx="14"/>
          </p:nvPr>
        </p:nvSpPr>
        <p:spPr>
          <a:xfrm>
            <a:off x="7375524" y="4526200"/>
            <a:ext cx="3170555" cy="499808"/>
          </a:xfrm>
        </p:spPr>
        <p:txBody>
          <a:bodyPr/>
          <a:lstStyle>
            <a:lvl1pPr marL="0" indent="0">
              <a:buNone/>
              <a:defRPr/>
            </a:lvl1pPr>
          </a:lstStyle>
          <a:p>
            <a:pPr lvl="0"/>
            <a:endParaRPr lang="en-US" dirty="0"/>
          </a:p>
        </p:txBody>
      </p:sp>
      <p:sp>
        <p:nvSpPr>
          <p:cNvPr id="10" name="Content Placeholder 4">
            <a:extLst>
              <a:ext uri="{FF2B5EF4-FFF2-40B4-BE49-F238E27FC236}">
                <a16:creationId xmlns:a16="http://schemas.microsoft.com/office/drawing/2014/main" id="{D8EE1E1F-66A6-4AAD-B231-4561078D39F7}"/>
              </a:ext>
            </a:extLst>
          </p:cNvPr>
          <p:cNvSpPr>
            <a:spLocks noGrp="1"/>
          </p:cNvSpPr>
          <p:nvPr>
            <p:ph sz="quarter" idx="15"/>
          </p:nvPr>
        </p:nvSpPr>
        <p:spPr>
          <a:xfrm>
            <a:off x="7375523" y="5289716"/>
            <a:ext cx="3170555" cy="499808"/>
          </a:xfrm>
        </p:spPr>
        <p:txBody>
          <a:bodyPr/>
          <a:lstStyle>
            <a:lvl1pPr marL="0" indent="0">
              <a:buNone/>
              <a:defRPr/>
            </a:lvl1pPr>
          </a:lstStyle>
          <a:p>
            <a:pPr lvl="0"/>
            <a:endParaRPr lang="en-US" dirty="0"/>
          </a:p>
        </p:txBody>
      </p:sp>
      <p:sp>
        <p:nvSpPr>
          <p:cNvPr id="11" name="Content Placeholder 10">
            <a:extLst>
              <a:ext uri="{FF2B5EF4-FFF2-40B4-BE49-F238E27FC236}">
                <a16:creationId xmlns:a16="http://schemas.microsoft.com/office/drawing/2014/main" id="{591C4C8E-B121-4572-BBC3-4E72E334399F}"/>
              </a:ext>
            </a:extLst>
          </p:cNvPr>
          <p:cNvSpPr>
            <a:spLocks noGrp="1"/>
          </p:cNvSpPr>
          <p:nvPr>
            <p:ph sz="quarter" idx="16"/>
          </p:nvPr>
        </p:nvSpPr>
        <p:spPr>
          <a:xfrm>
            <a:off x="390525" y="2495550"/>
            <a:ext cx="1952625" cy="452876"/>
          </a:xfrm>
        </p:spPr>
        <p:txBody>
          <a:bodyPr/>
          <a:lstStyle>
            <a:lvl1pPr marL="0" indent="0">
              <a:buNone/>
              <a:defRPr/>
            </a:lvl1pPr>
          </a:lstStyle>
          <a:p>
            <a:pPr lvl="0"/>
            <a:endParaRPr lang="en-US" dirty="0"/>
          </a:p>
        </p:txBody>
      </p:sp>
      <p:sp>
        <p:nvSpPr>
          <p:cNvPr id="12" name="Content Placeholder 10">
            <a:extLst>
              <a:ext uri="{FF2B5EF4-FFF2-40B4-BE49-F238E27FC236}">
                <a16:creationId xmlns:a16="http://schemas.microsoft.com/office/drawing/2014/main" id="{10080C0E-751C-4E65-8E33-01D33AECAF5C}"/>
              </a:ext>
            </a:extLst>
          </p:cNvPr>
          <p:cNvSpPr>
            <a:spLocks noGrp="1"/>
          </p:cNvSpPr>
          <p:nvPr>
            <p:ph sz="quarter" idx="17"/>
          </p:nvPr>
        </p:nvSpPr>
        <p:spPr>
          <a:xfrm>
            <a:off x="390525" y="3088602"/>
            <a:ext cx="1952625" cy="452876"/>
          </a:xfrm>
        </p:spPr>
        <p:txBody>
          <a:bodyPr/>
          <a:lstStyle>
            <a:lvl1pPr marL="0" indent="0">
              <a:buNone/>
              <a:defRPr/>
            </a:lvl1pPr>
          </a:lstStyle>
          <a:p>
            <a:pPr lvl="0"/>
            <a:endParaRPr lang="en-US" dirty="0"/>
          </a:p>
        </p:txBody>
      </p:sp>
      <p:sp>
        <p:nvSpPr>
          <p:cNvPr id="13" name="Content Placeholder 10">
            <a:extLst>
              <a:ext uri="{FF2B5EF4-FFF2-40B4-BE49-F238E27FC236}">
                <a16:creationId xmlns:a16="http://schemas.microsoft.com/office/drawing/2014/main" id="{C3D5980E-BF53-43FA-9D4B-5D87983FA50E}"/>
              </a:ext>
            </a:extLst>
          </p:cNvPr>
          <p:cNvSpPr>
            <a:spLocks noGrp="1"/>
          </p:cNvSpPr>
          <p:nvPr>
            <p:ph sz="quarter" idx="18"/>
          </p:nvPr>
        </p:nvSpPr>
        <p:spPr>
          <a:xfrm>
            <a:off x="390525" y="3706710"/>
            <a:ext cx="1952625" cy="452876"/>
          </a:xfrm>
        </p:spPr>
        <p:txBody>
          <a:bodyPr/>
          <a:lstStyle>
            <a:lvl1pPr marL="0" indent="0">
              <a:buNone/>
              <a:defRPr/>
            </a:lvl1pPr>
          </a:lstStyle>
          <a:p>
            <a:pPr lvl="0"/>
            <a:endParaRPr lang="en-US" dirty="0"/>
          </a:p>
        </p:txBody>
      </p:sp>
      <p:sp>
        <p:nvSpPr>
          <p:cNvPr id="14" name="Content Placeholder 10">
            <a:extLst>
              <a:ext uri="{FF2B5EF4-FFF2-40B4-BE49-F238E27FC236}">
                <a16:creationId xmlns:a16="http://schemas.microsoft.com/office/drawing/2014/main" id="{DB2285A3-B876-427D-A2B7-E6B9FA3F1088}"/>
              </a:ext>
            </a:extLst>
          </p:cNvPr>
          <p:cNvSpPr>
            <a:spLocks noGrp="1"/>
          </p:cNvSpPr>
          <p:nvPr>
            <p:ph sz="quarter" idx="19"/>
          </p:nvPr>
        </p:nvSpPr>
        <p:spPr>
          <a:xfrm>
            <a:off x="390525" y="4299762"/>
            <a:ext cx="1952625" cy="452876"/>
          </a:xfrm>
        </p:spPr>
        <p:txBody>
          <a:bodyPr/>
          <a:lstStyle>
            <a:lvl1pPr marL="0" indent="0">
              <a:buNone/>
              <a:defRPr/>
            </a:lvl1pPr>
          </a:lstStyle>
          <a:p>
            <a:pPr lvl="0"/>
            <a:endParaRPr lang="en-US" dirty="0"/>
          </a:p>
        </p:txBody>
      </p:sp>
      <p:sp>
        <p:nvSpPr>
          <p:cNvPr id="15" name="Content Placeholder 10">
            <a:extLst>
              <a:ext uri="{FF2B5EF4-FFF2-40B4-BE49-F238E27FC236}">
                <a16:creationId xmlns:a16="http://schemas.microsoft.com/office/drawing/2014/main" id="{E8954CF8-A83A-44FB-85C0-5881EB4437C5}"/>
              </a:ext>
            </a:extLst>
          </p:cNvPr>
          <p:cNvSpPr>
            <a:spLocks noGrp="1"/>
          </p:cNvSpPr>
          <p:nvPr>
            <p:ph sz="quarter" idx="20"/>
          </p:nvPr>
        </p:nvSpPr>
        <p:spPr>
          <a:xfrm>
            <a:off x="390525" y="4845189"/>
            <a:ext cx="1952625" cy="452876"/>
          </a:xfrm>
        </p:spPr>
        <p:txBody>
          <a:bodyPr/>
          <a:lstStyle>
            <a:lvl1pPr marL="0" indent="0">
              <a:buNone/>
              <a:defRPr/>
            </a:lvl1pPr>
          </a:lstStyle>
          <a:p>
            <a:pPr lvl="0"/>
            <a:endParaRPr lang="en-US" dirty="0"/>
          </a:p>
        </p:txBody>
      </p:sp>
      <p:sp>
        <p:nvSpPr>
          <p:cNvPr id="16" name="Content Placeholder 10">
            <a:extLst>
              <a:ext uri="{FF2B5EF4-FFF2-40B4-BE49-F238E27FC236}">
                <a16:creationId xmlns:a16="http://schemas.microsoft.com/office/drawing/2014/main" id="{2FA8864A-4A3C-48E6-91E2-8FA5DA570A31}"/>
              </a:ext>
            </a:extLst>
          </p:cNvPr>
          <p:cNvSpPr>
            <a:spLocks noGrp="1"/>
          </p:cNvSpPr>
          <p:nvPr>
            <p:ph sz="quarter" idx="21"/>
          </p:nvPr>
        </p:nvSpPr>
        <p:spPr>
          <a:xfrm>
            <a:off x="390525" y="5438241"/>
            <a:ext cx="1952625" cy="452876"/>
          </a:xfrm>
        </p:spPr>
        <p:txBody>
          <a:bodyPr/>
          <a:lstStyle>
            <a:lvl1pPr marL="0" indent="0">
              <a:buNone/>
              <a:defRPr/>
            </a:lvl1pPr>
          </a:lstStyle>
          <a:p>
            <a:pPr lvl="0"/>
            <a:endParaRPr lang="en-US" dirty="0"/>
          </a:p>
        </p:txBody>
      </p:sp>
      <p:sp>
        <p:nvSpPr>
          <p:cNvPr id="17" name="Content Placeholder 10">
            <a:extLst>
              <a:ext uri="{FF2B5EF4-FFF2-40B4-BE49-F238E27FC236}">
                <a16:creationId xmlns:a16="http://schemas.microsoft.com/office/drawing/2014/main" id="{1D30B569-2DA2-44F1-B6E8-1AB9A8272420}"/>
              </a:ext>
            </a:extLst>
          </p:cNvPr>
          <p:cNvSpPr>
            <a:spLocks noGrp="1"/>
          </p:cNvSpPr>
          <p:nvPr>
            <p:ph sz="quarter" idx="22"/>
          </p:nvPr>
        </p:nvSpPr>
        <p:spPr>
          <a:xfrm>
            <a:off x="2533650" y="2515962"/>
            <a:ext cx="1952625" cy="452876"/>
          </a:xfrm>
        </p:spPr>
        <p:txBody>
          <a:bodyPr/>
          <a:lstStyle>
            <a:lvl1pPr marL="0" indent="0">
              <a:buNone/>
              <a:defRPr/>
            </a:lvl1pPr>
          </a:lstStyle>
          <a:p>
            <a:pPr lvl="0"/>
            <a:endParaRPr lang="en-US" dirty="0"/>
          </a:p>
        </p:txBody>
      </p:sp>
      <p:sp>
        <p:nvSpPr>
          <p:cNvPr id="18" name="Content Placeholder 10">
            <a:extLst>
              <a:ext uri="{FF2B5EF4-FFF2-40B4-BE49-F238E27FC236}">
                <a16:creationId xmlns:a16="http://schemas.microsoft.com/office/drawing/2014/main" id="{3AA211A5-6066-468A-8A9F-AB4D9DA5BAB4}"/>
              </a:ext>
            </a:extLst>
          </p:cNvPr>
          <p:cNvSpPr>
            <a:spLocks noGrp="1"/>
          </p:cNvSpPr>
          <p:nvPr>
            <p:ph sz="quarter" idx="23"/>
          </p:nvPr>
        </p:nvSpPr>
        <p:spPr>
          <a:xfrm>
            <a:off x="2533650" y="3109014"/>
            <a:ext cx="1952625" cy="452876"/>
          </a:xfrm>
        </p:spPr>
        <p:txBody>
          <a:bodyPr/>
          <a:lstStyle>
            <a:lvl1pPr marL="0" indent="0">
              <a:buNone/>
              <a:defRPr/>
            </a:lvl1pPr>
          </a:lstStyle>
          <a:p>
            <a:pPr lvl="0"/>
            <a:endParaRPr lang="en-US" dirty="0"/>
          </a:p>
        </p:txBody>
      </p:sp>
      <p:sp>
        <p:nvSpPr>
          <p:cNvPr id="19" name="Content Placeholder 10">
            <a:extLst>
              <a:ext uri="{FF2B5EF4-FFF2-40B4-BE49-F238E27FC236}">
                <a16:creationId xmlns:a16="http://schemas.microsoft.com/office/drawing/2014/main" id="{50BE6C1F-D8C9-42CE-BC10-6244DC2779C2}"/>
              </a:ext>
            </a:extLst>
          </p:cNvPr>
          <p:cNvSpPr>
            <a:spLocks noGrp="1"/>
          </p:cNvSpPr>
          <p:nvPr>
            <p:ph sz="quarter" idx="24"/>
          </p:nvPr>
        </p:nvSpPr>
        <p:spPr>
          <a:xfrm>
            <a:off x="2533650" y="3702066"/>
            <a:ext cx="1952625" cy="452876"/>
          </a:xfrm>
        </p:spPr>
        <p:txBody>
          <a:bodyPr/>
          <a:lstStyle>
            <a:lvl1pPr marL="0" indent="0">
              <a:buNone/>
              <a:defRPr/>
            </a:lvl1pPr>
          </a:lstStyle>
          <a:p>
            <a:pPr lvl="0"/>
            <a:endParaRPr lang="en-US" dirty="0"/>
          </a:p>
        </p:txBody>
      </p:sp>
      <p:sp>
        <p:nvSpPr>
          <p:cNvPr id="20" name="Content Placeholder 10">
            <a:extLst>
              <a:ext uri="{FF2B5EF4-FFF2-40B4-BE49-F238E27FC236}">
                <a16:creationId xmlns:a16="http://schemas.microsoft.com/office/drawing/2014/main" id="{8844C246-DBDA-4C36-8729-37FD7E5B0315}"/>
              </a:ext>
            </a:extLst>
          </p:cNvPr>
          <p:cNvSpPr>
            <a:spLocks noGrp="1"/>
          </p:cNvSpPr>
          <p:nvPr>
            <p:ph sz="quarter" idx="25"/>
          </p:nvPr>
        </p:nvSpPr>
        <p:spPr>
          <a:xfrm>
            <a:off x="2533650" y="4295118"/>
            <a:ext cx="1952625" cy="452876"/>
          </a:xfrm>
        </p:spPr>
        <p:txBody>
          <a:bodyPr/>
          <a:lstStyle>
            <a:lvl1pPr marL="0" indent="0">
              <a:buNone/>
              <a:defRPr/>
            </a:lvl1pPr>
          </a:lstStyle>
          <a:p>
            <a:pPr lvl="0"/>
            <a:endParaRPr lang="en-US" dirty="0"/>
          </a:p>
        </p:txBody>
      </p:sp>
      <p:sp>
        <p:nvSpPr>
          <p:cNvPr id="21" name="Content Placeholder 10">
            <a:extLst>
              <a:ext uri="{FF2B5EF4-FFF2-40B4-BE49-F238E27FC236}">
                <a16:creationId xmlns:a16="http://schemas.microsoft.com/office/drawing/2014/main" id="{32EAD8B3-55CE-4468-B4AB-46594324F95F}"/>
              </a:ext>
            </a:extLst>
          </p:cNvPr>
          <p:cNvSpPr>
            <a:spLocks noGrp="1"/>
          </p:cNvSpPr>
          <p:nvPr>
            <p:ph sz="quarter" idx="26"/>
          </p:nvPr>
        </p:nvSpPr>
        <p:spPr>
          <a:xfrm>
            <a:off x="2533650" y="4888170"/>
            <a:ext cx="1952625" cy="452876"/>
          </a:xfrm>
        </p:spPr>
        <p:txBody>
          <a:bodyPr/>
          <a:lstStyle>
            <a:lvl1pPr marL="0" indent="0">
              <a:buNone/>
              <a:defRPr/>
            </a:lvl1pPr>
          </a:lstStyle>
          <a:p>
            <a:pPr lvl="0"/>
            <a:endParaRPr lang="en-US" dirty="0"/>
          </a:p>
        </p:txBody>
      </p:sp>
      <p:sp>
        <p:nvSpPr>
          <p:cNvPr id="22" name="Content Placeholder 10">
            <a:extLst>
              <a:ext uri="{FF2B5EF4-FFF2-40B4-BE49-F238E27FC236}">
                <a16:creationId xmlns:a16="http://schemas.microsoft.com/office/drawing/2014/main" id="{48D36B57-735B-49E2-9161-198C9954AC2C}"/>
              </a:ext>
            </a:extLst>
          </p:cNvPr>
          <p:cNvSpPr>
            <a:spLocks noGrp="1"/>
          </p:cNvSpPr>
          <p:nvPr>
            <p:ph sz="quarter" idx="27"/>
          </p:nvPr>
        </p:nvSpPr>
        <p:spPr>
          <a:xfrm>
            <a:off x="2533650" y="5481222"/>
            <a:ext cx="1952625" cy="452876"/>
          </a:xfrm>
        </p:spPr>
        <p:txBody>
          <a:bodyPr/>
          <a:lstStyle>
            <a:lvl1pPr marL="0" indent="0">
              <a:buNone/>
              <a:defRPr/>
            </a:lvl1pPr>
          </a:lstStyle>
          <a:p>
            <a:pPr lvl="0"/>
            <a:endParaRPr lang="en-US" dirty="0"/>
          </a:p>
        </p:txBody>
      </p:sp>
      <p:sp>
        <p:nvSpPr>
          <p:cNvPr id="23" name="Content Placeholder 10">
            <a:extLst>
              <a:ext uri="{FF2B5EF4-FFF2-40B4-BE49-F238E27FC236}">
                <a16:creationId xmlns:a16="http://schemas.microsoft.com/office/drawing/2014/main" id="{7A5351BA-F57A-4708-9501-46071B512AD5}"/>
              </a:ext>
            </a:extLst>
          </p:cNvPr>
          <p:cNvSpPr>
            <a:spLocks noGrp="1"/>
          </p:cNvSpPr>
          <p:nvPr>
            <p:ph sz="quarter" idx="28"/>
          </p:nvPr>
        </p:nvSpPr>
        <p:spPr>
          <a:xfrm>
            <a:off x="4591050" y="2515962"/>
            <a:ext cx="1952625" cy="452876"/>
          </a:xfrm>
        </p:spPr>
        <p:txBody>
          <a:bodyPr/>
          <a:lstStyle>
            <a:lvl1pPr marL="0" indent="0">
              <a:buNone/>
              <a:defRPr/>
            </a:lvl1pPr>
          </a:lstStyle>
          <a:p>
            <a:pPr lvl="0"/>
            <a:endParaRPr lang="en-US" dirty="0"/>
          </a:p>
        </p:txBody>
      </p:sp>
      <p:sp>
        <p:nvSpPr>
          <p:cNvPr id="24" name="Content Placeholder 10">
            <a:extLst>
              <a:ext uri="{FF2B5EF4-FFF2-40B4-BE49-F238E27FC236}">
                <a16:creationId xmlns:a16="http://schemas.microsoft.com/office/drawing/2014/main" id="{E5799BA3-0C57-40B8-A6AE-AD674D70A96B}"/>
              </a:ext>
            </a:extLst>
          </p:cNvPr>
          <p:cNvSpPr>
            <a:spLocks noGrp="1"/>
          </p:cNvSpPr>
          <p:nvPr>
            <p:ph sz="quarter" idx="29"/>
          </p:nvPr>
        </p:nvSpPr>
        <p:spPr>
          <a:xfrm>
            <a:off x="4591050" y="3109014"/>
            <a:ext cx="1952625" cy="452876"/>
          </a:xfrm>
        </p:spPr>
        <p:txBody>
          <a:bodyPr/>
          <a:lstStyle>
            <a:lvl1pPr marL="0" indent="0">
              <a:buNone/>
              <a:defRPr/>
            </a:lvl1pPr>
          </a:lstStyle>
          <a:p>
            <a:pPr lvl="0"/>
            <a:endParaRPr lang="en-US" dirty="0"/>
          </a:p>
        </p:txBody>
      </p:sp>
      <p:sp>
        <p:nvSpPr>
          <p:cNvPr id="25" name="Content Placeholder 10">
            <a:extLst>
              <a:ext uri="{FF2B5EF4-FFF2-40B4-BE49-F238E27FC236}">
                <a16:creationId xmlns:a16="http://schemas.microsoft.com/office/drawing/2014/main" id="{BCFBDBF2-8FE8-4DB0-8B25-35F2E6347C21}"/>
              </a:ext>
            </a:extLst>
          </p:cNvPr>
          <p:cNvSpPr>
            <a:spLocks noGrp="1"/>
          </p:cNvSpPr>
          <p:nvPr>
            <p:ph sz="quarter" idx="30"/>
          </p:nvPr>
        </p:nvSpPr>
        <p:spPr>
          <a:xfrm>
            <a:off x="4591050" y="3702066"/>
            <a:ext cx="1952625" cy="452876"/>
          </a:xfrm>
        </p:spPr>
        <p:txBody>
          <a:bodyPr/>
          <a:lstStyle>
            <a:lvl1pPr marL="0" indent="0">
              <a:buNone/>
              <a:defRPr/>
            </a:lvl1pPr>
          </a:lstStyle>
          <a:p>
            <a:pPr lvl="0"/>
            <a:endParaRPr lang="en-US" dirty="0"/>
          </a:p>
        </p:txBody>
      </p:sp>
      <p:sp>
        <p:nvSpPr>
          <p:cNvPr id="26" name="Content Placeholder 10">
            <a:extLst>
              <a:ext uri="{FF2B5EF4-FFF2-40B4-BE49-F238E27FC236}">
                <a16:creationId xmlns:a16="http://schemas.microsoft.com/office/drawing/2014/main" id="{880657AC-6F91-48AF-AA4C-6FC32C76D662}"/>
              </a:ext>
            </a:extLst>
          </p:cNvPr>
          <p:cNvSpPr>
            <a:spLocks noGrp="1"/>
          </p:cNvSpPr>
          <p:nvPr>
            <p:ph sz="quarter" idx="31"/>
          </p:nvPr>
        </p:nvSpPr>
        <p:spPr>
          <a:xfrm>
            <a:off x="4591050" y="4295118"/>
            <a:ext cx="1952625" cy="452876"/>
          </a:xfrm>
        </p:spPr>
        <p:txBody>
          <a:bodyPr/>
          <a:lstStyle>
            <a:lvl1pPr marL="0" indent="0">
              <a:buNone/>
              <a:defRPr/>
            </a:lvl1pPr>
          </a:lstStyle>
          <a:p>
            <a:pPr lvl="0"/>
            <a:endParaRPr lang="en-US" dirty="0"/>
          </a:p>
        </p:txBody>
      </p:sp>
      <p:sp>
        <p:nvSpPr>
          <p:cNvPr id="27" name="Content Placeholder 10">
            <a:extLst>
              <a:ext uri="{FF2B5EF4-FFF2-40B4-BE49-F238E27FC236}">
                <a16:creationId xmlns:a16="http://schemas.microsoft.com/office/drawing/2014/main" id="{25FC4402-56E7-443D-988B-531E2ADF4A02}"/>
              </a:ext>
            </a:extLst>
          </p:cNvPr>
          <p:cNvSpPr>
            <a:spLocks noGrp="1"/>
          </p:cNvSpPr>
          <p:nvPr>
            <p:ph sz="quarter" idx="32"/>
          </p:nvPr>
        </p:nvSpPr>
        <p:spPr>
          <a:xfrm>
            <a:off x="4591050" y="4894402"/>
            <a:ext cx="1952625" cy="452876"/>
          </a:xfrm>
        </p:spPr>
        <p:txBody>
          <a:bodyPr/>
          <a:lstStyle>
            <a:lvl1pPr marL="0" indent="0">
              <a:buNone/>
              <a:defRPr/>
            </a:lvl1pPr>
          </a:lstStyle>
          <a:p>
            <a:pPr lvl="0"/>
            <a:endParaRPr lang="en-US" dirty="0"/>
          </a:p>
        </p:txBody>
      </p:sp>
      <p:sp>
        <p:nvSpPr>
          <p:cNvPr id="28" name="Content Placeholder 10">
            <a:extLst>
              <a:ext uri="{FF2B5EF4-FFF2-40B4-BE49-F238E27FC236}">
                <a16:creationId xmlns:a16="http://schemas.microsoft.com/office/drawing/2014/main" id="{3E7E4EE7-AC8C-4070-A485-B3954E036CEB}"/>
              </a:ext>
            </a:extLst>
          </p:cNvPr>
          <p:cNvSpPr>
            <a:spLocks noGrp="1"/>
          </p:cNvSpPr>
          <p:nvPr>
            <p:ph sz="quarter" idx="33"/>
          </p:nvPr>
        </p:nvSpPr>
        <p:spPr>
          <a:xfrm>
            <a:off x="4591050" y="5487454"/>
            <a:ext cx="1952625" cy="452876"/>
          </a:xfrm>
        </p:spPr>
        <p:txBody>
          <a:bodyPr/>
          <a:lstStyle>
            <a:lvl1pPr marL="0" indent="0">
              <a:buNone/>
              <a:defRPr/>
            </a:lvl1pPr>
          </a:lstStyle>
          <a:p>
            <a:pPr lvl="0"/>
            <a:endParaRPr lang="en-US" dirty="0"/>
          </a:p>
        </p:txBody>
      </p:sp>
    </p:spTree>
    <p:extLst>
      <p:ext uri="{BB962C8B-B14F-4D97-AF65-F5344CB8AC3E}">
        <p14:creationId xmlns:p14="http://schemas.microsoft.com/office/powerpoint/2010/main" val="249000697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4_Demo slide">
    <p:bg>
      <p:bgRef idx="1001">
        <a:schemeClr val="bg2"/>
      </p:bgRef>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6404DEB-A2FD-47E2-863C-BC52EB636058}"/>
              </a:ext>
            </a:extLst>
          </p:cNvPr>
          <p:cNvSpPr>
            <a:spLocks noGrp="1"/>
          </p:cNvSpPr>
          <p:nvPr>
            <p:ph type="title" hasCustomPrompt="1"/>
          </p:nvPr>
        </p:nvSpPr>
        <p:spPr>
          <a:xfrm>
            <a:off x="1166442" y="3084533"/>
            <a:ext cx="9859116" cy="738664"/>
          </a:xfrm>
          <a:noFill/>
        </p:spPr>
        <p:txBody>
          <a:bodyPr tIns="91440" bIns="91440" anchor="t" anchorCtr="0">
            <a:spAutoFit/>
          </a:bodyPr>
          <a:lstStyle>
            <a:lvl1pPr algn="ctr">
              <a:defRPr lang="en-US" sz="4000"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Demo title</a:t>
            </a:r>
          </a:p>
        </p:txBody>
      </p:sp>
      <p:sp>
        <p:nvSpPr>
          <p:cNvPr id="3" name="Rectangle 2">
            <a:extLst>
              <a:ext uri="{FF2B5EF4-FFF2-40B4-BE49-F238E27FC236}">
                <a16:creationId xmlns:a16="http://schemas.microsoft.com/office/drawing/2014/main" id="{C5A76C7B-04FC-4265-B6AE-C00EB1222E46}"/>
              </a:ext>
              <a:ext uri="{C183D7F6-B498-43B3-948B-1728B52AA6E4}">
                <adec:decorative xmlns:adec="http://schemas.microsoft.com/office/drawing/2017/decorative" val="1"/>
              </a:ext>
            </a:extLst>
          </p:cNvPr>
          <p:cNvSpPr/>
          <p:nvPr userDrawn="1"/>
        </p:nvSpPr>
        <p:spPr>
          <a:xfrm>
            <a:off x="5550818" y="2715201"/>
            <a:ext cx="1090363" cy="369332"/>
          </a:xfrm>
          <a:prstGeom prst="rect">
            <a:avLst/>
          </a:prstGeom>
        </p:spPr>
        <p:txBody>
          <a:bodyPr wrap="none">
            <a:spAutoFit/>
          </a:bodyPr>
          <a:lstStyle/>
          <a:p>
            <a:pPr algn="ctr">
              <a:spcBef>
                <a:spcPts val="1200"/>
              </a:spcBef>
              <a:defRPr/>
            </a:pPr>
            <a:r>
              <a:rPr lang="en-US" sz="1800" cap="all" spc="500">
                <a:solidFill>
                  <a:srgbClr val="FFFFFF"/>
                </a:solidFill>
                <a:latin typeface="Segoe UI Semilight" charset="0"/>
                <a:ea typeface="Segoe UI Semilight" charset="0"/>
                <a:cs typeface="Segoe UI Semilight" charset="0"/>
              </a:rPr>
              <a:t>DEMO</a:t>
            </a:r>
          </a:p>
        </p:txBody>
      </p:sp>
    </p:spTree>
    <p:extLst>
      <p:ext uri="{BB962C8B-B14F-4D97-AF65-F5344CB8AC3E}">
        <p14:creationId xmlns:p14="http://schemas.microsoft.com/office/powerpoint/2010/main" val="22394153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3CBEE044-19EB-3610-3F96-28601717C9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2DDC69CB-E07B-1A3C-95C8-25844AB560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43106FF-DD23-6F23-7499-05912C21D2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283BE2-69B7-4B16-BFFB-8E4B08A67BE9}" type="datetimeFigureOut">
              <a:rPr lang="fr-FR" smtClean="0"/>
              <a:t>21/10/2022</a:t>
            </a:fld>
            <a:endParaRPr lang="fr-FR"/>
          </a:p>
        </p:txBody>
      </p:sp>
      <p:sp>
        <p:nvSpPr>
          <p:cNvPr id="5" name="Espace réservé du pied de page 4">
            <a:extLst>
              <a:ext uri="{FF2B5EF4-FFF2-40B4-BE49-F238E27FC236}">
                <a16:creationId xmlns:a16="http://schemas.microsoft.com/office/drawing/2014/main" id="{A6843790-1AE3-C75A-AE42-78BFBA9D60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2F39D7F9-9F26-5F60-7354-E29B4B4445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62A951-329C-4E48-8288-68BFF4D27E51}" type="slidenum">
              <a:rPr lang="fr-FR" smtClean="0"/>
              <a:t>‹N°›</a:t>
            </a:fld>
            <a:endParaRPr lang="fr-FR"/>
          </a:p>
        </p:txBody>
      </p:sp>
    </p:spTree>
    <p:extLst>
      <p:ext uri="{BB962C8B-B14F-4D97-AF65-F5344CB8AC3E}">
        <p14:creationId xmlns:p14="http://schemas.microsoft.com/office/powerpoint/2010/main" val="82735975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hyperlink" Target="https://azure.microsoft.com/pricing/details/cosmos-db/" TargetMode="External"/><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6.xml"/><Relationship Id="rId1" Type="http://schemas.openxmlformats.org/officeDocument/2006/relationships/slideLayout" Target="../slideLayouts/slideLayout23.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7.xml"/><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8.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9.xml"/><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2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AEC422-A6BE-17E0-5BEC-F83180B9C8CA}"/>
              </a:ext>
            </a:extLst>
          </p:cNvPr>
          <p:cNvSpPr>
            <a:spLocks noGrp="1"/>
          </p:cNvSpPr>
          <p:nvPr>
            <p:ph type="ctrTitle"/>
          </p:nvPr>
        </p:nvSpPr>
        <p:spPr/>
        <p:txBody>
          <a:bodyPr/>
          <a:lstStyle/>
          <a:p>
            <a:r>
              <a:rPr lang="fr-FR" dirty="0" err="1"/>
              <a:t>Querying</a:t>
            </a:r>
            <a:r>
              <a:rPr lang="fr-FR" dirty="0"/>
              <a:t> and </a:t>
            </a:r>
            <a:r>
              <a:rPr lang="fr-FR" dirty="0" err="1"/>
              <a:t>Indexing</a:t>
            </a:r>
            <a:endParaRPr lang="fr-FR" dirty="0"/>
          </a:p>
        </p:txBody>
      </p:sp>
      <p:sp>
        <p:nvSpPr>
          <p:cNvPr id="3" name="Sous-titre 2">
            <a:extLst>
              <a:ext uri="{FF2B5EF4-FFF2-40B4-BE49-F238E27FC236}">
                <a16:creationId xmlns:a16="http://schemas.microsoft.com/office/drawing/2014/main" id="{7F53D398-2000-34D6-EEC4-FC401047E00F}"/>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2119240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410678-2C9E-4726-B2AE-49A8E82B0EFA}"/>
              </a:ext>
            </a:extLst>
          </p:cNvPr>
          <p:cNvSpPr>
            <a:spLocks noGrp="1"/>
          </p:cNvSpPr>
          <p:nvPr>
            <p:ph type="title"/>
          </p:nvPr>
        </p:nvSpPr>
        <p:spPr>
          <a:xfrm>
            <a:off x="269240" y="289511"/>
            <a:ext cx="5409665" cy="576763"/>
          </a:xfrm>
        </p:spPr>
        <p:txBody>
          <a:bodyPr>
            <a:normAutofit fontScale="90000"/>
          </a:bodyPr>
          <a:lstStyle/>
          <a:p>
            <a:r>
              <a:rPr lang="en-US" dirty="0"/>
              <a:t>Request Units (2</a:t>
            </a:r>
            <a:r>
              <a:rPr lang="en-US" cap="none" dirty="0"/>
              <a:t> of </a:t>
            </a:r>
            <a:r>
              <a:rPr lang="en-US" dirty="0"/>
              <a:t>3)</a:t>
            </a:r>
          </a:p>
        </p:txBody>
      </p:sp>
      <p:sp>
        <p:nvSpPr>
          <p:cNvPr id="2" name="Text Placeholder 1">
            <a:extLst>
              <a:ext uri="{FF2B5EF4-FFF2-40B4-BE49-F238E27FC236}">
                <a16:creationId xmlns:a16="http://schemas.microsoft.com/office/drawing/2014/main" id="{9EFDA1BF-047A-4947-8FDF-B591515C15C7}"/>
              </a:ext>
            </a:extLst>
          </p:cNvPr>
          <p:cNvSpPr>
            <a:spLocks noGrp="1"/>
          </p:cNvSpPr>
          <p:nvPr>
            <p:ph type="body" sz="quarter" idx="11"/>
          </p:nvPr>
        </p:nvSpPr>
        <p:spPr>
          <a:xfrm>
            <a:off x="269874" y="1584156"/>
            <a:ext cx="5686789" cy="2539478"/>
          </a:xfrm>
        </p:spPr>
        <p:txBody>
          <a:bodyPr vert="horz" wrap="square" lIns="146304" tIns="91440" rIns="146304" bIns="91440" rtlCol="0" anchor="t">
            <a:spAutoFit/>
          </a:bodyPr>
          <a:lstStyle/>
          <a:p>
            <a:pPr marL="0" lvl="1" indent="0">
              <a:lnSpc>
                <a:spcPct val="200000"/>
              </a:lnSpc>
              <a:buNone/>
            </a:pPr>
            <a:r>
              <a:rPr lang="en-US" dirty="0">
                <a:solidFill>
                  <a:srgbClr val="0067B7"/>
                </a:solidFill>
                <a:latin typeface="Segoe UI Semibold"/>
                <a:cs typeface="Segoe UI Semibold"/>
              </a:rPr>
              <a:t>Normalized across various access methods</a:t>
            </a:r>
            <a:endParaRPr lang="en-US" dirty="0">
              <a:solidFill>
                <a:srgbClr val="0067B7"/>
              </a:solidFill>
            </a:endParaRPr>
          </a:p>
          <a:p>
            <a:pPr marL="0" lvl="1" indent="0">
              <a:lnSpc>
                <a:spcPct val="200000"/>
              </a:lnSpc>
              <a:buNone/>
            </a:pPr>
            <a:r>
              <a:rPr lang="en-US" dirty="0"/>
              <a:t>1 RU =  1 read of 1 KB document</a:t>
            </a:r>
          </a:p>
          <a:p>
            <a:pPr marL="0" lvl="1" indent="0">
              <a:lnSpc>
                <a:spcPct val="200000"/>
              </a:lnSpc>
              <a:buNone/>
            </a:pPr>
            <a:r>
              <a:rPr lang="en-US" dirty="0">
                <a:solidFill>
                  <a:srgbClr val="0067B7"/>
                </a:solidFill>
                <a:latin typeface="Segoe UI Semibold"/>
                <a:cs typeface="Segoe UI Semibold"/>
              </a:rPr>
              <a:t>Each request consumes fixed RUs</a:t>
            </a:r>
          </a:p>
          <a:p>
            <a:pPr marL="0" lvl="1" indent="0">
              <a:lnSpc>
                <a:spcPct val="200000"/>
              </a:lnSpc>
              <a:buNone/>
            </a:pPr>
            <a:r>
              <a:rPr lang="en-US" dirty="0"/>
              <a:t>Applies to reads, writes, query, and stored procedures</a:t>
            </a:r>
          </a:p>
        </p:txBody>
      </p:sp>
      <p:grpSp>
        <p:nvGrpSpPr>
          <p:cNvPr id="4" name="Group 3" descr="Block diagram showing GET connected to single block which equals to Request units, POST connected to multiple block which equals to two Request units, PUT connected to single block which equals to two Request units, Query connected to multiple block which equals to multiple Request units.">
            <a:extLst>
              <a:ext uri="{FF2B5EF4-FFF2-40B4-BE49-F238E27FC236}">
                <a16:creationId xmlns:a16="http://schemas.microsoft.com/office/drawing/2014/main" id="{9B27CC40-E21B-4A40-8C8F-FF52832D9219}"/>
              </a:ext>
            </a:extLst>
          </p:cNvPr>
          <p:cNvGrpSpPr/>
          <p:nvPr/>
        </p:nvGrpSpPr>
        <p:grpSpPr>
          <a:xfrm>
            <a:off x="6261417" y="1592322"/>
            <a:ext cx="4556714" cy="4981531"/>
            <a:chOff x="6261417" y="1592322"/>
            <a:chExt cx="4556714" cy="4981531"/>
          </a:xfrm>
        </p:grpSpPr>
        <p:sp>
          <p:nvSpPr>
            <p:cNvPr id="287" name="Rectangle 286">
              <a:extLst>
                <a:ext uri="{FF2B5EF4-FFF2-40B4-BE49-F238E27FC236}">
                  <a16:creationId xmlns:a16="http://schemas.microsoft.com/office/drawing/2014/main" id="{69987A3C-A68B-453E-A839-36E5930FEF2D}"/>
                </a:ext>
                <a:ext uri="{C183D7F6-B498-43B3-948B-1728B52AA6E4}">
                  <adec:decorative xmlns:adec="http://schemas.microsoft.com/office/drawing/2017/decorative" val="1"/>
                </a:ext>
              </a:extLst>
            </p:cNvPr>
            <p:cNvSpPr/>
            <p:nvPr/>
          </p:nvSpPr>
          <p:spPr bwMode="auto">
            <a:xfrm>
              <a:off x="6268123" y="1592322"/>
              <a:ext cx="1213941" cy="549458"/>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r>
                <a:rPr kumimoji="0" lang="en-US" sz="1400" i="0" u="none" strike="noStrike" kern="1200" cap="none" spc="0" normalizeH="0" baseline="0" noProof="0">
                  <a:ln>
                    <a:noFill/>
                  </a:ln>
                  <a:solidFill>
                    <a:schemeClr val="tx2"/>
                  </a:solidFill>
                  <a:effectLst/>
                  <a:uLnTx/>
                  <a:uFillTx/>
                  <a:ea typeface="Segoe UI" pitchFamily="34" charset="0"/>
                  <a:cs typeface="Segoe UI Light" panose="020B0502040204020203" pitchFamily="34" charset="0"/>
                </a:rPr>
                <a:t>GET</a:t>
              </a:r>
            </a:p>
          </p:txBody>
        </p:sp>
        <p:cxnSp>
          <p:nvCxnSpPr>
            <p:cNvPr id="288" name="Straight Arrow Connector 287">
              <a:extLst>
                <a:ext uri="{FF2B5EF4-FFF2-40B4-BE49-F238E27FC236}">
                  <a16:creationId xmlns:a16="http://schemas.microsoft.com/office/drawing/2014/main" id="{8C8E409D-D34F-4479-8C30-F16C631BA514}"/>
                </a:ext>
                <a:ext uri="{C183D7F6-B498-43B3-948B-1728B52AA6E4}">
                  <adec:decorative xmlns:adec="http://schemas.microsoft.com/office/drawing/2017/decorative" val="1"/>
                </a:ext>
              </a:extLst>
            </p:cNvPr>
            <p:cNvCxnSpPr>
              <a:cxnSpLocks/>
              <a:stCxn id="287" idx="3"/>
              <a:endCxn id="873" idx="1"/>
            </p:cNvCxnSpPr>
            <p:nvPr/>
          </p:nvCxnSpPr>
          <p:spPr>
            <a:xfrm>
              <a:off x="7482064" y="1867051"/>
              <a:ext cx="440697" cy="1"/>
            </a:xfrm>
            <a:prstGeom prst="straightConnector1">
              <a:avLst/>
            </a:prstGeom>
            <a:ln w="19050">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89" name="Rectangle 288">
              <a:extLst>
                <a:ext uri="{FF2B5EF4-FFF2-40B4-BE49-F238E27FC236}">
                  <a16:creationId xmlns:a16="http://schemas.microsoft.com/office/drawing/2014/main" id="{1C3D7CE1-C666-4129-B296-CBBA8D468F60}"/>
                </a:ext>
                <a:ext uri="{C183D7F6-B498-43B3-948B-1728B52AA6E4}">
                  <adec:decorative xmlns:adec="http://schemas.microsoft.com/office/drawing/2017/decorative" val="1"/>
                </a:ext>
              </a:extLst>
            </p:cNvPr>
            <p:cNvSpPr/>
            <p:nvPr/>
          </p:nvSpPr>
          <p:spPr bwMode="auto">
            <a:xfrm>
              <a:off x="6268123" y="2681248"/>
              <a:ext cx="1213941" cy="549458"/>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r>
                <a:rPr kumimoji="0" lang="en-US" sz="1400" i="0" u="none" strike="noStrike" kern="1200" cap="none" spc="0" normalizeH="0" baseline="0" noProof="0">
                  <a:ln>
                    <a:noFill/>
                  </a:ln>
                  <a:solidFill>
                    <a:schemeClr val="tx2"/>
                  </a:solidFill>
                  <a:effectLst/>
                  <a:uLnTx/>
                  <a:uFillTx/>
                  <a:ea typeface="Segoe UI" pitchFamily="34" charset="0"/>
                  <a:cs typeface="Segoe UI Light" panose="020B0502040204020203" pitchFamily="34" charset="0"/>
                </a:rPr>
                <a:t>POST</a:t>
              </a:r>
            </a:p>
          </p:txBody>
        </p:sp>
        <p:cxnSp>
          <p:nvCxnSpPr>
            <p:cNvPr id="290" name="Straight Arrow Connector 289">
              <a:extLst>
                <a:ext uri="{FF2B5EF4-FFF2-40B4-BE49-F238E27FC236}">
                  <a16:creationId xmlns:a16="http://schemas.microsoft.com/office/drawing/2014/main" id="{BC4140CE-518E-4316-9BD4-EAEEF1185584}"/>
                </a:ext>
                <a:ext uri="{C183D7F6-B498-43B3-948B-1728B52AA6E4}">
                  <adec:decorative xmlns:adec="http://schemas.microsoft.com/office/drawing/2017/decorative" val="1"/>
                </a:ext>
              </a:extLst>
            </p:cNvPr>
            <p:cNvCxnSpPr>
              <a:cxnSpLocks/>
              <a:stCxn id="289" idx="3"/>
            </p:cNvCxnSpPr>
            <p:nvPr/>
          </p:nvCxnSpPr>
          <p:spPr>
            <a:xfrm>
              <a:off x="7482064" y="2955977"/>
              <a:ext cx="440697" cy="0"/>
            </a:xfrm>
            <a:prstGeom prst="straightConnector1">
              <a:avLst/>
            </a:prstGeom>
            <a:ln w="19050">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91" name="Rectangle 290">
              <a:extLst>
                <a:ext uri="{FF2B5EF4-FFF2-40B4-BE49-F238E27FC236}">
                  <a16:creationId xmlns:a16="http://schemas.microsoft.com/office/drawing/2014/main" id="{176D3645-073A-4204-AA72-CB0C57C003DC}"/>
                </a:ext>
                <a:ext uri="{C183D7F6-B498-43B3-948B-1728B52AA6E4}">
                  <adec:decorative xmlns:adec="http://schemas.microsoft.com/office/drawing/2017/decorative" val="1"/>
                </a:ext>
              </a:extLst>
            </p:cNvPr>
            <p:cNvSpPr/>
            <p:nvPr/>
          </p:nvSpPr>
          <p:spPr bwMode="auto">
            <a:xfrm>
              <a:off x="6261417" y="4043297"/>
              <a:ext cx="1213941" cy="549458"/>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r>
                <a:rPr kumimoji="0" lang="en-US" sz="1400" i="0" u="none" strike="noStrike" kern="1200" cap="none" spc="0" normalizeH="0" baseline="0" noProof="0">
                  <a:ln>
                    <a:noFill/>
                  </a:ln>
                  <a:solidFill>
                    <a:schemeClr val="tx2"/>
                  </a:solidFill>
                  <a:effectLst/>
                  <a:uLnTx/>
                  <a:uFillTx/>
                  <a:ea typeface="Segoe UI" pitchFamily="34" charset="0"/>
                  <a:cs typeface="Segoe UI Light" panose="020B0502040204020203" pitchFamily="34" charset="0"/>
                </a:rPr>
                <a:t>PUT</a:t>
              </a:r>
            </a:p>
          </p:txBody>
        </p:sp>
        <p:cxnSp>
          <p:nvCxnSpPr>
            <p:cNvPr id="292" name="Straight Arrow Connector 291">
              <a:extLst>
                <a:ext uri="{FF2B5EF4-FFF2-40B4-BE49-F238E27FC236}">
                  <a16:creationId xmlns:a16="http://schemas.microsoft.com/office/drawing/2014/main" id="{8CBC3FC7-313B-49DB-BA85-C8CE7B2AF46E}"/>
                </a:ext>
                <a:ext uri="{C183D7F6-B498-43B3-948B-1728B52AA6E4}">
                  <adec:decorative xmlns:adec="http://schemas.microsoft.com/office/drawing/2017/decorative" val="1"/>
                </a:ext>
              </a:extLst>
            </p:cNvPr>
            <p:cNvCxnSpPr>
              <a:cxnSpLocks/>
              <a:stCxn id="291" idx="3"/>
              <a:endCxn id="874" idx="1"/>
            </p:cNvCxnSpPr>
            <p:nvPr/>
          </p:nvCxnSpPr>
          <p:spPr>
            <a:xfrm>
              <a:off x="7475358" y="4318026"/>
              <a:ext cx="447403" cy="1"/>
            </a:xfrm>
            <a:prstGeom prst="straightConnector1">
              <a:avLst/>
            </a:prstGeom>
            <a:ln w="19050">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93" name="Rectangle 292">
              <a:extLst>
                <a:ext uri="{FF2B5EF4-FFF2-40B4-BE49-F238E27FC236}">
                  <a16:creationId xmlns:a16="http://schemas.microsoft.com/office/drawing/2014/main" id="{F76D325C-CFC2-4BA7-BF92-DE058BDCA867}"/>
                </a:ext>
                <a:ext uri="{C183D7F6-B498-43B3-948B-1728B52AA6E4}">
                  <adec:decorative xmlns:adec="http://schemas.microsoft.com/office/drawing/2017/decorative" val="1"/>
                </a:ext>
              </a:extLst>
            </p:cNvPr>
            <p:cNvSpPr/>
            <p:nvPr/>
          </p:nvSpPr>
          <p:spPr bwMode="auto">
            <a:xfrm>
              <a:off x="6268123" y="5475449"/>
              <a:ext cx="1213941" cy="549458"/>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r>
                <a:rPr kumimoji="0" lang="en-US" sz="1400" i="0" u="none" strike="noStrike" kern="1200" cap="none" spc="0" normalizeH="0" baseline="0" noProof="0">
                  <a:ln>
                    <a:noFill/>
                  </a:ln>
                  <a:solidFill>
                    <a:schemeClr val="tx2"/>
                  </a:solidFill>
                  <a:effectLst/>
                  <a:uLnTx/>
                  <a:uFillTx/>
                  <a:ea typeface="Segoe UI" pitchFamily="34" charset="0"/>
                  <a:cs typeface="Segoe UI Light" panose="020B0502040204020203" pitchFamily="34" charset="0"/>
                </a:rPr>
                <a:t>Query</a:t>
              </a:r>
            </a:p>
          </p:txBody>
        </p:sp>
        <p:cxnSp>
          <p:nvCxnSpPr>
            <p:cNvPr id="294" name="Straight Arrow Connector 293">
              <a:extLst>
                <a:ext uri="{FF2B5EF4-FFF2-40B4-BE49-F238E27FC236}">
                  <a16:creationId xmlns:a16="http://schemas.microsoft.com/office/drawing/2014/main" id="{8AC515F7-6745-45C8-8492-942BB571BF7A}"/>
                </a:ext>
                <a:ext uri="{C183D7F6-B498-43B3-948B-1728B52AA6E4}">
                  <adec:decorative xmlns:adec="http://schemas.microsoft.com/office/drawing/2017/decorative" val="1"/>
                </a:ext>
              </a:extLst>
            </p:cNvPr>
            <p:cNvCxnSpPr>
              <a:cxnSpLocks/>
              <a:stCxn id="293" idx="3"/>
            </p:cNvCxnSpPr>
            <p:nvPr/>
          </p:nvCxnSpPr>
          <p:spPr>
            <a:xfrm>
              <a:off x="7482064" y="5750178"/>
              <a:ext cx="437924" cy="0"/>
            </a:xfrm>
            <a:prstGeom prst="straightConnector1">
              <a:avLst/>
            </a:prstGeom>
            <a:ln w="19050">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95" name="TextBox 294">
              <a:extLst>
                <a:ext uri="{FF2B5EF4-FFF2-40B4-BE49-F238E27FC236}">
                  <a16:creationId xmlns:a16="http://schemas.microsoft.com/office/drawing/2014/main" id="{56610754-CD0C-49B9-9FD7-3E260607F7DD}"/>
                </a:ext>
                <a:ext uri="{C183D7F6-B498-43B3-948B-1728B52AA6E4}">
                  <adec:decorative xmlns:adec="http://schemas.microsoft.com/office/drawing/2017/decorative" val="1"/>
                </a:ext>
              </a:extLst>
            </p:cNvPr>
            <p:cNvSpPr txBox="1"/>
            <p:nvPr/>
          </p:nvSpPr>
          <p:spPr>
            <a:xfrm>
              <a:off x="8155936" y="6241454"/>
              <a:ext cx="530941" cy="332399"/>
            </a:xfrm>
            <a:prstGeom prst="rect">
              <a:avLst/>
            </a:prstGeom>
            <a:noFill/>
          </p:spPr>
          <p:txBody>
            <a:bodyPr wrap="square" lIns="0" tIns="0" rIns="0" bIns="0" rtlCol="0">
              <a:spAutoFit/>
            </a:bodyPr>
            <a:lstStyle/>
            <a:p>
              <a:pPr marR="0" lvl="0" indent="0" algn="ctr" fontAlgn="auto">
                <a:lnSpc>
                  <a:spcPct val="90000"/>
                </a:lnSpc>
                <a:spcBef>
                  <a:spcPts val="0"/>
                </a:spcBef>
                <a:spcAft>
                  <a:spcPts val="600"/>
                </a:spcAft>
                <a:buClrTx/>
                <a:buSzTx/>
                <a:buFontTx/>
                <a:buNone/>
                <a:tabLst/>
                <a:defRPr/>
              </a:pPr>
              <a:r>
                <a:rPr lang="en-US" sz="2400">
                  <a:solidFill>
                    <a:schemeClr val="tx2"/>
                  </a:solidFill>
                </a:rPr>
                <a:t>…</a:t>
              </a:r>
            </a:p>
          </p:txBody>
        </p:sp>
        <p:sp>
          <p:nvSpPr>
            <p:cNvPr id="297" name="Rectangle 296">
              <a:extLst>
                <a:ext uri="{FF2B5EF4-FFF2-40B4-BE49-F238E27FC236}">
                  <a16:creationId xmlns:a16="http://schemas.microsoft.com/office/drawing/2014/main" id="{A36EB25D-ADC7-4044-91AD-4C63BA7F08C3}"/>
                </a:ext>
                <a:ext uri="{C183D7F6-B498-43B3-948B-1728B52AA6E4}">
                  <adec:decorative xmlns:adec="http://schemas.microsoft.com/office/drawing/2017/decorative" val="1"/>
                </a:ext>
              </a:extLst>
            </p:cNvPr>
            <p:cNvSpPr/>
            <p:nvPr/>
          </p:nvSpPr>
          <p:spPr bwMode="auto">
            <a:xfrm>
              <a:off x="9778278" y="1628825"/>
              <a:ext cx="851793" cy="476453"/>
            </a:xfrm>
            <a:prstGeom prst="rect">
              <a:avLst/>
            </a:prstGeom>
            <a:solidFill>
              <a:schemeClr val="bg1">
                <a:lumMod val="95000"/>
              </a:schemeClr>
            </a:solidFill>
            <a:ln w="1905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11" name="Rectangle 310">
              <a:extLst>
                <a:ext uri="{FF2B5EF4-FFF2-40B4-BE49-F238E27FC236}">
                  <a16:creationId xmlns:a16="http://schemas.microsoft.com/office/drawing/2014/main" id="{020734F0-87FB-4793-81DD-9AD4761875A7}"/>
                </a:ext>
                <a:ext uri="{C183D7F6-B498-43B3-948B-1728B52AA6E4}">
                  <adec:decorative xmlns:adec="http://schemas.microsoft.com/office/drawing/2017/decorative" val="1"/>
                </a:ext>
              </a:extLst>
            </p:cNvPr>
            <p:cNvSpPr/>
            <p:nvPr/>
          </p:nvSpPr>
          <p:spPr bwMode="auto">
            <a:xfrm>
              <a:off x="10153364" y="1912700"/>
              <a:ext cx="165889" cy="49414"/>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12" name="Oval 311">
              <a:extLst>
                <a:ext uri="{FF2B5EF4-FFF2-40B4-BE49-F238E27FC236}">
                  <a16:creationId xmlns:a16="http://schemas.microsoft.com/office/drawing/2014/main" id="{2C42C0B9-4744-4638-B47C-2E59CC52CCF6}"/>
                </a:ext>
                <a:ext uri="{C183D7F6-B498-43B3-948B-1728B52AA6E4}">
                  <adec:decorative xmlns:adec="http://schemas.microsoft.com/office/drawing/2017/decorative" val="1"/>
                </a:ext>
              </a:extLst>
            </p:cNvPr>
            <p:cNvSpPr/>
            <p:nvPr/>
          </p:nvSpPr>
          <p:spPr bwMode="auto">
            <a:xfrm flipH="1">
              <a:off x="10284859" y="1928456"/>
              <a:ext cx="14912" cy="14912"/>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313" name="Straight Connector 312">
              <a:extLst>
                <a:ext uri="{FF2B5EF4-FFF2-40B4-BE49-F238E27FC236}">
                  <a16:creationId xmlns:a16="http://schemas.microsoft.com/office/drawing/2014/main" id="{7E72B7FD-B5CF-4D81-B2A2-6455DE6644C4}"/>
                </a:ext>
                <a:ext uri="{C183D7F6-B498-43B3-948B-1728B52AA6E4}">
                  <adec:decorative xmlns:adec="http://schemas.microsoft.com/office/drawing/2017/decorative" val="1"/>
                </a:ext>
              </a:extLst>
            </p:cNvPr>
            <p:cNvCxnSpPr/>
            <p:nvPr/>
          </p:nvCxnSpPr>
          <p:spPr>
            <a:xfrm>
              <a:off x="10177366" y="1936948"/>
              <a:ext cx="77668"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14" name="Rectangle 313">
              <a:extLst>
                <a:ext uri="{FF2B5EF4-FFF2-40B4-BE49-F238E27FC236}">
                  <a16:creationId xmlns:a16="http://schemas.microsoft.com/office/drawing/2014/main" id="{3B266CA0-503F-4790-8DA5-2C7EEB2660E2}"/>
                </a:ext>
                <a:ext uri="{C183D7F6-B498-43B3-948B-1728B52AA6E4}">
                  <adec:decorative xmlns:adec="http://schemas.microsoft.com/office/drawing/2017/decorative" val="1"/>
                </a:ext>
              </a:extLst>
            </p:cNvPr>
            <p:cNvSpPr/>
            <p:nvPr/>
          </p:nvSpPr>
          <p:spPr bwMode="auto">
            <a:xfrm>
              <a:off x="10153364" y="1962697"/>
              <a:ext cx="165889" cy="49414"/>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15" name="Oval 314">
              <a:extLst>
                <a:ext uri="{FF2B5EF4-FFF2-40B4-BE49-F238E27FC236}">
                  <a16:creationId xmlns:a16="http://schemas.microsoft.com/office/drawing/2014/main" id="{496EC3A9-DE64-422D-8F04-047C214BC4E5}"/>
                </a:ext>
                <a:ext uri="{C183D7F6-B498-43B3-948B-1728B52AA6E4}">
                  <adec:decorative xmlns:adec="http://schemas.microsoft.com/office/drawing/2017/decorative" val="1"/>
                </a:ext>
              </a:extLst>
            </p:cNvPr>
            <p:cNvSpPr/>
            <p:nvPr/>
          </p:nvSpPr>
          <p:spPr bwMode="auto">
            <a:xfrm flipH="1">
              <a:off x="10284859" y="1978453"/>
              <a:ext cx="14912" cy="14912"/>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316" name="Straight Connector 315">
              <a:extLst>
                <a:ext uri="{FF2B5EF4-FFF2-40B4-BE49-F238E27FC236}">
                  <a16:creationId xmlns:a16="http://schemas.microsoft.com/office/drawing/2014/main" id="{AADBCE6D-B1E5-49AA-8274-07CA2648D0A8}"/>
                </a:ext>
                <a:ext uri="{C183D7F6-B498-43B3-948B-1728B52AA6E4}">
                  <adec:decorative xmlns:adec="http://schemas.microsoft.com/office/drawing/2017/decorative" val="1"/>
                </a:ext>
              </a:extLst>
            </p:cNvPr>
            <p:cNvCxnSpPr/>
            <p:nvPr/>
          </p:nvCxnSpPr>
          <p:spPr>
            <a:xfrm>
              <a:off x="10177366" y="1986944"/>
              <a:ext cx="77668"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17" name="Rectangle 316">
              <a:extLst>
                <a:ext uri="{FF2B5EF4-FFF2-40B4-BE49-F238E27FC236}">
                  <a16:creationId xmlns:a16="http://schemas.microsoft.com/office/drawing/2014/main" id="{B7E0B699-D5ED-411E-97C7-54B145F134E0}"/>
                </a:ext>
                <a:ext uri="{C183D7F6-B498-43B3-948B-1728B52AA6E4}">
                  <adec:decorative xmlns:adec="http://schemas.microsoft.com/office/drawing/2017/decorative" val="1"/>
                </a:ext>
              </a:extLst>
            </p:cNvPr>
            <p:cNvSpPr/>
            <p:nvPr/>
          </p:nvSpPr>
          <p:spPr bwMode="auto">
            <a:xfrm>
              <a:off x="10153364" y="1862704"/>
              <a:ext cx="165889" cy="49414"/>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18" name="Oval 317">
              <a:extLst>
                <a:ext uri="{FF2B5EF4-FFF2-40B4-BE49-F238E27FC236}">
                  <a16:creationId xmlns:a16="http://schemas.microsoft.com/office/drawing/2014/main" id="{3759AC01-01E8-4CE1-B352-D1223E68B00E}"/>
                </a:ext>
                <a:ext uri="{C183D7F6-B498-43B3-948B-1728B52AA6E4}">
                  <adec:decorative xmlns:adec="http://schemas.microsoft.com/office/drawing/2017/decorative" val="1"/>
                </a:ext>
              </a:extLst>
            </p:cNvPr>
            <p:cNvSpPr/>
            <p:nvPr/>
          </p:nvSpPr>
          <p:spPr bwMode="auto">
            <a:xfrm flipH="1">
              <a:off x="10284859" y="1878460"/>
              <a:ext cx="14912" cy="14912"/>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319" name="Straight Connector 318">
              <a:extLst>
                <a:ext uri="{FF2B5EF4-FFF2-40B4-BE49-F238E27FC236}">
                  <a16:creationId xmlns:a16="http://schemas.microsoft.com/office/drawing/2014/main" id="{03E1AE6E-56FD-4FF1-9CDF-BB66E9B37CF7}"/>
                </a:ext>
                <a:ext uri="{C183D7F6-B498-43B3-948B-1728B52AA6E4}">
                  <adec:decorative xmlns:adec="http://schemas.microsoft.com/office/drawing/2017/decorative" val="1"/>
                </a:ext>
              </a:extLst>
            </p:cNvPr>
            <p:cNvCxnSpPr/>
            <p:nvPr/>
          </p:nvCxnSpPr>
          <p:spPr>
            <a:xfrm>
              <a:off x="10177366" y="1886952"/>
              <a:ext cx="77668"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20" name="Rectangle 319">
              <a:extLst>
                <a:ext uri="{FF2B5EF4-FFF2-40B4-BE49-F238E27FC236}">
                  <a16:creationId xmlns:a16="http://schemas.microsoft.com/office/drawing/2014/main" id="{EA883D30-540B-4DFB-B1D3-D509B3E89BFB}"/>
                </a:ext>
                <a:ext uri="{C183D7F6-B498-43B3-948B-1728B52AA6E4}">
                  <adec:decorative xmlns:adec="http://schemas.microsoft.com/office/drawing/2017/decorative" val="1"/>
                </a:ext>
              </a:extLst>
            </p:cNvPr>
            <p:cNvSpPr/>
            <p:nvPr/>
          </p:nvSpPr>
          <p:spPr bwMode="auto">
            <a:xfrm>
              <a:off x="10153364" y="1762711"/>
              <a:ext cx="165889" cy="49414"/>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21" name="Oval 320">
              <a:extLst>
                <a:ext uri="{FF2B5EF4-FFF2-40B4-BE49-F238E27FC236}">
                  <a16:creationId xmlns:a16="http://schemas.microsoft.com/office/drawing/2014/main" id="{58569602-DBE4-4703-B2C4-0B80094654FE}"/>
                </a:ext>
                <a:ext uri="{C183D7F6-B498-43B3-948B-1728B52AA6E4}">
                  <adec:decorative xmlns:adec="http://schemas.microsoft.com/office/drawing/2017/decorative" val="1"/>
                </a:ext>
              </a:extLst>
            </p:cNvPr>
            <p:cNvSpPr/>
            <p:nvPr/>
          </p:nvSpPr>
          <p:spPr bwMode="auto">
            <a:xfrm flipH="1">
              <a:off x="10284859" y="1778467"/>
              <a:ext cx="14912" cy="14912"/>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322" name="Straight Connector 321">
              <a:extLst>
                <a:ext uri="{FF2B5EF4-FFF2-40B4-BE49-F238E27FC236}">
                  <a16:creationId xmlns:a16="http://schemas.microsoft.com/office/drawing/2014/main" id="{2527DE68-5AFE-4E41-B70D-7050B056EFE7}"/>
                </a:ext>
                <a:ext uri="{C183D7F6-B498-43B3-948B-1728B52AA6E4}">
                  <adec:decorative xmlns:adec="http://schemas.microsoft.com/office/drawing/2017/decorative" val="1"/>
                </a:ext>
              </a:extLst>
            </p:cNvPr>
            <p:cNvCxnSpPr/>
            <p:nvPr/>
          </p:nvCxnSpPr>
          <p:spPr>
            <a:xfrm>
              <a:off x="10177366" y="1786959"/>
              <a:ext cx="77668"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23" name="Rectangle 322">
              <a:extLst>
                <a:ext uri="{FF2B5EF4-FFF2-40B4-BE49-F238E27FC236}">
                  <a16:creationId xmlns:a16="http://schemas.microsoft.com/office/drawing/2014/main" id="{B46E5BAC-010A-457F-A24F-1DE67DB993BC}"/>
                </a:ext>
                <a:ext uri="{C183D7F6-B498-43B3-948B-1728B52AA6E4}">
                  <adec:decorative xmlns:adec="http://schemas.microsoft.com/office/drawing/2017/decorative" val="1"/>
                </a:ext>
              </a:extLst>
            </p:cNvPr>
            <p:cNvSpPr/>
            <p:nvPr/>
          </p:nvSpPr>
          <p:spPr bwMode="auto">
            <a:xfrm>
              <a:off x="10153364" y="1812708"/>
              <a:ext cx="165889" cy="49414"/>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24" name="Oval 323">
              <a:extLst>
                <a:ext uri="{FF2B5EF4-FFF2-40B4-BE49-F238E27FC236}">
                  <a16:creationId xmlns:a16="http://schemas.microsoft.com/office/drawing/2014/main" id="{D2D99B57-F4B5-4576-8C5F-8FA6EA959EF7}"/>
                </a:ext>
                <a:ext uri="{C183D7F6-B498-43B3-948B-1728B52AA6E4}">
                  <adec:decorative xmlns:adec="http://schemas.microsoft.com/office/drawing/2017/decorative" val="1"/>
                </a:ext>
              </a:extLst>
            </p:cNvPr>
            <p:cNvSpPr/>
            <p:nvPr/>
          </p:nvSpPr>
          <p:spPr bwMode="auto">
            <a:xfrm flipH="1">
              <a:off x="10284859" y="1828463"/>
              <a:ext cx="14912" cy="14912"/>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325" name="Straight Connector 324">
              <a:extLst>
                <a:ext uri="{FF2B5EF4-FFF2-40B4-BE49-F238E27FC236}">
                  <a16:creationId xmlns:a16="http://schemas.microsoft.com/office/drawing/2014/main" id="{0D1603CD-CDEB-499B-94A8-611AF3B71000}"/>
                </a:ext>
                <a:ext uri="{C183D7F6-B498-43B3-948B-1728B52AA6E4}">
                  <adec:decorative xmlns:adec="http://schemas.microsoft.com/office/drawing/2017/decorative" val="1"/>
                </a:ext>
              </a:extLst>
            </p:cNvPr>
            <p:cNvCxnSpPr/>
            <p:nvPr/>
          </p:nvCxnSpPr>
          <p:spPr>
            <a:xfrm>
              <a:off x="10177366" y="1836955"/>
              <a:ext cx="77668"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26" name="Rectangle 325">
              <a:extLst>
                <a:ext uri="{FF2B5EF4-FFF2-40B4-BE49-F238E27FC236}">
                  <a16:creationId xmlns:a16="http://schemas.microsoft.com/office/drawing/2014/main" id="{D10C07D9-021D-427C-A80F-7775F34B21B1}"/>
                </a:ext>
                <a:ext uri="{C183D7F6-B498-43B3-948B-1728B52AA6E4}">
                  <adec:decorative xmlns:adec="http://schemas.microsoft.com/office/drawing/2017/decorative" val="1"/>
                </a:ext>
              </a:extLst>
            </p:cNvPr>
            <p:cNvSpPr/>
            <p:nvPr/>
          </p:nvSpPr>
          <p:spPr bwMode="auto">
            <a:xfrm>
              <a:off x="10153364" y="1712715"/>
              <a:ext cx="165889" cy="49414"/>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27" name="Oval 326">
              <a:extLst>
                <a:ext uri="{FF2B5EF4-FFF2-40B4-BE49-F238E27FC236}">
                  <a16:creationId xmlns:a16="http://schemas.microsoft.com/office/drawing/2014/main" id="{146679F0-88E4-48AD-BEA5-22BAE1513705}"/>
                </a:ext>
                <a:ext uri="{C183D7F6-B498-43B3-948B-1728B52AA6E4}">
                  <adec:decorative xmlns:adec="http://schemas.microsoft.com/office/drawing/2017/decorative" val="1"/>
                </a:ext>
              </a:extLst>
            </p:cNvPr>
            <p:cNvSpPr/>
            <p:nvPr/>
          </p:nvSpPr>
          <p:spPr bwMode="auto">
            <a:xfrm flipH="1">
              <a:off x="10284859" y="1728471"/>
              <a:ext cx="14912" cy="14912"/>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328" name="Straight Connector 327">
              <a:extLst>
                <a:ext uri="{FF2B5EF4-FFF2-40B4-BE49-F238E27FC236}">
                  <a16:creationId xmlns:a16="http://schemas.microsoft.com/office/drawing/2014/main" id="{09BB54EA-C1D0-4E8E-A930-281734DE180D}"/>
                </a:ext>
                <a:ext uri="{C183D7F6-B498-43B3-948B-1728B52AA6E4}">
                  <adec:decorative xmlns:adec="http://schemas.microsoft.com/office/drawing/2017/decorative" val="1"/>
                </a:ext>
              </a:extLst>
            </p:cNvPr>
            <p:cNvCxnSpPr/>
            <p:nvPr/>
          </p:nvCxnSpPr>
          <p:spPr>
            <a:xfrm>
              <a:off x="10177366" y="1736963"/>
              <a:ext cx="77668"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99" name="Flowchart: Direct Access Storage 298">
              <a:extLst>
                <a:ext uri="{FF2B5EF4-FFF2-40B4-BE49-F238E27FC236}">
                  <a16:creationId xmlns:a16="http://schemas.microsoft.com/office/drawing/2014/main" id="{3C816D17-1574-4491-A8BD-BDB7315B4564}"/>
                </a:ext>
                <a:ext uri="{C183D7F6-B498-43B3-948B-1728B52AA6E4}">
                  <adec:decorative xmlns:adec="http://schemas.microsoft.com/office/drawing/2017/decorative" val="1"/>
                </a:ext>
              </a:extLst>
            </p:cNvPr>
            <p:cNvSpPr/>
            <p:nvPr/>
          </p:nvSpPr>
          <p:spPr bwMode="auto">
            <a:xfrm>
              <a:off x="10402941" y="1712715"/>
              <a:ext cx="113954" cy="299596"/>
            </a:xfrm>
            <a:prstGeom prst="flowChartMagneticDrum">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endParaRPr>
            </a:p>
          </p:txBody>
        </p:sp>
        <p:sp>
          <p:nvSpPr>
            <p:cNvPr id="301" name="Rectangle 5">
              <a:extLst>
                <a:ext uri="{FF2B5EF4-FFF2-40B4-BE49-F238E27FC236}">
                  <a16:creationId xmlns:a16="http://schemas.microsoft.com/office/drawing/2014/main" id="{9E5D18A6-D035-411E-9CE7-234B4A0B4D02}"/>
                </a:ext>
                <a:ext uri="{C183D7F6-B498-43B3-948B-1728B52AA6E4}">
                  <adec:decorative xmlns:adec="http://schemas.microsoft.com/office/drawing/2017/decorative" val="1"/>
                </a:ext>
              </a:extLst>
            </p:cNvPr>
            <p:cNvSpPr>
              <a:spLocks noChangeArrowheads="1"/>
            </p:cNvSpPr>
            <p:nvPr/>
          </p:nvSpPr>
          <p:spPr bwMode="auto">
            <a:xfrm>
              <a:off x="9874808" y="1710752"/>
              <a:ext cx="191148" cy="299597"/>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302" name="Freeform 6">
              <a:extLst>
                <a:ext uri="{FF2B5EF4-FFF2-40B4-BE49-F238E27FC236}">
                  <a16:creationId xmlns:a16="http://schemas.microsoft.com/office/drawing/2014/main" id="{6DEF47F5-5AFA-420D-8361-80701AFD24E5}"/>
                </a:ext>
                <a:ext uri="{C183D7F6-B498-43B3-948B-1728B52AA6E4}">
                  <adec:decorative xmlns:adec="http://schemas.microsoft.com/office/drawing/2017/decorative" val="1"/>
                </a:ext>
              </a:extLst>
            </p:cNvPr>
            <p:cNvSpPr>
              <a:spLocks/>
            </p:cNvSpPr>
            <p:nvPr/>
          </p:nvSpPr>
          <p:spPr bwMode="auto">
            <a:xfrm>
              <a:off x="9895281" y="1745764"/>
              <a:ext cx="150201" cy="30580"/>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303" name="Freeform 7">
              <a:extLst>
                <a:ext uri="{FF2B5EF4-FFF2-40B4-BE49-F238E27FC236}">
                  <a16:creationId xmlns:a16="http://schemas.microsoft.com/office/drawing/2014/main" id="{A8509973-5258-4C08-864A-22B54C0F29E4}"/>
                </a:ext>
                <a:ext uri="{C183D7F6-B498-43B3-948B-1728B52AA6E4}">
                  <adec:decorative xmlns:adec="http://schemas.microsoft.com/office/drawing/2017/decorative" val="1"/>
                </a:ext>
              </a:extLst>
            </p:cNvPr>
            <p:cNvSpPr>
              <a:spLocks/>
            </p:cNvSpPr>
            <p:nvPr/>
          </p:nvSpPr>
          <p:spPr bwMode="auto">
            <a:xfrm>
              <a:off x="9895281" y="1799833"/>
              <a:ext cx="150201" cy="30580"/>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304" name="Freeform 8">
              <a:extLst>
                <a:ext uri="{FF2B5EF4-FFF2-40B4-BE49-F238E27FC236}">
                  <a16:creationId xmlns:a16="http://schemas.microsoft.com/office/drawing/2014/main" id="{E23DCA46-8C28-4F6B-A950-8B3B1E8A04F3}"/>
                </a:ext>
                <a:ext uri="{C183D7F6-B498-43B3-948B-1728B52AA6E4}">
                  <adec:decorative xmlns:adec="http://schemas.microsoft.com/office/drawing/2017/decorative" val="1"/>
                </a:ext>
              </a:extLst>
            </p:cNvPr>
            <p:cNvSpPr>
              <a:spLocks/>
            </p:cNvSpPr>
            <p:nvPr/>
          </p:nvSpPr>
          <p:spPr bwMode="auto">
            <a:xfrm>
              <a:off x="9895281" y="1853460"/>
              <a:ext cx="150201" cy="30580"/>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305" name="Freeform 9">
              <a:extLst>
                <a:ext uri="{FF2B5EF4-FFF2-40B4-BE49-F238E27FC236}">
                  <a16:creationId xmlns:a16="http://schemas.microsoft.com/office/drawing/2014/main" id="{69259FBB-B385-4273-BB3A-EE260B95746F}"/>
                </a:ext>
                <a:ext uri="{C183D7F6-B498-43B3-948B-1728B52AA6E4}">
                  <adec:decorative xmlns:adec="http://schemas.microsoft.com/office/drawing/2017/decorative" val="1"/>
                </a:ext>
              </a:extLst>
            </p:cNvPr>
            <p:cNvSpPr>
              <a:spLocks/>
            </p:cNvSpPr>
            <p:nvPr/>
          </p:nvSpPr>
          <p:spPr bwMode="auto">
            <a:xfrm>
              <a:off x="9895281" y="1907529"/>
              <a:ext cx="150201" cy="30580"/>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307" name="Oval 14">
              <a:extLst>
                <a:ext uri="{FF2B5EF4-FFF2-40B4-BE49-F238E27FC236}">
                  <a16:creationId xmlns:a16="http://schemas.microsoft.com/office/drawing/2014/main" id="{0241D0E9-C43E-431E-8C39-4673233E7BEA}"/>
                </a:ext>
                <a:ext uri="{C183D7F6-B498-43B3-948B-1728B52AA6E4}">
                  <adec:decorative xmlns:adec="http://schemas.microsoft.com/office/drawing/2017/decorative" val="1"/>
                </a:ext>
              </a:extLst>
            </p:cNvPr>
            <p:cNvSpPr>
              <a:spLocks noChangeArrowheads="1"/>
            </p:cNvSpPr>
            <p:nvPr/>
          </p:nvSpPr>
          <p:spPr bwMode="auto">
            <a:xfrm>
              <a:off x="10019248" y="1752191"/>
              <a:ext cx="16821" cy="16841"/>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308" name="Oval 15">
              <a:extLst>
                <a:ext uri="{FF2B5EF4-FFF2-40B4-BE49-F238E27FC236}">
                  <a16:creationId xmlns:a16="http://schemas.microsoft.com/office/drawing/2014/main" id="{E5D1AAAD-DDC3-4287-96C6-735B3563E0DB}"/>
                </a:ext>
                <a:ext uri="{C183D7F6-B498-43B3-948B-1728B52AA6E4}">
                  <adec:decorative xmlns:adec="http://schemas.microsoft.com/office/drawing/2017/decorative" val="1"/>
                </a:ext>
              </a:extLst>
            </p:cNvPr>
            <p:cNvSpPr>
              <a:spLocks noChangeArrowheads="1"/>
            </p:cNvSpPr>
            <p:nvPr/>
          </p:nvSpPr>
          <p:spPr bwMode="auto">
            <a:xfrm>
              <a:off x="10019248" y="1806260"/>
              <a:ext cx="16821" cy="16841"/>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309" name="Oval 16">
              <a:extLst>
                <a:ext uri="{FF2B5EF4-FFF2-40B4-BE49-F238E27FC236}">
                  <a16:creationId xmlns:a16="http://schemas.microsoft.com/office/drawing/2014/main" id="{082B01AB-19D6-44E1-B7F5-6F0EA65E06F1}"/>
                </a:ext>
                <a:ext uri="{C183D7F6-B498-43B3-948B-1728B52AA6E4}">
                  <adec:decorative xmlns:adec="http://schemas.microsoft.com/office/drawing/2017/decorative" val="1"/>
                </a:ext>
              </a:extLst>
            </p:cNvPr>
            <p:cNvSpPr>
              <a:spLocks noChangeArrowheads="1"/>
            </p:cNvSpPr>
            <p:nvPr/>
          </p:nvSpPr>
          <p:spPr bwMode="auto">
            <a:xfrm>
              <a:off x="10019248" y="1860329"/>
              <a:ext cx="16821" cy="16841"/>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310" name="Oval 17">
              <a:extLst>
                <a:ext uri="{FF2B5EF4-FFF2-40B4-BE49-F238E27FC236}">
                  <a16:creationId xmlns:a16="http://schemas.microsoft.com/office/drawing/2014/main" id="{7AD0F89F-BC0D-4E2B-BAA5-ECC4D75D23AA}"/>
                </a:ext>
                <a:ext uri="{C183D7F6-B498-43B3-948B-1728B52AA6E4}">
                  <adec:decorative xmlns:adec="http://schemas.microsoft.com/office/drawing/2017/decorative" val="1"/>
                </a:ext>
              </a:extLst>
            </p:cNvPr>
            <p:cNvSpPr>
              <a:spLocks noChangeArrowheads="1"/>
            </p:cNvSpPr>
            <p:nvPr/>
          </p:nvSpPr>
          <p:spPr bwMode="auto">
            <a:xfrm>
              <a:off x="10019248" y="1914399"/>
              <a:ext cx="16821" cy="16841"/>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364" name="Rectangle 363">
              <a:extLst>
                <a:ext uri="{FF2B5EF4-FFF2-40B4-BE49-F238E27FC236}">
                  <a16:creationId xmlns:a16="http://schemas.microsoft.com/office/drawing/2014/main" id="{A929BAB6-490A-4D5B-9B79-8CCE5FF3431B}"/>
                </a:ext>
                <a:ext uri="{C183D7F6-B498-43B3-948B-1728B52AA6E4}">
                  <adec:decorative xmlns:adec="http://schemas.microsoft.com/office/drawing/2017/decorative" val="1"/>
                </a:ext>
              </a:extLst>
            </p:cNvPr>
            <p:cNvSpPr/>
            <p:nvPr/>
          </p:nvSpPr>
          <p:spPr bwMode="auto">
            <a:xfrm>
              <a:off x="9778278" y="2444627"/>
              <a:ext cx="851793" cy="476453"/>
            </a:xfrm>
            <a:prstGeom prst="rect">
              <a:avLst/>
            </a:prstGeom>
            <a:solidFill>
              <a:schemeClr val="bg1">
                <a:lumMod val="95000"/>
              </a:schemeClr>
            </a:solidFill>
            <a:ln w="1905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78" name="Rectangle 377">
              <a:extLst>
                <a:ext uri="{FF2B5EF4-FFF2-40B4-BE49-F238E27FC236}">
                  <a16:creationId xmlns:a16="http://schemas.microsoft.com/office/drawing/2014/main" id="{441944B2-E699-4B7B-AB05-A562271725FA}"/>
                </a:ext>
                <a:ext uri="{C183D7F6-B498-43B3-948B-1728B52AA6E4}">
                  <adec:decorative xmlns:adec="http://schemas.microsoft.com/office/drawing/2017/decorative" val="1"/>
                </a:ext>
              </a:extLst>
            </p:cNvPr>
            <p:cNvSpPr/>
            <p:nvPr/>
          </p:nvSpPr>
          <p:spPr bwMode="auto">
            <a:xfrm>
              <a:off x="10153364" y="2728502"/>
              <a:ext cx="165889" cy="49414"/>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79" name="Oval 378">
              <a:extLst>
                <a:ext uri="{FF2B5EF4-FFF2-40B4-BE49-F238E27FC236}">
                  <a16:creationId xmlns:a16="http://schemas.microsoft.com/office/drawing/2014/main" id="{290DCE6B-0123-4DAC-A3B6-B70FEEB54C2B}"/>
                </a:ext>
                <a:ext uri="{C183D7F6-B498-43B3-948B-1728B52AA6E4}">
                  <adec:decorative xmlns:adec="http://schemas.microsoft.com/office/drawing/2017/decorative" val="1"/>
                </a:ext>
              </a:extLst>
            </p:cNvPr>
            <p:cNvSpPr/>
            <p:nvPr/>
          </p:nvSpPr>
          <p:spPr bwMode="auto">
            <a:xfrm flipH="1">
              <a:off x="10284859" y="2744258"/>
              <a:ext cx="14912" cy="14912"/>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380" name="Straight Connector 379">
              <a:extLst>
                <a:ext uri="{FF2B5EF4-FFF2-40B4-BE49-F238E27FC236}">
                  <a16:creationId xmlns:a16="http://schemas.microsoft.com/office/drawing/2014/main" id="{111D5E43-DF75-47D4-9232-71FFE09EBE53}"/>
                </a:ext>
                <a:ext uri="{C183D7F6-B498-43B3-948B-1728B52AA6E4}">
                  <adec:decorative xmlns:adec="http://schemas.microsoft.com/office/drawing/2017/decorative" val="1"/>
                </a:ext>
              </a:extLst>
            </p:cNvPr>
            <p:cNvCxnSpPr/>
            <p:nvPr/>
          </p:nvCxnSpPr>
          <p:spPr>
            <a:xfrm>
              <a:off x="10177366" y="2752750"/>
              <a:ext cx="77668"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81" name="Rectangle 380">
              <a:extLst>
                <a:ext uri="{FF2B5EF4-FFF2-40B4-BE49-F238E27FC236}">
                  <a16:creationId xmlns:a16="http://schemas.microsoft.com/office/drawing/2014/main" id="{A485D029-62D4-40A3-91BD-41A9DD569C7E}"/>
                </a:ext>
                <a:ext uri="{C183D7F6-B498-43B3-948B-1728B52AA6E4}">
                  <adec:decorative xmlns:adec="http://schemas.microsoft.com/office/drawing/2017/decorative" val="1"/>
                </a:ext>
              </a:extLst>
            </p:cNvPr>
            <p:cNvSpPr/>
            <p:nvPr/>
          </p:nvSpPr>
          <p:spPr bwMode="auto">
            <a:xfrm>
              <a:off x="10153364" y="2778499"/>
              <a:ext cx="165889" cy="49414"/>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82" name="Oval 381">
              <a:extLst>
                <a:ext uri="{FF2B5EF4-FFF2-40B4-BE49-F238E27FC236}">
                  <a16:creationId xmlns:a16="http://schemas.microsoft.com/office/drawing/2014/main" id="{5B9837ED-B898-49D1-8134-BF9341349112}"/>
                </a:ext>
                <a:ext uri="{C183D7F6-B498-43B3-948B-1728B52AA6E4}">
                  <adec:decorative xmlns:adec="http://schemas.microsoft.com/office/drawing/2017/decorative" val="1"/>
                </a:ext>
              </a:extLst>
            </p:cNvPr>
            <p:cNvSpPr/>
            <p:nvPr/>
          </p:nvSpPr>
          <p:spPr bwMode="auto">
            <a:xfrm flipH="1">
              <a:off x="10284859" y="2794255"/>
              <a:ext cx="14912" cy="14912"/>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383" name="Straight Connector 382">
              <a:extLst>
                <a:ext uri="{FF2B5EF4-FFF2-40B4-BE49-F238E27FC236}">
                  <a16:creationId xmlns:a16="http://schemas.microsoft.com/office/drawing/2014/main" id="{30F50CF6-3DB8-4CA2-8A7D-DAC6962DC67E}"/>
                </a:ext>
                <a:ext uri="{C183D7F6-B498-43B3-948B-1728B52AA6E4}">
                  <adec:decorative xmlns:adec="http://schemas.microsoft.com/office/drawing/2017/decorative" val="1"/>
                </a:ext>
              </a:extLst>
            </p:cNvPr>
            <p:cNvCxnSpPr/>
            <p:nvPr/>
          </p:nvCxnSpPr>
          <p:spPr>
            <a:xfrm>
              <a:off x="10177366" y="2802746"/>
              <a:ext cx="77668"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84" name="Rectangle 383">
              <a:extLst>
                <a:ext uri="{FF2B5EF4-FFF2-40B4-BE49-F238E27FC236}">
                  <a16:creationId xmlns:a16="http://schemas.microsoft.com/office/drawing/2014/main" id="{BDCBA846-F2E9-4BE3-AFC3-FA22275BAE7F}"/>
                </a:ext>
                <a:ext uri="{C183D7F6-B498-43B3-948B-1728B52AA6E4}">
                  <adec:decorative xmlns:adec="http://schemas.microsoft.com/office/drawing/2017/decorative" val="1"/>
                </a:ext>
              </a:extLst>
            </p:cNvPr>
            <p:cNvSpPr/>
            <p:nvPr/>
          </p:nvSpPr>
          <p:spPr bwMode="auto">
            <a:xfrm>
              <a:off x="10153364" y="2678506"/>
              <a:ext cx="165889" cy="49414"/>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85" name="Oval 384">
              <a:extLst>
                <a:ext uri="{FF2B5EF4-FFF2-40B4-BE49-F238E27FC236}">
                  <a16:creationId xmlns:a16="http://schemas.microsoft.com/office/drawing/2014/main" id="{4B40BD45-AC16-4754-A5C3-0CD9CCFAAC42}"/>
                </a:ext>
                <a:ext uri="{C183D7F6-B498-43B3-948B-1728B52AA6E4}">
                  <adec:decorative xmlns:adec="http://schemas.microsoft.com/office/drawing/2017/decorative" val="1"/>
                </a:ext>
              </a:extLst>
            </p:cNvPr>
            <p:cNvSpPr/>
            <p:nvPr/>
          </p:nvSpPr>
          <p:spPr bwMode="auto">
            <a:xfrm flipH="1">
              <a:off x="10284859" y="2694262"/>
              <a:ext cx="14912" cy="14912"/>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386" name="Straight Connector 385">
              <a:extLst>
                <a:ext uri="{FF2B5EF4-FFF2-40B4-BE49-F238E27FC236}">
                  <a16:creationId xmlns:a16="http://schemas.microsoft.com/office/drawing/2014/main" id="{071764A9-ACFE-4BFC-A1A2-A4EFD9377DF3}"/>
                </a:ext>
                <a:ext uri="{C183D7F6-B498-43B3-948B-1728B52AA6E4}">
                  <adec:decorative xmlns:adec="http://schemas.microsoft.com/office/drawing/2017/decorative" val="1"/>
                </a:ext>
              </a:extLst>
            </p:cNvPr>
            <p:cNvCxnSpPr/>
            <p:nvPr/>
          </p:nvCxnSpPr>
          <p:spPr>
            <a:xfrm>
              <a:off x="10177366" y="2702754"/>
              <a:ext cx="77668"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87" name="Rectangle 386">
              <a:extLst>
                <a:ext uri="{FF2B5EF4-FFF2-40B4-BE49-F238E27FC236}">
                  <a16:creationId xmlns:a16="http://schemas.microsoft.com/office/drawing/2014/main" id="{4ECB0D0F-77EF-44BB-9B33-A5D88D5165D9}"/>
                </a:ext>
                <a:ext uri="{C183D7F6-B498-43B3-948B-1728B52AA6E4}">
                  <adec:decorative xmlns:adec="http://schemas.microsoft.com/office/drawing/2017/decorative" val="1"/>
                </a:ext>
              </a:extLst>
            </p:cNvPr>
            <p:cNvSpPr/>
            <p:nvPr/>
          </p:nvSpPr>
          <p:spPr bwMode="auto">
            <a:xfrm>
              <a:off x="10153364" y="2578513"/>
              <a:ext cx="165889" cy="49414"/>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88" name="Oval 387">
              <a:extLst>
                <a:ext uri="{FF2B5EF4-FFF2-40B4-BE49-F238E27FC236}">
                  <a16:creationId xmlns:a16="http://schemas.microsoft.com/office/drawing/2014/main" id="{EC22D1FF-8308-41F5-81D3-11206B3B5E60}"/>
                </a:ext>
                <a:ext uri="{C183D7F6-B498-43B3-948B-1728B52AA6E4}">
                  <adec:decorative xmlns:adec="http://schemas.microsoft.com/office/drawing/2017/decorative" val="1"/>
                </a:ext>
              </a:extLst>
            </p:cNvPr>
            <p:cNvSpPr/>
            <p:nvPr/>
          </p:nvSpPr>
          <p:spPr bwMode="auto">
            <a:xfrm flipH="1">
              <a:off x="10284859" y="2594269"/>
              <a:ext cx="14912" cy="14912"/>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389" name="Straight Connector 388">
              <a:extLst>
                <a:ext uri="{FF2B5EF4-FFF2-40B4-BE49-F238E27FC236}">
                  <a16:creationId xmlns:a16="http://schemas.microsoft.com/office/drawing/2014/main" id="{5C751C0D-4767-4548-87EC-2CDCCAE79DAC}"/>
                </a:ext>
                <a:ext uri="{C183D7F6-B498-43B3-948B-1728B52AA6E4}">
                  <adec:decorative xmlns:adec="http://schemas.microsoft.com/office/drawing/2017/decorative" val="1"/>
                </a:ext>
              </a:extLst>
            </p:cNvPr>
            <p:cNvCxnSpPr/>
            <p:nvPr/>
          </p:nvCxnSpPr>
          <p:spPr>
            <a:xfrm>
              <a:off x="10177366" y="2602761"/>
              <a:ext cx="77668"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90" name="Rectangle 389">
              <a:extLst>
                <a:ext uri="{FF2B5EF4-FFF2-40B4-BE49-F238E27FC236}">
                  <a16:creationId xmlns:a16="http://schemas.microsoft.com/office/drawing/2014/main" id="{202C4D6A-C3A2-4DF5-81D8-96AF6A7CAC18}"/>
                </a:ext>
                <a:ext uri="{C183D7F6-B498-43B3-948B-1728B52AA6E4}">
                  <adec:decorative xmlns:adec="http://schemas.microsoft.com/office/drawing/2017/decorative" val="1"/>
                </a:ext>
              </a:extLst>
            </p:cNvPr>
            <p:cNvSpPr/>
            <p:nvPr/>
          </p:nvSpPr>
          <p:spPr bwMode="auto">
            <a:xfrm>
              <a:off x="10153364" y="2628510"/>
              <a:ext cx="165889" cy="49414"/>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91" name="Oval 390">
              <a:extLst>
                <a:ext uri="{FF2B5EF4-FFF2-40B4-BE49-F238E27FC236}">
                  <a16:creationId xmlns:a16="http://schemas.microsoft.com/office/drawing/2014/main" id="{DC11765E-6744-4433-9A95-413060C47079}"/>
                </a:ext>
                <a:ext uri="{C183D7F6-B498-43B3-948B-1728B52AA6E4}">
                  <adec:decorative xmlns:adec="http://schemas.microsoft.com/office/drawing/2017/decorative" val="1"/>
                </a:ext>
              </a:extLst>
            </p:cNvPr>
            <p:cNvSpPr/>
            <p:nvPr/>
          </p:nvSpPr>
          <p:spPr bwMode="auto">
            <a:xfrm flipH="1">
              <a:off x="10284859" y="2644265"/>
              <a:ext cx="14912" cy="14912"/>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392" name="Straight Connector 391">
              <a:extLst>
                <a:ext uri="{FF2B5EF4-FFF2-40B4-BE49-F238E27FC236}">
                  <a16:creationId xmlns:a16="http://schemas.microsoft.com/office/drawing/2014/main" id="{37368FCC-E9B0-49A4-AC1F-40D544E1DD71}"/>
                </a:ext>
                <a:ext uri="{C183D7F6-B498-43B3-948B-1728B52AA6E4}">
                  <adec:decorative xmlns:adec="http://schemas.microsoft.com/office/drawing/2017/decorative" val="1"/>
                </a:ext>
              </a:extLst>
            </p:cNvPr>
            <p:cNvCxnSpPr/>
            <p:nvPr/>
          </p:nvCxnSpPr>
          <p:spPr>
            <a:xfrm>
              <a:off x="10177366" y="2652757"/>
              <a:ext cx="77668"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93" name="Rectangle 392">
              <a:extLst>
                <a:ext uri="{FF2B5EF4-FFF2-40B4-BE49-F238E27FC236}">
                  <a16:creationId xmlns:a16="http://schemas.microsoft.com/office/drawing/2014/main" id="{5A1F57CF-46E2-4462-9A69-9C948B2BFF51}"/>
                </a:ext>
                <a:ext uri="{C183D7F6-B498-43B3-948B-1728B52AA6E4}">
                  <adec:decorative xmlns:adec="http://schemas.microsoft.com/office/drawing/2017/decorative" val="1"/>
                </a:ext>
              </a:extLst>
            </p:cNvPr>
            <p:cNvSpPr/>
            <p:nvPr/>
          </p:nvSpPr>
          <p:spPr bwMode="auto">
            <a:xfrm>
              <a:off x="10153364" y="2528517"/>
              <a:ext cx="165889" cy="49414"/>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94" name="Oval 393">
              <a:extLst>
                <a:ext uri="{FF2B5EF4-FFF2-40B4-BE49-F238E27FC236}">
                  <a16:creationId xmlns:a16="http://schemas.microsoft.com/office/drawing/2014/main" id="{8ECD80B5-0739-4B28-A585-8A0FEBB1F662}"/>
                </a:ext>
                <a:ext uri="{C183D7F6-B498-43B3-948B-1728B52AA6E4}">
                  <adec:decorative xmlns:adec="http://schemas.microsoft.com/office/drawing/2017/decorative" val="1"/>
                </a:ext>
              </a:extLst>
            </p:cNvPr>
            <p:cNvSpPr/>
            <p:nvPr/>
          </p:nvSpPr>
          <p:spPr bwMode="auto">
            <a:xfrm flipH="1">
              <a:off x="10284859" y="2544273"/>
              <a:ext cx="14912" cy="14912"/>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395" name="Straight Connector 394">
              <a:extLst>
                <a:ext uri="{FF2B5EF4-FFF2-40B4-BE49-F238E27FC236}">
                  <a16:creationId xmlns:a16="http://schemas.microsoft.com/office/drawing/2014/main" id="{DA8D3413-0DA4-469F-B854-21AA694392CA}"/>
                </a:ext>
                <a:ext uri="{C183D7F6-B498-43B3-948B-1728B52AA6E4}">
                  <adec:decorative xmlns:adec="http://schemas.microsoft.com/office/drawing/2017/decorative" val="1"/>
                </a:ext>
              </a:extLst>
            </p:cNvPr>
            <p:cNvCxnSpPr/>
            <p:nvPr/>
          </p:nvCxnSpPr>
          <p:spPr>
            <a:xfrm>
              <a:off x="10177366" y="2552765"/>
              <a:ext cx="77668"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66" name="Flowchart: Direct Access Storage 365">
              <a:extLst>
                <a:ext uri="{FF2B5EF4-FFF2-40B4-BE49-F238E27FC236}">
                  <a16:creationId xmlns:a16="http://schemas.microsoft.com/office/drawing/2014/main" id="{953E325D-F02A-4D6F-9FA2-74ABA8D95ED1}"/>
                </a:ext>
                <a:ext uri="{C183D7F6-B498-43B3-948B-1728B52AA6E4}">
                  <adec:decorative xmlns:adec="http://schemas.microsoft.com/office/drawing/2017/decorative" val="1"/>
                </a:ext>
              </a:extLst>
            </p:cNvPr>
            <p:cNvSpPr/>
            <p:nvPr/>
          </p:nvSpPr>
          <p:spPr bwMode="auto">
            <a:xfrm>
              <a:off x="10402941" y="2528517"/>
              <a:ext cx="113954" cy="299596"/>
            </a:xfrm>
            <a:prstGeom prst="flowChartMagneticDrum">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endParaRPr>
            </a:p>
          </p:txBody>
        </p:sp>
        <p:sp>
          <p:nvSpPr>
            <p:cNvPr id="368" name="Rectangle 5">
              <a:extLst>
                <a:ext uri="{FF2B5EF4-FFF2-40B4-BE49-F238E27FC236}">
                  <a16:creationId xmlns:a16="http://schemas.microsoft.com/office/drawing/2014/main" id="{6B49375A-8189-44D0-9182-3FBDF590BF6A}"/>
                </a:ext>
                <a:ext uri="{C183D7F6-B498-43B3-948B-1728B52AA6E4}">
                  <adec:decorative xmlns:adec="http://schemas.microsoft.com/office/drawing/2017/decorative" val="1"/>
                </a:ext>
              </a:extLst>
            </p:cNvPr>
            <p:cNvSpPr>
              <a:spLocks noChangeArrowheads="1"/>
            </p:cNvSpPr>
            <p:nvPr/>
          </p:nvSpPr>
          <p:spPr bwMode="auto">
            <a:xfrm>
              <a:off x="9874808" y="2526554"/>
              <a:ext cx="191148" cy="299597"/>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369" name="Freeform 6">
              <a:extLst>
                <a:ext uri="{FF2B5EF4-FFF2-40B4-BE49-F238E27FC236}">
                  <a16:creationId xmlns:a16="http://schemas.microsoft.com/office/drawing/2014/main" id="{A9DAC5F7-C9A6-424C-BE62-622C0F5551F5}"/>
                </a:ext>
                <a:ext uri="{C183D7F6-B498-43B3-948B-1728B52AA6E4}">
                  <adec:decorative xmlns:adec="http://schemas.microsoft.com/office/drawing/2017/decorative" val="1"/>
                </a:ext>
              </a:extLst>
            </p:cNvPr>
            <p:cNvSpPr>
              <a:spLocks/>
            </p:cNvSpPr>
            <p:nvPr/>
          </p:nvSpPr>
          <p:spPr bwMode="auto">
            <a:xfrm>
              <a:off x="9895281" y="2561566"/>
              <a:ext cx="150201" cy="30580"/>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370" name="Freeform 7">
              <a:extLst>
                <a:ext uri="{FF2B5EF4-FFF2-40B4-BE49-F238E27FC236}">
                  <a16:creationId xmlns:a16="http://schemas.microsoft.com/office/drawing/2014/main" id="{DB3626FC-4CD6-4010-8540-18FE924743F3}"/>
                </a:ext>
                <a:ext uri="{C183D7F6-B498-43B3-948B-1728B52AA6E4}">
                  <adec:decorative xmlns:adec="http://schemas.microsoft.com/office/drawing/2017/decorative" val="1"/>
                </a:ext>
              </a:extLst>
            </p:cNvPr>
            <p:cNvSpPr>
              <a:spLocks/>
            </p:cNvSpPr>
            <p:nvPr/>
          </p:nvSpPr>
          <p:spPr bwMode="auto">
            <a:xfrm>
              <a:off x="9895281" y="2615635"/>
              <a:ext cx="150201" cy="30580"/>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371" name="Freeform 8">
              <a:extLst>
                <a:ext uri="{FF2B5EF4-FFF2-40B4-BE49-F238E27FC236}">
                  <a16:creationId xmlns:a16="http://schemas.microsoft.com/office/drawing/2014/main" id="{13844F6E-0B85-4100-B087-B229C47F6AF8}"/>
                </a:ext>
                <a:ext uri="{C183D7F6-B498-43B3-948B-1728B52AA6E4}">
                  <adec:decorative xmlns:adec="http://schemas.microsoft.com/office/drawing/2017/decorative" val="1"/>
                </a:ext>
              </a:extLst>
            </p:cNvPr>
            <p:cNvSpPr>
              <a:spLocks/>
            </p:cNvSpPr>
            <p:nvPr/>
          </p:nvSpPr>
          <p:spPr bwMode="auto">
            <a:xfrm>
              <a:off x="9895281" y="2669262"/>
              <a:ext cx="150201" cy="30580"/>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372" name="Freeform 9">
              <a:extLst>
                <a:ext uri="{FF2B5EF4-FFF2-40B4-BE49-F238E27FC236}">
                  <a16:creationId xmlns:a16="http://schemas.microsoft.com/office/drawing/2014/main" id="{CC4DAF1A-32AD-4E06-A231-C4638777C230}"/>
                </a:ext>
                <a:ext uri="{C183D7F6-B498-43B3-948B-1728B52AA6E4}">
                  <adec:decorative xmlns:adec="http://schemas.microsoft.com/office/drawing/2017/decorative" val="1"/>
                </a:ext>
              </a:extLst>
            </p:cNvPr>
            <p:cNvSpPr>
              <a:spLocks/>
            </p:cNvSpPr>
            <p:nvPr/>
          </p:nvSpPr>
          <p:spPr bwMode="auto">
            <a:xfrm>
              <a:off x="9895281" y="2723331"/>
              <a:ext cx="150201" cy="30580"/>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374" name="Oval 14">
              <a:extLst>
                <a:ext uri="{FF2B5EF4-FFF2-40B4-BE49-F238E27FC236}">
                  <a16:creationId xmlns:a16="http://schemas.microsoft.com/office/drawing/2014/main" id="{AC6F16A5-6584-42A5-A5BB-E24F0213089E}"/>
                </a:ext>
                <a:ext uri="{C183D7F6-B498-43B3-948B-1728B52AA6E4}">
                  <adec:decorative xmlns:adec="http://schemas.microsoft.com/office/drawing/2017/decorative" val="1"/>
                </a:ext>
              </a:extLst>
            </p:cNvPr>
            <p:cNvSpPr>
              <a:spLocks noChangeArrowheads="1"/>
            </p:cNvSpPr>
            <p:nvPr/>
          </p:nvSpPr>
          <p:spPr bwMode="auto">
            <a:xfrm>
              <a:off x="10019248" y="2567993"/>
              <a:ext cx="16821" cy="16841"/>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375" name="Oval 15">
              <a:extLst>
                <a:ext uri="{FF2B5EF4-FFF2-40B4-BE49-F238E27FC236}">
                  <a16:creationId xmlns:a16="http://schemas.microsoft.com/office/drawing/2014/main" id="{CFCB56F1-0FD4-4FBA-A506-7EE10D738D12}"/>
                </a:ext>
                <a:ext uri="{C183D7F6-B498-43B3-948B-1728B52AA6E4}">
                  <adec:decorative xmlns:adec="http://schemas.microsoft.com/office/drawing/2017/decorative" val="1"/>
                </a:ext>
              </a:extLst>
            </p:cNvPr>
            <p:cNvSpPr>
              <a:spLocks noChangeArrowheads="1"/>
            </p:cNvSpPr>
            <p:nvPr/>
          </p:nvSpPr>
          <p:spPr bwMode="auto">
            <a:xfrm>
              <a:off x="10019248" y="2622062"/>
              <a:ext cx="16821" cy="16841"/>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376" name="Oval 16">
              <a:extLst>
                <a:ext uri="{FF2B5EF4-FFF2-40B4-BE49-F238E27FC236}">
                  <a16:creationId xmlns:a16="http://schemas.microsoft.com/office/drawing/2014/main" id="{FD6E8A70-365A-49E2-9FD5-85092DCE5380}"/>
                </a:ext>
                <a:ext uri="{C183D7F6-B498-43B3-948B-1728B52AA6E4}">
                  <adec:decorative xmlns:adec="http://schemas.microsoft.com/office/drawing/2017/decorative" val="1"/>
                </a:ext>
              </a:extLst>
            </p:cNvPr>
            <p:cNvSpPr>
              <a:spLocks noChangeArrowheads="1"/>
            </p:cNvSpPr>
            <p:nvPr/>
          </p:nvSpPr>
          <p:spPr bwMode="auto">
            <a:xfrm>
              <a:off x="10019248" y="2676131"/>
              <a:ext cx="16821" cy="16841"/>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377" name="Oval 17">
              <a:extLst>
                <a:ext uri="{FF2B5EF4-FFF2-40B4-BE49-F238E27FC236}">
                  <a16:creationId xmlns:a16="http://schemas.microsoft.com/office/drawing/2014/main" id="{E6329C5B-2B0E-4F65-8715-C9E266FFB999}"/>
                </a:ext>
                <a:ext uri="{C183D7F6-B498-43B3-948B-1728B52AA6E4}">
                  <adec:decorative xmlns:adec="http://schemas.microsoft.com/office/drawing/2017/decorative" val="1"/>
                </a:ext>
              </a:extLst>
            </p:cNvPr>
            <p:cNvSpPr>
              <a:spLocks noChangeArrowheads="1"/>
            </p:cNvSpPr>
            <p:nvPr/>
          </p:nvSpPr>
          <p:spPr bwMode="auto">
            <a:xfrm>
              <a:off x="10019248" y="2730201"/>
              <a:ext cx="16821" cy="16841"/>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332" name="Rectangle 331">
              <a:extLst>
                <a:ext uri="{FF2B5EF4-FFF2-40B4-BE49-F238E27FC236}">
                  <a16:creationId xmlns:a16="http://schemas.microsoft.com/office/drawing/2014/main" id="{68ED69FB-5C45-41A8-8AC3-E1F681E0BF48}"/>
                </a:ext>
                <a:ext uri="{C183D7F6-B498-43B3-948B-1728B52AA6E4}">
                  <adec:decorative xmlns:adec="http://schemas.microsoft.com/office/drawing/2017/decorative" val="1"/>
                </a:ext>
              </a:extLst>
            </p:cNvPr>
            <p:cNvSpPr/>
            <p:nvPr/>
          </p:nvSpPr>
          <p:spPr bwMode="auto">
            <a:xfrm>
              <a:off x="9778278" y="2990874"/>
              <a:ext cx="851793" cy="476453"/>
            </a:xfrm>
            <a:prstGeom prst="rect">
              <a:avLst/>
            </a:prstGeom>
            <a:solidFill>
              <a:schemeClr val="bg1">
                <a:lumMod val="95000"/>
              </a:schemeClr>
            </a:solidFill>
            <a:ln w="1905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46" name="Rectangle 345">
              <a:extLst>
                <a:ext uri="{FF2B5EF4-FFF2-40B4-BE49-F238E27FC236}">
                  <a16:creationId xmlns:a16="http://schemas.microsoft.com/office/drawing/2014/main" id="{5F9BC57F-4393-451E-8161-78698E02866E}"/>
                </a:ext>
                <a:ext uri="{C183D7F6-B498-43B3-948B-1728B52AA6E4}">
                  <adec:decorative xmlns:adec="http://schemas.microsoft.com/office/drawing/2017/decorative" val="1"/>
                </a:ext>
              </a:extLst>
            </p:cNvPr>
            <p:cNvSpPr/>
            <p:nvPr/>
          </p:nvSpPr>
          <p:spPr bwMode="auto">
            <a:xfrm>
              <a:off x="10153364" y="3274749"/>
              <a:ext cx="165889" cy="49414"/>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47" name="Oval 346">
              <a:extLst>
                <a:ext uri="{FF2B5EF4-FFF2-40B4-BE49-F238E27FC236}">
                  <a16:creationId xmlns:a16="http://schemas.microsoft.com/office/drawing/2014/main" id="{57128892-3985-4E18-812C-6266933C88B8}"/>
                </a:ext>
                <a:ext uri="{C183D7F6-B498-43B3-948B-1728B52AA6E4}">
                  <adec:decorative xmlns:adec="http://schemas.microsoft.com/office/drawing/2017/decorative" val="1"/>
                </a:ext>
              </a:extLst>
            </p:cNvPr>
            <p:cNvSpPr/>
            <p:nvPr/>
          </p:nvSpPr>
          <p:spPr bwMode="auto">
            <a:xfrm flipH="1">
              <a:off x="10284859" y="3290505"/>
              <a:ext cx="14912" cy="14912"/>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348" name="Straight Connector 347">
              <a:extLst>
                <a:ext uri="{FF2B5EF4-FFF2-40B4-BE49-F238E27FC236}">
                  <a16:creationId xmlns:a16="http://schemas.microsoft.com/office/drawing/2014/main" id="{54F3EF78-FFBA-48AB-A716-3243080AD4A4}"/>
                </a:ext>
                <a:ext uri="{C183D7F6-B498-43B3-948B-1728B52AA6E4}">
                  <adec:decorative xmlns:adec="http://schemas.microsoft.com/office/drawing/2017/decorative" val="1"/>
                </a:ext>
              </a:extLst>
            </p:cNvPr>
            <p:cNvCxnSpPr/>
            <p:nvPr/>
          </p:nvCxnSpPr>
          <p:spPr>
            <a:xfrm>
              <a:off x="10177366" y="3298997"/>
              <a:ext cx="77668"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49" name="Rectangle 348">
              <a:extLst>
                <a:ext uri="{FF2B5EF4-FFF2-40B4-BE49-F238E27FC236}">
                  <a16:creationId xmlns:a16="http://schemas.microsoft.com/office/drawing/2014/main" id="{630A0EF7-C0C1-4F69-809A-6F97F0ED0DAE}"/>
                </a:ext>
                <a:ext uri="{C183D7F6-B498-43B3-948B-1728B52AA6E4}">
                  <adec:decorative xmlns:adec="http://schemas.microsoft.com/office/drawing/2017/decorative" val="1"/>
                </a:ext>
              </a:extLst>
            </p:cNvPr>
            <p:cNvSpPr/>
            <p:nvPr/>
          </p:nvSpPr>
          <p:spPr bwMode="auto">
            <a:xfrm>
              <a:off x="10153364" y="3324746"/>
              <a:ext cx="165889" cy="49414"/>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50" name="Oval 349">
              <a:extLst>
                <a:ext uri="{FF2B5EF4-FFF2-40B4-BE49-F238E27FC236}">
                  <a16:creationId xmlns:a16="http://schemas.microsoft.com/office/drawing/2014/main" id="{F93D0359-0AC8-490D-884A-C4BB8EF94279}"/>
                </a:ext>
                <a:ext uri="{C183D7F6-B498-43B3-948B-1728B52AA6E4}">
                  <adec:decorative xmlns:adec="http://schemas.microsoft.com/office/drawing/2017/decorative" val="1"/>
                </a:ext>
              </a:extLst>
            </p:cNvPr>
            <p:cNvSpPr/>
            <p:nvPr/>
          </p:nvSpPr>
          <p:spPr bwMode="auto">
            <a:xfrm flipH="1">
              <a:off x="10284859" y="3340502"/>
              <a:ext cx="14912" cy="14912"/>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351" name="Straight Connector 350">
              <a:extLst>
                <a:ext uri="{FF2B5EF4-FFF2-40B4-BE49-F238E27FC236}">
                  <a16:creationId xmlns:a16="http://schemas.microsoft.com/office/drawing/2014/main" id="{2293AD82-308E-4E71-B3BF-2C4491CDCE0C}"/>
                </a:ext>
                <a:ext uri="{C183D7F6-B498-43B3-948B-1728B52AA6E4}">
                  <adec:decorative xmlns:adec="http://schemas.microsoft.com/office/drawing/2017/decorative" val="1"/>
                </a:ext>
              </a:extLst>
            </p:cNvPr>
            <p:cNvCxnSpPr/>
            <p:nvPr/>
          </p:nvCxnSpPr>
          <p:spPr>
            <a:xfrm>
              <a:off x="10177366" y="3348993"/>
              <a:ext cx="77668"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52" name="Rectangle 351">
              <a:extLst>
                <a:ext uri="{FF2B5EF4-FFF2-40B4-BE49-F238E27FC236}">
                  <a16:creationId xmlns:a16="http://schemas.microsoft.com/office/drawing/2014/main" id="{2B8A9041-D2E1-4678-B90E-1E7E7C8DDCBD}"/>
                </a:ext>
                <a:ext uri="{C183D7F6-B498-43B3-948B-1728B52AA6E4}">
                  <adec:decorative xmlns:adec="http://schemas.microsoft.com/office/drawing/2017/decorative" val="1"/>
                </a:ext>
              </a:extLst>
            </p:cNvPr>
            <p:cNvSpPr/>
            <p:nvPr/>
          </p:nvSpPr>
          <p:spPr bwMode="auto">
            <a:xfrm>
              <a:off x="10153364" y="3224753"/>
              <a:ext cx="165889" cy="49414"/>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53" name="Oval 352">
              <a:extLst>
                <a:ext uri="{FF2B5EF4-FFF2-40B4-BE49-F238E27FC236}">
                  <a16:creationId xmlns:a16="http://schemas.microsoft.com/office/drawing/2014/main" id="{D93168F1-ED49-47BA-AB62-8D7486FC738B}"/>
                </a:ext>
                <a:ext uri="{C183D7F6-B498-43B3-948B-1728B52AA6E4}">
                  <adec:decorative xmlns:adec="http://schemas.microsoft.com/office/drawing/2017/decorative" val="1"/>
                </a:ext>
              </a:extLst>
            </p:cNvPr>
            <p:cNvSpPr/>
            <p:nvPr/>
          </p:nvSpPr>
          <p:spPr bwMode="auto">
            <a:xfrm flipH="1">
              <a:off x="10284859" y="3240509"/>
              <a:ext cx="14912" cy="14912"/>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354" name="Straight Connector 353">
              <a:extLst>
                <a:ext uri="{FF2B5EF4-FFF2-40B4-BE49-F238E27FC236}">
                  <a16:creationId xmlns:a16="http://schemas.microsoft.com/office/drawing/2014/main" id="{901CC1B9-1501-4AEF-872E-95DF40C08B95}"/>
                </a:ext>
                <a:ext uri="{C183D7F6-B498-43B3-948B-1728B52AA6E4}">
                  <adec:decorative xmlns:adec="http://schemas.microsoft.com/office/drawing/2017/decorative" val="1"/>
                </a:ext>
              </a:extLst>
            </p:cNvPr>
            <p:cNvCxnSpPr/>
            <p:nvPr/>
          </p:nvCxnSpPr>
          <p:spPr>
            <a:xfrm>
              <a:off x="10177366" y="3249001"/>
              <a:ext cx="77668"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55" name="Rectangle 354">
              <a:extLst>
                <a:ext uri="{FF2B5EF4-FFF2-40B4-BE49-F238E27FC236}">
                  <a16:creationId xmlns:a16="http://schemas.microsoft.com/office/drawing/2014/main" id="{EFE7930D-7475-4221-BBE9-687D8A1E0EB3}"/>
                </a:ext>
                <a:ext uri="{C183D7F6-B498-43B3-948B-1728B52AA6E4}">
                  <adec:decorative xmlns:adec="http://schemas.microsoft.com/office/drawing/2017/decorative" val="1"/>
                </a:ext>
              </a:extLst>
            </p:cNvPr>
            <p:cNvSpPr/>
            <p:nvPr/>
          </p:nvSpPr>
          <p:spPr bwMode="auto">
            <a:xfrm>
              <a:off x="10153364" y="3124760"/>
              <a:ext cx="165889" cy="49414"/>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56" name="Oval 355">
              <a:extLst>
                <a:ext uri="{FF2B5EF4-FFF2-40B4-BE49-F238E27FC236}">
                  <a16:creationId xmlns:a16="http://schemas.microsoft.com/office/drawing/2014/main" id="{870C5C1F-83BC-43C7-A525-36CE5C3F5CA6}"/>
                </a:ext>
                <a:ext uri="{C183D7F6-B498-43B3-948B-1728B52AA6E4}">
                  <adec:decorative xmlns:adec="http://schemas.microsoft.com/office/drawing/2017/decorative" val="1"/>
                </a:ext>
              </a:extLst>
            </p:cNvPr>
            <p:cNvSpPr/>
            <p:nvPr/>
          </p:nvSpPr>
          <p:spPr bwMode="auto">
            <a:xfrm flipH="1">
              <a:off x="10284859" y="3140516"/>
              <a:ext cx="14912" cy="14912"/>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357" name="Straight Connector 356">
              <a:extLst>
                <a:ext uri="{FF2B5EF4-FFF2-40B4-BE49-F238E27FC236}">
                  <a16:creationId xmlns:a16="http://schemas.microsoft.com/office/drawing/2014/main" id="{3F3183CD-AB53-4199-9ABD-ADB2A6903E0D}"/>
                </a:ext>
                <a:ext uri="{C183D7F6-B498-43B3-948B-1728B52AA6E4}">
                  <adec:decorative xmlns:adec="http://schemas.microsoft.com/office/drawing/2017/decorative" val="1"/>
                </a:ext>
              </a:extLst>
            </p:cNvPr>
            <p:cNvCxnSpPr/>
            <p:nvPr/>
          </p:nvCxnSpPr>
          <p:spPr>
            <a:xfrm>
              <a:off x="10177366" y="3149008"/>
              <a:ext cx="77668"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58" name="Rectangle 357">
              <a:extLst>
                <a:ext uri="{FF2B5EF4-FFF2-40B4-BE49-F238E27FC236}">
                  <a16:creationId xmlns:a16="http://schemas.microsoft.com/office/drawing/2014/main" id="{FD9724E0-349F-4C59-BB30-804D35D2312B}"/>
                </a:ext>
                <a:ext uri="{C183D7F6-B498-43B3-948B-1728B52AA6E4}">
                  <adec:decorative xmlns:adec="http://schemas.microsoft.com/office/drawing/2017/decorative" val="1"/>
                </a:ext>
              </a:extLst>
            </p:cNvPr>
            <p:cNvSpPr/>
            <p:nvPr/>
          </p:nvSpPr>
          <p:spPr bwMode="auto">
            <a:xfrm>
              <a:off x="10153364" y="3174757"/>
              <a:ext cx="165889" cy="49414"/>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59" name="Oval 358">
              <a:extLst>
                <a:ext uri="{FF2B5EF4-FFF2-40B4-BE49-F238E27FC236}">
                  <a16:creationId xmlns:a16="http://schemas.microsoft.com/office/drawing/2014/main" id="{F182D52A-6471-40C8-B9EE-5F123F15BFA7}"/>
                </a:ext>
                <a:ext uri="{C183D7F6-B498-43B3-948B-1728B52AA6E4}">
                  <adec:decorative xmlns:adec="http://schemas.microsoft.com/office/drawing/2017/decorative" val="1"/>
                </a:ext>
              </a:extLst>
            </p:cNvPr>
            <p:cNvSpPr/>
            <p:nvPr/>
          </p:nvSpPr>
          <p:spPr bwMode="auto">
            <a:xfrm flipH="1">
              <a:off x="10284859" y="3190512"/>
              <a:ext cx="14912" cy="14912"/>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360" name="Straight Connector 359">
              <a:extLst>
                <a:ext uri="{FF2B5EF4-FFF2-40B4-BE49-F238E27FC236}">
                  <a16:creationId xmlns:a16="http://schemas.microsoft.com/office/drawing/2014/main" id="{9EC5F2E6-82DC-4753-8E40-E15FC6212BAD}"/>
                </a:ext>
                <a:ext uri="{C183D7F6-B498-43B3-948B-1728B52AA6E4}">
                  <adec:decorative xmlns:adec="http://schemas.microsoft.com/office/drawing/2017/decorative" val="1"/>
                </a:ext>
              </a:extLst>
            </p:cNvPr>
            <p:cNvCxnSpPr/>
            <p:nvPr/>
          </p:nvCxnSpPr>
          <p:spPr>
            <a:xfrm>
              <a:off x="10177366" y="3199004"/>
              <a:ext cx="77668"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61" name="Rectangle 360">
              <a:extLst>
                <a:ext uri="{FF2B5EF4-FFF2-40B4-BE49-F238E27FC236}">
                  <a16:creationId xmlns:a16="http://schemas.microsoft.com/office/drawing/2014/main" id="{59F3B2EF-6126-4C4A-94E8-4DCC7F905D88}"/>
                </a:ext>
                <a:ext uri="{C183D7F6-B498-43B3-948B-1728B52AA6E4}">
                  <adec:decorative xmlns:adec="http://schemas.microsoft.com/office/drawing/2017/decorative" val="1"/>
                </a:ext>
              </a:extLst>
            </p:cNvPr>
            <p:cNvSpPr/>
            <p:nvPr/>
          </p:nvSpPr>
          <p:spPr bwMode="auto">
            <a:xfrm>
              <a:off x="10153364" y="3074764"/>
              <a:ext cx="165889" cy="49414"/>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62" name="Oval 361">
              <a:extLst>
                <a:ext uri="{FF2B5EF4-FFF2-40B4-BE49-F238E27FC236}">
                  <a16:creationId xmlns:a16="http://schemas.microsoft.com/office/drawing/2014/main" id="{40A40269-5A74-453B-B644-77D123CB5919}"/>
                </a:ext>
                <a:ext uri="{C183D7F6-B498-43B3-948B-1728B52AA6E4}">
                  <adec:decorative xmlns:adec="http://schemas.microsoft.com/office/drawing/2017/decorative" val="1"/>
                </a:ext>
              </a:extLst>
            </p:cNvPr>
            <p:cNvSpPr/>
            <p:nvPr/>
          </p:nvSpPr>
          <p:spPr bwMode="auto">
            <a:xfrm flipH="1">
              <a:off x="10284859" y="3090520"/>
              <a:ext cx="14912" cy="14912"/>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363" name="Straight Connector 362">
              <a:extLst>
                <a:ext uri="{FF2B5EF4-FFF2-40B4-BE49-F238E27FC236}">
                  <a16:creationId xmlns:a16="http://schemas.microsoft.com/office/drawing/2014/main" id="{BBB0FBE8-C2DF-40B0-94B1-F88F06552F7A}"/>
                </a:ext>
                <a:ext uri="{C183D7F6-B498-43B3-948B-1728B52AA6E4}">
                  <adec:decorative xmlns:adec="http://schemas.microsoft.com/office/drawing/2017/decorative" val="1"/>
                </a:ext>
              </a:extLst>
            </p:cNvPr>
            <p:cNvCxnSpPr/>
            <p:nvPr/>
          </p:nvCxnSpPr>
          <p:spPr>
            <a:xfrm>
              <a:off x="10177366" y="3099012"/>
              <a:ext cx="77668"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34" name="Flowchart: Direct Access Storage 333">
              <a:extLst>
                <a:ext uri="{FF2B5EF4-FFF2-40B4-BE49-F238E27FC236}">
                  <a16:creationId xmlns:a16="http://schemas.microsoft.com/office/drawing/2014/main" id="{92A7F465-6835-4ABB-A6BB-F0BB46FE3C59}"/>
                </a:ext>
                <a:ext uri="{C183D7F6-B498-43B3-948B-1728B52AA6E4}">
                  <adec:decorative xmlns:adec="http://schemas.microsoft.com/office/drawing/2017/decorative" val="1"/>
                </a:ext>
              </a:extLst>
            </p:cNvPr>
            <p:cNvSpPr/>
            <p:nvPr/>
          </p:nvSpPr>
          <p:spPr bwMode="auto">
            <a:xfrm>
              <a:off x="10402941" y="3074764"/>
              <a:ext cx="113954" cy="299596"/>
            </a:xfrm>
            <a:prstGeom prst="flowChartMagneticDrum">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endParaRPr>
            </a:p>
          </p:txBody>
        </p:sp>
        <p:sp>
          <p:nvSpPr>
            <p:cNvPr id="336" name="Rectangle 5">
              <a:extLst>
                <a:ext uri="{FF2B5EF4-FFF2-40B4-BE49-F238E27FC236}">
                  <a16:creationId xmlns:a16="http://schemas.microsoft.com/office/drawing/2014/main" id="{7C8827A4-B1CE-4EDB-B08D-E029C61862F8}"/>
                </a:ext>
                <a:ext uri="{C183D7F6-B498-43B3-948B-1728B52AA6E4}">
                  <adec:decorative xmlns:adec="http://schemas.microsoft.com/office/drawing/2017/decorative" val="1"/>
                </a:ext>
              </a:extLst>
            </p:cNvPr>
            <p:cNvSpPr>
              <a:spLocks noChangeArrowheads="1"/>
            </p:cNvSpPr>
            <p:nvPr/>
          </p:nvSpPr>
          <p:spPr bwMode="auto">
            <a:xfrm>
              <a:off x="9874808" y="3072801"/>
              <a:ext cx="191148" cy="299597"/>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337" name="Freeform 6">
              <a:extLst>
                <a:ext uri="{FF2B5EF4-FFF2-40B4-BE49-F238E27FC236}">
                  <a16:creationId xmlns:a16="http://schemas.microsoft.com/office/drawing/2014/main" id="{85FB347A-8F08-4BB6-9DE3-3D8A65D75677}"/>
                </a:ext>
                <a:ext uri="{C183D7F6-B498-43B3-948B-1728B52AA6E4}">
                  <adec:decorative xmlns:adec="http://schemas.microsoft.com/office/drawing/2017/decorative" val="1"/>
                </a:ext>
              </a:extLst>
            </p:cNvPr>
            <p:cNvSpPr>
              <a:spLocks/>
            </p:cNvSpPr>
            <p:nvPr/>
          </p:nvSpPr>
          <p:spPr bwMode="auto">
            <a:xfrm>
              <a:off x="9895281" y="3107813"/>
              <a:ext cx="150201" cy="30580"/>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338" name="Freeform 7">
              <a:extLst>
                <a:ext uri="{FF2B5EF4-FFF2-40B4-BE49-F238E27FC236}">
                  <a16:creationId xmlns:a16="http://schemas.microsoft.com/office/drawing/2014/main" id="{52303A0B-7B81-4861-9258-EE8937F17484}"/>
                </a:ext>
                <a:ext uri="{C183D7F6-B498-43B3-948B-1728B52AA6E4}">
                  <adec:decorative xmlns:adec="http://schemas.microsoft.com/office/drawing/2017/decorative" val="1"/>
                </a:ext>
              </a:extLst>
            </p:cNvPr>
            <p:cNvSpPr>
              <a:spLocks/>
            </p:cNvSpPr>
            <p:nvPr/>
          </p:nvSpPr>
          <p:spPr bwMode="auto">
            <a:xfrm>
              <a:off x="9895281" y="3161882"/>
              <a:ext cx="150201" cy="30580"/>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339" name="Freeform 8">
              <a:extLst>
                <a:ext uri="{FF2B5EF4-FFF2-40B4-BE49-F238E27FC236}">
                  <a16:creationId xmlns:a16="http://schemas.microsoft.com/office/drawing/2014/main" id="{63711E57-4741-41F8-9FAB-80DE73D01466}"/>
                </a:ext>
                <a:ext uri="{C183D7F6-B498-43B3-948B-1728B52AA6E4}">
                  <adec:decorative xmlns:adec="http://schemas.microsoft.com/office/drawing/2017/decorative" val="1"/>
                </a:ext>
              </a:extLst>
            </p:cNvPr>
            <p:cNvSpPr>
              <a:spLocks/>
            </p:cNvSpPr>
            <p:nvPr/>
          </p:nvSpPr>
          <p:spPr bwMode="auto">
            <a:xfrm>
              <a:off x="9895281" y="3215509"/>
              <a:ext cx="150201" cy="30580"/>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340" name="Freeform 9">
              <a:extLst>
                <a:ext uri="{FF2B5EF4-FFF2-40B4-BE49-F238E27FC236}">
                  <a16:creationId xmlns:a16="http://schemas.microsoft.com/office/drawing/2014/main" id="{8D232C16-CF54-4CD5-BE0F-A82120FE1BBE}"/>
                </a:ext>
                <a:ext uri="{C183D7F6-B498-43B3-948B-1728B52AA6E4}">
                  <adec:decorative xmlns:adec="http://schemas.microsoft.com/office/drawing/2017/decorative" val="1"/>
                </a:ext>
              </a:extLst>
            </p:cNvPr>
            <p:cNvSpPr>
              <a:spLocks/>
            </p:cNvSpPr>
            <p:nvPr/>
          </p:nvSpPr>
          <p:spPr bwMode="auto">
            <a:xfrm>
              <a:off x="9895281" y="3269578"/>
              <a:ext cx="150201" cy="30580"/>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342" name="Oval 14">
              <a:extLst>
                <a:ext uri="{FF2B5EF4-FFF2-40B4-BE49-F238E27FC236}">
                  <a16:creationId xmlns:a16="http://schemas.microsoft.com/office/drawing/2014/main" id="{C50BBCAE-7FE5-4F04-A611-7CCB2459AFA0}"/>
                </a:ext>
                <a:ext uri="{C183D7F6-B498-43B3-948B-1728B52AA6E4}">
                  <adec:decorative xmlns:adec="http://schemas.microsoft.com/office/drawing/2017/decorative" val="1"/>
                </a:ext>
              </a:extLst>
            </p:cNvPr>
            <p:cNvSpPr>
              <a:spLocks noChangeArrowheads="1"/>
            </p:cNvSpPr>
            <p:nvPr/>
          </p:nvSpPr>
          <p:spPr bwMode="auto">
            <a:xfrm>
              <a:off x="10019248" y="3114240"/>
              <a:ext cx="16821" cy="16841"/>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343" name="Oval 15">
              <a:extLst>
                <a:ext uri="{FF2B5EF4-FFF2-40B4-BE49-F238E27FC236}">
                  <a16:creationId xmlns:a16="http://schemas.microsoft.com/office/drawing/2014/main" id="{6210A5C0-FB88-49E6-8C74-7897D7D5ED55}"/>
                </a:ext>
                <a:ext uri="{C183D7F6-B498-43B3-948B-1728B52AA6E4}">
                  <adec:decorative xmlns:adec="http://schemas.microsoft.com/office/drawing/2017/decorative" val="1"/>
                </a:ext>
              </a:extLst>
            </p:cNvPr>
            <p:cNvSpPr>
              <a:spLocks noChangeArrowheads="1"/>
            </p:cNvSpPr>
            <p:nvPr/>
          </p:nvSpPr>
          <p:spPr bwMode="auto">
            <a:xfrm>
              <a:off x="10019248" y="3168309"/>
              <a:ext cx="16821" cy="16841"/>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344" name="Oval 16">
              <a:extLst>
                <a:ext uri="{FF2B5EF4-FFF2-40B4-BE49-F238E27FC236}">
                  <a16:creationId xmlns:a16="http://schemas.microsoft.com/office/drawing/2014/main" id="{F1D963F7-A4B3-4AC9-ADF9-7F2D50912DEF}"/>
                </a:ext>
                <a:ext uri="{C183D7F6-B498-43B3-948B-1728B52AA6E4}">
                  <adec:decorative xmlns:adec="http://schemas.microsoft.com/office/drawing/2017/decorative" val="1"/>
                </a:ext>
              </a:extLst>
            </p:cNvPr>
            <p:cNvSpPr>
              <a:spLocks noChangeArrowheads="1"/>
            </p:cNvSpPr>
            <p:nvPr/>
          </p:nvSpPr>
          <p:spPr bwMode="auto">
            <a:xfrm>
              <a:off x="10019248" y="3222378"/>
              <a:ext cx="16821" cy="16841"/>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345" name="Oval 17">
              <a:extLst>
                <a:ext uri="{FF2B5EF4-FFF2-40B4-BE49-F238E27FC236}">
                  <a16:creationId xmlns:a16="http://schemas.microsoft.com/office/drawing/2014/main" id="{44AC84B7-E28B-4B49-95C7-16E647210861}"/>
                </a:ext>
                <a:ext uri="{C183D7F6-B498-43B3-948B-1728B52AA6E4}">
                  <adec:decorative xmlns:adec="http://schemas.microsoft.com/office/drawing/2017/decorative" val="1"/>
                </a:ext>
              </a:extLst>
            </p:cNvPr>
            <p:cNvSpPr>
              <a:spLocks noChangeArrowheads="1"/>
            </p:cNvSpPr>
            <p:nvPr/>
          </p:nvSpPr>
          <p:spPr bwMode="auto">
            <a:xfrm>
              <a:off x="10019248" y="3276448"/>
              <a:ext cx="16821" cy="16841"/>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431" name="Rectangle 430">
              <a:extLst>
                <a:ext uri="{FF2B5EF4-FFF2-40B4-BE49-F238E27FC236}">
                  <a16:creationId xmlns:a16="http://schemas.microsoft.com/office/drawing/2014/main" id="{D5DD543D-1BB9-4D60-BA73-62D191911A1C}"/>
                </a:ext>
                <a:ext uri="{C183D7F6-B498-43B3-948B-1728B52AA6E4}">
                  <adec:decorative xmlns:adec="http://schemas.microsoft.com/office/drawing/2017/decorative" val="1"/>
                </a:ext>
              </a:extLst>
            </p:cNvPr>
            <p:cNvSpPr/>
            <p:nvPr/>
          </p:nvSpPr>
          <p:spPr bwMode="auto">
            <a:xfrm>
              <a:off x="9778278" y="3806676"/>
              <a:ext cx="851793" cy="476453"/>
            </a:xfrm>
            <a:prstGeom prst="rect">
              <a:avLst/>
            </a:prstGeom>
            <a:solidFill>
              <a:schemeClr val="bg1">
                <a:lumMod val="95000"/>
              </a:schemeClr>
            </a:solidFill>
            <a:ln w="1905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45" name="Rectangle 444">
              <a:extLst>
                <a:ext uri="{FF2B5EF4-FFF2-40B4-BE49-F238E27FC236}">
                  <a16:creationId xmlns:a16="http://schemas.microsoft.com/office/drawing/2014/main" id="{2B5ECB64-5D98-45BC-BF3F-7BE618146480}"/>
                </a:ext>
                <a:ext uri="{C183D7F6-B498-43B3-948B-1728B52AA6E4}">
                  <adec:decorative xmlns:adec="http://schemas.microsoft.com/office/drawing/2017/decorative" val="1"/>
                </a:ext>
              </a:extLst>
            </p:cNvPr>
            <p:cNvSpPr/>
            <p:nvPr/>
          </p:nvSpPr>
          <p:spPr bwMode="auto">
            <a:xfrm>
              <a:off x="10153364" y="4090551"/>
              <a:ext cx="165889" cy="49414"/>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46" name="Oval 445">
              <a:extLst>
                <a:ext uri="{FF2B5EF4-FFF2-40B4-BE49-F238E27FC236}">
                  <a16:creationId xmlns:a16="http://schemas.microsoft.com/office/drawing/2014/main" id="{FDCEEB32-8A30-45A4-94C8-B7813C22E24F}"/>
                </a:ext>
                <a:ext uri="{C183D7F6-B498-43B3-948B-1728B52AA6E4}">
                  <adec:decorative xmlns:adec="http://schemas.microsoft.com/office/drawing/2017/decorative" val="1"/>
                </a:ext>
              </a:extLst>
            </p:cNvPr>
            <p:cNvSpPr/>
            <p:nvPr/>
          </p:nvSpPr>
          <p:spPr bwMode="auto">
            <a:xfrm flipH="1">
              <a:off x="10284859" y="4106307"/>
              <a:ext cx="14912" cy="14912"/>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447" name="Straight Connector 446">
              <a:extLst>
                <a:ext uri="{FF2B5EF4-FFF2-40B4-BE49-F238E27FC236}">
                  <a16:creationId xmlns:a16="http://schemas.microsoft.com/office/drawing/2014/main" id="{025EBC56-C87B-4983-8746-C526CC3C162D}"/>
                </a:ext>
                <a:ext uri="{C183D7F6-B498-43B3-948B-1728B52AA6E4}">
                  <adec:decorative xmlns:adec="http://schemas.microsoft.com/office/drawing/2017/decorative" val="1"/>
                </a:ext>
              </a:extLst>
            </p:cNvPr>
            <p:cNvCxnSpPr/>
            <p:nvPr/>
          </p:nvCxnSpPr>
          <p:spPr>
            <a:xfrm>
              <a:off x="10177366" y="4114799"/>
              <a:ext cx="77668"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48" name="Rectangle 447">
              <a:extLst>
                <a:ext uri="{FF2B5EF4-FFF2-40B4-BE49-F238E27FC236}">
                  <a16:creationId xmlns:a16="http://schemas.microsoft.com/office/drawing/2014/main" id="{9ED4E7FC-05F9-4E21-8109-FB14304BBB76}"/>
                </a:ext>
                <a:ext uri="{C183D7F6-B498-43B3-948B-1728B52AA6E4}">
                  <adec:decorative xmlns:adec="http://schemas.microsoft.com/office/drawing/2017/decorative" val="1"/>
                </a:ext>
              </a:extLst>
            </p:cNvPr>
            <p:cNvSpPr/>
            <p:nvPr/>
          </p:nvSpPr>
          <p:spPr bwMode="auto">
            <a:xfrm>
              <a:off x="10153364" y="4140548"/>
              <a:ext cx="165889" cy="49414"/>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49" name="Oval 448">
              <a:extLst>
                <a:ext uri="{FF2B5EF4-FFF2-40B4-BE49-F238E27FC236}">
                  <a16:creationId xmlns:a16="http://schemas.microsoft.com/office/drawing/2014/main" id="{9DADB5A5-21B3-4C38-91BE-B3EC990CFE48}"/>
                </a:ext>
                <a:ext uri="{C183D7F6-B498-43B3-948B-1728B52AA6E4}">
                  <adec:decorative xmlns:adec="http://schemas.microsoft.com/office/drawing/2017/decorative" val="1"/>
                </a:ext>
              </a:extLst>
            </p:cNvPr>
            <p:cNvSpPr/>
            <p:nvPr/>
          </p:nvSpPr>
          <p:spPr bwMode="auto">
            <a:xfrm flipH="1">
              <a:off x="10284859" y="4156304"/>
              <a:ext cx="14912" cy="14912"/>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450" name="Straight Connector 449">
              <a:extLst>
                <a:ext uri="{FF2B5EF4-FFF2-40B4-BE49-F238E27FC236}">
                  <a16:creationId xmlns:a16="http://schemas.microsoft.com/office/drawing/2014/main" id="{ADA672DA-68F7-4E40-81D3-F83131C0C01B}"/>
                </a:ext>
                <a:ext uri="{C183D7F6-B498-43B3-948B-1728B52AA6E4}">
                  <adec:decorative xmlns:adec="http://schemas.microsoft.com/office/drawing/2017/decorative" val="1"/>
                </a:ext>
              </a:extLst>
            </p:cNvPr>
            <p:cNvCxnSpPr/>
            <p:nvPr/>
          </p:nvCxnSpPr>
          <p:spPr>
            <a:xfrm>
              <a:off x="10177366" y="4164795"/>
              <a:ext cx="77668"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51" name="Rectangle 450">
              <a:extLst>
                <a:ext uri="{FF2B5EF4-FFF2-40B4-BE49-F238E27FC236}">
                  <a16:creationId xmlns:a16="http://schemas.microsoft.com/office/drawing/2014/main" id="{F9D29E23-1699-4440-A734-A0F738BEE02A}"/>
                </a:ext>
                <a:ext uri="{C183D7F6-B498-43B3-948B-1728B52AA6E4}">
                  <adec:decorative xmlns:adec="http://schemas.microsoft.com/office/drawing/2017/decorative" val="1"/>
                </a:ext>
              </a:extLst>
            </p:cNvPr>
            <p:cNvSpPr/>
            <p:nvPr/>
          </p:nvSpPr>
          <p:spPr bwMode="auto">
            <a:xfrm>
              <a:off x="10153364" y="4040555"/>
              <a:ext cx="165889" cy="49414"/>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52" name="Oval 451">
              <a:extLst>
                <a:ext uri="{FF2B5EF4-FFF2-40B4-BE49-F238E27FC236}">
                  <a16:creationId xmlns:a16="http://schemas.microsoft.com/office/drawing/2014/main" id="{3257D4A0-D8A7-4B4E-AAC3-2E285C08D9FE}"/>
                </a:ext>
                <a:ext uri="{C183D7F6-B498-43B3-948B-1728B52AA6E4}">
                  <adec:decorative xmlns:adec="http://schemas.microsoft.com/office/drawing/2017/decorative" val="1"/>
                </a:ext>
              </a:extLst>
            </p:cNvPr>
            <p:cNvSpPr/>
            <p:nvPr/>
          </p:nvSpPr>
          <p:spPr bwMode="auto">
            <a:xfrm flipH="1">
              <a:off x="10284859" y="4056311"/>
              <a:ext cx="14912" cy="14912"/>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453" name="Straight Connector 452">
              <a:extLst>
                <a:ext uri="{FF2B5EF4-FFF2-40B4-BE49-F238E27FC236}">
                  <a16:creationId xmlns:a16="http://schemas.microsoft.com/office/drawing/2014/main" id="{AC7B0639-A201-45D0-BE4F-D73A8F3D65D1}"/>
                </a:ext>
                <a:ext uri="{C183D7F6-B498-43B3-948B-1728B52AA6E4}">
                  <adec:decorative xmlns:adec="http://schemas.microsoft.com/office/drawing/2017/decorative" val="1"/>
                </a:ext>
              </a:extLst>
            </p:cNvPr>
            <p:cNvCxnSpPr/>
            <p:nvPr/>
          </p:nvCxnSpPr>
          <p:spPr>
            <a:xfrm>
              <a:off x="10177366" y="4064803"/>
              <a:ext cx="77668"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54" name="Rectangle 453">
              <a:extLst>
                <a:ext uri="{FF2B5EF4-FFF2-40B4-BE49-F238E27FC236}">
                  <a16:creationId xmlns:a16="http://schemas.microsoft.com/office/drawing/2014/main" id="{6C50E144-E173-43F8-9890-8695502F51D4}"/>
                </a:ext>
                <a:ext uri="{C183D7F6-B498-43B3-948B-1728B52AA6E4}">
                  <adec:decorative xmlns:adec="http://schemas.microsoft.com/office/drawing/2017/decorative" val="1"/>
                </a:ext>
              </a:extLst>
            </p:cNvPr>
            <p:cNvSpPr/>
            <p:nvPr/>
          </p:nvSpPr>
          <p:spPr bwMode="auto">
            <a:xfrm>
              <a:off x="10153364" y="3940562"/>
              <a:ext cx="165889" cy="49414"/>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55" name="Oval 454">
              <a:extLst>
                <a:ext uri="{FF2B5EF4-FFF2-40B4-BE49-F238E27FC236}">
                  <a16:creationId xmlns:a16="http://schemas.microsoft.com/office/drawing/2014/main" id="{BBD79B70-F830-47BE-97A0-4F9DF2B10A08}"/>
                </a:ext>
                <a:ext uri="{C183D7F6-B498-43B3-948B-1728B52AA6E4}">
                  <adec:decorative xmlns:adec="http://schemas.microsoft.com/office/drawing/2017/decorative" val="1"/>
                </a:ext>
              </a:extLst>
            </p:cNvPr>
            <p:cNvSpPr/>
            <p:nvPr/>
          </p:nvSpPr>
          <p:spPr bwMode="auto">
            <a:xfrm flipH="1">
              <a:off x="10284859" y="3956318"/>
              <a:ext cx="14912" cy="14912"/>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456" name="Straight Connector 455">
              <a:extLst>
                <a:ext uri="{FF2B5EF4-FFF2-40B4-BE49-F238E27FC236}">
                  <a16:creationId xmlns:a16="http://schemas.microsoft.com/office/drawing/2014/main" id="{2870FC04-24CA-485E-AF7C-46723099A302}"/>
                </a:ext>
                <a:ext uri="{C183D7F6-B498-43B3-948B-1728B52AA6E4}">
                  <adec:decorative xmlns:adec="http://schemas.microsoft.com/office/drawing/2017/decorative" val="1"/>
                </a:ext>
              </a:extLst>
            </p:cNvPr>
            <p:cNvCxnSpPr/>
            <p:nvPr/>
          </p:nvCxnSpPr>
          <p:spPr>
            <a:xfrm>
              <a:off x="10177366" y="3964810"/>
              <a:ext cx="77668"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57" name="Rectangle 456">
              <a:extLst>
                <a:ext uri="{FF2B5EF4-FFF2-40B4-BE49-F238E27FC236}">
                  <a16:creationId xmlns:a16="http://schemas.microsoft.com/office/drawing/2014/main" id="{6FBE66FC-02C9-4841-8926-7075682F2EC6}"/>
                </a:ext>
                <a:ext uri="{C183D7F6-B498-43B3-948B-1728B52AA6E4}">
                  <adec:decorative xmlns:adec="http://schemas.microsoft.com/office/drawing/2017/decorative" val="1"/>
                </a:ext>
              </a:extLst>
            </p:cNvPr>
            <p:cNvSpPr/>
            <p:nvPr/>
          </p:nvSpPr>
          <p:spPr bwMode="auto">
            <a:xfrm>
              <a:off x="10153364" y="3990559"/>
              <a:ext cx="165889" cy="49414"/>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58" name="Oval 457">
              <a:extLst>
                <a:ext uri="{FF2B5EF4-FFF2-40B4-BE49-F238E27FC236}">
                  <a16:creationId xmlns:a16="http://schemas.microsoft.com/office/drawing/2014/main" id="{C3B9180E-5FEC-4D56-B215-DD09D5749776}"/>
                </a:ext>
                <a:ext uri="{C183D7F6-B498-43B3-948B-1728B52AA6E4}">
                  <adec:decorative xmlns:adec="http://schemas.microsoft.com/office/drawing/2017/decorative" val="1"/>
                </a:ext>
              </a:extLst>
            </p:cNvPr>
            <p:cNvSpPr/>
            <p:nvPr/>
          </p:nvSpPr>
          <p:spPr bwMode="auto">
            <a:xfrm flipH="1">
              <a:off x="10284859" y="4006314"/>
              <a:ext cx="14912" cy="14912"/>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459" name="Straight Connector 458">
              <a:extLst>
                <a:ext uri="{FF2B5EF4-FFF2-40B4-BE49-F238E27FC236}">
                  <a16:creationId xmlns:a16="http://schemas.microsoft.com/office/drawing/2014/main" id="{AB8F3AF8-67D2-4A2D-90E1-12DDD88F9814}"/>
                </a:ext>
                <a:ext uri="{C183D7F6-B498-43B3-948B-1728B52AA6E4}">
                  <adec:decorative xmlns:adec="http://schemas.microsoft.com/office/drawing/2017/decorative" val="1"/>
                </a:ext>
              </a:extLst>
            </p:cNvPr>
            <p:cNvCxnSpPr/>
            <p:nvPr/>
          </p:nvCxnSpPr>
          <p:spPr>
            <a:xfrm>
              <a:off x="10177366" y="4014806"/>
              <a:ext cx="77668"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60" name="Rectangle 459">
              <a:extLst>
                <a:ext uri="{FF2B5EF4-FFF2-40B4-BE49-F238E27FC236}">
                  <a16:creationId xmlns:a16="http://schemas.microsoft.com/office/drawing/2014/main" id="{B3620863-690A-4D5C-A406-750DF5D76396}"/>
                </a:ext>
                <a:ext uri="{C183D7F6-B498-43B3-948B-1728B52AA6E4}">
                  <adec:decorative xmlns:adec="http://schemas.microsoft.com/office/drawing/2017/decorative" val="1"/>
                </a:ext>
              </a:extLst>
            </p:cNvPr>
            <p:cNvSpPr/>
            <p:nvPr/>
          </p:nvSpPr>
          <p:spPr bwMode="auto">
            <a:xfrm>
              <a:off x="10153364" y="3890566"/>
              <a:ext cx="165889" cy="49414"/>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61" name="Oval 460">
              <a:extLst>
                <a:ext uri="{FF2B5EF4-FFF2-40B4-BE49-F238E27FC236}">
                  <a16:creationId xmlns:a16="http://schemas.microsoft.com/office/drawing/2014/main" id="{C8E8FBBF-BF6D-4EF0-B4B7-C9CAD30DCF46}"/>
                </a:ext>
                <a:ext uri="{C183D7F6-B498-43B3-948B-1728B52AA6E4}">
                  <adec:decorative xmlns:adec="http://schemas.microsoft.com/office/drawing/2017/decorative" val="1"/>
                </a:ext>
              </a:extLst>
            </p:cNvPr>
            <p:cNvSpPr/>
            <p:nvPr/>
          </p:nvSpPr>
          <p:spPr bwMode="auto">
            <a:xfrm flipH="1">
              <a:off x="10284859" y="3906322"/>
              <a:ext cx="14912" cy="14912"/>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462" name="Straight Connector 461">
              <a:extLst>
                <a:ext uri="{FF2B5EF4-FFF2-40B4-BE49-F238E27FC236}">
                  <a16:creationId xmlns:a16="http://schemas.microsoft.com/office/drawing/2014/main" id="{2ECACA0C-53D6-4595-9EF7-7411CAAFDA3F}"/>
                </a:ext>
                <a:ext uri="{C183D7F6-B498-43B3-948B-1728B52AA6E4}">
                  <adec:decorative xmlns:adec="http://schemas.microsoft.com/office/drawing/2017/decorative" val="1"/>
                </a:ext>
              </a:extLst>
            </p:cNvPr>
            <p:cNvCxnSpPr/>
            <p:nvPr/>
          </p:nvCxnSpPr>
          <p:spPr>
            <a:xfrm>
              <a:off x="10177366" y="3914814"/>
              <a:ext cx="77668"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33" name="Flowchart: Direct Access Storage 432">
              <a:extLst>
                <a:ext uri="{FF2B5EF4-FFF2-40B4-BE49-F238E27FC236}">
                  <a16:creationId xmlns:a16="http://schemas.microsoft.com/office/drawing/2014/main" id="{616F678B-FA48-4A58-86BC-03D72FBEB12C}"/>
                </a:ext>
                <a:ext uri="{C183D7F6-B498-43B3-948B-1728B52AA6E4}">
                  <adec:decorative xmlns:adec="http://schemas.microsoft.com/office/drawing/2017/decorative" val="1"/>
                </a:ext>
              </a:extLst>
            </p:cNvPr>
            <p:cNvSpPr/>
            <p:nvPr/>
          </p:nvSpPr>
          <p:spPr bwMode="auto">
            <a:xfrm>
              <a:off x="10402941" y="3890566"/>
              <a:ext cx="113954" cy="299596"/>
            </a:xfrm>
            <a:prstGeom prst="flowChartMagneticDrum">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endParaRPr>
            </a:p>
          </p:txBody>
        </p:sp>
        <p:sp>
          <p:nvSpPr>
            <p:cNvPr id="435" name="Rectangle 5">
              <a:extLst>
                <a:ext uri="{FF2B5EF4-FFF2-40B4-BE49-F238E27FC236}">
                  <a16:creationId xmlns:a16="http://schemas.microsoft.com/office/drawing/2014/main" id="{A7115372-20C4-4804-B4C0-48A7D1823106}"/>
                </a:ext>
                <a:ext uri="{C183D7F6-B498-43B3-948B-1728B52AA6E4}">
                  <adec:decorative xmlns:adec="http://schemas.microsoft.com/office/drawing/2017/decorative" val="1"/>
                </a:ext>
              </a:extLst>
            </p:cNvPr>
            <p:cNvSpPr>
              <a:spLocks noChangeArrowheads="1"/>
            </p:cNvSpPr>
            <p:nvPr/>
          </p:nvSpPr>
          <p:spPr bwMode="auto">
            <a:xfrm>
              <a:off x="9874808" y="3888603"/>
              <a:ext cx="191148" cy="299597"/>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436" name="Freeform 6">
              <a:extLst>
                <a:ext uri="{FF2B5EF4-FFF2-40B4-BE49-F238E27FC236}">
                  <a16:creationId xmlns:a16="http://schemas.microsoft.com/office/drawing/2014/main" id="{C1EDA47E-77C9-4835-90A2-D9C936AA49AC}"/>
                </a:ext>
                <a:ext uri="{C183D7F6-B498-43B3-948B-1728B52AA6E4}">
                  <adec:decorative xmlns:adec="http://schemas.microsoft.com/office/drawing/2017/decorative" val="1"/>
                </a:ext>
              </a:extLst>
            </p:cNvPr>
            <p:cNvSpPr>
              <a:spLocks/>
            </p:cNvSpPr>
            <p:nvPr/>
          </p:nvSpPr>
          <p:spPr bwMode="auto">
            <a:xfrm>
              <a:off x="9895281" y="3923615"/>
              <a:ext cx="150201" cy="30580"/>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437" name="Freeform 7">
              <a:extLst>
                <a:ext uri="{FF2B5EF4-FFF2-40B4-BE49-F238E27FC236}">
                  <a16:creationId xmlns:a16="http://schemas.microsoft.com/office/drawing/2014/main" id="{25830079-E844-4FCB-B3BE-B3B9DC6F0A97}"/>
                </a:ext>
                <a:ext uri="{C183D7F6-B498-43B3-948B-1728B52AA6E4}">
                  <adec:decorative xmlns:adec="http://schemas.microsoft.com/office/drawing/2017/decorative" val="1"/>
                </a:ext>
              </a:extLst>
            </p:cNvPr>
            <p:cNvSpPr>
              <a:spLocks/>
            </p:cNvSpPr>
            <p:nvPr/>
          </p:nvSpPr>
          <p:spPr bwMode="auto">
            <a:xfrm>
              <a:off x="9895281" y="3977684"/>
              <a:ext cx="150201" cy="30580"/>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438" name="Freeform 8">
              <a:extLst>
                <a:ext uri="{FF2B5EF4-FFF2-40B4-BE49-F238E27FC236}">
                  <a16:creationId xmlns:a16="http://schemas.microsoft.com/office/drawing/2014/main" id="{5560A450-4E05-4D97-A2F1-DB6A4B8A1B75}"/>
                </a:ext>
                <a:ext uri="{C183D7F6-B498-43B3-948B-1728B52AA6E4}">
                  <adec:decorative xmlns:adec="http://schemas.microsoft.com/office/drawing/2017/decorative" val="1"/>
                </a:ext>
              </a:extLst>
            </p:cNvPr>
            <p:cNvSpPr>
              <a:spLocks/>
            </p:cNvSpPr>
            <p:nvPr/>
          </p:nvSpPr>
          <p:spPr bwMode="auto">
            <a:xfrm>
              <a:off x="9895281" y="4031311"/>
              <a:ext cx="150201" cy="30580"/>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439" name="Freeform 9">
              <a:extLst>
                <a:ext uri="{FF2B5EF4-FFF2-40B4-BE49-F238E27FC236}">
                  <a16:creationId xmlns:a16="http://schemas.microsoft.com/office/drawing/2014/main" id="{66EE30C0-E92E-4C6D-8E12-D932C75D030B}"/>
                </a:ext>
                <a:ext uri="{C183D7F6-B498-43B3-948B-1728B52AA6E4}">
                  <adec:decorative xmlns:adec="http://schemas.microsoft.com/office/drawing/2017/decorative" val="1"/>
                </a:ext>
              </a:extLst>
            </p:cNvPr>
            <p:cNvSpPr>
              <a:spLocks/>
            </p:cNvSpPr>
            <p:nvPr/>
          </p:nvSpPr>
          <p:spPr bwMode="auto">
            <a:xfrm>
              <a:off x="9895281" y="4085380"/>
              <a:ext cx="150201" cy="30580"/>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441" name="Oval 14">
              <a:extLst>
                <a:ext uri="{FF2B5EF4-FFF2-40B4-BE49-F238E27FC236}">
                  <a16:creationId xmlns:a16="http://schemas.microsoft.com/office/drawing/2014/main" id="{1E368193-2283-4710-B5DA-7D5986A1FEAD}"/>
                </a:ext>
                <a:ext uri="{C183D7F6-B498-43B3-948B-1728B52AA6E4}">
                  <adec:decorative xmlns:adec="http://schemas.microsoft.com/office/drawing/2017/decorative" val="1"/>
                </a:ext>
              </a:extLst>
            </p:cNvPr>
            <p:cNvSpPr>
              <a:spLocks noChangeArrowheads="1"/>
            </p:cNvSpPr>
            <p:nvPr/>
          </p:nvSpPr>
          <p:spPr bwMode="auto">
            <a:xfrm>
              <a:off x="10019248" y="3930042"/>
              <a:ext cx="16821" cy="16841"/>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442" name="Oval 15">
              <a:extLst>
                <a:ext uri="{FF2B5EF4-FFF2-40B4-BE49-F238E27FC236}">
                  <a16:creationId xmlns:a16="http://schemas.microsoft.com/office/drawing/2014/main" id="{9FC2CD0D-E71F-401F-B13F-E363B71BD60A}"/>
                </a:ext>
                <a:ext uri="{C183D7F6-B498-43B3-948B-1728B52AA6E4}">
                  <adec:decorative xmlns:adec="http://schemas.microsoft.com/office/drawing/2017/decorative" val="1"/>
                </a:ext>
              </a:extLst>
            </p:cNvPr>
            <p:cNvSpPr>
              <a:spLocks noChangeArrowheads="1"/>
            </p:cNvSpPr>
            <p:nvPr/>
          </p:nvSpPr>
          <p:spPr bwMode="auto">
            <a:xfrm>
              <a:off x="10019248" y="3984111"/>
              <a:ext cx="16821" cy="16841"/>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443" name="Oval 16">
              <a:extLst>
                <a:ext uri="{FF2B5EF4-FFF2-40B4-BE49-F238E27FC236}">
                  <a16:creationId xmlns:a16="http://schemas.microsoft.com/office/drawing/2014/main" id="{1FF0D83D-D360-4904-8269-4FAFE58326FC}"/>
                </a:ext>
                <a:ext uri="{C183D7F6-B498-43B3-948B-1728B52AA6E4}">
                  <adec:decorative xmlns:adec="http://schemas.microsoft.com/office/drawing/2017/decorative" val="1"/>
                </a:ext>
              </a:extLst>
            </p:cNvPr>
            <p:cNvSpPr>
              <a:spLocks noChangeArrowheads="1"/>
            </p:cNvSpPr>
            <p:nvPr/>
          </p:nvSpPr>
          <p:spPr bwMode="auto">
            <a:xfrm>
              <a:off x="10019248" y="4038180"/>
              <a:ext cx="16821" cy="16841"/>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444" name="Oval 17">
              <a:extLst>
                <a:ext uri="{FF2B5EF4-FFF2-40B4-BE49-F238E27FC236}">
                  <a16:creationId xmlns:a16="http://schemas.microsoft.com/office/drawing/2014/main" id="{E25ECA7E-0FE6-4F51-A661-80067201FF08}"/>
                </a:ext>
                <a:ext uri="{C183D7F6-B498-43B3-948B-1728B52AA6E4}">
                  <adec:decorative xmlns:adec="http://schemas.microsoft.com/office/drawing/2017/decorative" val="1"/>
                </a:ext>
              </a:extLst>
            </p:cNvPr>
            <p:cNvSpPr>
              <a:spLocks noChangeArrowheads="1"/>
            </p:cNvSpPr>
            <p:nvPr/>
          </p:nvSpPr>
          <p:spPr bwMode="auto">
            <a:xfrm>
              <a:off x="10019248" y="4092250"/>
              <a:ext cx="16821" cy="16841"/>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399" name="Rectangle 398">
              <a:extLst>
                <a:ext uri="{FF2B5EF4-FFF2-40B4-BE49-F238E27FC236}">
                  <a16:creationId xmlns:a16="http://schemas.microsoft.com/office/drawing/2014/main" id="{D3201B5A-1A3F-4368-94EB-D876CB759D34}"/>
                </a:ext>
                <a:ext uri="{C183D7F6-B498-43B3-948B-1728B52AA6E4}">
                  <adec:decorative xmlns:adec="http://schemas.microsoft.com/office/drawing/2017/decorative" val="1"/>
                </a:ext>
              </a:extLst>
            </p:cNvPr>
            <p:cNvSpPr/>
            <p:nvPr/>
          </p:nvSpPr>
          <p:spPr bwMode="auto">
            <a:xfrm>
              <a:off x="9778278" y="4352923"/>
              <a:ext cx="851793" cy="476453"/>
            </a:xfrm>
            <a:prstGeom prst="rect">
              <a:avLst/>
            </a:prstGeom>
            <a:solidFill>
              <a:schemeClr val="bg1">
                <a:lumMod val="95000"/>
              </a:schemeClr>
            </a:solidFill>
            <a:ln w="1905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13" name="Rectangle 412">
              <a:extLst>
                <a:ext uri="{FF2B5EF4-FFF2-40B4-BE49-F238E27FC236}">
                  <a16:creationId xmlns:a16="http://schemas.microsoft.com/office/drawing/2014/main" id="{1C187F19-071F-4422-8C96-68C0F69E5351}"/>
                </a:ext>
                <a:ext uri="{C183D7F6-B498-43B3-948B-1728B52AA6E4}">
                  <adec:decorative xmlns:adec="http://schemas.microsoft.com/office/drawing/2017/decorative" val="1"/>
                </a:ext>
              </a:extLst>
            </p:cNvPr>
            <p:cNvSpPr/>
            <p:nvPr/>
          </p:nvSpPr>
          <p:spPr bwMode="auto">
            <a:xfrm>
              <a:off x="10153364" y="4636798"/>
              <a:ext cx="165889" cy="49414"/>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14" name="Oval 413">
              <a:extLst>
                <a:ext uri="{FF2B5EF4-FFF2-40B4-BE49-F238E27FC236}">
                  <a16:creationId xmlns:a16="http://schemas.microsoft.com/office/drawing/2014/main" id="{20665CB0-3252-49C3-A622-A790DBEE475A}"/>
                </a:ext>
                <a:ext uri="{C183D7F6-B498-43B3-948B-1728B52AA6E4}">
                  <adec:decorative xmlns:adec="http://schemas.microsoft.com/office/drawing/2017/decorative" val="1"/>
                </a:ext>
              </a:extLst>
            </p:cNvPr>
            <p:cNvSpPr/>
            <p:nvPr/>
          </p:nvSpPr>
          <p:spPr bwMode="auto">
            <a:xfrm flipH="1">
              <a:off x="10284859" y="4652554"/>
              <a:ext cx="14912" cy="14912"/>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415" name="Straight Connector 414">
              <a:extLst>
                <a:ext uri="{FF2B5EF4-FFF2-40B4-BE49-F238E27FC236}">
                  <a16:creationId xmlns:a16="http://schemas.microsoft.com/office/drawing/2014/main" id="{3CD22B4E-1586-4A6D-9137-11277A30DD71}"/>
                </a:ext>
                <a:ext uri="{C183D7F6-B498-43B3-948B-1728B52AA6E4}">
                  <adec:decorative xmlns:adec="http://schemas.microsoft.com/office/drawing/2017/decorative" val="1"/>
                </a:ext>
              </a:extLst>
            </p:cNvPr>
            <p:cNvCxnSpPr/>
            <p:nvPr/>
          </p:nvCxnSpPr>
          <p:spPr>
            <a:xfrm>
              <a:off x="10177366" y="4661046"/>
              <a:ext cx="77668"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16" name="Rectangle 415">
              <a:extLst>
                <a:ext uri="{FF2B5EF4-FFF2-40B4-BE49-F238E27FC236}">
                  <a16:creationId xmlns:a16="http://schemas.microsoft.com/office/drawing/2014/main" id="{4CB882E6-4D5E-497D-966D-44E0AC27C157}"/>
                </a:ext>
                <a:ext uri="{C183D7F6-B498-43B3-948B-1728B52AA6E4}">
                  <adec:decorative xmlns:adec="http://schemas.microsoft.com/office/drawing/2017/decorative" val="1"/>
                </a:ext>
              </a:extLst>
            </p:cNvPr>
            <p:cNvSpPr/>
            <p:nvPr/>
          </p:nvSpPr>
          <p:spPr bwMode="auto">
            <a:xfrm>
              <a:off x="10153364" y="4686795"/>
              <a:ext cx="165889" cy="49414"/>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17" name="Oval 416">
              <a:extLst>
                <a:ext uri="{FF2B5EF4-FFF2-40B4-BE49-F238E27FC236}">
                  <a16:creationId xmlns:a16="http://schemas.microsoft.com/office/drawing/2014/main" id="{C3A27D31-6309-48F9-8D71-2F6FC2C7CF2B}"/>
                </a:ext>
                <a:ext uri="{C183D7F6-B498-43B3-948B-1728B52AA6E4}">
                  <adec:decorative xmlns:adec="http://schemas.microsoft.com/office/drawing/2017/decorative" val="1"/>
                </a:ext>
              </a:extLst>
            </p:cNvPr>
            <p:cNvSpPr/>
            <p:nvPr/>
          </p:nvSpPr>
          <p:spPr bwMode="auto">
            <a:xfrm flipH="1">
              <a:off x="10284859" y="4702551"/>
              <a:ext cx="14912" cy="14912"/>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418" name="Straight Connector 417">
              <a:extLst>
                <a:ext uri="{FF2B5EF4-FFF2-40B4-BE49-F238E27FC236}">
                  <a16:creationId xmlns:a16="http://schemas.microsoft.com/office/drawing/2014/main" id="{92D06DB8-D9B1-4E52-A03A-45EBE94E4ACC}"/>
                </a:ext>
                <a:ext uri="{C183D7F6-B498-43B3-948B-1728B52AA6E4}">
                  <adec:decorative xmlns:adec="http://schemas.microsoft.com/office/drawing/2017/decorative" val="1"/>
                </a:ext>
              </a:extLst>
            </p:cNvPr>
            <p:cNvCxnSpPr/>
            <p:nvPr/>
          </p:nvCxnSpPr>
          <p:spPr>
            <a:xfrm>
              <a:off x="10177366" y="4711042"/>
              <a:ext cx="77668"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19" name="Rectangle 418">
              <a:extLst>
                <a:ext uri="{FF2B5EF4-FFF2-40B4-BE49-F238E27FC236}">
                  <a16:creationId xmlns:a16="http://schemas.microsoft.com/office/drawing/2014/main" id="{4FA77552-CB4F-4BDE-AAB8-EB386236DBFA}"/>
                </a:ext>
                <a:ext uri="{C183D7F6-B498-43B3-948B-1728B52AA6E4}">
                  <adec:decorative xmlns:adec="http://schemas.microsoft.com/office/drawing/2017/decorative" val="1"/>
                </a:ext>
              </a:extLst>
            </p:cNvPr>
            <p:cNvSpPr/>
            <p:nvPr/>
          </p:nvSpPr>
          <p:spPr bwMode="auto">
            <a:xfrm>
              <a:off x="10153364" y="4586802"/>
              <a:ext cx="165889" cy="49414"/>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20" name="Oval 419">
              <a:extLst>
                <a:ext uri="{FF2B5EF4-FFF2-40B4-BE49-F238E27FC236}">
                  <a16:creationId xmlns:a16="http://schemas.microsoft.com/office/drawing/2014/main" id="{9D3AA409-6737-4A29-9925-D41DF82E564C}"/>
                </a:ext>
                <a:ext uri="{C183D7F6-B498-43B3-948B-1728B52AA6E4}">
                  <adec:decorative xmlns:adec="http://schemas.microsoft.com/office/drawing/2017/decorative" val="1"/>
                </a:ext>
              </a:extLst>
            </p:cNvPr>
            <p:cNvSpPr/>
            <p:nvPr/>
          </p:nvSpPr>
          <p:spPr bwMode="auto">
            <a:xfrm flipH="1">
              <a:off x="10284859" y="4602558"/>
              <a:ext cx="14912" cy="14912"/>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421" name="Straight Connector 420">
              <a:extLst>
                <a:ext uri="{FF2B5EF4-FFF2-40B4-BE49-F238E27FC236}">
                  <a16:creationId xmlns:a16="http://schemas.microsoft.com/office/drawing/2014/main" id="{E44D59B1-5216-4F84-AAE0-BDE24EC8F1A6}"/>
                </a:ext>
                <a:ext uri="{C183D7F6-B498-43B3-948B-1728B52AA6E4}">
                  <adec:decorative xmlns:adec="http://schemas.microsoft.com/office/drawing/2017/decorative" val="1"/>
                </a:ext>
              </a:extLst>
            </p:cNvPr>
            <p:cNvCxnSpPr/>
            <p:nvPr/>
          </p:nvCxnSpPr>
          <p:spPr>
            <a:xfrm>
              <a:off x="10177366" y="4611050"/>
              <a:ext cx="77668"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22" name="Rectangle 421">
              <a:extLst>
                <a:ext uri="{FF2B5EF4-FFF2-40B4-BE49-F238E27FC236}">
                  <a16:creationId xmlns:a16="http://schemas.microsoft.com/office/drawing/2014/main" id="{42EBD4B6-6410-4378-A613-F1017DC4DBF3}"/>
                </a:ext>
                <a:ext uri="{C183D7F6-B498-43B3-948B-1728B52AA6E4}">
                  <adec:decorative xmlns:adec="http://schemas.microsoft.com/office/drawing/2017/decorative" val="1"/>
                </a:ext>
              </a:extLst>
            </p:cNvPr>
            <p:cNvSpPr/>
            <p:nvPr/>
          </p:nvSpPr>
          <p:spPr bwMode="auto">
            <a:xfrm>
              <a:off x="10153364" y="4486809"/>
              <a:ext cx="165889" cy="49414"/>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23" name="Oval 422">
              <a:extLst>
                <a:ext uri="{FF2B5EF4-FFF2-40B4-BE49-F238E27FC236}">
                  <a16:creationId xmlns:a16="http://schemas.microsoft.com/office/drawing/2014/main" id="{6EC2F1BF-B6F6-4CD5-9ADF-FDE2F340C2B2}"/>
                </a:ext>
                <a:ext uri="{C183D7F6-B498-43B3-948B-1728B52AA6E4}">
                  <adec:decorative xmlns:adec="http://schemas.microsoft.com/office/drawing/2017/decorative" val="1"/>
                </a:ext>
              </a:extLst>
            </p:cNvPr>
            <p:cNvSpPr/>
            <p:nvPr/>
          </p:nvSpPr>
          <p:spPr bwMode="auto">
            <a:xfrm flipH="1">
              <a:off x="10284859" y="4502565"/>
              <a:ext cx="14912" cy="14912"/>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424" name="Straight Connector 423">
              <a:extLst>
                <a:ext uri="{FF2B5EF4-FFF2-40B4-BE49-F238E27FC236}">
                  <a16:creationId xmlns:a16="http://schemas.microsoft.com/office/drawing/2014/main" id="{47C07106-5D12-4550-8F7D-F2A742170AF4}"/>
                </a:ext>
                <a:ext uri="{C183D7F6-B498-43B3-948B-1728B52AA6E4}">
                  <adec:decorative xmlns:adec="http://schemas.microsoft.com/office/drawing/2017/decorative" val="1"/>
                </a:ext>
              </a:extLst>
            </p:cNvPr>
            <p:cNvCxnSpPr/>
            <p:nvPr/>
          </p:nvCxnSpPr>
          <p:spPr>
            <a:xfrm>
              <a:off x="10177366" y="4511057"/>
              <a:ext cx="77668"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25" name="Rectangle 424">
              <a:extLst>
                <a:ext uri="{FF2B5EF4-FFF2-40B4-BE49-F238E27FC236}">
                  <a16:creationId xmlns:a16="http://schemas.microsoft.com/office/drawing/2014/main" id="{87807279-0A32-4156-8CC1-F1028A3B5D53}"/>
                </a:ext>
                <a:ext uri="{C183D7F6-B498-43B3-948B-1728B52AA6E4}">
                  <adec:decorative xmlns:adec="http://schemas.microsoft.com/office/drawing/2017/decorative" val="1"/>
                </a:ext>
              </a:extLst>
            </p:cNvPr>
            <p:cNvSpPr/>
            <p:nvPr/>
          </p:nvSpPr>
          <p:spPr bwMode="auto">
            <a:xfrm>
              <a:off x="10153364" y="4536806"/>
              <a:ext cx="165889" cy="49414"/>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26" name="Oval 425">
              <a:extLst>
                <a:ext uri="{FF2B5EF4-FFF2-40B4-BE49-F238E27FC236}">
                  <a16:creationId xmlns:a16="http://schemas.microsoft.com/office/drawing/2014/main" id="{299E3B8F-B0A0-42DF-8B3C-AA97F793CC92}"/>
                </a:ext>
                <a:ext uri="{C183D7F6-B498-43B3-948B-1728B52AA6E4}">
                  <adec:decorative xmlns:adec="http://schemas.microsoft.com/office/drawing/2017/decorative" val="1"/>
                </a:ext>
              </a:extLst>
            </p:cNvPr>
            <p:cNvSpPr/>
            <p:nvPr/>
          </p:nvSpPr>
          <p:spPr bwMode="auto">
            <a:xfrm flipH="1">
              <a:off x="10284859" y="4552561"/>
              <a:ext cx="14912" cy="14912"/>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427" name="Straight Connector 426">
              <a:extLst>
                <a:ext uri="{FF2B5EF4-FFF2-40B4-BE49-F238E27FC236}">
                  <a16:creationId xmlns:a16="http://schemas.microsoft.com/office/drawing/2014/main" id="{F2A960A3-6DF7-4178-BA2D-115D00349B8E}"/>
                </a:ext>
                <a:ext uri="{C183D7F6-B498-43B3-948B-1728B52AA6E4}">
                  <adec:decorative xmlns:adec="http://schemas.microsoft.com/office/drawing/2017/decorative" val="1"/>
                </a:ext>
              </a:extLst>
            </p:cNvPr>
            <p:cNvCxnSpPr/>
            <p:nvPr/>
          </p:nvCxnSpPr>
          <p:spPr>
            <a:xfrm>
              <a:off x="10177366" y="4561053"/>
              <a:ext cx="77668"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28" name="Rectangle 427">
              <a:extLst>
                <a:ext uri="{FF2B5EF4-FFF2-40B4-BE49-F238E27FC236}">
                  <a16:creationId xmlns:a16="http://schemas.microsoft.com/office/drawing/2014/main" id="{71C632DC-16A2-4322-8AC2-1CC66B18E950}"/>
                </a:ext>
                <a:ext uri="{C183D7F6-B498-43B3-948B-1728B52AA6E4}">
                  <adec:decorative xmlns:adec="http://schemas.microsoft.com/office/drawing/2017/decorative" val="1"/>
                </a:ext>
              </a:extLst>
            </p:cNvPr>
            <p:cNvSpPr/>
            <p:nvPr/>
          </p:nvSpPr>
          <p:spPr bwMode="auto">
            <a:xfrm>
              <a:off x="10153364" y="4436813"/>
              <a:ext cx="165889" cy="49414"/>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29" name="Oval 428">
              <a:extLst>
                <a:ext uri="{FF2B5EF4-FFF2-40B4-BE49-F238E27FC236}">
                  <a16:creationId xmlns:a16="http://schemas.microsoft.com/office/drawing/2014/main" id="{332C2EA9-5F11-40D5-AD6E-EF597F752947}"/>
                </a:ext>
                <a:ext uri="{C183D7F6-B498-43B3-948B-1728B52AA6E4}">
                  <adec:decorative xmlns:adec="http://schemas.microsoft.com/office/drawing/2017/decorative" val="1"/>
                </a:ext>
              </a:extLst>
            </p:cNvPr>
            <p:cNvSpPr/>
            <p:nvPr/>
          </p:nvSpPr>
          <p:spPr bwMode="auto">
            <a:xfrm flipH="1">
              <a:off x="10284859" y="4452569"/>
              <a:ext cx="14912" cy="14912"/>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430" name="Straight Connector 429">
              <a:extLst>
                <a:ext uri="{FF2B5EF4-FFF2-40B4-BE49-F238E27FC236}">
                  <a16:creationId xmlns:a16="http://schemas.microsoft.com/office/drawing/2014/main" id="{414E7365-A6C1-4F20-88A1-10B6E68332BA}"/>
                </a:ext>
                <a:ext uri="{C183D7F6-B498-43B3-948B-1728B52AA6E4}">
                  <adec:decorative xmlns:adec="http://schemas.microsoft.com/office/drawing/2017/decorative" val="1"/>
                </a:ext>
              </a:extLst>
            </p:cNvPr>
            <p:cNvCxnSpPr/>
            <p:nvPr/>
          </p:nvCxnSpPr>
          <p:spPr>
            <a:xfrm>
              <a:off x="10177366" y="4461061"/>
              <a:ext cx="77668"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01" name="Flowchart: Direct Access Storage 400">
              <a:extLst>
                <a:ext uri="{FF2B5EF4-FFF2-40B4-BE49-F238E27FC236}">
                  <a16:creationId xmlns:a16="http://schemas.microsoft.com/office/drawing/2014/main" id="{A289FB41-FC54-4052-9661-780647528B8D}"/>
                </a:ext>
                <a:ext uri="{C183D7F6-B498-43B3-948B-1728B52AA6E4}">
                  <adec:decorative xmlns:adec="http://schemas.microsoft.com/office/drawing/2017/decorative" val="1"/>
                </a:ext>
              </a:extLst>
            </p:cNvPr>
            <p:cNvSpPr/>
            <p:nvPr/>
          </p:nvSpPr>
          <p:spPr bwMode="auto">
            <a:xfrm>
              <a:off x="10402941" y="4436813"/>
              <a:ext cx="113954" cy="299596"/>
            </a:xfrm>
            <a:prstGeom prst="flowChartMagneticDrum">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endParaRPr>
            </a:p>
          </p:txBody>
        </p:sp>
        <p:sp>
          <p:nvSpPr>
            <p:cNvPr id="403" name="Rectangle 5">
              <a:extLst>
                <a:ext uri="{FF2B5EF4-FFF2-40B4-BE49-F238E27FC236}">
                  <a16:creationId xmlns:a16="http://schemas.microsoft.com/office/drawing/2014/main" id="{57BC62AB-A59C-4E0F-9209-CE71B656CDE1}"/>
                </a:ext>
                <a:ext uri="{C183D7F6-B498-43B3-948B-1728B52AA6E4}">
                  <adec:decorative xmlns:adec="http://schemas.microsoft.com/office/drawing/2017/decorative" val="1"/>
                </a:ext>
              </a:extLst>
            </p:cNvPr>
            <p:cNvSpPr>
              <a:spLocks noChangeArrowheads="1"/>
            </p:cNvSpPr>
            <p:nvPr/>
          </p:nvSpPr>
          <p:spPr bwMode="auto">
            <a:xfrm>
              <a:off x="9874808" y="4434850"/>
              <a:ext cx="191148" cy="299597"/>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404" name="Freeform 6">
              <a:extLst>
                <a:ext uri="{FF2B5EF4-FFF2-40B4-BE49-F238E27FC236}">
                  <a16:creationId xmlns:a16="http://schemas.microsoft.com/office/drawing/2014/main" id="{E7EEDEDC-41BA-4B2D-8BEB-87556C924E8A}"/>
                </a:ext>
                <a:ext uri="{C183D7F6-B498-43B3-948B-1728B52AA6E4}">
                  <adec:decorative xmlns:adec="http://schemas.microsoft.com/office/drawing/2017/decorative" val="1"/>
                </a:ext>
              </a:extLst>
            </p:cNvPr>
            <p:cNvSpPr>
              <a:spLocks/>
            </p:cNvSpPr>
            <p:nvPr/>
          </p:nvSpPr>
          <p:spPr bwMode="auto">
            <a:xfrm>
              <a:off x="9895281" y="4469862"/>
              <a:ext cx="150201" cy="30580"/>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405" name="Freeform 7">
              <a:extLst>
                <a:ext uri="{FF2B5EF4-FFF2-40B4-BE49-F238E27FC236}">
                  <a16:creationId xmlns:a16="http://schemas.microsoft.com/office/drawing/2014/main" id="{69102DEB-31A7-4326-9C78-D825E5BD2E56}"/>
                </a:ext>
                <a:ext uri="{C183D7F6-B498-43B3-948B-1728B52AA6E4}">
                  <adec:decorative xmlns:adec="http://schemas.microsoft.com/office/drawing/2017/decorative" val="1"/>
                </a:ext>
              </a:extLst>
            </p:cNvPr>
            <p:cNvSpPr>
              <a:spLocks/>
            </p:cNvSpPr>
            <p:nvPr/>
          </p:nvSpPr>
          <p:spPr bwMode="auto">
            <a:xfrm>
              <a:off x="9895281" y="4523931"/>
              <a:ext cx="150201" cy="30580"/>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406" name="Freeform 8">
              <a:extLst>
                <a:ext uri="{FF2B5EF4-FFF2-40B4-BE49-F238E27FC236}">
                  <a16:creationId xmlns:a16="http://schemas.microsoft.com/office/drawing/2014/main" id="{8814034C-696E-4FFF-BF19-93AE811AA419}"/>
                </a:ext>
                <a:ext uri="{C183D7F6-B498-43B3-948B-1728B52AA6E4}">
                  <adec:decorative xmlns:adec="http://schemas.microsoft.com/office/drawing/2017/decorative" val="1"/>
                </a:ext>
              </a:extLst>
            </p:cNvPr>
            <p:cNvSpPr>
              <a:spLocks/>
            </p:cNvSpPr>
            <p:nvPr/>
          </p:nvSpPr>
          <p:spPr bwMode="auto">
            <a:xfrm>
              <a:off x="9895281" y="4577558"/>
              <a:ext cx="150201" cy="30580"/>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407" name="Freeform 9">
              <a:extLst>
                <a:ext uri="{FF2B5EF4-FFF2-40B4-BE49-F238E27FC236}">
                  <a16:creationId xmlns:a16="http://schemas.microsoft.com/office/drawing/2014/main" id="{E4947AB6-5517-4508-82D5-81D381847F45}"/>
                </a:ext>
                <a:ext uri="{C183D7F6-B498-43B3-948B-1728B52AA6E4}">
                  <adec:decorative xmlns:adec="http://schemas.microsoft.com/office/drawing/2017/decorative" val="1"/>
                </a:ext>
              </a:extLst>
            </p:cNvPr>
            <p:cNvSpPr>
              <a:spLocks/>
            </p:cNvSpPr>
            <p:nvPr/>
          </p:nvSpPr>
          <p:spPr bwMode="auto">
            <a:xfrm>
              <a:off x="9895281" y="4631627"/>
              <a:ext cx="150201" cy="30580"/>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409" name="Oval 14">
              <a:extLst>
                <a:ext uri="{FF2B5EF4-FFF2-40B4-BE49-F238E27FC236}">
                  <a16:creationId xmlns:a16="http://schemas.microsoft.com/office/drawing/2014/main" id="{F13CCEE2-91B2-4B5B-B934-88637B641ACF}"/>
                </a:ext>
                <a:ext uri="{C183D7F6-B498-43B3-948B-1728B52AA6E4}">
                  <adec:decorative xmlns:adec="http://schemas.microsoft.com/office/drawing/2017/decorative" val="1"/>
                </a:ext>
              </a:extLst>
            </p:cNvPr>
            <p:cNvSpPr>
              <a:spLocks noChangeArrowheads="1"/>
            </p:cNvSpPr>
            <p:nvPr/>
          </p:nvSpPr>
          <p:spPr bwMode="auto">
            <a:xfrm>
              <a:off x="10019248" y="4476289"/>
              <a:ext cx="16821" cy="16841"/>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410" name="Oval 15">
              <a:extLst>
                <a:ext uri="{FF2B5EF4-FFF2-40B4-BE49-F238E27FC236}">
                  <a16:creationId xmlns:a16="http://schemas.microsoft.com/office/drawing/2014/main" id="{1B2C2BC0-C412-4C7C-83D0-A5A2A47D2222}"/>
                </a:ext>
                <a:ext uri="{C183D7F6-B498-43B3-948B-1728B52AA6E4}">
                  <adec:decorative xmlns:adec="http://schemas.microsoft.com/office/drawing/2017/decorative" val="1"/>
                </a:ext>
              </a:extLst>
            </p:cNvPr>
            <p:cNvSpPr>
              <a:spLocks noChangeArrowheads="1"/>
            </p:cNvSpPr>
            <p:nvPr/>
          </p:nvSpPr>
          <p:spPr bwMode="auto">
            <a:xfrm>
              <a:off x="10019248" y="4530358"/>
              <a:ext cx="16821" cy="16841"/>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411" name="Oval 16">
              <a:extLst>
                <a:ext uri="{FF2B5EF4-FFF2-40B4-BE49-F238E27FC236}">
                  <a16:creationId xmlns:a16="http://schemas.microsoft.com/office/drawing/2014/main" id="{85D1A0BF-F321-4778-97DB-13384FCBF3C4}"/>
                </a:ext>
                <a:ext uri="{C183D7F6-B498-43B3-948B-1728B52AA6E4}">
                  <adec:decorative xmlns:adec="http://schemas.microsoft.com/office/drawing/2017/decorative" val="1"/>
                </a:ext>
              </a:extLst>
            </p:cNvPr>
            <p:cNvSpPr>
              <a:spLocks noChangeArrowheads="1"/>
            </p:cNvSpPr>
            <p:nvPr/>
          </p:nvSpPr>
          <p:spPr bwMode="auto">
            <a:xfrm>
              <a:off x="10019248" y="4584427"/>
              <a:ext cx="16821" cy="16841"/>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412" name="Oval 17">
              <a:extLst>
                <a:ext uri="{FF2B5EF4-FFF2-40B4-BE49-F238E27FC236}">
                  <a16:creationId xmlns:a16="http://schemas.microsoft.com/office/drawing/2014/main" id="{A3EC60C7-ED2B-4648-9C2E-F95C4001E9F4}"/>
                </a:ext>
                <a:ext uri="{C183D7F6-B498-43B3-948B-1728B52AA6E4}">
                  <adec:decorative xmlns:adec="http://schemas.microsoft.com/office/drawing/2017/decorative" val="1"/>
                </a:ext>
              </a:extLst>
            </p:cNvPr>
            <p:cNvSpPr>
              <a:spLocks noChangeArrowheads="1"/>
            </p:cNvSpPr>
            <p:nvPr/>
          </p:nvSpPr>
          <p:spPr bwMode="auto">
            <a:xfrm>
              <a:off x="10019248" y="4638497"/>
              <a:ext cx="16821" cy="16841"/>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837" name="Rectangle 836">
              <a:extLst>
                <a:ext uri="{FF2B5EF4-FFF2-40B4-BE49-F238E27FC236}">
                  <a16:creationId xmlns:a16="http://schemas.microsoft.com/office/drawing/2014/main" id="{010246B5-37C6-4DD6-BE6E-1F4D1CBB165A}"/>
                </a:ext>
                <a:ext uri="{C183D7F6-B498-43B3-948B-1728B52AA6E4}">
                  <adec:decorative xmlns:adec="http://schemas.microsoft.com/office/drawing/2017/decorative" val="1"/>
                </a:ext>
              </a:extLst>
            </p:cNvPr>
            <p:cNvSpPr/>
            <p:nvPr/>
          </p:nvSpPr>
          <p:spPr bwMode="auto">
            <a:xfrm>
              <a:off x="9966338" y="5168725"/>
              <a:ext cx="851793" cy="476453"/>
            </a:xfrm>
            <a:prstGeom prst="rect">
              <a:avLst/>
            </a:prstGeom>
            <a:solidFill>
              <a:schemeClr val="bg1">
                <a:lumMod val="95000"/>
              </a:schemeClr>
            </a:solidFill>
            <a:ln w="1905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851" name="Rectangle 850">
              <a:extLst>
                <a:ext uri="{FF2B5EF4-FFF2-40B4-BE49-F238E27FC236}">
                  <a16:creationId xmlns:a16="http://schemas.microsoft.com/office/drawing/2014/main" id="{0E236FC2-4896-45BB-8CA1-F714A892EBF3}"/>
                </a:ext>
                <a:ext uri="{C183D7F6-B498-43B3-948B-1728B52AA6E4}">
                  <adec:decorative xmlns:adec="http://schemas.microsoft.com/office/drawing/2017/decorative" val="1"/>
                </a:ext>
              </a:extLst>
            </p:cNvPr>
            <p:cNvSpPr/>
            <p:nvPr/>
          </p:nvSpPr>
          <p:spPr bwMode="auto">
            <a:xfrm>
              <a:off x="10341424" y="5452600"/>
              <a:ext cx="165889" cy="49414"/>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852" name="Oval 851">
              <a:extLst>
                <a:ext uri="{FF2B5EF4-FFF2-40B4-BE49-F238E27FC236}">
                  <a16:creationId xmlns:a16="http://schemas.microsoft.com/office/drawing/2014/main" id="{4852F28F-86CB-4300-B4E3-07C1844455AA}"/>
                </a:ext>
                <a:ext uri="{C183D7F6-B498-43B3-948B-1728B52AA6E4}">
                  <adec:decorative xmlns:adec="http://schemas.microsoft.com/office/drawing/2017/decorative" val="1"/>
                </a:ext>
              </a:extLst>
            </p:cNvPr>
            <p:cNvSpPr/>
            <p:nvPr/>
          </p:nvSpPr>
          <p:spPr bwMode="auto">
            <a:xfrm flipH="1">
              <a:off x="10472919" y="5468356"/>
              <a:ext cx="14912" cy="14912"/>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853" name="Straight Connector 852">
              <a:extLst>
                <a:ext uri="{FF2B5EF4-FFF2-40B4-BE49-F238E27FC236}">
                  <a16:creationId xmlns:a16="http://schemas.microsoft.com/office/drawing/2014/main" id="{57B37934-3D47-46DC-A0B0-38EB9C2CBABB}"/>
                </a:ext>
                <a:ext uri="{C183D7F6-B498-43B3-948B-1728B52AA6E4}">
                  <adec:decorative xmlns:adec="http://schemas.microsoft.com/office/drawing/2017/decorative" val="1"/>
                </a:ext>
              </a:extLst>
            </p:cNvPr>
            <p:cNvCxnSpPr/>
            <p:nvPr/>
          </p:nvCxnSpPr>
          <p:spPr>
            <a:xfrm>
              <a:off x="10365426" y="5476848"/>
              <a:ext cx="77668"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54" name="Rectangle 853">
              <a:extLst>
                <a:ext uri="{FF2B5EF4-FFF2-40B4-BE49-F238E27FC236}">
                  <a16:creationId xmlns:a16="http://schemas.microsoft.com/office/drawing/2014/main" id="{DC1FEAB3-061B-4CC0-9EFA-EDF8483E0ED0}"/>
                </a:ext>
                <a:ext uri="{C183D7F6-B498-43B3-948B-1728B52AA6E4}">
                  <adec:decorative xmlns:adec="http://schemas.microsoft.com/office/drawing/2017/decorative" val="1"/>
                </a:ext>
              </a:extLst>
            </p:cNvPr>
            <p:cNvSpPr/>
            <p:nvPr/>
          </p:nvSpPr>
          <p:spPr bwMode="auto">
            <a:xfrm>
              <a:off x="10341424" y="5502597"/>
              <a:ext cx="165889" cy="49414"/>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855" name="Oval 854">
              <a:extLst>
                <a:ext uri="{FF2B5EF4-FFF2-40B4-BE49-F238E27FC236}">
                  <a16:creationId xmlns:a16="http://schemas.microsoft.com/office/drawing/2014/main" id="{305A3BA4-0137-4EB9-B0B1-C3EDF2E5667A}"/>
                </a:ext>
                <a:ext uri="{C183D7F6-B498-43B3-948B-1728B52AA6E4}">
                  <adec:decorative xmlns:adec="http://schemas.microsoft.com/office/drawing/2017/decorative" val="1"/>
                </a:ext>
              </a:extLst>
            </p:cNvPr>
            <p:cNvSpPr/>
            <p:nvPr/>
          </p:nvSpPr>
          <p:spPr bwMode="auto">
            <a:xfrm flipH="1">
              <a:off x="10472919" y="5518353"/>
              <a:ext cx="14912" cy="14912"/>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856" name="Straight Connector 855">
              <a:extLst>
                <a:ext uri="{FF2B5EF4-FFF2-40B4-BE49-F238E27FC236}">
                  <a16:creationId xmlns:a16="http://schemas.microsoft.com/office/drawing/2014/main" id="{DC4F3248-BF63-4C39-B40E-3B717515717A}"/>
                </a:ext>
                <a:ext uri="{C183D7F6-B498-43B3-948B-1728B52AA6E4}">
                  <adec:decorative xmlns:adec="http://schemas.microsoft.com/office/drawing/2017/decorative" val="1"/>
                </a:ext>
              </a:extLst>
            </p:cNvPr>
            <p:cNvCxnSpPr/>
            <p:nvPr/>
          </p:nvCxnSpPr>
          <p:spPr>
            <a:xfrm>
              <a:off x="10365426" y="5526844"/>
              <a:ext cx="77668"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57" name="Rectangle 856">
              <a:extLst>
                <a:ext uri="{FF2B5EF4-FFF2-40B4-BE49-F238E27FC236}">
                  <a16:creationId xmlns:a16="http://schemas.microsoft.com/office/drawing/2014/main" id="{AA881971-062E-4153-90A3-0BD799A3B667}"/>
                </a:ext>
                <a:ext uri="{C183D7F6-B498-43B3-948B-1728B52AA6E4}">
                  <adec:decorative xmlns:adec="http://schemas.microsoft.com/office/drawing/2017/decorative" val="1"/>
                </a:ext>
              </a:extLst>
            </p:cNvPr>
            <p:cNvSpPr/>
            <p:nvPr/>
          </p:nvSpPr>
          <p:spPr bwMode="auto">
            <a:xfrm>
              <a:off x="10341424" y="5402604"/>
              <a:ext cx="165889" cy="49414"/>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858" name="Oval 857">
              <a:extLst>
                <a:ext uri="{FF2B5EF4-FFF2-40B4-BE49-F238E27FC236}">
                  <a16:creationId xmlns:a16="http://schemas.microsoft.com/office/drawing/2014/main" id="{A2E417C9-C6CF-497B-AE97-256BAB68CCC3}"/>
                </a:ext>
                <a:ext uri="{C183D7F6-B498-43B3-948B-1728B52AA6E4}">
                  <adec:decorative xmlns:adec="http://schemas.microsoft.com/office/drawing/2017/decorative" val="1"/>
                </a:ext>
              </a:extLst>
            </p:cNvPr>
            <p:cNvSpPr/>
            <p:nvPr/>
          </p:nvSpPr>
          <p:spPr bwMode="auto">
            <a:xfrm flipH="1">
              <a:off x="10472919" y="5418360"/>
              <a:ext cx="14912" cy="14912"/>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859" name="Straight Connector 858">
              <a:extLst>
                <a:ext uri="{FF2B5EF4-FFF2-40B4-BE49-F238E27FC236}">
                  <a16:creationId xmlns:a16="http://schemas.microsoft.com/office/drawing/2014/main" id="{74598E56-3090-4EEE-8801-09EDA9CC7B61}"/>
                </a:ext>
                <a:ext uri="{C183D7F6-B498-43B3-948B-1728B52AA6E4}">
                  <adec:decorative xmlns:adec="http://schemas.microsoft.com/office/drawing/2017/decorative" val="1"/>
                </a:ext>
              </a:extLst>
            </p:cNvPr>
            <p:cNvCxnSpPr/>
            <p:nvPr/>
          </p:nvCxnSpPr>
          <p:spPr>
            <a:xfrm>
              <a:off x="10365426" y="5426852"/>
              <a:ext cx="77668"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60" name="Rectangle 859">
              <a:extLst>
                <a:ext uri="{FF2B5EF4-FFF2-40B4-BE49-F238E27FC236}">
                  <a16:creationId xmlns:a16="http://schemas.microsoft.com/office/drawing/2014/main" id="{C7D67509-AC65-4C65-8EF8-8FE001ADA2F0}"/>
                </a:ext>
                <a:ext uri="{C183D7F6-B498-43B3-948B-1728B52AA6E4}">
                  <adec:decorative xmlns:adec="http://schemas.microsoft.com/office/drawing/2017/decorative" val="1"/>
                </a:ext>
              </a:extLst>
            </p:cNvPr>
            <p:cNvSpPr/>
            <p:nvPr/>
          </p:nvSpPr>
          <p:spPr bwMode="auto">
            <a:xfrm>
              <a:off x="10341424" y="5302611"/>
              <a:ext cx="165889" cy="49414"/>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861" name="Oval 860">
              <a:extLst>
                <a:ext uri="{FF2B5EF4-FFF2-40B4-BE49-F238E27FC236}">
                  <a16:creationId xmlns:a16="http://schemas.microsoft.com/office/drawing/2014/main" id="{3104D37D-B528-4828-BCFB-AD5E989FE0BD}"/>
                </a:ext>
                <a:ext uri="{C183D7F6-B498-43B3-948B-1728B52AA6E4}">
                  <adec:decorative xmlns:adec="http://schemas.microsoft.com/office/drawing/2017/decorative" val="1"/>
                </a:ext>
              </a:extLst>
            </p:cNvPr>
            <p:cNvSpPr/>
            <p:nvPr/>
          </p:nvSpPr>
          <p:spPr bwMode="auto">
            <a:xfrm flipH="1">
              <a:off x="10472919" y="5318367"/>
              <a:ext cx="14912" cy="14912"/>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862" name="Straight Connector 861">
              <a:extLst>
                <a:ext uri="{FF2B5EF4-FFF2-40B4-BE49-F238E27FC236}">
                  <a16:creationId xmlns:a16="http://schemas.microsoft.com/office/drawing/2014/main" id="{F3BFE241-69F8-42F0-9746-F6B73707755D}"/>
                </a:ext>
                <a:ext uri="{C183D7F6-B498-43B3-948B-1728B52AA6E4}">
                  <adec:decorative xmlns:adec="http://schemas.microsoft.com/office/drawing/2017/decorative" val="1"/>
                </a:ext>
              </a:extLst>
            </p:cNvPr>
            <p:cNvCxnSpPr/>
            <p:nvPr/>
          </p:nvCxnSpPr>
          <p:spPr>
            <a:xfrm>
              <a:off x="10365426" y="5326859"/>
              <a:ext cx="77668"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63" name="Rectangle 862">
              <a:extLst>
                <a:ext uri="{FF2B5EF4-FFF2-40B4-BE49-F238E27FC236}">
                  <a16:creationId xmlns:a16="http://schemas.microsoft.com/office/drawing/2014/main" id="{75ABE318-0A03-4AEE-9704-4A4CABE2B029}"/>
                </a:ext>
                <a:ext uri="{C183D7F6-B498-43B3-948B-1728B52AA6E4}">
                  <adec:decorative xmlns:adec="http://schemas.microsoft.com/office/drawing/2017/decorative" val="1"/>
                </a:ext>
              </a:extLst>
            </p:cNvPr>
            <p:cNvSpPr/>
            <p:nvPr/>
          </p:nvSpPr>
          <p:spPr bwMode="auto">
            <a:xfrm>
              <a:off x="10341424" y="5352608"/>
              <a:ext cx="165889" cy="49414"/>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864" name="Oval 863">
              <a:extLst>
                <a:ext uri="{FF2B5EF4-FFF2-40B4-BE49-F238E27FC236}">
                  <a16:creationId xmlns:a16="http://schemas.microsoft.com/office/drawing/2014/main" id="{B8AFD2F4-B31D-4439-8B5A-A2B8C5A1F8C2}"/>
                </a:ext>
                <a:ext uri="{C183D7F6-B498-43B3-948B-1728B52AA6E4}">
                  <adec:decorative xmlns:adec="http://schemas.microsoft.com/office/drawing/2017/decorative" val="1"/>
                </a:ext>
              </a:extLst>
            </p:cNvPr>
            <p:cNvSpPr/>
            <p:nvPr/>
          </p:nvSpPr>
          <p:spPr bwMode="auto">
            <a:xfrm flipH="1">
              <a:off x="10472919" y="5368363"/>
              <a:ext cx="14912" cy="14912"/>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865" name="Straight Connector 864">
              <a:extLst>
                <a:ext uri="{FF2B5EF4-FFF2-40B4-BE49-F238E27FC236}">
                  <a16:creationId xmlns:a16="http://schemas.microsoft.com/office/drawing/2014/main" id="{96398D02-E531-43FF-8F93-3B697C132463}"/>
                </a:ext>
                <a:ext uri="{C183D7F6-B498-43B3-948B-1728B52AA6E4}">
                  <adec:decorative xmlns:adec="http://schemas.microsoft.com/office/drawing/2017/decorative" val="1"/>
                </a:ext>
              </a:extLst>
            </p:cNvPr>
            <p:cNvCxnSpPr/>
            <p:nvPr/>
          </p:nvCxnSpPr>
          <p:spPr>
            <a:xfrm>
              <a:off x="10365426" y="5376855"/>
              <a:ext cx="77668"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66" name="Rectangle 865">
              <a:extLst>
                <a:ext uri="{FF2B5EF4-FFF2-40B4-BE49-F238E27FC236}">
                  <a16:creationId xmlns:a16="http://schemas.microsoft.com/office/drawing/2014/main" id="{5D3EA496-E5BF-47B0-8A0D-45B0B0B635B6}"/>
                </a:ext>
                <a:ext uri="{C183D7F6-B498-43B3-948B-1728B52AA6E4}">
                  <adec:decorative xmlns:adec="http://schemas.microsoft.com/office/drawing/2017/decorative" val="1"/>
                </a:ext>
              </a:extLst>
            </p:cNvPr>
            <p:cNvSpPr/>
            <p:nvPr/>
          </p:nvSpPr>
          <p:spPr bwMode="auto">
            <a:xfrm>
              <a:off x="10341424" y="5252615"/>
              <a:ext cx="165889" cy="49414"/>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867" name="Oval 866">
              <a:extLst>
                <a:ext uri="{FF2B5EF4-FFF2-40B4-BE49-F238E27FC236}">
                  <a16:creationId xmlns:a16="http://schemas.microsoft.com/office/drawing/2014/main" id="{BBE10EB5-9B00-4094-BB69-535354F13A1A}"/>
                </a:ext>
                <a:ext uri="{C183D7F6-B498-43B3-948B-1728B52AA6E4}">
                  <adec:decorative xmlns:adec="http://schemas.microsoft.com/office/drawing/2017/decorative" val="1"/>
                </a:ext>
              </a:extLst>
            </p:cNvPr>
            <p:cNvSpPr/>
            <p:nvPr/>
          </p:nvSpPr>
          <p:spPr bwMode="auto">
            <a:xfrm flipH="1">
              <a:off x="10472919" y="5268371"/>
              <a:ext cx="14912" cy="14912"/>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868" name="Straight Connector 867">
              <a:extLst>
                <a:ext uri="{FF2B5EF4-FFF2-40B4-BE49-F238E27FC236}">
                  <a16:creationId xmlns:a16="http://schemas.microsoft.com/office/drawing/2014/main" id="{3D7DE25D-D5DA-4489-88E1-EE5944415426}"/>
                </a:ext>
                <a:ext uri="{C183D7F6-B498-43B3-948B-1728B52AA6E4}">
                  <adec:decorative xmlns:adec="http://schemas.microsoft.com/office/drawing/2017/decorative" val="1"/>
                </a:ext>
              </a:extLst>
            </p:cNvPr>
            <p:cNvCxnSpPr/>
            <p:nvPr/>
          </p:nvCxnSpPr>
          <p:spPr>
            <a:xfrm>
              <a:off x="10365426" y="5276863"/>
              <a:ext cx="77668"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39" name="Flowchart: Direct Access Storage 838">
              <a:extLst>
                <a:ext uri="{FF2B5EF4-FFF2-40B4-BE49-F238E27FC236}">
                  <a16:creationId xmlns:a16="http://schemas.microsoft.com/office/drawing/2014/main" id="{A387470C-DC01-46D1-9B06-3EE2331944C4}"/>
                </a:ext>
                <a:ext uri="{C183D7F6-B498-43B3-948B-1728B52AA6E4}">
                  <adec:decorative xmlns:adec="http://schemas.microsoft.com/office/drawing/2017/decorative" val="1"/>
                </a:ext>
              </a:extLst>
            </p:cNvPr>
            <p:cNvSpPr/>
            <p:nvPr/>
          </p:nvSpPr>
          <p:spPr bwMode="auto">
            <a:xfrm>
              <a:off x="10591001" y="5252615"/>
              <a:ext cx="113954" cy="299596"/>
            </a:xfrm>
            <a:prstGeom prst="flowChartMagneticDrum">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endParaRPr>
            </a:p>
          </p:txBody>
        </p:sp>
        <p:sp>
          <p:nvSpPr>
            <p:cNvPr id="841" name="Rectangle 5">
              <a:extLst>
                <a:ext uri="{FF2B5EF4-FFF2-40B4-BE49-F238E27FC236}">
                  <a16:creationId xmlns:a16="http://schemas.microsoft.com/office/drawing/2014/main" id="{58F3B458-54EC-4496-9C34-0747EFBBF463}"/>
                </a:ext>
                <a:ext uri="{C183D7F6-B498-43B3-948B-1728B52AA6E4}">
                  <adec:decorative xmlns:adec="http://schemas.microsoft.com/office/drawing/2017/decorative" val="1"/>
                </a:ext>
              </a:extLst>
            </p:cNvPr>
            <p:cNvSpPr>
              <a:spLocks noChangeArrowheads="1"/>
            </p:cNvSpPr>
            <p:nvPr/>
          </p:nvSpPr>
          <p:spPr bwMode="auto">
            <a:xfrm>
              <a:off x="10062868" y="5250652"/>
              <a:ext cx="191148" cy="299597"/>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842" name="Freeform 6">
              <a:extLst>
                <a:ext uri="{FF2B5EF4-FFF2-40B4-BE49-F238E27FC236}">
                  <a16:creationId xmlns:a16="http://schemas.microsoft.com/office/drawing/2014/main" id="{C4B42228-97D4-46E8-9E87-AB7D0206B35A}"/>
                </a:ext>
                <a:ext uri="{C183D7F6-B498-43B3-948B-1728B52AA6E4}">
                  <adec:decorative xmlns:adec="http://schemas.microsoft.com/office/drawing/2017/decorative" val="1"/>
                </a:ext>
              </a:extLst>
            </p:cNvPr>
            <p:cNvSpPr>
              <a:spLocks/>
            </p:cNvSpPr>
            <p:nvPr/>
          </p:nvSpPr>
          <p:spPr bwMode="auto">
            <a:xfrm>
              <a:off x="10083341" y="5285664"/>
              <a:ext cx="150201" cy="30580"/>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843" name="Freeform 7">
              <a:extLst>
                <a:ext uri="{FF2B5EF4-FFF2-40B4-BE49-F238E27FC236}">
                  <a16:creationId xmlns:a16="http://schemas.microsoft.com/office/drawing/2014/main" id="{57B88D36-DC2C-4B67-BFF0-077DA02502D7}"/>
                </a:ext>
                <a:ext uri="{C183D7F6-B498-43B3-948B-1728B52AA6E4}">
                  <adec:decorative xmlns:adec="http://schemas.microsoft.com/office/drawing/2017/decorative" val="1"/>
                </a:ext>
              </a:extLst>
            </p:cNvPr>
            <p:cNvSpPr>
              <a:spLocks/>
            </p:cNvSpPr>
            <p:nvPr/>
          </p:nvSpPr>
          <p:spPr bwMode="auto">
            <a:xfrm>
              <a:off x="10083341" y="5339733"/>
              <a:ext cx="150201" cy="30580"/>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844" name="Freeform 8">
              <a:extLst>
                <a:ext uri="{FF2B5EF4-FFF2-40B4-BE49-F238E27FC236}">
                  <a16:creationId xmlns:a16="http://schemas.microsoft.com/office/drawing/2014/main" id="{E1133AF3-A1F3-4A06-AE6C-789D6D1B29CC}"/>
                </a:ext>
                <a:ext uri="{C183D7F6-B498-43B3-948B-1728B52AA6E4}">
                  <adec:decorative xmlns:adec="http://schemas.microsoft.com/office/drawing/2017/decorative" val="1"/>
                </a:ext>
              </a:extLst>
            </p:cNvPr>
            <p:cNvSpPr>
              <a:spLocks/>
            </p:cNvSpPr>
            <p:nvPr/>
          </p:nvSpPr>
          <p:spPr bwMode="auto">
            <a:xfrm>
              <a:off x="10083341" y="5393360"/>
              <a:ext cx="150201" cy="30580"/>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845" name="Freeform 9">
              <a:extLst>
                <a:ext uri="{FF2B5EF4-FFF2-40B4-BE49-F238E27FC236}">
                  <a16:creationId xmlns:a16="http://schemas.microsoft.com/office/drawing/2014/main" id="{D3DA99C4-28C1-4973-8EC1-C0D9DEBED9A4}"/>
                </a:ext>
                <a:ext uri="{C183D7F6-B498-43B3-948B-1728B52AA6E4}">
                  <adec:decorative xmlns:adec="http://schemas.microsoft.com/office/drawing/2017/decorative" val="1"/>
                </a:ext>
              </a:extLst>
            </p:cNvPr>
            <p:cNvSpPr>
              <a:spLocks/>
            </p:cNvSpPr>
            <p:nvPr/>
          </p:nvSpPr>
          <p:spPr bwMode="auto">
            <a:xfrm>
              <a:off x="10083341" y="5447429"/>
              <a:ext cx="150201" cy="30580"/>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847" name="Oval 14">
              <a:extLst>
                <a:ext uri="{FF2B5EF4-FFF2-40B4-BE49-F238E27FC236}">
                  <a16:creationId xmlns:a16="http://schemas.microsoft.com/office/drawing/2014/main" id="{C010187C-BD8F-4A8B-85E7-3E7C65E65C80}"/>
                </a:ext>
                <a:ext uri="{C183D7F6-B498-43B3-948B-1728B52AA6E4}">
                  <adec:decorative xmlns:adec="http://schemas.microsoft.com/office/drawing/2017/decorative" val="1"/>
                </a:ext>
              </a:extLst>
            </p:cNvPr>
            <p:cNvSpPr>
              <a:spLocks noChangeArrowheads="1"/>
            </p:cNvSpPr>
            <p:nvPr/>
          </p:nvSpPr>
          <p:spPr bwMode="auto">
            <a:xfrm>
              <a:off x="10207308" y="5292091"/>
              <a:ext cx="16821" cy="16841"/>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848" name="Oval 15">
              <a:extLst>
                <a:ext uri="{FF2B5EF4-FFF2-40B4-BE49-F238E27FC236}">
                  <a16:creationId xmlns:a16="http://schemas.microsoft.com/office/drawing/2014/main" id="{EF36EFD6-0A63-42CE-B95C-1D02BF8B44BC}"/>
                </a:ext>
                <a:ext uri="{C183D7F6-B498-43B3-948B-1728B52AA6E4}">
                  <adec:decorative xmlns:adec="http://schemas.microsoft.com/office/drawing/2017/decorative" val="1"/>
                </a:ext>
              </a:extLst>
            </p:cNvPr>
            <p:cNvSpPr>
              <a:spLocks noChangeArrowheads="1"/>
            </p:cNvSpPr>
            <p:nvPr/>
          </p:nvSpPr>
          <p:spPr bwMode="auto">
            <a:xfrm>
              <a:off x="10207308" y="5346160"/>
              <a:ext cx="16821" cy="16841"/>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849" name="Oval 16">
              <a:extLst>
                <a:ext uri="{FF2B5EF4-FFF2-40B4-BE49-F238E27FC236}">
                  <a16:creationId xmlns:a16="http://schemas.microsoft.com/office/drawing/2014/main" id="{D4CF7CE5-73AC-45C9-B0EB-3762593EA24A}"/>
                </a:ext>
                <a:ext uri="{C183D7F6-B498-43B3-948B-1728B52AA6E4}">
                  <adec:decorative xmlns:adec="http://schemas.microsoft.com/office/drawing/2017/decorative" val="1"/>
                </a:ext>
              </a:extLst>
            </p:cNvPr>
            <p:cNvSpPr>
              <a:spLocks noChangeArrowheads="1"/>
            </p:cNvSpPr>
            <p:nvPr/>
          </p:nvSpPr>
          <p:spPr bwMode="auto">
            <a:xfrm>
              <a:off x="10207308" y="5400229"/>
              <a:ext cx="16821" cy="16841"/>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850" name="Oval 17">
              <a:extLst>
                <a:ext uri="{FF2B5EF4-FFF2-40B4-BE49-F238E27FC236}">
                  <a16:creationId xmlns:a16="http://schemas.microsoft.com/office/drawing/2014/main" id="{AD9FB159-A638-4929-981D-233868CE0BBB}"/>
                </a:ext>
                <a:ext uri="{C183D7F6-B498-43B3-948B-1728B52AA6E4}">
                  <adec:decorative xmlns:adec="http://schemas.microsoft.com/office/drawing/2017/decorative" val="1"/>
                </a:ext>
              </a:extLst>
            </p:cNvPr>
            <p:cNvSpPr>
              <a:spLocks noChangeArrowheads="1"/>
            </p:cNvSpPr>
            <p:nvPr/>
          </p:nvSpPr>
          <p:spPr bwMode="auto">
            <a:xfrm>
              <a:off x="10207308" y="5454299"/>
              <a:ext cx="16821" cy="16841"/>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805" name="Rectangle 804">
              <a:extLst>
                <a:ext uri="{FF2B5EF4-FFF2-40B4-BE49-F238E27FC236}">
                  <a16:creationId xmlns:a16="http://schemas.microsoft.com/office/drawing/2014/main" id="{11EF8B79-058F-4A86-82DD-95B6973ED1A2}"/>
                </a:ext>
                <a:ext uri="{C183D7F6-B498-43B3-948B-1728B52AA6E4}">
                  <adec:decorative xmlns:adec="http://schemas.microsoft.com/office/drawing/2017/decorative" val="1"/>
                </a:ext>
              </a:extLst>
            </p:cNvPr>
            <p:cNvSpPr/>
            <p:nvPr/>
          </p:nvSpPr>
          <p:spPr bwMode="auto">
            <a:xfrm>
              <a:off x="9966338" y="5714972"/>
              <a:ext cx="851793" cy="476453"/>
            </a:xfrm>
            <a:prstGeom prst="rect">
              <a:avLst/>
            </a:prstGeom>
            <a:solidFill>
              <a:schemeClr val="bg1">
                <a:lumMod val="95000"/>
              </a:schemeClr>
            </a:solidFill>
            <a:ln w="1905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819" name="Rectangle 818">
              <a:extLst>
                <a:ext uri="{FF2B5EF4-FFF2-40B4-BE49-F238E27FC236}">
                  <a16:creationId xmlns:a16="http://schemas.microsoft.com/office/drawing/2014/main" id="{249CAB5C-B46D-4A4B-A0D8-D140C8FDC3B0}"/>
                </a:ext>
                <a:ext uri="{C183D7F6-B498-43B3-948B-1728B52AA6E4}">
                  <adec:decorative xmlns:adec="http://schemas.microsoft.com/office/drawing/2017/decorative" val="1"/>
                </a:ext>
              </a:extLst>
            </p:cNvPr>
            <p:cNvSpPr/>
            <p:nvPr/>
          </p:nvSpPr>
          <p:spPr bwMode="auto">
            <a:xfrm>
              <a:off x="10341424" y="5998847"/>
              <a:ext cx="165889" cy="49414"/>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820" name="Oval 819">
              <a:extLst>
                <a:ext uri="{FF2B5EF4-FFF2-40B4-BE49-F238E27FC236}">
                  <a16:creationId xmlns:a16="http://schemas.microsoft.com/office/drawing/2014/main" id="{BD7C4BE7-584C-4EC6-983F-E99BF8A996D3}"/>
                </a:ext>
                <a:ext uri="{C183D7F6-B498-43B3-948B-1728B52AA6E4}">
                  <adec:decorative xmlns:adec="http://schemas.microsoft.com/office/drawing/2017/decorative" val="1"/>
                </a:ext>
              </a:extLst>
            </p:cNvPr>
            <p:cNvSpPr/>
            <p:nvPr/>
          </p:nvSpPr>
          <p:spPr bwMode="auto">
            <a:xfrm flipH="1">
              <a:off x="10472919" y="6014603"/>
              <a:ext cx="14912" cy="14912"/>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821" name="Straight Connector 820">
              <a:extLst>
                <a:ext uri="{FF2B5EF4-FFF2-40B4-BE49-F238E27FC236}">
                  <a16:creationId xmlns:a16="http://schemas.microsoft.com/office/drawing/2014/main" id="{E0D52F5D-AAE0-457E-A81A-BD581B9EBD61}"/>
                </a:ext>
                <a:ext uri="{C183D7F6-B498-43B3-948B-1728B52AA6E4}">
                  <adec:decorative xmlns:adec="http://schemas.microsoft.com/office/drawing/2017/decorative" val="1"/>
                </a:ext>
              </a:extLst>
            </p:cNvPr>
            <p:cNvCxnSpPr/>
            <p:nvPr/>
          </p:nvCxnSpPr>
          <p:spPr>
            <a:xfrm>
              <a:off x="10365426" y="6023095"/>
              <a:ext cx="77668"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22" name="Rectangle 821">
              <a:extLst>
                <a:ext uri="{FF2B5EF4-FFF2-40B4-BE49-F238E27FC236}">
                  <a16:creationId xmlns:a16="http://schemas.microsoft.com/office/drawing/2014/main" id="{C2985BB0-00B7-4935-AD17-8FFC54FA4040}"/>
                </a:ext>
                <a:ext uri="{C183D7F6-B498-43B3-948B-1728B52AA6E4}">
                  <adec:decorative xmlns:adec="http://schemas.microsoft.com/office/drawing/2017/decorative" val="1"/>
                </a:ext>
              </a:extLst>
            </p:cNvPr>
            <p:cNvSpPr/>
            <p:nvPr/>
          </p:nvSpPr>
          <p:spPr bwMode="auto">
            <a:xfrm>
              <a:off x="10341424" y="6048844"/>
              <a:ext cx="165889" cy="49414"/>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823" name="Oval 822">
              <a:extLst>
                <a:ext uri="{FF2B5EF4-FFF2-40B4-BE49-F238E27FC236}">
                  <a16:creationId xmlns:a16="http://schemas.microsoft.com/office/drawing/2014/main" id="{E003B185-2439-4E4B-806F-AA2BB4F09248}"/>
                </a:ext>
                <a:ext uri="{C183D7F6-B498-43B3-948B-1728B52AA6E4}">
                  <adec:decorative xmlns:adec="http://schemas.microsoft.com/office/drawing/2017/decorative" val="1"/>
                </a:ext>
              </a:extLst>
            </p:cNvPr>
            <p:cNvSpPr/>
            <p:nvPr/>
          </p:nvSpPr>
          <p:spPr bwMode="auto">
            <a:xfrm flipH="1">
              <a:off x="10472919" y="6064600"/>
              <a:ext cx="14912" cy="14912"/>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824" name="Straight Connector 823">
              <a:extLst>
                <a:ext uri="{FF2B5EF4-FFF2-40B4-BE49-F238E27FC236}">
                  <a16:creationId xmlns:a16="http://schemas.microsoft.com/office/drawing/2014/main" id="{DF2E86A7-25C9-4BDC-99FC-CACFDFA94650}"/>
                </a:ext>
                <a:ext uri="{C183D7F6-B498-43B3-948B-1728B52AA6E4}">
                  <adec:decorative xmlns:adec="http://schemas.microsoft.com/office/drawing/2017/decorative" val="1"/>
                </a:ext>
              </a:extLst>
            </p:cNvPr>
            <p:cNvCxnSpPr/>
            <p:nvPr/>
          </p:nvCxnSpPr>
          <p:spPr>
            <a:xfrm>
              <a:off x="10365426" y="6073091"/>
              <a:ext cx="77668"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25" name="Rectangle 824">
              <a:extLst>
                <a:ext uri="{FF2B5EF4-FFF2-40B4-BE49-F238E27FC236}">
                  <a16:creationId xmlns:a16="http://schemas.microsoft.com/office/drawing/2014/main" id="{4FD59AA9-AB8A-4A33-8BC7-633C5BE2D92F}"/>
                </a:ext>
                <a:ext uri="{C183D7F6-B498-43B3-948B-1728B52AA6E4}">
                  <adec:decorative xmlns:adec="http://schemas.microsoft.com/office/drawing/2017/decorative" val="1"/>
                </a:ext>
              </a:extLst>
            </p:cNvPr>
            <p:cNvSpPr/>
            <p:nvPr/>
          </p:nvSpPr>
          <p:spPr bwMode="auto">
            <a:xfrm>
              <a:off x="10341424" y="5948851"/>
              <a:ext cx="165889" cy="49414"/>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826" name="Oval 825">
              <a:extLst>
                <a:ext uri="{FF2B5EF4-FFF2-40B4-BE49-F238E27FC236}">
                  <a16:creationId xmlns:a16="http://schemas.microsoft.com/office/drawing/2014/main" id="{968E21BA-A481-431C-9B7A-689A6D581604}"/>
                </a:ext>
                <a:ext uri="{C183D7F6-B498-43B3-948B-1728B52AA6E4}">
                  <adec:decorative xmlns:adec="http://schemas.microsoft.com/office/drawing/2017/decorative" val="1"/>
                </a:ext>
              </a:extLst>
            </p:cNvPr>
            <p:cNvSpPr/>
            <p:nvPr/>
          </p:nvSpPr>
          <p:spPr bwMode="auto">
            <a:xfrm flipH="1">
              <a:off x="10472919" y="5964607"/>
              <a:ext cx="14912" cy="14912"/>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827" name="Straight Connector 826">
              <a:extLst>
                <a:ext uri="{FF2B5EF4-FFF2-40B4-BE49-F238E27FC236}">
                  <a16:creationId xmlns:a16="http://schemas.microsoft.com/office/drawing/2014/main" id="{A6443ECF-7DEC-4567-A1F1-3396051801E3}"/>
                </a:ext>
                <a:ext uri="{C183D7F6-B498-43B3-948B-1728B52AA6E4}">
                  <adec:decorative xmlns:adec="http://schemas.microsoft.com/office/drawing/2017/decorative" val="1"/>
                </a:ext>
              </a:extLst>
            </p:cNvPr>
            <p:cNvCxnSpPr/>
            <p:nvPr/>
          </p:nvCxnSpPr>
          <p:spPr>
            <a:xfrm>
              <a:off x="10365426" y="5973099"/>
              <a:ext cx="77668"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28" name="Rectangle 827">
              <a:extLst>
                <a:ext uri="{FF2B5EF4-FFF2-40B4-BE49-F238E27FC236}">
                  <a16:creationId xmlns:a16="http://schemas.microsoft.com/office/drawing/2014/main" id="{A70AB744-8D59-4A6D-854A-13F9ECCFC93E}"/>
                </a:ext>
                <a:ext uri="{C183D7F6-B498-43B3-948B-1728B52AA6E4}">
                  <adec:decorative xmlns:adec="http://schemas.microsoft.com/office/drawing/2017/decorative" val="1"/>
                </a:ext>
              </a:extLst>
            </p:cNvPr>
            <p:cNvSpPr/>
            <p:nvPr/>
          </p:nvSpPr>
          <p:spPr bwMode="auto">
            <a:xfrm>
              <a:off x="10341424" y="5848858"/>
              <a:ext cx="165889" cy="49414"/>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829" name="Oval 828">
              <a:extLst>
                <a:ext uri="{FF2B5EF4-FFF2-40B4-BE49-F238E27FC236}">
                  <a16:creationId xmlns:a16="http://schemas.microsoft.com/office/drawing/2014/main" id="{0E062938-0655-43F2-AF93-6B54AE9DFBD9}"/>
                </a:ext>
                <a:ext uri="{C183D7F6-B498-43B3-948B-1728B52AA6E4}">
                  <adec:decorative xmlns:adec="http://schemas.microsoft.com/office/drawing/2017/decorative" val="1"/>
                </a:ext>
              </a:extLst>
            </p:cNvPr>
            <p:cNvSpPr/>
            <p:nvPr/>
          </p:nvSpPr>
          <p:spPr bwMode="auto">
            <a:xfrm flipH="1">
              <a:off x="10472919" y="5864614"/>
              <a:ext cx="14912" cy="14912"/>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830" name="Straight Connector 829">
              <a:extLst>
                <a:ext uri="{FF2B5EF4-FFF2-40B4-BE49-F238E27FC236}">
                  <a16:creationId xmlns:a16="http://schemas.microsoft.com/office/drawing/2014/main" id="{6E93CB2D-ECB4-4938-A900-552E5A84EA93}"/>
                </a:ext>
                <a:ext uri="{C183D7F6-B498-43B3-948B-1728B52AA6E4}">
                  <adec:decorative xmlns:adec="http://schemas.microsoft.com/office/drawing/2017/decorative" val="1"/>
                </a:ext>
              </a:extLst>
            </p:cNvPr>
            <p:cNvCxnSpPr/>
            <p:nvPr/>
          </p:nvCxnSpPr>
          <p:spPr>
            <a:xfrm>
              <a:off x="10365426" y="5873106"/>
              <a:ext cx="77668"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31" name="Rectangle 830">
              <a:extLst>
                <a:ext uri="{FF2B5EF4-FFF2-40B4-BE49-F238E27FC236}">
                  <a16:creationId xmlns:a16="http://schemas.microsoft.com/office/drawing/2014/main" id="{0CD3E80B-C63D-4A6F-99A6-B9E99A8CCB52}"/>
                </a:ext>
                <a:ext uri="{C183D7F6-B498-43B3-948B-1728B52AA6E4}">
                  <adec:decorative xmlns:adec="http://schemas.microsoft.com/office/drawing/2017/decorative" val="1"/>
                </a:ext>
              </a:extLst>
            </p:cNvPr>
            <p:cNvSpPr/>
            <p:nvPr/>
          </p:nvSpPr>
          <p:spPr bwMode="auto">
            <a:xfrm>
              <a:off x="10341424" y="5898855"/>
              <a:ext cx="165889" cy="49414"/>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832" name="Oval 831">
              <a:extLst>
                <a:ext uri="{FF2B5EF4-FFF2-40B4-BE49-F238E27FC236}">
                  <a16:creationId xmlns:a16="http://schemas.microsoft.com/office/drawing/2014/main" id="{F9A82273-CA49-4D1B-9F81-13D31CDCD9D1}"/>
                </a:ext>
                <a:ext uri="{C183D7F6-B498-43B3-948B-1728B52AA6E4}">
                  <adec:decorative xmlns:adec="http://schemas.microsoft.com/office/drawing/2017/decorative" val="1"/>
                </a:ext>
              </a:extLst>
            </p:cNvPr>
            <p:cNvSpPr/>
            <p:nvPr/>
          </p:nvSpPr>
          <p:spPr bwMode="auto">
            <a:xfrm flipH="1">
              <a:off x="10472919" y="5914610"/>
              <a:ext cx="14912" cy="14912"/>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833" name="Straight Connector 832">
              <a:extLst>
                <a:ext uri="{FF2B5EF4-FFF2-40B4-BE49-F238E27FC236}">
                  <a16:creationId xmlns:a16="http://schemas.microsoft.com/office/drawing/2014/main" id="{1E31EB11-C1EE-48BE-9990-596C05389FEF}"/>
                </a:ext>
                <a:ext uri="{C183D7F6-B498-43B3-948B-1728B52AA6E4}">
                  <adec:decorative xmlns:adec="http://schemas.microsoft.com/office/drawing/2017/decorative" val="1"/>
                </a:ext>
              </a:extLst>
            </p:cNvPr>
            <p:cNvCxnSpPr/>
            <p:nvPr/>
          </p:nvCxnSpPr>
          <p:spPr>
            <a:xfrm>
              <a:off x="10365426" y="5923102"/>
              <a:ext cx="77668"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34" name="Rectangle 833">
              <a:extLst>
                <a:ext uri="{FF2B5EF4-FFF2-40B4-BE49-F238E27FC236}">
                  <a16:creationId xmlns:a16="http://schemas.microsoft.com/office/drawing/2014/main" id="{F723F7D7-E385-441D-BCE2-8F07E1C7AB5F}"/>
                </a:ext>
                <a:ext uri="{C183D7F6-B498-43B3-948B-1728B52AA6E4}">
                  <adec:decorative xmlns:adec="http://schemas.microsoft.com/office/drawing/2017/decorative" val="1"/>
                </a:ext>
              </a:extLst>
            </p:cNvPr>
            <p:cNvSpPr/>
            <p:nvPr/>
          </p:nvSpPr>
          <p:spPr bwMode="auto">
            <a:xfrm>
              <a:off x="10341424" y="5798862"/>
              <a:ext cx="165889" cy="49414"/>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835" name="Oval 834">
              <a:extLst>
                <a:ext uri="{FF2B5EF4-FFF2-40B4-BE49-F238E27FC236}">
                  <a16:creationId xmlns:a16="http://schemas.microsoft.com/office/drawing/2014/main" id="{AE6DD27C-8BB4-47AD-9BDA-0451CE64F62C}"/>
                </a:ext>
                <a:ext uri="{C183D7F6-B498-43B3-948B-1728B52AA6E4}">
                  <adec:decorative xmlns:adec="http://schemas.microsoft.com/office/drawing/2017/decorative" val="1"/>
                </a:ext>
              </a:extLst>
            </p:cNvPr>
            <p:cNvSpPr/>
            <p:nvPr/>
          </p:nvSpPr>
          <p:spPr bwMode="auto">
            <a:xfrm flipH="1">
              <a:off x="10472919" y="5814618"/>
              <a:ext cx="14912" cy="14912"/>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836" name="Straight Connector 835">
              <a:extLst>
                <a:ext uri="{FF2B5EF4-FFF2-40B4-BE49-F238E27FC236}">
                  <a16:creationId xmlns:a16="http://schemas.microsoft.com/office/drawing/2014/main" id="{74C91990-16B5-4E10-8286-36B541EE0B73}"/>
                </a:ext>
                <a:ext uri="{C183D7F6-B498-43B3-948B-1728B52AA6E4}">
                  <adec:decorative xmlns:adec="http://schemas.microsoft.com/office/drawing/2017/decorative" val="1"/>
                </a:ext>
              </a:extLst>
            </p:cNvPr>
            <p:cNvCxnSpPr/>
            <p:nvPr/>
          </p:nvCxnSpPr>
          <p:spPr>
            <a:xfrm>
              <a:off x="10365426" y="5823110"/>
              <a:ext cx="77668"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07" name="Flowchart: Direct Access Storage 806">
              <a:extLst>
                <a:ext uri="{FF2B5EF4-FFF2-40B4-BE49-F238E27FC236}">
                  <a16:creationId xmlns:a16="http://schemas.microsoft.com/office/drawing/2014/main" id="{19E332FC-ADB4-4C21-8ECD-C8656C77BE77}"/>
                </a:ext>
                <a:ext uri="{C183D7F6-B498-43B3-948B-1728B52AA6E4}">
                  <adec:decorative xmlns:adec="http://schemas.microsoft.com/office/drawing/2017/decorative" val="1"/>
                </a:ext>
              </a:extLst>
            </p:cNvPr>
            <p:cNvSpPr/>
            <p:nvPr/>
          </p:nvSpPr>
          <p:spPr bwMode="auto">
            <a:xfrm>
              <a:off x="10591001" y="5798862"/>
              <a:ext cx="113954" cy="299596"/>
            </a:xfrm>
            <a:prstGeom prst="flowChartMagneticDrum">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endParaRPr>
            </a:p>
          </p:txBody>
        </p:sp>
        <p:sp>
          <p:nvSpPr>
            <p:cNvPr id="809" name="Rectangle 5">
              <a:extLst>
                <a:ext uri="{FF2B5EF4-FFF2-40B4-BE49-F238E27FC236}">
                  <a16:creationId xmlns:a16="http://schemas.microsoft.com/office/drawing/2014/main" id="{DDF12DCA-2DFD-4134-8BD2-B87B4B57D5A8}"/>
                </a:ext>
                <a:ext uri="{C183D7F6-B498-43B3-948B-1728B52AA6E4}">
                  <adec:decorative xmlns:adec="http://schemas.microsoft.com/office/drawing/2017/decorative" val="1"/>
                </a:ext>
              </a:extLst>
            </p:cNvPr>
            <p:cNvSpPr>
              <a:spLocks noChangeArrowheads="1"/>
            </p:cNvSpPr>
            <p:nvPr/>
          </p:nvSpPr>
          <p:spPr bwMode="auto">
            <a:xfrm>
              <a:off x="10062868" y="5796899"/>
              <a:ext cx="191148" cy="299597"/>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810" name="Freeform 6">
              <a:extLst>
                <a:ext uri="{FF2B5EF4-FFF2-40B4-BE49-F238E27FC236}">
                  <a16:creationId xmlns:a16="http://schemas.microsoft.com/office/drawing/2014/main" id="{654AEB05-B4FE-454D-9A4D-271C64729A59}"/>
                </a:ext>
                <a:ext uri="{C183D7F6-B498-43B3-948B-1728B52AA6E4}">
                  <adec:decorative xmlns:adec="http://schemas.microsoft.com/office/drawing/2017/decorative" val="1"/>
                </a:ext>
              </a:extLst>
            </p:cNvPr>
            <p:cNvSpPr>
              <a:spLocks/>
            </p:cNvSpPr>
            <p:nvPr/>
          </p:nvSpPr>
          <p:spPr bwMode="auto">
            <a:xfrm>
              <a:off x="10083341" y="5831911"/>
              <a:ext cx="150201" cy="30580"/>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811" name="Freeform 7">
              <a:extLst>
                <a:ext uri="{FF2B5EF4-FFF2-40B4-BE49-F238E27FC236}">
                  <a16:creationId xmlns:a16="http://schemas.microsoft.com/office/drawing/2014/main" id="{54836308-26C2-4D18-8A4A-A11EA2502D58}"/>
                </a:ext>
                <a:ext uri="{C183D7F6-B498-43B3-948B-1728B52AA6E4}">
                  <adec:decorative xmlns:adec="http://schemas.microsoft.com/office/drawing/2017/decorative" val="1"/>
                </a:ext>
              </a:extLst>
            </p:cNvPr>
            <p:cNvSpPr>
              <a:spLocks/>
            </p:cNvSpPr>
            <p:nvPr/>
          </p:nvSpPr>
          <p:spPr bwMode="auto">
            <a:xfrm>
              <a:off x="10083341" y="5885980"/>
              <a:ext cx="150201" cy="30580"/>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812" name="Freeform 8">
              <a:extLst>
                <a:ext uri="{FF2B5EF4-FFF2-40B4-BE49-F238E27FC236}">
                  <a16:creationId xmlns:a16="http://schemas.microsoft.com/office/drawing/2014/main" id="{95395C86-9D6A-4DA6-A3CC-8CDCC33AF940}"/>
                </a:ext>
                <a:ext uri="{C183D7F6-B498-43B3-948B-1728B52AA6E4}">
                  <adec:decorative xmlns:adec="http://schemas.microsoft.com/office/drawing/2017/decorative" val="1"/>
                </a:ext>
              </a:extLst>
            </p:cNvPr>
            <p:cNvSpPr>
              <a:spLocks/>
            </p:cNvSpPr>
            <p:nvPr/>
          </p:nvSpPr>
          <p:spPr bwMode="auto">
            <a:xfrm>
              <a:off x="10083341" y="5939607"/>
              <a:ext cx="150201" cy="30580"/>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813" name="Freeform 9">
              <a:extLst>
                <a:ext uri="{FF2B5EF4-FFF2-40B4-BE49-F238E27FC236}">
                  <a16:creationId xmlns:a16="http://schemas.microsoft.com/office/drawing/2014/main" id="{924B0ECC-D56B-4EA4-9E7D-E81F40335E1A}"/>
                </a:ext>
                <a:ext uri="{C183D7F6-B498-43B3-948B-1728B52AA6E4}">
                  <adec:decorative xmlns:adec="http://schemas.microsoft.com/office/drawing/2017/decorative" val="1"/>
                </a:ext>
              </a:extLst>
            </p:cNvPr>
            <p:cNvSpPr>
              <a:spLocks/>
            </p:cNvSpPr>
            <p:nvPr/>
          </p:nvSpPr>
          <p:spPr bwMode="auto">
            <a:xfrm>
              <a:off x="10083341" y="5993676"/>
              <a:ext cx="150201" cy="30580"/>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815" name="Oval 14">
              <a:extLst>
                <a:ext uri="{FF2B5EF4-FFF2-40B4-BE49-F238E27FC236}">
                  <a16:creationId xmlns:a16="http://schemas.microsoft.com/office/drawing/2014/main" id="{1AED3A60-88EE-435E-89F2-FCC02B01192E}"/>
                </a:ext>
                <a:ext uri="{C183D7F6-B498-43B3-948B-1728B52AA6E4}">
                  <adec:decorative xmlns:adec="http://schemas.microsoft.com/office/drawing/2017/decorative" val="1"/>
                </a:ext>
              </a:extLst>
            </p:cNvPr>
            <p:cNvSpPr>
              <a:spLocks noChangeArrowheads="1"/>
            </p:cNvSpPr>
            <p:nvPr/>
          </p:nvSpPr>
          <p:spPr bwMode="auto">
            <a:xfrm>
              <a:off x="10207308" y="5838338"/>
              <a:ext cx="16821" cy="16841"/>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816" name="Oval 15">
              <a:extLst>
                <a:ext uri="{FF2B5EF4-FFF2-40B4-BE49-F238E27FC236}">
                  <a16:creationId xmlns:a16="http://schemas.microsoft.com/office/drawing/2014/main" id="{097402BD-E424-4A41-A382-485EC52F64BA}"/>
                </a:ext>
                <a:ext uri="{C183D7F6-B498-43B3-948B-1728B52AA6E4}">
                  <adec:decorative xmlns:adec="http://schemas.microsoft.com/office/drawing/2017/decorative" val="1"/>
                </a:ext>
              </a:extLst>
            </p:cNvPr>
            <p:cNvSpPr>
              <a:spLocks noChangeArrowheads="1"/>
            </p:cNvSpPr>
            <p:nvPr/>
          </p:nvSpPr>
          <p:spPr bwMode="auto">
            <a:xfrm>
              <a:off x="10207308" y="5892407"/>
              <a:ext cx="16821" cy="16841"/>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817" name="Oval 16">
              <a:extLst>
                <a:ext uri="{FF2B5EF4-FFF2-40B4-BE49-F238E27FC236}">
                  <a16:creationId xmlns:a16="http://schemas.microsoft.com/office/drawing/2014/main" id="{EEDBCFF7-8304-439A-80C2-C38EFE640E74}"/>
                </a:ext>
                <a:ext uri="{C183D7F6-B498-43B3-948B-1728B52AA6E4}">
                  <adec:decorative xmlns:adec="http://schemas.microsoft.com/office/drawing/2017/decorative" val="1"/>
                </a:ext>
              </a:extLst>
            </p:cNvPr>
            <p:cNvSpPr>
              <a:spLocks noChangeArrowheads="1"/>
            </p:cNvSpPr>
            <p:nvPr/>
          </p:nvSpPr>
          <p:spPr bwMode="auto">
            <a:xfrm>
              <a:off x="10207308" y="5946476"/>
              <a:ext cx="16821" cy="16841"/>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818" name="Oval 17">
              <a:extLst>
                <a:ext uri="{FF2B5EF4-FFF2-40B4-BE49-F238E27FC236}">
                  <a16:creationId xmlns:a16="http://schemas.microsoft.com/office/drawing/2014/main" id="{125D8898-82A1-4A7E-A5DA-8C5AFEAB3E93}"/>
                </a:ext>
                <a:ext uri="{C183D7F6-B498-43B3-948B-1728B52AA6E4}">
                  <adec:decorative xmlns:adec="http://schemas.microsoft.com/office/drawing/2017/decorative" val="1"/>
                </a:ext>
              </a:extLst>
            </p:cNvPr>
            <p:cNvSpPr>
              <a:spLocks noChangeArrowheads="1"/>
            </p:cNvSpPr>
            <p:nvPr/>
          </p:nvSpPr>
          <p:spPr bwMode="auto">
            <a:xfrm>
              <a:off x="10207308" y="6000546"/>
              <a:ext cx="16821" cy="16841"/>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647" name="Rectangle 646">
              <a:extLst>
                <a:ext uri="{FF2B5EF4-FFF2-40B4-BE49-F238E27FC236}">
                  <a16:creationId xmlns:a16="http://schemas.microsoft.com/office/drawing/2014/main" id="{1F191583-E9DF-4965-B2BC-FCCF0BE1817E}"/>
                </a:ext>
                <a:ext uri="{C183D7F6-B498-43B3-948B-1728B52AA6E4}">
                  <adec:decorative xmlns:adec="http://schemas.microsoft.com/office/drawing/2017/decorative" val="1"/>
                </a:ext>
              </a:extLst>
            </p:cNvPr>
            <p:cNvSpPr/>
            <p:nvPr/>
          </p:nvSpPr>
          <p:spPr bwMode="auto">
            <a:xfrm>
              <a:off x="9781411" y="5308932"/>
              <a:ext cx="851793" cy="476453"/>
            </a:xfrm>
            <a:prstGeom prst="rect">
              <a:avLst/>
            </a:prstGeom>
            <a:solidFill>
              <a:schemeClr val="bg1">
                <a:lumMod val="95000"/>
              </a:schemeClr>
            </a:solidFill>
            <a:ln w="1905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9" name="Rectangle 778">
              <a:extLst>
                <a:ext uri="{FF2B5EF4-FFF2-40B4-BE49-F238E27FC236}">
                  <a16:creationId xmlns:a16="http://schemas.microsoft.com/office/drawing/2014/main" id="{9CF55CC3-2475-4C5F-9081-2BCE05C0DB95}"/>
                </a:ext>
                <a:ext uri="{C183D7F6-B498-43B3-948B-1728B52AA6E4}">
                  <adec:decorative xmlns:adec="http://schemas.microsoft.com/office/drawing/2017/decorative" val="1"/>
                </a:ext>
              </a:extLst>
            </p:cNvPr>
            <p:cNvSpPr/>
            <p:nvPr/>
          </p:nvSpPr>
          <p:spPr bwMode="auto">
            <a:xfrm>
              <a:off x="10156497" y="5592807"/>
              <a:ext cx="165889" cy="49414"/>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80" name="Oval 779">
              <a:extLst>
                <a:ext uri="{FF2B5EF4-FFF2-40B4-BE49-F238E27FC236}">
                  <a16:creationId xmlns:a16="http://schemas.microsoft.com/office/drawing/2014/main" id="{9E1F64FF-05D0-4673-8669-DEFFA3B3CFB9}"/>
                </a:ext>
                <a:ext uri="{C183D7F6-B498-43B3-948B-1728B52AA6E4}">
                  <adec:decorative xmlns:adec="http://schemas.microsoft.com/office/drawing/2017/decorative" val="1"/>
                </a:ext>
              </a:extLst>
            </p:cNvPr>
            <p:cNvSpPr/>
            <p:nvPr/>
          </p:nvSpPr>
          <p:spPr bwMode="auto">
            <a:xfrm flipH="1">
              <a:off x="10287992" y="5608563"/>
              <a:ext cx="14912" cy="14912"/>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781" name="Straight Connector 780">
              <a:extLst>
                <a:ext uri="{FF2B5EF4-FFF2-40B4-BE49-F238E27FC236}">
                  <a16:creationId xmlns:a16="http://schemas.microsoft.com/office/drawing/2014/main" id="{C7358AE4-0D55-4944-8423-65B9C8608150}"/>
                </a:ext>
                <a:ext uri="{C183D7F6-B498-43B3-948B-1728B52AA6E4}">
                  <adec:decorative xmlns:adec="http://schemas.microsoft.com/office/drawing/2017/decorative" val="1"/>
                </a:ext>
              </a:extLst>
            </p:cNvPr>
            <p:cNvCxnSpPr/>
            <p:nvPr/>
          </p:nvCxnSpPr>
          <p:spPr>
            <a:xfrm>
              <a:off x="10180499" y="5617055"/>
              <a:ext cx="77668"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82" name="Rectangle 781">
              <a:extLst>
                <a:ext uri="{FF2B5EF4-FFF2-40B4-BE49-F238E27FC236}">
                  <a16:creationId xmlns:a16="http://schemas.microsoft.com/office/drawing/2014/main" id="{7F7D3F00-AEE4-4A43-8589-26B18BA76D63}"/>
                </a:ext>
                <a:ext uri="{C183D7F6-B498-43B3-948B-1728B52AA6E4}">
                  <adec:decorative xmlns:adec="http://schemas.microsoft.com/office/drawing/2017/decorative" val="1"/>
                </a:ext>
              </a:extLst>
            </p:cNvPr>
            <p:cNvSpPr/>
            <p:nvPr/>
          </p:nvSpPr>
          <p:spPr bwMode="auto">
            <a:xfrm>
              <a:off x="10156497" y="5642804"/>
              <a:ext cx="165889" cy="49414"/>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83" name="Oval 782">
              <a:extLst>
                <a:ext uri="{FF2B5EF4-FFF2-40B4-BE49-F238E27FC236}">
                  <a16:creationId xmlns:a16="http://schemas.microsoft.com/office/drawing/2014/main" id="{253E4F24-6886-4AAD-BCC7-0E320AA87640}"/>
                </a:ext>
                <a:ext uri="{C183D7F6-B498-43B3-948B-1728B52AA6E4}">
                  <adec:decorative xmlns:adec="http://schemas.microsoft.com/office/drawing/2017/decorative" val="1"/>
                </a:ext>
              </a:extLst>
            </p:cNvPr>
            <p:cNvSpPr/>
            <p:nvPr/>
          </p:nvSpPr>
          <p:spPr bwMode="auto">
            <a:xfrm flipH="1">
              <a:off x="10287992" y="5658560"/>
              <a:ext cx="14912" cy="14912"/>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784" name="Straight Connector 783">
              <a:extLst>
                <a:ext uri="{FF2B5EF4-FFF2-40B4-BE49-F238E27FC236}">
                  <a16:creationId xmlns:a16="http://schemas.microsoft.com/office/drawing/2014/main" id="{C565A8F1-2827-449A-AA95-405553926323}"/>
                </a:ext>
                <a:ext uri="{C183D7F6-B498-43B3-948B-1728B52AA6E4}">
                  <adec:decorative xmlns:adec="http://schemas.microsoft.com/office/drawing/2017/decorative" val="1"/>
                </a:ext>
              </a:extLst>
            </p:cNvPr>
            <p:cNvCxnSpPr/>
            <p:nvPr/>
          </p:nvCxnSpPr>
          <p:spPr>
            <a:xfrm>
              <a:off x="10180499" y="5667051"/>
              <a:ext cx="77668"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85" name="Rectangle 784">
              <a:extLst>
                <a:ext uri="{FF2B5EF4-FFF2-40B4-BE49-F238E27FC236}">
                  <a16:creationId xmlns:a16="http://schemas.microsoft.com/office/drawing/2014/main" id="{8F0B5283-D7D7-4213-8CCE-2990E158F6DA}"/>
                </a:ext>
                <a:ext uri="{C183D7F6-B498-43B3-948B-1728B52AA6E4}">
                  <adec:decorative xmlns:adec="http://schemas.microsoft.com/office/drawing/2017/decorative" val="1"/>
                </a:ext>
              </a:extLst>
            </p:cNvPr>
            <p:cNvSpPr/>
            <p:nvPr/>
          </p:nvSpPr>
          <p:spPr bwMode="auto">
            <a:xfrm>
              <a:off x="10156497" y="5542811"/>
              <a:ext cx="165889" cy="49414"/>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86" name="Oval 785">
              <a:extLst>
                <a:ext uri="{FF2B5EF4-FFF2-40B4-BE49-F238E27FC236}">
                  <a16:creationId xmlns:a16="http://schemas.microsoft.com/office/drawing/2014/main" id="{2F20CE16-E70B-42C6-9711-5D6F499EEB35}"/>
                </a:ext>
                <a:ext uri="{C183D7F6-B498-43B3-948B-1728B52AA6E4}">
                  <adec:decorative xmlns:adec="http://schemas.microsoft.com/office/drawing/2017/decorative" val="1"/>
                </a:ext>
              </a:extLst>
            </p:cNvPr>
            <p:cNvSpPr/>
            <p:nvPr/>
          </p:nvSpPr>
          <p:spPr bwMode="auto">
            <a:xfrm flipH="1">
              <a:off x="10287992" y="5558567"/>
              <a:ext cx="14912" cy="14912"/>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788" name="Straight Connector 787">
              <a:extLst>
                <a:ext uri="{FF2B5EF4-FFF2-40B4-BE49-F238E27FC236}">
                  <a16:creationId xmlns:a16="http://schemas.microsoft.com/office/drawing/2014/main" id="{29F14EDA-95C9-4FB7-BA84-89B16BA68B4C}"/>
                </a:ext>
                <a:ext uri="{C183D7F6-B498-43B3-948B-1728B52AA6E4}">
                  <adec:decorative xmlns:adec="http://schemas.microsoft.com/office/drawing/2017/decorative" val="1"/>
                </a:ext>
              </a:extLst>
            </p:cNvPr>
            <p:cNvCxnSpPr/>
            <p:nvPr/>
          </p:nvCxnSpPr>
          <p:spPr>
            <a:xfrm>
              <a:off x="10180499" y="5567059"/>
              <a:ext cx="77668"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89" name="Rectangle 788">
              <a:extLst>
                <a:ext uri="{FF2B5EF4-FFF2-40B4-BE49-F238E27FC236}">
                  <a16:creationId xmlns:a16="http://schemas.microsoft.com/office/drawing/2014/main" id="{AEA86B2D-1872-4398-A22F-CB9C70596B80}"/>
                </a:ext>
                <a:ext uri="{C183D7F6-B498-43B3-948B-1728B52AA6E4}">
                  <adec:decorative xmlns:adec="http://schemas.microsoft.com/office/drawing/2017/decorative" val="1"/>
                </a:ext>
              </a:extLst>
            </p:cNvPr>
            <p:cNvSpPr/>
            <p:nvPr/>
          </p:nvSpPr>
          <p:spPr bwMode="auto">
            <a:xfrm>
              <a:off x="10156497" y="5442818"/>
              <a:ext cx="165889" cy="49414"/>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92" name="Oval 791">
              <a:extLst>
                <a:ext uri="{FF2B5EF4-FFF2-40B4-BE49-F238E27FC236}">
                  <a16:creationId xmlns:a16="http://schemas.microsoft.com/office/drawing/2014/main" id="{3BDDF3A1-2357-43EE-9704-C25DC77A30EE}"/>
                </a:ext>
                <a:ext uri="{C183D7F6-B498-43B3-948B-1728B52AA6E4}">
                  <adec:decorative xmlns:adec="http://schemas.microsoft.com/office/drawing/2017/decorative" val="1"/>
                </a:ext>
              </a:extLst>
            </p:cNvPr>
            <p:cNvSpPr/>
            <p:nvPr/>
          </p:nvSpPr>
          <p:spPr bwMode="auto">
            <a:xfrm flipH="1">
              <a:off x="10287992" y="5458574"/>
              <a:ext cx="14912" cy="14912"/>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795" name="Straight Connector 794">
              <a:extLst>
                <a:ext uri="{FF2B5EF4-FFF2-40B4-BE49-F238E27FC236}">
                  <a16:creationId xmlns:a16="http://schemas.microsoft.com/office/drawing/2014/main" id="{F4FBA5BD-3B74-44E9-B461-CA168CFCB161}"/>
                </a:ext>
                <a:ext uri="{C183D7F6-B498-43B3-948B-1728B52AA6E4}">
                  <adec:decorative xmlns:adec="http://schemas.microsoft.com/office/drawing/2017/decorative" val="1"/>
                </a:ext>
              </a:extLst>
            </p:cNvPr>
            <p:cNvCxnSpPr/>
            <p:nvPr/>
          </p:nvCxnSpPr>
          <p:spPr>
            <a:xfrm>
              <a:off x="10180499" y="5467066"/>
              <a:ext cx="77668"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96" name="Rectangle 795">
              <a:extLst>
                <a:ext uri="{FF2B5EF4-FFF2-40B4-BE49-F238E27FC236}">
                  <a16:creationId xmlns:a16="http://schemas.microsoft.com/office/drawing/2014/main" id="{8185F451-CB70-4FF1-8909-A28F1F407DD1}"/>
                </a:ext>
                <a:ext uri="{C183D7F6-B498-43B3-948B-1728B52AA6E4}">
                  <adec:decorative xmlns:adec="http://schemas.microsoft.com/office/drawing/2017/decorative" val="1"/>
                </a:ext>
              </a:extLst>
            </p:cNvPr>
            <p:cNvSpPr/>
            <p:nvPr/>
          </p:nvSpPr>
          <p:spPr bwMode="auto">
            <a:xfrm>
              <a:off x="10156497" y="5492815"/>
              <a:ext cx="165889" cy="49414"/>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97" name="Oval 796">
              <a:extLst>
                <a:ext uri="{FF2B5EF4-FFF2-40B4-BE49-F238E27FC236}">
                  <a16:creationId xmlns:a16="http://schemas.microsoft.com/office/drawing/2014/main" id="{D5A1FF33-9DAD-4393-A7C2-364A1FA550B3}"/>
                </a:ext>
                <a:ext uri="{C183D7F6-B498-43B3-948B-1728B52AA6E4}">
                  <adec:decorative xmlns:adec="http://schemas.microsoft.com/office/drawing/2017/decorative" val="1"/>
                </a:ext>
              </a:extLst>
            </p:cNvPr>
            <p:cNvSpPr/>
            <p:nvPr/>
          </p:nvSpPr>
          <p:spPr bwMode="auto">
            <a:xfrm flipH="1">
              <a:off x="10287992" y="5508570"/>
              <a:ext cx="14912" cy="14912"/>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798" name="Straight Connector 797">
              <a:extLst>
                <a:ext uri="{FF2B5EF4-FFF2-40B4-BE49-F238E27FC236}">
                  <a16:creationId xmlns:a16="http://schemas.microsoft.com/office/drawing/2014/main" id="{61575907-890C-4BB6-AEE6-EC24E01201E3}"/>
                </a:ext>
                <a:ext uri="{C183D7F6-B498-43B3-948B-1728B52AA6E4}">
                  <adec:decorative xmlns:adec="http://schemas.microsoft.com/office/drawing/2017/decorative" val="1"/>
                </a:ext>
              </a:extLst>
            </p:cNvPr>
            <p:cNvCxnSpPr/>
            <p:nvPr/>
          </p:nvCxnSpPr>
          <p:spPr>
            <a:xfrm>
              <a:off x="10180499" y="5517062"/>
              <a:ext cx="77668"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02" name="Rectangle 801">
              <a:extLst>
                <a:ext uri="{FF2B5EF4-FFF2-40B4-BE49-F238E27FC236}">
                  <a16:creationId xmlns:a16="http://schemas.microsoft.com/office/drawing/2014/main" id="{0A39408E-F750-4719-9B67-DF0E75E5154F}"/>
                </a:ext>
                <a:ext uri="{C183D7F6-B498-43B3-948B-1728B52AA6E4}">
                  <adec:decorative xmlns:adec="http://schemas.microsoft.com/office/drawing/2017/decorative" val="1"/>
                </a:ext>
              </a:extLst>
            </p:cNvPr>
            <p:cNvSpPr/>
            <p:nvPr/>
          </p:nvSpPr>
          <p:spPr bwMode="auto">
            <a:xfrm>
              <a:off x="10156497" y="5392822"/>
              <a:ext cx="165889" cy="49414"/>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803" name="Oval 802">
              <a:extLst>
                <a:ext uri="{FF2B5EF4-FFF2-40B4-BE49-F238E27FC236}">
                  <a16:creationId xmlns:a16="http://schemas.microsoft.com/office/drawing/2014/main" id="{5B30AB21-A9F2-4FA2-8268-E082F233E480}"/>
                </a:ext>
                <a:ext uri="{C183D7F6-B498-43B3-948B-1728B52AA6E4}">
                  <adec:decorative xmlns:adec="http://schemas.microsoft.com/office/drawing/2017/decorative" val="1"/>
                </a:ext>
              </a:extLst>
            </p:cNvPr>
            <p:cNvSpPr/>
            <p:nvPr/>
          </p:nvSpPr>
          <p:spPr bwMode="auto">
            <a:xfrm flipH="1">
              <a:off x="10287992" y="5408578"/>
              <a:ext cx="14912" cy="14912"/>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804" name="Straight Connector 803">
              <a:extLst>
                <a:ext uri="{FF2B5EF4-FFF2-40B4-BE49-F238E27FC236}">
                  <a16:creationId xmlns:a16="http://schemas.microsoft.com/office/drawing/2014/main" id="{63544FAF-12CC-4F4A-9D6C-BC2AC1D621DC}"/>
                </a:ext>
                <a:ext uri="{C183D7F6-B498-43B3-948B-1728B52AA6E4}">
                  <adec:decorative xmlns:adec="http://schemas.microsoft.com/office/drawing/2017/decorative" val="1"/>
                </a:ext>
              </a:extLst>
            </p:cNvPr>
            <p:cNvCxnSpPr/>
            <p:nvPr/>
          </p:nvCxnSpPr>
          <p:spPr>
            <a:xfrm>
              <a:off x="10180499" y="5417070"/>
              <a:ext cx="77668"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76" name="Flowchart: Direct Access Storage 675">
              <a:extLst>
                <a:ext uri="{FF2B5EF4-FFF2-40B4-BE49-F238E27FC236}">
                  <a16:creationId xmlns:a16="http://schemas.microsoft.com/office/drawing/2014/main" id="{1160BAA4-EC7B-41E9-8A14-0EB9AC3C09C0}"/>
                </a:ext>
                <a:ext uri="{C183D7F6-B498-43B3-948B-1728B52AA6E4}">
                  <adec:decorative xmlns:adec="http://schemas.microsoft.com/office/drawing/2017/decorative" val="1"/>
                </a:ext>
              </a:extLst>
            </p:cNvPr>
            <p:cNvSpPr/>
            <p:nvPr/>
          </p:nvSpPr>
          <p:spPr bwMode="auto">
            <a:xfrm>
              <a:off x="10406074" y="5392822"/>
              <a:ext cx="113954" cy="299596"/>
            </a:xfrm>
            <a:prstGeom prst="flowChartMagneticDrum">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endParaRPr>
            </a:p>
          </p:txBody>
        </p:sp>
        <p:sp>
          <p:nvSpPr>
            <p:cNvPr id="680" name="Rectangle 5">
              <a:extLst>
                <a:ext uri="{FF2B5EF4-FFF2-40B4-BE49-F238E27FC236}">
                  <a16:creationId xmlns:a16="http://schemas.microsoft.com/office/drawing/2014/main" id="{0063EB93-3D91-43D3-A436-9A815B046E28}"/>
                </a:ext>
                <a:ext uri="{C183D7F6-B498-43B3-948B-1728B52AA6E4}">
                  <adec:decorative xmlns:adec="http://schemas.microsoft.com/office/drawing/2017/decorative" val="1"/>
                </a:ext>
              </a:extLst>
            </p:cNvPr>
            <p:cNvSpPr>
              <a:spLocks noChangeArrowheads="1"/>
            </p:cNvSpPr>
            <p:nvPr/>
          </p:nvSpPr>
          <p:spPr bwMode="auto">
            <a:xfrm>
              <a:off x="9877941" y="5390859"/>
              <a:ext cx="191148" cy="299597"/>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686" name="Freeform 6">
              <a:extLst>
                <a:ext uri="{FF2B5EF4-FFF2-40B4-BE49-F238E27FC236}">
                  <a16:creationId xmlns:a16="http://schemas.microsoft.com/office/drawing/2014/main" id="{B594D200-416F-4997-837A-AEB2D0789FE9}"/>
                </a:ext>
                <a:ext uri="{C183D7F6-B498-43B3-948B-1728B52AA6E4}">
                  <adec:decorative xmlns:adec="http://schemas.microsoft.com/office/drawing/2017/decorative" val="1"/>
                </a:ext>
              </a:extLst>
            </p:cNvPr>
            <p:cNvSpPr>
              <a:spLocks/>
            </p:cNvSpPr>
            <p:nvPr/>
          </p:nvSpPr>
          <p:spPr bwMode="auto">
            <a:xfrm>
              <a:off x="9898414" y="5425871"/>
              <a:ext cx="150201" cy="30580"/>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709" name="Freeform 7">
              <a:extLst>
                <a:ext uri="{FF2B5EF4-FFF2-40B4-BE49-F238E27FC236}">
                  <a16:creationId xmlns:a16="http://schemas.microsoft.com/office/drawing/2014/main" id="{5DBCC660-C9A3-4F04-99AA-8D1E23F04BB7}"/>
                </a:ext>
                <a:ext uri="{C183D7F6-B498-43B3-948B-1728B52AA6E4}">
                  <adec:decorative xmlns:adec="http://schemas.microsoft.com/office/drawing/2017/decorative" val="1"/>
                </a:ext>
              </a:extLst>
            </p:cNvPr>
            <p:cNvSpPr>
              <a:spLocks/>
            </p:cNvSpPr>
            <p:nvPr/>
          </p:nvSpPr>
          <p:spPr bwMode="auto">
            <a:xfrm>
              <a:off x="9898414" y="5479940"/>
              <a:ext cx="150201" cy="30580"/>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711" name="Freeform 8">
              <a:extLst>
                <a:ext uri="{FF2B5EF4-FFF2-40B4-BE49-F238E27FC236}">
                  <a16:creationId xmlns:a16="http://schemas.microsoft.com/office/drawing/2014/main" id="{CD2CB1EA-2A3B-4BC5-AF61-C5FCB652C0EB}"/>
                </a:ext>
                <a:ext uri="{C183D7F6-B498-43B3-948B-1728B52AA6E4}">
                  <adec:decorative xmlns:adec="http://schemas.microsoft.com/office/drawing/2017/decorative" val="1"/>
                </a:ext>
              </a:extLst>
            </p:cNvPr>
            <p:cNvSpPr>
              <a:spLocks/>
            </p:cNvSpPr>
            <p:nvPr/>
          </p:nvSpPr>
          <p:spPr bwMode="auto">
            <a:xfrm>
              <a:off x="9898414" y="5533567"/>
              <a:ext cx="150201" cy="30580"/>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713" name="Freeform 9">
              <a:extLst>
                <a:ext uri="{FF2B5EF4-FFF2-40B4-BE49-F238E27FC236}">
                  <a16:creationId xmlns:a16="http://schemas.microsoft.com/office/drawing/2014/main" id="{FABEB698-6C85-4FC4-952C-55E71754D17E}"/>
                </a:ext>
                <a:ext uri="{C183D7F6-B498-43B3-948B-1728B52AA6E4}">
                  <adec:decorative xmlns:adec="http://schemas.microsoft.com/office/drawing/2017/decorative" val="1"/>
                </a:ext>
              </a:extLst>
            </p:cNvPr>
            <p:cNvSpPr>
              <a:spLocks/>
            </p:cNvSpPr>
            <p:nvPr/>
          </p:nvSpPr>
          <p:spPr bwMode="auto">
            <a:xfrm>
              <a:off x="9898414" y="5587636"/>
              <a:ext cx="150201" cy="30580"/>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742" name="Oval 14">
              <a:extLst>
                <a:ext uri="{FF2B5EF4-FFF2-40B4-BE49-F238E27FC236}">
                  <a16:creationId xmlns:a16="http://schemas.microsoft.com/office/drawing/2014/main" id="{A504E1FC-68A3-453B-85D6-D0EC1D98615D}"/>
                </a:ext>
                <a:ext uri="{C183D7F6-B498-43B3-948B-1728B52AA6E4}">
                  <adec:decorative xmlns:adec="http://schemas.microsoft.com/office/drawing/2017/decorative" val="1"/>
                </a:ext>
              </a:extLst>
            </p:cNvPr>
            <p:cNvSpPr>
              <a:spLocks noChangeArrowheads="1"/>
            </p:cNvSpPr>
            <p:nvPr/>
          </p:nvSpPr>
          <p:spPr bwMode="auto">
            <a:xfrm>
              <a:off x="10022381" y="5432298"/>
              <a:ext cx="16821" cy="16841"/>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744" name="Oval 15">
              <a:extLst>
                <a:ext uri="{FF2B5EF4-FFF2-40B4-BE49-F238E27FC236}">
                  <a16:creationId xmlns:a16="http://schemas.microsoft.com/office/drawing/2014/main" id="{9908C692-5E7E-4FF7-B4ED-219F379A0EE8}"/>
                </a:ext>
                <a:ext uri="{C183D7F6-B498-43B3-948B-1728B52AA6E4}">
                  <adec:decorative xmlns:adec="http://schemas.microsoft.com/office/drawing/2017/decorative" val="1"/>
                </a:ext>
              </a:extLst>
            </p:cNvPr>
            <p:cNvSpPr>
              <a:spLocks noChangeArrowheads="1"/>
            </p:cNvSpPr>
            <p:nvPr/>
          </p:nvSpPr>
          <p:spPr bwMode="auto">
            <a:xfrm>
              <a:off x="10022381" y="5486367"/>
              <a:ext cx="16821" cy="16841"/>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746" name="Oval 16">
              <a:extLst>
                <a:ext uri="{FF2B5EF4-FFF2-40B4-BE49-F238E27FC236}">
                  <a16:creationId xmlns:a16="http://schemas.microsoft.com/office/drawing/2014/main" id="{D59E3BF5-D1BE-4872-984E-C6FCCECFDBD5}"/>
                </a:ext>
                <a:ext uri="{C183D7F6-B498-43B3-948B-1728B52AA6E4}">
                  <adec:decorative xmlns:adec="http://schemas.microsoft.com/office/drawing/2017/decorative" val="1"/>
                </a:ext>
              </a:extLst>
            </p:cNvPr>
            <p:cNvSpPr>
              <a:spLocks noChangeArrowheads="1"/>
            </p:cNvSpPr>
            <p:nvPr/>
          </p:nvSpPr>
          <p:spPr bwMode="auto">
            <a:xfrm>
              <a:off x="10022381" y="5540436"/>
              <a:ext cx="16821" cy="16841"/>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752" name="Oval 17">
              <a:extLst>
                <a:ext uri="{FF2B5EF4-FFF2-40B4-BE49-F238E27FC236}">
                  <a16:creationId xmlns:a16="http://schemas.microsoft.com/office/drawing/2014/main" id="{995EC89D-57DF-4533-9EB3-65F3D581A4BF}"/>
                </a:ext>
                <a:ext uri="{C183D7F6-B498-43B3-948B-1728B52AA6E4}">
                  <adec:decorative xmlns:adec="http://schemas.microsoft.com/office/drawing/2017/decorative" val="1"/>
                </a:ext>
              </a:extLst>
            </p:cNvPr>
            <p:cNvSpPr>
              <a:spLocks noChangeArrowheads="1"/>
            </p:cNvSpPr>
            <p:nvPr/>
          </p:nvSpPr>
          <p:spPr bwMode="auto">
            <a:xfrm>
              <a:off x="10022381" y="5594506"/>
              <a:ext cx="16821" cy="16841"/>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468" name="Rectangle 467">
              <a:extLst>
                <a:ext uri="{FF2B5EF4-FFF2-40B4-BE49-F238E27FC236}">
                  <a16:creationId xmlns:a16="http://schemas.microsoft.com/office/drawing/2014/main" id="{EEE96E8D-A3A7-4BCA-BFA1-B4BF140E388E}"/>
                </a:ext>
                <a:ext uri="{C183D7F6-B498-43B3-948B-1728B52AA6E4}">
                  <adec:decorative xmlns:adec="http://schemas.microsoft.com/office/drawing/2017/decorative" val="1"/>
                </a:ext>
              </a:extLst>
            </p:cNvPr>
            <p:cNvSpPr/>
            <p:nvPr/>
          </p:nvSpPr>
          <p:spPr bwMode="auto">
            <a:xfrm>
              <a:off x="9781411" y="5855179"/>
              <a:ext cx="851793" cy="476453"/>
            </a:xfrm>
            <a:prstGeom prst="rect">
              <a:avLst/>
            </a:prstGeom>
            <a:solidFill>
              <a:schemeClr val="bg1">
                <a:lumMod val="95000"/>
              </a:schemeClr>
            </a:solidFill>
            <a:ln w="1905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11" name="Rectangle 510">
              <a:extLst>
                <a:ext uri="{FF2B5EF4-FFF2-40B4-BE49-F238E27FC236}">
                  <a16:creationId xmlns:a16="http://schemas.microsoft.com/office/drawing/2014/main" id="{4F34FD0B-E481-4BDA-B9FE-36E1AE56E2B3}"/>
                </a:ext>
                <a:ext uri="{C183D7F6-B498-43B3-948B-1728B52AA6E4}">
                  <adec:decorative xmlns:adec="http://schemas.microsoft.com/office/drawing/2017/decorative" val="1"/>
                </a:ext>
              </a:extLst>
            </p:cNvPr>
            <p:cNvSpPr/>
            <p:nvPr/>
          </p:nvSpPr>
          <p:spPr bwMode="auto">
            <a:xfrm>
              <a:off x="10156497" y="6139054"/>
              <a:ext cx="165889" cy="49414"/>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13" name="Oval 512">
              <a:extLst>
                <a:ext uri="{FF2B5EF4-FFF2-40B4-BE49-F238E27FC236}">
                  <a16:creationId xmlns:a16="http://schemas.microsoft.com/office/drawing/2014/main" id="{142CFAA9-EADF-429B-8D4E-12597130F068}"/>
                </a:ext>
                <a:ext uri="{C183D7F6-B498-43B3-948B-1728B52AA6E4}">
                  <adec:decorative xmlns:adec="http://schemas.microsoft.com/office/drawing/2017/decorative" val="1"/>
                </a:ext>
              </a:extLst>
            </p:cNvPr>
            <p:cNvSpPr/>
            <p:nvPr/>
          </p:nvSpPr>
          <p:spPr bwMode="auto">
            <a:xfrm flipH="1">
              <a:off x="10287992" y="6154810"/>
              <a:ext cx="14912" cy="14912"/>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515" name="Straight Connector 514">
              <a:extLst>
                <a:ext uri="{FF2B5EF4-FFF2-40B4-BE49-F238E27FC236}">
                  <a16:creationId xmlns:a16="http://schemas.microsoft.com/office/drawing/2014/main" id="{94841011-B81C-451C-A9B5-D3107EBCE660}"/>
                </a:ext>
                <a:ext uri="{C183D7F6-B498-43B3-948B-1728B52AA6E4}">
                  <adec:decorative xmlns:adec="http://schemas.microsoft.com/office/drawing/2017/decorative" val="1"/>
                </a:ext>
              </a:extLst>
            </p:cNvPr>
            <p:cNvCxnSpPr/>
            <p:nvPr/>
          </p:nvCxnSpPr>
          <p:spPr>
            <a:xfrm>
              <a:off x="10180499" y="6163302"/>
              <a:ext cx="77668"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21" name="Rectangle 520">
              <a:extLst>
                <a:ext uri="{FF2B5EF4-FFF2-40B4-BE49-F238E27FC236}">
                  <a16:creationId xmlns:a16="http://schemas.microsoft.com/office/drawing/2014/main" id="{6830A21C-6E9D-4E5C-82E5-206577E95B90}"/>
                </a:ext>
                <a:ext uri="{C183D7F6-B498-43B3-948B-1728B52AA6E4}">
                  <adec:decorative xmlns:adec="http://schemas.microsoft.com/office/drawing/2017/decorative" val="1"/>
                </a:ext>
              </a:extLst>
            </p:cNvPr>
            <p:cNvSpPr/>
            <p:nvPr/>
          </p:nvSpPr>
          <p:spPr bwMode="auto">
            <a:xfrm>
              <a:off x="10156497" y="6189051"/>
              <a:ext cx="165889" cy="49414"/>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44" name="Oval 543">
              <a:extLst>
                <a:ext uri="{FF2B5EF4-FFF2-40B4-BE49-F238E27FC236}">
                  <a16:creationId xmlns:a16="http://schemas.microsoft.com/office/drawing/2014/main" id="{B50EE9B2-00C8-461F-9911-558C581C58D0}"/>
                </a:ext>
                <a:ext uri="{C183D7F6-B498-43B3-948B-1728B52AA6E4}">
                  <adec:decorative xmlns:adec="http://schemas.microsoft.com/office/drawing/2017/decorative" val="1"/>
                </a:ext>
              </a:extLst>
            </p:cNvPr>
            <p:cNvSpPr/>
            <p:nvPr/>
          </p:nvSpPr>
          <p:spPr bwMode="auto">
            <a:xfrm flipH="1">
              <a:off x="10287992" y="6204807"/>
              <a:ext cx="14912" cy="14912"/>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546" name="Straight Connector 545">
              <a:extLst>
                <a:ext uri="{FF2B5EF4-FFF2-40B4-BE49-F238E27FC236}">
                  <a16:creationId xmlns:a16="http://schemas.microsoft.com/office/drawing/2014/main" id="{3CA59EC0-C2B1-464C-BA2B-927B5EAFE889}"/>
                </a:ext>
                <a:ext uri="{C183D7F6-B498-43B3-948B-1728B52AA6E4}">
                  <adec:decorative xmlns:adec="http://schemas.microsoft.com/office/drawing/2017/decorative" val="1"/>
                </a:ext>
              </a:extLst>
            </p:cNvPr>
            <p:cNvCxnSpPr/>
            <p:nvPr/>
          </p:nvCxnSpPr>
          <p:spPr>
            <a:xfrm>
              <a:off x="10180499" y="6213298"/>
              <a:ext cx="77668"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48" name="Rectangle 547">
              <a:extLst>
                <a:ext uri="{FF2B5EF4-FFF2-40B4-BE49-F238E27FC236}">
                  <a16:creationId xmlns:a16="http://schemas.microsoft.com/office/drawing/2014/main" id="{5BB95ABC-05F0-40A1-963C-5A93C65EA60E}"/>
                </a:ext>
                <a:ext uri="{C183D7F6-B498-43B3-948B-1728B52AA6E4}">
                  <adec:decorative xmlns:adec="http://schemas.microsoft.com/office/drawing/2017/decorative" val="1"/>
                </a:ext>
              </a:extLst>
            </p:cNvPr>
            <p:cNvSpPr/>
            <p:nvPr/>
          </p:nvSpPr>
          <p:spPr bwMode="auto">
            <a:xfrm>
              <a:off x="10156497" y="6089058"/>
              <a:ext cx="165889" cy="49414"/>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54" name="Oval 553">
              <a:extLst>
                <a:ext uri="{FF2B5EF4-FFF2-40B4-BE49-F238E27FC236}">
                  <a16:creationId xmlns:a16="http://schemas.microsoft.com/office/drawing/2014/main" id="{76D80018-F6E1-4AC6-98D3-08B9052B3773}"/>
                </a:ext>
                <a:ext uri="{C183D7F6-B498-43B3-948B-1728B52AA6E4}">
                  <adec:decorative xmlns:adec="http://schemas.microsoft.com/office/drawing/2017/decorative" val="1"/>
                </a:ext>
              </a:extLst>
            </p:cNvPr>
            <p:cNvSpPr/>
            <p:nvPr/>
          </p:nvSpPr>
          <p:spPr bwMode="auto">
            <a:xfrm flipH="1">
              <a:off x="10287992" y="6104814"/>
              <a:ext cx="14912" cy="14912"/>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577" name="Straight Connector 576">
              <a:extLst>
                <a:ext uri="{FF2B5EF4-FFF2-40B4-BE49-F238E27FC236}">
                  <a16:creationId xmlns:a16="http://schemas.microsoft.com/office/drawing/2014/main" id="{9078844E-7BBA-4452-94E3-9845BDF3A006}"/>
                </a:ext>
                <a:ext uri="{C183D7F6-B498-43B3-948B-1728B52AA6E4}">
                  <adec:decorative xmlns:adec="http://schemas.microsoft.com/office/drawing/2017/decorative" val="1"/>
                </a:ext>
              </a:extLst>
            </p:cNvPr>
            <p:cNvCxnSpPr/>
            <p:nvPr/>
          </p:nvCxnSpPr>
          <p:spPr>
            <a:xfrm>
              <a:off x="10180499" y="6113306"/>
              <a:ext cx="77668"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79" name="Rectangle 578">
              <a:extLst>
                <a:ext uri="{FF2B5EF4-FFF2-40B4-BE49-F238E27FC236}">
                  <a16:creationId xmlns:a16="http://schemas.microsoft.com/office/drawing/2014/main" id="{A8053608-D663-46A5-9545-EC4601B998EF}"/>
                </a:ext>
                <a:ext uri="{C183D7F6-B498-43B3-948B-1728B52AA6E4}">
                  <adec:decorative xmlns:adec="http://schemas.microsoft.com/office/drawing/2017/decorative" val="1"/>
                </a:ext>
              </a:extLst>
            </p:cNvPr>
            <p:cNvSpPr/>
            <p:nvPr/>
          </p:nvSpPr>
          <p:spPr bwMode="auto">
            <a:xfrm>
              <a:off x="10156497" y="5989065"/>
              <a:ext cx="165889" cy="49414"/>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81" name="Oval 580">
              <a:extLst>
                <a:ext uri="{FF2B5EF4-FFF2-40B4-BE49-F238E27FC236}">
                  <a16:creationId xmlns:a16="http://schemas.microsoft.com/office/drawing/2014/main" id="{CC8CD931-88E3-408E-A193-01ADE1E4A224}"/>
                </a:ext>
                <a:ext uri="{C183D7F6-B498-43B3-948B-1728B52AA6E4}">
                  <adec:decorative xmlns:adec="http://schemas.microsoft.com/office/drawing/2017/decorative" val="1"/>
                </a:ext>
              </a:extLst>
            </p:cNvPr>
            <p:cNvSpPr/>
            <p:nvPr/>
          </p:nvSpPr>
          <p:spPr bwMode="auto">
            <a:xfrm flipH="1">
              <a:off x="10287992" y="6004821"/>
              <a:ext cx="14912" cy="14912"/>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587" name="Straight Connector 586">
              <a:extLst>
                <a:ext uri="{FF2B5EF4-FFF2-40B4-BE49-F238E27FC236}">
                  <a16:creationId xmlns:a16="http://schemas.microsoft.com/office/drawing/2014/main" id="{4E172903-445A-4C7E-97E7-47ECA396571D}"/>
                </a:ext>
                <a:ext uri="{C183D7F6-B498-43B3-948B-1728B52AA6E4}">
                  <adec:decorative xmlns:adec="http://schemas.microsoft.com/office/drawing/2017/decorative" val="1"/>
                </a:ext>
              </a:extLst>
            </p:cNvPr>
            <p:cNvCxnSpPr/>
            <p:nvPr/>
          </p:nvCxnSpPr>
          <p:spPr>
            <a:xfrm>
              <a:off x="10180499" y="6013313"/>
              <a:ext cx="77668"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10" name="Rectangle 609">
              <a:extLst>
                <a:ext uri="{FF2B5EF4-FFF2-40B4-BE49-F238E27FC236}">
                  <a16:creationId xmlns:a16="http://schemas.microsoft.com/office/drawing/2014/main" id="{A2063291-77A5-44C8-A279-8429B5A34827}"/>
                </a:ext>
                <a:ext uri="{C183D7F6-B498-43B3-948B-1728B52AA6E4}">
                  <adec:decorative xmlns:adec="http://schemas.microsoft.com/office/drawing/2017/decorative" val="1"/>
                </a:ext>
              </a:extLst>
            </p:cNvPr>
            <p:cNvSpPr/>
            <p:nvPr/>
          </p:nvSpPr>
          <p:spPr bwMode="auto">
            <a:xfrm>
              <a:off x="10156497" y="6039062"/>
              <a:ext cx="165889" cy="49414"/>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12" name="Oval 611">
              <a:extLst>
                <a:ext uri="{FF2B5EF4-FFF2-40B4-BE49-F238E27FC236}">
                  <a16:creationId xmlns:a16="http://schemas.microsoft.com/office/drawing/2014/main" id="{BE164BD4-2C1B-403F-ACE4-C3693F9EA234}"/>
                </a:ext>
                <a:ext uri="{C183D7F6-B498-43B3-948B-1728B52AA6E4}">
                  <adec:decorative xmlns:adec="http://schemas.microsoft.com/office/drawing/2017/decorative" val="1"/>
                </a:ext>
              </a:extLst>
            </p:cNvPr>
            <p:cNvSpPr/>
            <p:nvPr/>
          </p:nvSpPr>
          <p:spPr bwMode="auto">
            <a:xfrm flipH="1">
              <a:off x="10287992" y="6054817"/>
              <a:ext cx="14912" cy="14912"/>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614" name="Straight Connector 613">
              <a:extLst>
                <a:ext uri="{FF2B5EF4-FFF2-40B4-BE49-F238E27FC236}">
                  <a16:creationId xmlns:a16="http://schemas.microsoft.com/office/drawing/2014/main" id="{1DAEF624-528E-4ABB-9F5B-E4E789E29F05}"/>
                </a:ext>
                <a:ext uri="{C183D7F6-B498-43B3-948B-1728B52AA6E4}">
                  <adec:decorative xmlns:adec="http://schemas.microsoft.com/office/drawing/2017/decorative" val="1"/>
                </a:ext>
              </a:extLst>
            </p:cNvPr>
            <p:cNvCxnSpPr/>
            <p:nvPr/>
          </p:nvCxnSpPr>
          <p:spPr>
            <a:xfrm>
              <a:off x="10180499" y="6063309"/>
              <a:ext cx="77668"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20" name="Rectangle 619">
              <a:extLst>
                <a:ext uri="{FF2B5EF4-FFF2-40B4-BE49-F238E27FC236}">
                  <a16:creationId xmlns:a16="http://schemas.microsoft.com/office/drawing/2014/main" id="{087B68BC-2B7D-4A41-BE79-B0F680C314CF}"/>
                </a:ext>
                <a:ext uri="{C183D7F6-B498-43B3-948B-1728B52AA6E4}">
                  <adec:decorative xmlns:adec="http://schemas.microsoft.com/office/drawing/2017/decorative" val="1"/>
                </a:ext>
              </a:extLst>
            </p:cNvPr>
            <p:cNvSpPr/>
            <p:nvPr/>
          </p:nvSpPr>
          <p:spPr bwMode="auto">
            <a:xfrm>
              <a:off x="10156497" y="5939069"/>
              <a:ext cx="165889" cy="49414"/>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43" name="Oval 642">
              <a:extLst>
                <a:ext uri="{FF2B5EF4-FFF2-40B4-BE49-F238E27FC236}">
                  <a16:creationId xmlns:a16="http://schemas.microsoft.com/office/drawing/2014/main" id="{4444317E-F164-4F14-B361-601F032B21C0}"/>
                </a:ext>
                <a:ext uri="{C183D7F6-B498-43B3-948B-1728B52AA6E4}">
                  <adec:decorative xmlns:adec="http://schemas.microsoft.com/office/drawing/2017/decorative" val="1"/>
                </a:ext>
              </a:extLst>
            </p:cNvPr>
            <p:cNvSpPr/>
            <p:nvPr/>
          </p:nvSpPr>
          <p:spPr bwMode="auto">
            <a:xfrm flipH="1">
              <a:off x="10287992" y="5954825"/>
              <a:ext cx="14912" cy="14912"/>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645" name="Straight Connector 644">
              <a:extLst>
                <a:ext uri="{FF2B5EF4-FFF2-40B4-BE49-F238E27FC236}">
                  <a16:creationId xmlns:a16="http://schemas.microsoft.com/office/drawing/2014/main" id="{1EB307B3-DD81-439B-B5B8-790F5412089A}"/>
                </a:ext>
                <a:ext uri="{C183D7F6-B498-43B3-948B-1728B52AA6E4}">
                  <adec:decorative xmlns:adec="http://schemas.microsoft.com/office/drawing/2017/decorative" val="1"/>
                </a:ext>
              </a:extLst>
            </p:cNvPr>
            <p:cNvCxnSpPr/>
            <p:nvPr/>
          </p:nvCxnSpPr>
          <p:spPr>
            <a:xfrm>
              <a:off x="10180499" y="5963317"/>
              <a:ext cx="77668" cy="0"/>
            </a:xfrm>
            <a:prstGeom prst="line">
              <a:avLst/>
            </a:prstGeom>
            <a:no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71" name="Flowchart: Direct Access Storage 470">
              <a:extLst>
                <a:ext uri="{FF2B5EF4-FFF2-40B4-BE49-F238E27FC236}">
                  <a16:creationId xmlns:a16="http://schemas.microsoft.com/office/drawing/2014/main" id="{07AC0149-1FB0-41C3-9A0E-2DE22934AF45}"/>
                </a:ext>
                <a:ext uri="{C183D7F6-B498-43B3-948B-1728B52AA6E4}">
                  <adec:decorative xmlns:adec="http://schemas.microsoft.com/office/drawing/2017/decorative" val="1"/>
                </a:ext>
              </a:extLst>
            </p:cNvPr>
            <p:cNvSpPr/>
            <p:nvPr/>
          </p:nvSpPr>
          <p:spPr bwMode="auto">
            <a:xfrm>
              <a:off x="10406074" y="5939069"/>
              <a:ext cx="113954" cy="299596"/>
            </a:xfrm>
            <a:prstGeom prst="flowChartMagneticDrum">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endParaRPr>
            </a:p>
          </p:txBody>
        </p:sp>
        <p:sp>
          <p:nvSpPr>
            <p:cNvPr id="474" name="Rectangle 5">
              <a:extLst>
                <a:ext uri="{FF2B5EF4-FFF2-40B4-BE49-F238E27FC236}">
                  <a16:creationId xmlns:a16="http://schemas.microsoft.com/office/drawing/2014/main" id="{A0EB9A12-24F9-4F8E-93B7-F5AF7D0B936E}"/>
                </a:ext>
                <a:ext uri="{C183D7F6-B498-43B3-948B-1728B52AA6E4}">
                  <adec:decorative xmlns:adec="http://schemas.microsoft.com/office/drawing/2017/decorative" val="1"/>
                </a:ext>
              </a:extLst>
            </p:cNvPr>
            <p:cNvSpPr>
              <a:spLocks noChangeArrowheads="1"/>
            </p:cNvSpPr>
            <p:nvPr/>
          </p:nvSpPr>
          <p:spPr bwMode="auto">
            <a:xfrm>
              <a:off x="9877941" y="5937106"/>
              <a:ext cx="191148" cy="299597"/>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475" name="Freeform 6">
              <a:extLst>
                <a:ext uri="{FF2B5EF4-FFF2-40B4-BE49-F238E27FC236}">
                  <a16:creationId xmlns:a16="http://schemas.microsoft.com/office/drawing/2014/main" id="{5E06A243-E050-4D1E-ACC2-80EA4609EAD1}"/>
                </a:ext>
                <a:ext uri="{C183D7F6-B498-43B3-948B-1728B52AA6E4}">
                  <adec:decorative xmlns:adec="http://schemas.microsoft.com/office/drawing/2017/decorative" val="1"/>
                </a:ext>
              </a:extLst>
            </p:cNvPr>
            <p:cNvSpPr>
              <a:spLocks/>
            </p:cNvSpPr>
            <p:nvPr/>
          </p:nvSpPr>
          <p:spPr bwMode="auto">
            <a:xfrm>
              <a:off x="9898414" y="5972118"/>
              <a:ext cx="150201" cy="30580"/>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476" name="Freeform 7">
              <a:extLst>
                <a:ext uri="{FF2B5EF4-FFF2-40B4-BE49-F238E27FC236}">
                  <a16:creationId xmlns:a16="http://schemas.microsoft.com/office/drawing/2014/main" id="{7526BC99-6A99-4920-9142-2FA3AFD40B13}"/>
                </a:ext>
                <a:ext uri="{C183D7F6-B498-43B3-948B-1728B52AA6E4}">
                  <adec:decorative xmlns:adec="http://schemas.microsoft.com/office/drawing/2017/decorative" val="1"/>
                </a:ext>
              </a:extLst>
            </p:cNvPr>
            <p:cNvSpPr>
              <a:spLocks/>
            </p:cNvSpPr>
            <p:nvPr/>
          </p:nvSpPr>
          <p:spPr bwMode="auto">
            <a:xfrm>
              <a:off x="9898414" y="6026187"/>
              <a:ext cx="150201" cy="30580"/>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482" name="Freeform 8">
              <a:extLst>
                <a:ext uri="{FF2B5EF4-FFF2-40B4-BE49-F238E27FC236}">
                  <a16:creationId xmlns:a16="http://schemas.microsoft.com/office/drawing/2014/main" id="{02A55BD5-2210-49AC-90B8-94EEDC8CB8A1}"/>
                </a:ext>
                <a:ext uri="{C183D7F6-B498-43B3-948B-1728B52AA6E4}">
                  <adec:decorative xmlns:adec="http://schemas.microsoft.com/office/drawing/2017/decorative" val="1"/>
                </a:ext>
              </a:extLst>
            </p:cNvPr>
            <p:cNvSpPr>
              <a:spLocks/>
            </p:cNvSpPr>
            <p:nvPr/>
          </p:nvSpPr>
          <p:spPr bwMode="auto">
            <a:xfrm>
              <a:off x="9898414" y="6079814"/>
              <a:ext cx="150201" cy="30580"/>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487" name="Freeform 9">
              <a:extLst>
                <a:ext uri="{FF2B5EF4-FFF2-40B4-BE49-F238E27FC236}">
                  <a16:creationId xmlns:a16="http://schemas.microsoft.com/office/drawing/2014/main" id="{D5301837-502D-4C8C-8619-CC8F240C2E89}"/>
                </a:ext>
                <a:ext uri="{C183D7F6-B498-43B3-948B-1728B52AA6E4}">
                  <adec:decorative xmlns:adec="http://schemas.microsoft.com/office/drawing/2017/decorative" val="1"/>
                </a:ext>
              </a:extLst>
            </p:cNvPr>
            <p:cNvSpPr>
              <a:spLocks/>
            </p:cNvSpPr>
            <p:nvPr/>
          </p:nvSpPr>
          <p:spPr bwMode="auto">
            <a:xfrm>
              <a:off x="9898414" y="6133883"/>
              <a:ext cx="150201" cy="30580"/>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489" name="Oval 14">
              <a:extLst>
                <a:ext uri="{FF2B5EF4-FFF2-40B4-BE49-F238E27FC236}">
                  <a16:creationId xmlns:a16="http://schemas.microsoft.com/office/drawing/2014/main" id="{9AB9B8D3-386D-4F32-A276-1D946F17A280}"/>
                </a:ext>
                <a:ext uri="{C183D7F6-B498-43B3-948B-1728B52AA6E4}">
                  <adec:decorative xmlns:adec="http://schemas.microsoft.com/office/drawing/2017/decorative" val="1"/>
                </a:ext>
              </a:extLst>
            </p:cNvPr>
            <p:cNvSpPr>
              <a:spLocks noChangeArrowheads="1"/>
            </p:cNvSpPr>
            <p:nvPr/>
          </p:nvSpPr>
          <p:spPr bwMode="auto">
            <a:xfrm>
              <a:off x="10022381" y="5978545"/>
              <a:ext cx="16821" cy="16841"/>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490" name="Oval 15">
              <a:extLst>
                <a:ext uri="{FF2B5EF4-FFF2-40B4-BE49-F238E27FC236}">
                  <a16:creationId xmlns:a16="http://schemas.microsoft.com/office/drawing/2014/main" id="{F1C4C0F4-372A-4B35-8A64-71D5B4225089}"/>
                </a:ext>
                <a:ext uri="{C183D7F6-B498-43B3-948B-1728B52AA6E4}">
                  <adec:decorative xmlns:adec="http://schemas.microsoft.com/office/drawing/2017/decorative" val="1"/>
                </a:ext>
              </a:extLst>
            </p:cNvPr>
            <p:cNvSpPr>
              <a:spLocks noChangeArrowheads="1"/>
            </p:cNvSpPr>
            <p:nvPr/>
          </p:nvSpPr>
          <p:spPr bwMode="auto">
            <a:xfrm>
              <a:off x="10022381" y="6032614"/>
              <a:ext cx="16821" cy="16841"/>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491" name="Oval 16">
              <a:extLst>
                <a:ext uri="{FF2B5EF4-FFF2-40B4-BE49-F238E27FC236}">
                  <a16:creationId xmlns:a16="http://schemas.microsoft.com/office/drawing/2014/main" id="{AE25214C-DD06-44D9-A0BD-38ADD82A548A}"/>
                </a:ext>
                <a:ext uri="{C183D7F6-B498-43B3-948B-1728B52AA6E4}">
                  <adec:decorative xmlns:adec="http://schemas.microsoft.com/office/drawing/2017/decorative" val="1"/>
                </a:ext>
              </a:extLst>
            </p:cNvPr>
            <p:cNvSpPr>
              <a:spLocks noChangeArrowheads="1"/>
            </p:cNvSpPr>
            <p:nvPr/>
          </p:nvSpPr>
          <p:spPr bwMode="auto">
            <a:xfrm>
              <a:off x="10022381" y="6086683"/>
              <a:ext cx="16821" cy="16841"/>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492" name="Oval 17">
              <a:extLst>
                <a:ext uri="{FF2B5EF4-FFF2-40B4-BE49-F238E27FC236}">
                  <a16:creationId xmlns:a16="http://schemas.microsoft.com/office/drawing/2014/main" id="{22615C12-10D0-4948-B491-810E66692282}"/>
                </a:ext>
                <a:ext uri="{C183D7F6-B498-43B3-948B-1728B52AA6E4}">
                  <adec:decorative xmlns:adec="http://schemas.microsoft.com/office/drawing/2017/decorative" val="1"/>
                </a:ext>
              </a:extLst>
            </p:cNvPr>
            <p:cNvSpPr>
              <a:spLocks noChangeArrowheads="1"/>
            </p:cNvSpPr>
            <p:nvPr/>
          </p:nvSpPr>
          <p:spPr bwMode="auto">
            <a:xfrm>
              <a:off x="10022381" y="6140753"/>
              <a:ext cx="16821" cy="16841"/>
            </a:xfrm>
            <a:prstGeom prst="ellipse">
              <a:avLst/>
            </a:pr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869" name="TextBox 868">
              <a:extLst>
                <a:ext uri="{FF2B5EF4-FFF2-40B4-BE49-F238E27FC236}">
                  <a16:creationId xmlns:a16="http://schemas.microsoft.com/office/drawing/2014/main" id="{E19789AF-6E0F-4E14-A1D9-8A642FDD7990}"/>
                </a:ext>
                <a:ext uri="{C183D7F6-B498-43B3-948B-1728B52AA6E4}">
                  <adec:decorative xmlns:adec="http://schemas.microsoft.com/office/drawing/2017/decorative" val="1"/>
                </a:ext>
              </a:extLst>
            </p:cNvPr>
            <p:cNvSpPr txBox="1"/>
            <p:nvPr/>
          </p:nvSpPr>
          <p:spPr>
            <a:xfrm>
              <a:off x="9363355" y="1700852"/>
              <a:ext cx="205184" cy="332399"/>
            </a:xfrm>
            <a:prstGeom prst="rect">
              <a:avLst/>
            </a:prstGeom>
            <a:noFill/>
          </p:spPr>
          <p:txBody>
            <a:bodyPr wrap="none" lIns="0" tIns="0" rIns="0" bIns="0" rtlCol="0">
              <a:spAutoFit/>
            </a:bodyPr>
            <a:lstStyle/>
            <a:p>
              <a:pPr algn="ctr">
                <a:lnSpc>
                  <a:spcPct val="90000"/>
                </a:lnSpc>
                <a:spcAft>
                  <a:spcPts val="600"/>
                </a:spcAft>
              </a:pPr>
              <a:r>
                <a:rPr lang="en-US" sz="2400">
                  <a:solidFill>
                    <a:schemeClr val="tx2"/>
                  </a:solidFill>
                </a:rPr>
                <a:t>=</a:t>
              </a:r>
            </a:p>
          </p:txBody>
        </p:sp>
        <p:sp>
          <p:nvSpPr>
            <p:cNvPr id="870" name="TextBox 869">
              <a:extLst>
                <a:ext uri="{FF2B5EF4-FFF2-40B4-BE49-F238E27FC236}">
                  <a16:creationId xmlns:a16="http://schemas.microsoft.com/office/drawing/2014/main" id="{FF5B435C-4398-4AB0-81BB-7E5364421468}"/>
                </a:ext>
                <a:ext uri="{C183D7F6-B498-43B3-948B-1728B52AA6E4}">
                  <adec:decorative xmlns:adec="http://schemas.microsoft.com/office/drawing/2017/decorative" val="1"/>
                </a:ext>
              </a:extLst>
            </p:cNvPr>
            <p:cNvSpPr txBox="1"/>
            <p:nvPr/>
          </p:nvSpPr>
          <p:spPr>
            <a:xfrm>
              <a:off x="9363355" y="2789778"/>
              <a:ext cx="205184" cy="332399"/>
            </a:xfrm>
            <a:prstGeom prst="rect">
              <a:avLst/>
            </a:prstGeom>
            <a:noFill/>
          </p:spPr>
          <p:txBody>
            <a:bodyPr wrap="none" lIns="0" tIns="0" rIns="0" bIns="0" rtlCol="0">
              <a:spAutoFit/>
            </a:bodyPr>
            <a:lstStyle/>
            <a:p>
              <a:pPr algn="ctr">
                <a:lnSpc>
                  <a:spcPct val="90000"/>
                </a:lnSpc>
                <a:spcAft>
                  <a:spcPts val="600"/>
                </a:spcAft>
              </a:pPr>
              <a:r>
                <a:rPr lang="en-US" sz="2400">
                  <a:solidFill>
                    <a:schemeClr val="tx2"/>
                  </a:solidFill>
                </a:rPr>
                <a:t>=</a:t>
              </a:r>
            </a:p>
          </p:txBody>
        </p:sp>
        <p:sp>
          <p:nvSpPr>
            <p:cNvPr id="871" name="TextBox 870">
              <a:extLst>
                <a:ext uri="{FF2B5EF4-FFF2-40B4-BE49-F238E27FC236}">
                  <a16:creationId xmlns:a16="http://schemas.microsoft.com/office/drawing/2014/main" id="{31D00C5C-B4A9-463F-B390-EFA5F976C67B}"/>
                </a:ext>
                <a:ext uri="{C183D7F6-B498-43B3-948B-1728B52AA6E4}">
                  <adec:decorative xmlns:adec="http://schemas.microsoft.com/office/drawing/2017/decorative" val="1"/>
                </a:ext>
              </a:extLst>
            </p:cNvPr>
            <p:cNvSpPr txBox="1"/>
            <p:nvPr/>
          </p:nvSpPr>
          <p:spPr>
            <a:xfrm>
              <a:off x="9363355" y="4151827"/>
              <a:ext cx="205184" cy="332399"/>
            </a:xfrm>
            <a:prstGeom prst="rect">
              <a:avLst/>
            </a:prstGeom>
            <a:noFill/>
          </p:spPr>
          <p:txBody>
            <a:bodyPr wrap="none" lIns="0" tIns="0" rIns="0" bIns="0" rtlCol="0">
              <a:spAutoFit/>
            </a:bodyPr>
            <a:lstStyle/>
            <a:p>
              <a:pPr algn="ctr">
                <a:lnSpc>
                  <a:spcPct val="90000"/>
                </a:lnSpc>
                <a:spcAft>
                  <a:spcPts val="600"/>
                </a:spcAft>
              </a:pPr>
              <a:r>
                <a:rPr lang="en-US" sz="2400">
                  <a:solidFill>
                    <a:schemeClr val="tx2"/>
                  </a:solidFill>
                </a:rPr>
                <a:t>=</a:t>
              </a:r>
            </a:p>
          </p:txBody>
        </p:sp>
        <p:sp>
          <p:nvSpPr>
            <p:cNvPr id="872" name="TextBox 871">
              <a:extLst>
                <a:ext uri="{FF2B5EF4-FFF2-40B4-BE49-F238E27FC236}">
                  <a16:creationId xmlns:a16="http://schemas.microsoft.com/office/drawing/2014/main" id="{BB6E082B-F1C2-4731-A291-74D68F363133}"/>
                </a:ext>
                <a:ext uri="{C183D7F6-B498-43B3-948B-1728B52AA6E4}">
                  <adec:decorative xmlns:adec="http://schemas.microsoft.com/office/drawing/2017/decorative" val="1"/>
                </a:ext>
              </a:extLst>
            </p:cNvPr>
            <p:cNvSpPr txBox="1"/>
            <p:nvPr/>
          </p:nvSpPr>
          <p:spPr>
            <a:xfrm>
              <a:off x="9363355" y="5583979"/>
              <a:ext cx="205184" cy="332399"/>
            </a:xfrm>
            <a:prstGeom prst="rect">
              <a:avLst/>
            </a:prstGeom>
            <a:noFill/>
          </p:spPr>
          <p:txBody>
            <a:bodyPr wrap="none" lIns="0" tIns="0" rIns="0" bIns="0" rtlCol="0">
              <a:spAutoFit/>
            </a:bodyPr>
            <a:lstStyle/>
            <a:p>
              <a:pPr algn="ctr">
                <a:lnSpc>
                  <a:spcPct val="90000"/>
                </a:lnSpc>
                <a:spcAft>
                  <a:spcPts val="600"/>
                </a:spcAft>
              </a:pPr>
              <a:r>
                <a:rPr lang="en-US" sz="2400">
                  <a:solidFill>
                    <a:schemeClr val="tx2"/>
                  </a:solidFill>
                </a:rPr>
                <a:t>=</a:t>
              </a:r>
            </a:p>
          </p:txBody>
        </p:sp>
        <p:sp>
          <p:nvSpPr>
            <p:cNvPr id="873" name="Rectangle 872">
              <a:extLst>
                <a:ext uri="{FF2B5EF4-FFF2-40B4-BE49-F238E27FC236}">
                  <a16:creationId xmlns:a16="http://schemas.microsoft.com/office/drawing/2014/main" id="{C24E54BC-2E1C-42C7-87D1-734D490B32DB}"/>
                </a:ext>
                <a:ext uri="{C183D7F6-B498-43B3-948B-1728B52AA6E4}">
                  <adec:decorative xmlns:adec="http://schemas.microsoft.com/office/drawing/2017/decorative" val="1"/>
                </a:ext>
              </a:extLst>
            </p:cNvPr>
            <p:cNvSpPr/>
            <p:nvPr/>
          </p:nvSpPr>
          <p:spPr bwMode="auto">
            <a:xfrm>
              <a:off x="7922761" y="1658325"/>
              <a:ext cx="1156828" cy="417453"/>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874" name="Rectangle 873">
              <a:extLst>
                <a:ext uri="{FF2B5EF4-FFF2-40B4-BE49-F238E27FC236}">
                  <a16:creationId xmlns:a16="http://schemas.microsoft.com/office/drawing/2014/main" id="{CD6B1ACF-7574-4B3A-AB3F-BF4A66C8B14A}"/>
                </a:ext>
                <a:ext uri="{C183D7F6-B498-43B3-948B-1728B52AA6E4}">
                  <adec:decorative xmlns:adec="http://schemas.microsoft.com/office/drawing/2017/decorative" val="1"/>
                </a:ext>
              </a:extLst>
            </p:cNvPr>
            <p:cNvSpPr/>
            <p:nvPr/>
          </p:nvSpPr>
          <p:spPr bwMode="auto">
            <a:xfrm>
              <a:off x="7922761" y="4109300"/>
              <a:ext cx="1156828" cy="417453"/>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876" name="Rectangle 875">
              <a:extLst>
                <a:ext uri="{FF2B5EF4-FFF2-40B4-BE49-F238E27FC236}">
                  <a16:creationId xmlns:a16="http://schemas.microsoft.com/office/drawing/2014/main" id="{AA38F945-5A1E-43AE-944C-B233223AE609}"/>
                </a:ext>
                <a:ext uri="{C183D7F6-B498-43B3-948B-1728B52AA6E4}">
                  <adec:decorative xmlns:adec="http://schemas.microsoft.com/office/drawing/2017/decorative" val="1"/>
                </a:ext>
              </a:extLst>
            </p:cNvPr>
            <p:cNvSpPr/>
            <p:nvPr/>
          </p:nvSpPr>
          <p:spPr bwMode="auto">
            <a:xfrm>
              <a:off x="8153331" y="2744429"/>
              <a:ext cx="926258" cy="417453"/>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877" name="Rectangle 876">
              <a:extLst>
                <a:ext uri="{FF2B5EF4-FFF2-40B4-BE49-F238E27FC236}">
                  <a16:creationId xmlns:a16="http://schemas.microsoft.com/office/drawing/2014/main" id="{EC647478-BD9C-46B2-AF3C-907E0018E132}"/>
                </a:ext>
                <a:ext uri="{C183D7F6-B498-43B3-948B-1728B52AA6E4}">
                  <adec:decorative xmlns:adec="http://schemas.microsoft.com/office/drawing/2017/decorative" val="1"/>
                </a:ext>
              </a:extLst>
            </p:cNvPr>
            <p:cNvSpPr/>
            <p:nvPr/>
          </p:nvSpPr>
          <p:spPr bwMode="auto">
            <a:xfrm>
              <a:off x="8036659" y="2825861"/>
              <a:ext cx="926258" cy="417453"/>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878" name="Rectangle 877">
              <a:extLst>
                <a:ext uri="{FF2B5EF4-FFF2-40B4-BE49-F238E27FC236}">
                  <a16:creationId xmlns:a16="http://schemas.microsoft.com/office/drawing/2014/main" id="{29234D59-9CEA-4F3D-95D9-57EFCEA16761}"/>
                </a:ext>
                <a:ext uri="{C183D7F6-B498-43B3-948B-1728B52AA6E4}">
                  <adec:decorative xmlns:adec="http://schemas.microsoft.com/office/drawing/2017/decorative" val="1"/>
                </a:ext>
              </a:extLst>
            </p:cNvPr>
            <p:cNvSpPr/>
            <p:nvPr/>
          </p:nvSpPr>
          <p:spPr bwMode="auto">
            <a:xfrm>
              <a:off x="7919988" y="2907293"/>
              <a:ext cx="926258" cy="417453"/>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880" name="Rectangle 879">
              <a:extLst>
                <a:ext uri="{FF2B5EF4-FFF2-40B4-BE49-F238E27FC236}">
                  <a16:creationId xmlns:a16="http://schemas.microsoft.com/office/drawing/2014/main" id="{7B563B4D-2F6B-4CE2-92CA-69F4A044AEF2}"/>
                </a:ext>
                <a:ext uri="{C183D7F6-B498-43B3-948B-1728B52AA6E4}">
                  <adec:decorative xmlns:adec="http://schemas.microsoft.com/office/drawing/2017/decorative" val="1"/>
                </a:ext>
              </a:extLst>
            </p:cNvPr>
            <p:cNvSpPr/>
            <p:nvPr/>
          </p:nvSpPr>
          <p:spPr bwMode="auto">
            <a:xfrm>
              <a:off x="8153331" y="5460020"/>
              <a:ext cx="926258" cy="417453"/>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881" name="Rectangle 880">
              <a:extLst>
                <a:ext uri="{FF2B5EF4-FFF2-40B4-BE49-F238E27FC236}">
                  <a16:creationId xmlns:a16="http://schemas.microsoft.com/office/drawing/2014/main" id="{02C922B5-EB82-4128-A2FF-F76EAC7B5344}"/>
                </a:ext>
                <a:ext uri="{C183D7F6-B498-43B3-948B-1728B52AA6E4}">
                  <adec:decorative xmlns:adec="http://schemas.microsoft.com/office/drawing/2017/decorative" val="1"/>
                </a:ext>
              </a:extLst>
            </p:cNvPr>
            <p:cNvSpPr/>
            <p:nvPr/>
          </p:nvSpPr>
          <p:spPr bwMode="auto">
            <a:xfrm>
              <a:off x="8036659" y="5541452"/>
              <a:ext cx="926258" cy="417453"/>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882" name="Rectangle 881">
              <a:extLst>
                <a:ext uri="{FF2B5EF4-FFF2-40B4-BE49-F238E27FC236}">
                  <a16:creationId xmlns:a16="http://schemas.microsoft.com/office/drawing/2014/main" id="{E1249694-0B3F-45B2-A686-9C6F321F8CE3}"/>
                </a:ext>
                <a:ext uri="{C183D7F6-B498-43B3-948B-1728B52AA6E4}">
                  <adec:decorative xmlns:adec="http://schemas.microsoft.com/office/drawing/2017/decorative" val="1"/>
                </a:ext>
              </a:extLst>
            </p:cNvPr>
            <p:cNvSpPr/>
            <p:nvPr/>
          </p:nvSpPr>
          <p:spPr bwMode="auto">
            <a:xfrm>
              <a:off x="7919988" y="5622884"/>
              <a:ext cx="926258" cy="417453"/>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64708735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5301A-B80E-4450-BA4E-23128C77541E}"/>
              </a:ext>
            </a:extLst>
          </p:cNvPr>
          <p:cNvSpPr>
            <a:spLocks noGrp="1"/>
          </p:cNvSpPr>
          <p:nvPr>
            <p:ph type="title"/>
          </p:nvPr>
        </p:nvSpPr>
        <p:spPr>
          <a:xfrm>
            <a:off x="269240" y="289512"/>
            <a:ext cx="5409665" cy="648952"/>
          </a:xfrm>
        </p:spPr>
        <p:txBody>
          <a:bodyPr>
            <a:normAutofit fontScale="90000"/>
          </a:bodyPr>
          <a:lstStyle/>
          <a:p>
            <a:r>
              <a:rPr lang="en-US" dirty="0"/>
              <a:t>Request Units (3</a:t>
            </a:r>
            <a:r>
              <a:rPr lang="en-US" cap="none" dirty="0"/>
              <a:t> of </a:t>
            </a:r>
            <a:r>
              <a:rPr lang="en-US" dirty="0"/>
              <a:t>3)</a:t>
            </a:r>
          </a:p>
        </p:txBody>
      </p:sp>
      <p:sp>
        <p:nvSpPr>
          <p:cNvPr id="3" name="Text Placeholder 2">
            <a:extLst>
              <a:ext uri="{FF2B5EF4-FFF2-40B4-BE49-F238E27FC236}">
                <a16:creationId xmlns:a16="http://schemas.microsoft.com/office/drawing/2014/main" id="{84F41F3C-8CA9-47B0-BBFA-B1918586D3B0}"/>
              </a:ext>
            </a:extLst>
          </p:cNvPr>
          <p:cNvSpPr>
            <a:spLocks noGrp="1"/>
          </p:cNvSpPr>
          <p:nvPr>
            <p:ph type="body" sz="quarter" idx="11"/>
          </p:nvPr>
        </p:nvSpPr>
        <p:spPr>
          <a:xfrm>
            <a:off x="269874" y="1584156"/>
            <a:ext cx="5686789" cy="3626955"/>
          </a:xfrm>
        </p:spPr>
        <p:txBody>
          <a:bodyPr vert="horz" wrap="square" lIns="146304" tIns="91440" rIns="146304" bIns="91440" rtlCol="0" anchor="t">
            <a:spAutoFit/>
          </a:bodyPr>
          <a:lstStyle/>
          <a:p>
            <a:pPr>
              <a:lnSpc>
                <a:spcPct val="200000"/>
              </a:lnSpc>
            </a:pPr>
            <a:r>
              <a:rPr lang="en-US" dirty="0">
                <a:solidFill>
                  <a:srgbClr val="0067B7"/>
                </a:solidFill>
              </a:rPr>
              <a:t>Provisioned in terms of RU/sec</a:t>
            </a:r>
          </a:p>
          <a:p>
            <a:pPr marL="0" lvl="1" indent="0">
              <a:lnSpc>
                <a:spcPct val="200000"/>
              </a:lnSpc>
              <a:buNone/>
            </a:pPr>
            <a:r>
              <a:rPr lang="en-US" dirty="0"/>
              <a:t>Rate limiting based on amount of throughput provisioned</a:t>
            </a:r>
          </a:p>
          <a:p>
            <a:pPr marL="0" lvl="1" indent="0">
              <a:lnSpc>
                <a:spcPct val="200000"/>
              </a:lnSpc>
              <a:buNone/>
            </a:pPr>
            <a:r>
              <a:rPr lang="en-US" dirty="0"/>
              <a:t>Can be increased or decreased instantaneously</a:t>
            </a:r>
          </a:p>
          <a:p>
            <a:pPr>
              <a:lnSpc>
                <a:spcPct val="200000"/>
              </a:lnSpc>
            </a:pPr>
            <a:r>
              <a:rPr lang="en-US" dirty="0">
                <a:solidFill>
                  <a:srgbClr val="0067B7"/>
                </a:solidFill>
              </a:rPr>
              <a:t>Metered Hourly</a:t>
            </a:r>
          </a:p>
          <a:p>
            <a:pPr marL="0" lvl="1" indent="0">
              <a:lnSpc>
                <a:spcPct val="200000"/>
              </a:lnSpc>
              <a:buNone/>
            </a:pPr>
            <a:r>
              <a:rPr lang="en-US" dirty="0"/>
              <a:t>Background processes like TTL expiration, index transformations scheduled when quiescent</a:t>
            </a:r>
          </a:p>
        </p:txBody>
      </p:sp>
      <p:grpSp>
        <p:nvGrpSpPr>
          <p:cNvPr id="29" name="Group 28" descr="Graph showing Incoming Requests. Rate limit shows the maximum requests followed by Replica Quiescent and No rate limiting.">
            <a:extLst>
              <a:ext uri="{FF2B5EF4-FFF2-40B4-BE49-F238E27FC236}">
                <a16:creationId xmlns:a16="http://schemas.microsoft.com/office/drawing/2014/main" id="{5D5EB2CA-5DA6-464B-ACDE-B94781ED4066}"/>
              </a:ext>
            </a:extLst>
          </p:cNvPr>
          <p:cNvGrpSpPr/>
          <p:nvPr/>
        </p:nvGrpSpPr>
        <p:grpSpPr>
          <a:xfrm>
            <a:off x="7183798" y="1670170"/>
            <a:ext cx="4101966" cy="4476772"/>
            <a:chOff x="7183798" y="1670170"/>
            <a:chExt cx="4101966" cy="4476772"/>
          </a:xfrm>
        </p:grpSpPr>
        <p:sp>
          <p:nvSpPr>
            <p:cNvPr id="5" name="TextBox 4">
              <a:extLst>
                <a:ext uri="{FF2B5EF4-FFF2-40B4-BE49-F238E27FC236}">
                  <a16:creationId xmlns:a16="http://schemas.microsoft.com/office/drawing/2014/main" id="{7A1F75BD-C057-4606-B688-37CBEDA8488A}"/>
                </a:ext>
                <a:ext uri="{C183D7F6-B498-43B3-948B-1728B52AA6E4}">
                  <adec:decorative xmlns:adec="http://schemas.microsoft.com/office/drawing/2017/decorative" val="1"/>
                </a:ext>
              </a:extLst>
            </p:cNvPr>
            <p:cNvSpPr txBox="1"/>
            <p:nvPr/>
          </p:nvSpPr>
          <p:spPr>
            <a:xfrm>
              <a:off x="8009577" y="4564547"/>
              <a:ext cx="1124351"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2"/>
                  </a:solidFill>
                  <a:effectLst/>
                  <a:uLnTx/>
                  <a:uFillTx/>
                  <a:ea typeface="+mn-ea"/>
                  <a:cs typeface="Segoe UI Light" panose="020B0502040204020203" pitchFamily="34" charset="0"/>
                </a:rPr>
                <a:t>Min RU/sec</a:t>
              </a:r>
            </a:p>
          </p:txBody>
        </p:sp>
        <p:sp>
          <p:nvSpPr>
            <p:cNvPr id="6" name="TextBox 5">
              <a:extLst>
                <a:ext uri="{FF2B5EF4-FFF2-40B4-BE49-F238E27FC236}">
                  <a16:creationId xmlns:a16="http://schemas.microsoft.com/office/drawing/2014/main" id="{FE2DE40F-7E84-4483-9B3E-4EE11A0BA233}"/>
                </a:ext>
                <a:ext uri="{C183D7F6-B498-43B3-948B-1728B52AA6E4}">
                  <adec:decorative xmlns:adec="http://schemas.microsoft.com/office/drawing/2017/decorative" val="1"/>
                </a:ext>
              </a:extLst>
            </p:cNvPr>
            <p:cNvSpPr txBox="1"/>
            <p:nvPr/>
          </p:nvSpPr>
          <p:spPr>
            <a:xfrm>
              <a:off x="8018735" y="3644532"/>
              <a:ext cx="1128266"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2"/>
                  </a:solidFill>
                  <a:effectLst/>
                  <a:uLnTx/>
                  <a:uFillTx/>
                  <a:ea typeface="+mn-ea"/>
                  <a:cs typeface="Segoe UI Light" panose="020B0502040204020203" pitchFamily="34" charset="0"/>
                </a:rPr>
                <a:t>Max RU/sec</a:t>
              </a:r>
            </a:p>
          </p:txBody>
        </p:sp>
        <p:sp>
          <p:nvSpPr>
            <p:cNvPr id="7" name="Rounded Rectangle 548">
              <a:extLst>
                <a:ext uri="{FF2B5EF4-FFF2-40B4-BE49-F238E27FC236}">
                  <a16:creationId xmlns:a16="http://schemas.microsoft.com/office/drawing/2014/main" id="{247AF284-1CA0-4557-8366-3B8599AF6C0D}"/>
                </a:ext>
                <a:ext uri="{C183D7F6-B498-43B3-948B-1728B52AA6E4}">
                  <adec:decorative xmlns:adec="http://schemas.microsoft.com/office/drawing/2017/decorative" val="1"/>
                </a:ext>
              </a:extLst>
            </p:cNvPr>
            <p:cNvSpPr/>
            <p:nvPr/>
          </p:nvSpPr>
          <p:spPr>
            <a:xfrm>
              <a:off x="7724994" y="3666723"/>
              <a:ext cx="274320" cy="870319"/>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ea typeface="+mn-ea"/>
                <a:cs typeface="Segoe UI Light" panose="020B0502040204020203" pitchFamily="34" charset="0"/>
              </a:endParaRPr>
            </a:p>
          </p:txBody>
        </p:sp>
        <p:sp>
          <p:nvSpPr>
            <p:cNvPr id="8" name="Rounded Rectangle 549">
              <a:extLst>
                <a:ext uri="{FF2B5EF4-FFF2-40B4-BE49-F238E27FC236}">
                  <a16:creationId xmlns:a16="http://schemas.microsoft.com/office/drawing/2014/main" id="{E4F70E48-7529-46D1-9C76-1E4966AD2AE6}"/>
                </a:ext>
                <a:ext uri="{C183D7F6-B498-43B3-948B-1728B52AA6E4}">
                  <adec:decorative xmlns:adec="http://schemas.microsoft.com/office/drawing/2017/decorative" val="1"/>
                </a:ext>
              </a:extLst>
            </p:cNvPr>
            <p:cNvSpPr/>
            <p:nvPr/>
          </p:nvSpPr>
          <p:spPr>
            <a:xfrm>
              <a:off x="7724994" y="4594346"/>
              <a:ext cx="274320" cy="1470310"/>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ea typeface="+mn-ea"/>
                <a:cs typeface="Segoe UI Light" panose="020B0502040204020203" pitchFamily="34" charset="0"/>
              </a:endParaRPr>
            </a:p>
          </p:txBody>
        </p:sp>
        <p:cxnSp>
          <p:nvCxnSpPr>
            <p:cNvPr id="9" name="Straight Arrow Connector 8">
              <a:extLst>
                <a:ext uri="{FF2B5EF4-FFF2-40B4-BE49-F238E27FC236}">
                  <a16:creationId xmlns:a16="http://schemas.microsoft.com/office/drawing/2014/main" id="{896F2679-739F-42FD-8AB4-55D14255D61E}"/>
                </a:ext>
                <a:ext uri="{C183D7F6-B498-43B3-948B-1728B52AA6E4}">
                  <adec:decorative xmlns:adec="http://schemas.microsoft.com/office/drawing/2017/decorative" val="1"/>
                </a:ext>
              </a:extLst>
            </p:cNvPr>
            <p:cNvCxnSpPr>
              <a:cxnSpLocks/>
            </p:cNvCxnSpPr>
            <p:nvPr/>
          </p:nvCxnSpPr>
          <p:spPr>
            <a:xfrm>
              <a:off x="8009577" y="3638686"/>
              <a:ext cx="1207250" cy="0"/>
            </a:xfrm>
            <a:prstGeom prst="straightConnector1">
              <a:avLst/>
            </a:prstGeom>
            <a:ln w="19050" cap="flat" cmpd="sng" algn="ctr">
              <a:solidFill>
                <a:schemeClr val="bg1">
                  <a:lumMod val="50000"/>
                </a:schemeClr>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10" name="Straight Arrow Connector 9">
              <a:extLst>
                <a:ext uri="{FF2B5EF4-FFF2-40B4-BE49-F238E27FC236}">
                  <a16:creationId xmlns:a16="http://schemas.microsoft.com/office/drawing/2014/main" id="{5694C52B-6773-47A1-BAFE-044E64E79DB2}"/>
                </a:ext>
                <a:ext uri="{C183D7F6-B498-43B3-948B-1728B52AA6E4}">
                  <adec:decorative xmlns:adec="http://schemas.microsoft.com/office/drawing/2017/decorative" val="1"/>
                </a:ext>
              </a:extLst>
            </p:cNvPr>
            <p:cNvCxnSpPr/>
            <p:nvPr/>
          </p:nvCxnSpPr>
          <p:spPr>
            <a:xfrm>
              <a:off x="8009577" y="4567377"/>
              <a:ext cx="1207250" cy="0"/>
            </a:xfrm>
            <a:prstGeom prst="straightConnector1">
              <a:avLst/>
            </a:prstGeom>
            <a:ln w="19050" cap="flat" cmpd="sng" algn="ctr">
              <a:solidFill>
                <a:schemeClr val="bg1">
                  <a:lumMod val="50000"/>
                </a:schemeClr>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11" name="Right Bracket 10">
              <a:extLst>
                <a:ext uri="{FF2B5EF4-FFF2-40B4-BE49-F238E27FC236}">
                  <a16:creationId xmlns:a16="http://schemas.microsoft.com/office/drawing/2014/main" id="{33AA5E0E-FF3A-4D78-ADBC-22D8B8CE59EE}"/>
                </a:ext>
                <a:ext uri="{C183D7F6-B498-43B3-948B-1728B52AA6E4}">
                  <adec:decorative xmlns:adec="http://schemas.microsoft.com/office/drawing/2017/decorative" val="1"/>
                </a:ext>
              </a:extLst>
            </p:cNvPr>
            <p:cNvSpPr/>
            <p:nvPr/>
          </p:nvSpPr>
          <p:spPr>
            <a:xfrm>
              <a:off x="9261647" y="4594346"/>
              <a:ext cx="114582" cy="1470310"/>
            </a:xfrm>
            <a:prstGeom prst="rightBracket">
              <a:avLst/>
            </a:prstGeom>
            <a:ln w="127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ea typeface="+mn-ea"/>
                <a:cs typeface="Segoe UI Light" panose="020B0502040204020203" pitchFamily="34" charset="0"/>
              </a:endParaRPr>
            </a:p>
          </p:txBody>
        </p:sp>
        <p:cxnSp>
          <p:nvCxnSpPr>
            <p:cNvPr id="12" name="Straight Arrow Connector 11">
              <a:extLst>
                <a:ext uri="{FF2B5EF4-FFF2-40B4-BE49-F238E27FC236}">
                  <a16:creationId xmlns:a16="http://schemas.microsoft.com/office/drawing/2014/main" id="{539C00E5-047C-4AAD-9671-47C848BA841D}"/>
                </a:ext>
                <a:ext uri="{C183D7F6-B498-43B3-948B-1728B52AA6E4}">
                  <adec:decorative xmlns:adec="http://schemas.microsoft.com/office/drawing/2017/decorative" val="1"/>
                </a:ext>
              </a:extLst>
            </p:cNvPr>
            <p:cNvCxnSpPr/>
            <p:nvPr/>
          </p:nvCxnSpPr>
          <p:spPr>
            <a:xfrm flipV="1">
              <a:off x="7594150" y="1670170"/>
              <a:ext cx="9214" cy="4476772"/>
            </a:xfrm>
            <a:prstGeom prst="straightConnector1">
              <a:avLst/>
            </a:prstGeom>
            <a:ln w="19050" cap="flat" cmpd="sng" algn="ctr">
              <a:solidFill>
                <a:schemeClr val="bg1">
                  <a:lumMod val="50000"/>
                </a:schemeClr>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13" name="Straight Arrow Connector 12">
              <a:extLst>
                <a:ext uri="{FF2B5EF4-FFF2-40B4-BE49-F238E27FC236}">
                  <a16:creationId xmlns:a16="http://schemas.microsoft.com/office/drawing/2014/main" id="{24990F7F-4AEE-4FFE-ACD1-8A507E475A74}"/>
                </a:ext>
                <a:ext uri="{C183D7F6-B498-43B3-948B-1728B52AA6E4}">
                  <adec:decorative xmlns:adec="http://schemas.microsoft.com/office/drawing/2017/decorative" val="1"/>
                </a:ext>
              </a:extLst>
            </p:cNvPr>
            <p:cNvCxnSpPr>
              <a:cxnSpLocks/>
            </p:cNvCxnSpPr>
            <p:nvPr/>
          </p:nvCxnSpPr>
          <p:spPr>
            <a:xfrm flipV="1">
              <a:off x="7594150" y="6145728"/>
              <a:ext cx="3691614" cy="1"/>
            </a:xfrm>
            <a:prstGeom prst="straightConnector1">
              <a:avLst/>
            </a:prstGeom>
            <a:ln w="19050" cap="flat" cmpd="sng" algn="ctr">
              <a:solidFill>
                <a:schemeClr val="bg1">
                  <a:lumMod val="50000"/>
                </a:schemeClr>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14" name="TextBox 13">
              <a:extLst>
                <a:ext uri="{FF2B5EF4-FFF2-40B4-BE49-F238E27FC236}">
                  <a16:creationId xmlns:a16="http://schemas.microsoft.com/office/drawing/2014/main" id="{88B2A496-FA99-4601-AEE7-22542621E2E7}"/>
                </a:ext>
                <a:ext uri="{C183D7F6-B498-43B3-948B-1728B52AA6E4}">
                  <adec:decorative xmlns:adec="http://schemas.microsoft.com/office/drawing/2017/decorative" val="1"/>
                </a:ext>
              </a:extLst>
            </p:cNvPr>
            <p:cNvSpPr txBox="1"/>
            <p:nvPr/>
          </p:nvSpPr>
          <p:spPr>
            <a:xfrm rot="16200000">
              <a:off x="6087157" y="4029528"/>
              <a:ext cx="250106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effectLst/>
                  <a:uLnTx/>
                  <a:uFillTx/>
                  <a:ea typeface="+mn-ea"/>
                  <a:cs typeface="Segoe UI Light" panose="020B0502040204020203" pitchFamily="34" charset="0"/>
                </a:rPr>
                <a:t>Incoming Requests</a:t>
              </a:r>
            </a:p>
          </p:txBody>
        </p:sp>
        <p:sp>
          <p:nvSpPr>
            <p:cNvPr id="15" name="TextBox 14">
              <a:extLst>
                <a:ext uri="{FF2B5EF4-FFF2-40B4-BE49-F238E27FC236}">
                  <a16:creationId xmlns:a16="http://schemas.microsoft.com/office/drawing/2014/main" id="{E44C1E7B-3B65-4113-A00A-C5CE38D916FA}"/>
                </a:ext>
                <a:ext uri="{C183D7F6-B498-43B3-948B-1728B52AA6E4}">
                  <adec:decorative xmlns:adec="http://schemas.microsoft.com/office/drawing/2017/decorative" val="1"/>
                </a:ext>
              </a:extLst>
            </p:cNvPr>
            <p:cNvSpPr txBox="1"/>
            <p:nvPr/>
          </p:nvSpPr>
          <p:spPr>
            <a:xfrm>
              <a:off x="9435933" y="5175613"/>
              <a:ext cx="183471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ea typeface="+mn-ea"/>
                  <a:cs typeface="Segoe UI Light" panose="020B0502040204020203" pitchFamily="34" charset="0"/>
                </a:rPr>
                <a:t>Replica Quiescent </a:t>
              </a:r>
            </a:p>
          </p:txBody>
        </p:sp>
        <p:sp>
          <p:nvSpPr>
            <p:cNvPr id="16" name="Right Bracket 15">
              <a:extLst>
                <a:ext uri="{FF2B5EF4-FFF2-40B4-BE49-F238E27FC236}">
                  <a16:creationId xmlns:a16="http://schemas.microsoft.com/office/drawing/2014/main" id="{9066E086-7EAF-42C1-A349-4ADFD84EA61A}"/>
                </a:ext>
                <a:ext uri="{C183D7F6-B498-43B3-948B-1728B52AA6E4}">
                  <adec:decorative xmlns:adec="http://schemas.microsoft.com/office/drawing/2017/decorative" val="1"/>
                </a:ext>
              </a:extLst>
            </p:cNvPr>
            <p:cNvSpPr/>
            <p:nvPr/>
          </p:nvSpPr>
          <p:spPr>
            <a:xfrm>
              <a:off x="9261647" y="3664572"/>
              <a:ext cx="114582" cy="878050"/>
            </a:xfrm>
            <a:prstGeom prst="rightBracket">
              <a:avLst/>
            </a:prstGeom>
            <a:ln w="127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ea typeface="+mn-ea"/>
                <a:cs typeface="Segoe UI Light" panose="020B0502040204020203" pitchFamily="34" charset="0"/>
              </a:endParaRPr>
            </a:p>
          </p:txBody>
        </p:sp>
        <p:sp>
          <p:nvSpPr>
            <p:cNvPr id="17" name="Right Bracket 16">
              <a:extLst>
                <a:ext uri="{FF2B5EF4-FFF2-40B4-BE49-F238E27FC236}">
                  <a16:creationId xmlns:a16="http://schemas.microsoft.com/office/drawing/2014/main" id="{6F8A23AD-F596-4B79-BF06-239D0F255A96}"/>
                </a:ext>
                <a:ext uri="{C183D7F6-B498-43B3-948B-1728B52AA6E4}">
                  <adec:decorative xmlns:adec="http://schemas.microsoft.com/office/drawing/2017/decorative" val="1"/>
                </a:ext>
              </a:extLst>
            </p:cNvPr>
            <p:cNvSpPr/>
            <p:nvPr/>
          </p:nvSpPr>
          <p:spPr>
            <a:xfrm>
              <a:off x="9261647" y="2193373"/>
              <a:ext cx="114582" cy="1420557"/>
            </a:xfrm>
            <a:prstGeom prst="rightBracket">
              <a:avLst/>
            </a:prstGeom>
            <a:ln w="127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ea typeface="+mn-ea"/>
                <a:cs typeface="Segoe UI Light" panose="020B0502040204020203" pitchFamily="34" charset="0"/>
              </a:endParaRPr>
            </a:p>
          </p:txBody>
        </p:sp>
        <p:sp>
          <p:nvSpPr>
            <p:cNvPr id="18" name="Rounded Rectangle 559">
              <a:extLst>
                <a:ext uri="{FF2B5EF4-FFF2-40B4-BE49-F238E27FC236}">
                  <a16:creationId xmlns:a16="http://schemas.microsoft.com/office/drawing/2014/main" id="{C1AAB14B-A282-4CDD-879B-CAF233544554}"/>
                </a:ext>
                <a:ext uri="{C183D7F6-B498-43B3-948B-1728B52AA6E4}">
                  <adec:decorative xmlns:adec="http://schemas.microsoft.com/office/drawing/2017/decorative" val="1"/>
                </a:ext>
              </a:extLst>
            </p:cNvPr>
            <p:cNvSpPr/>
            <p:nvPr/>
          </p:nvSpPr>
          <p:spPr>
            <a:xfrm>
              <a:off x="7724994" y="2085782"/>
              <a:ext cx="274320" cy="1528148"/>
            </a:xfrm>
            <a:prstGeom prst="rect">
              <a:avLst/>
            </a:prstGeom>
            <a:solidFill>
              <a:srgbClr val="C7C7C7"/>
            </a:solidFill>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ea typeface="+mn-ea"/>
                <a:cs typeface="Segoe UI Light" panose="020B0502040204020203" pitchFamily="34" charset="0"/>
              </a:endParaRPr>
            </a:p>
          </p:txBody>
        </p:sp>
        <p:cxnSp>
          <p:nvCxnSpPr>
            <p:cNvPr id="19" name="Straight Connector 18">
              <a:extLst>
                <a:ext uri="{FF2B5EF4-FFF2-40B4-BE49-F238E27FC236}">
                  <a16:creationId xmlns:a16="http://schemas.microsoft.com/office/drawing/2014/main" id="{B6EE0A10-7CB0-42BF-A090-CDA2DF86E44A}"/>
                </a:ext>
                <a:ext uri="{C183D7F6-B498-43B3-948B-1728B52AA6E4}">
                  <adec:decorative xmlns:adec="http://schemas.microsoft.com/office/drawing/2017/decorative" val="1"/>
                </a:ext>
              </a:extLst>
            </p:cNvPr>
            <p:cNvCxnSpPr/>
            <p:nvPr/>
          </p:nvCxnSpPr>
          <p:spPr>
            <a:xfrm>
              <a:off x="7682026" y="3282755"/>
              <a:ext cx="367145" cy="0"/>
            </a:xfrm>
            <a:prstGeom prst="line">
              <a:avLst/>
            </a:prstGeom>
            <a:ln w="19050">
              <a:solidFill>
                <a:schemeClr val="bg1">
                  <a:lumMod val="95000"/>
                </a:schemeClr>
              </a:solidFill>
            </a:ln>
          </p:spPr>
          <p:style>
            <a:lnRef idx="2">
              <a:schemeClr val="dk1"/>
            </a:lnRef>
            <a:fillRef idx="0">
              <a:schemeClr val="dk1"/>
            </a:fillRef>
            <a:effectRef idx="1">
              <a:schemeClr val="dk1"/>
            </a:effectRef>
            <a:fontRef idx="minor">
              <a:schemeClr val="tx1"/>
            </a:fontRef>
          </p:style>
        </p:cxnSp>
        <p:cxnSp>
          <p:nvCxnSpPr>
            <p:cNvPr id="20" name="Straight Connector 19">
              <a:extLst>
                <a:ext uri="{FF2B5EF4-FFF2-40B4-BE49-F238E27FC236}">
                  <a16:creationId xmlns:a16="http://schemas.microsoft.com/office/drawing/2014/main" id="{51C3ED07-EC96-427E-9F48-BBE0E9BEFB00}"/>
                </a:ext>
                <a:ext uri="{C183D7F6-B498-43B3-948B-1728B52AA6E4}">
                  <adec:decorative xmlns:adec="http://schemas.microsoft.com/office/drawing/2017/decorative" val="1"/>
                </a:ext>
              </a:extLst>
            </p:cNvPr>
            <p:cNvCxnSpPr/>
            <p:nvPr/>
          </p:nvCxnSpPr>
          <p:spPr>
            <a:xfrm>
              <a:off x="7682026" y="3109596"/>
              <a:ext cx="367145" cy="0"/>
            </a:xfrm>
            <a:prstGeom prst="line">
              <a:avLst/>
            </a:prstGeom>
            <a:ln w="19050">
              <a:solidFill>
                <a:schemeClr val="bg1">
                  <a:lumMod val="95000"/>
                </a:schemeClr>
              </a:solidFill>
            </a:ln>
          </p:spPr>
          <p:style>
            <a:lnRef idx="2">
              <a:schemeClr val="dk1"/>
            </a:lnRef>
            <a:fillRef idx="0">
              <a:schemeClr val="dk1"/>
            </a:fillRef>
            <a:effectRef idx="1">
              <a:schemeClr val="dk1"/>
            </a:effectRef>
            <a:fontRef idx="minor">
              <a:schemeClr val="tx1"/>
            </a:fontRef>
          </p:style>
        </p:cxnSp>
        <p:cxnSp>
          <p:nvCxnSpPr>
            <p:cNvPr id="21" name="Straight Connector 20">
              <a:extLst>
                <a:ext uri="{FF2B5EF4-FFF2-40B4-BE49-F238E27FC236}">
                  <a16:creationId xmlns:a16="http://schemas.microsoft.com/office/drawing/2014/main" id="{77C1A6BC-08B6-4969-A38E-6E7EC94679AD}"/>
                </a:ext>
                <a:ext uri="{C183D7F6-B498-43B3-948B-1728B52AA6E4}">
                  <adec:decorative xmlns:adec="http://schemas.microsoft.com/office/drawing/2017/decorative" val="1"/>
                </a:ext>
              </a:extLst>
            </p:cNvPr>
            <p:cNvCxnSpPr/>
            <p:nvPr/>
          </p:nvCxnSpPr>
          <p:spPr>
            <a:xfrm>
              <a:off x="7682026" y="2936437"/>
              <a:ext cx="367145" cy="0"/>
            </a:xfrm>
            <a:prstGeom prst="line">
              <a:avLst/>
            </a:prstGeom>
            <a:ln w="19050">
              <a:solidFill>
                <a:schemeClr val="bg1">
                  <a:lumMod val="95000"/>
                </a:schemeClr>
              </a:solidFill>
            </a:ln>
          </p:spPr>
          <p:style>
            <a:lnRef idx="2">
              <a:schemeClr val="dk1"/>
            </a:lnRef>
            <a:fillRef idx="0">
              <a:schemeClr val="dk1"/>
            </a:fillRef>
            <a:effectRef idx="1">
              <a:schemeClr val="dk1"/>
            </a:effectRef>
            <a:fontRef idx="minor">
              <a:schemeClr val="tx1"/>
            </a:fontRef>
          </p:style>
        </p:cxnSp>
        <p:cxnSp>
          <p:nvCxnSpPr>
            <p:cNvPr id="22" name="Straight Connector 21">
              <a:extLst>
                <a:ext uri="{FF2B5EF4-FFF2-40B4-BE49-F238E27FC236}">
                  <a16:creationId xmlns:a16="http://schemas.microsoft.com/office/drawing/2014/main" id="{6A23C574-E2FE-4CB0-9673-C0C9B14FDB03}"/>
                </a:ext>
                <a:ext uri="{C183D7F6-B498-43B3-948B-1728B52AA6E4}">
                  <adec:decorative xmlns:adec="http://schemas.microsoft.com/office/drawing/2017/decorative" val="1"/>
                </a:ext>
              </a:extLst>
            </p:cNvPr>
            <p:cNvCxnSpPr/>
            <p:nvPr/>
          </p:nvCxnSpPr>
          <p:spPr>
            <a:xfrm>
              <a:off x="7682026" y="2763279"/>
              <a:ext cx="367145" cy="0"/>
            </a:xfrm>
            <a:prstGeom prst="line">
              <a:avLst/>
            </a:prstGeom>
            <a:ln w="19050">
              <a:solidFill>
                <a:schemeClr val="bg1">
                  <a:lumMod val="95000"/>
                </a:schemeClr>
              </a:solidFill>
            </a:ln>
          </p:spPr>
          <p:style>
            <a:lnRef idx="2">
              <a:schemeClr val="dk1"/>
            </a:lnRef>
            <a:fillRef idx="0">
              <a:schemeClr val="dk1"/>
            </a:fillRef>
            <a:effectRef idx="1">
              <a:schemeClr val="dk1"/>
            </a:effectRef>
            <a:fontRef idx="minor">
              <a:schemeClr val="tx1"/>
            </a:fontRef>
          </p:style>
        </p:cxnSp>
        <p:cxnSp>
          <p:nvCxnSpPr>
            <p:cNvPr id="23" name="Straight Connector 22">
              <a:extLst>
                <a:ext uri="{FF2B5EF4-FFF2-40B4-BE49-F238E27FC236}">
                  <a16:creationId xmlns:a16="http://schemas.microsoft.com/office/drawing/2014/main" id="{A868463B-FC0B-4F14-BD53-441AE6B8477F}"/>
                </a:ext>
                <a:ext uri="{C183D7F6-B498-43B3-948B-1728B52AA6E4}">
                  <adec:decorative xmlns:adec="http://schemas.microsoft.com/office/drawing/2017/decorative" val="1"/>
                </a:ext>
              </a:extLst>
            </p:cNvPr>
            <p:cNvCxnSpPr/>
            <p:nvPr/>
          </p:nvCxnSpPr>
          <p:spPr>
            <a:xfrm>
              <a:off x="7675142" y="2590120"/>
              <a:ext cx="367145" cy="0"/>
            </a:xfrm>
            <a:prstGeom prst="line">
              <a:avLst/>
            </a:prstGeom>
            <a:ln w="19050">
              <a:solidFill>
                <a:schemeClr val="bg1">
                  <a:lumMod val="95000"/>
                </a:schemeClr>
              </a:solidFill>
            </a:ln>
          </p:spPr>
          <p:style>
            <a:lnRef idx="2">
              <a:schemeClr val="dk1"/>
            </a:lnRef>
            <a:fillRef idx="0">
              <a:schemeClr val="dk1"/>
            </a:fillRef>
            <a:effectRef idx="1">
              <a:schemeClr val="dk1"/>
            </a:effectRef>
            <a:fontRef idx="minor">
              <a:schemeClr val="tx1"/>
            </a:fontRef>
          </p:style>
        </p:cxnSp>
        <p:cxnSp>
          <p:nvCxnSpPr>
            <p:cNvPr id="24" name="Straight Connector 23">
              <a:extLst>
                <a:ext uri="{FF2B5EF4-FFF2-40B4-BE49-F238E27FC236}">
                  <a16:creationId xmlns:a16="http://schemas.microsoft.com/office/drawing/2014/main" id="{61B739CC-3D17-4129-A179-DC0AB420DBD1}"/>
                </a:ext>
                <a:ext uri="{C183D7F6-B498-43B3-948B-1728B52AA6E4}">
                  <adec:decorative xmlns:adec="http://schemas.microsoft.com/office/drawing/2017/decorative" val="1"/>
                </a:ext>
              </a:extLst>
            </p:cNvPr>
            <p:cNvCxnSpPr/>
            <p:nvPr/>
          </p:nvCxnSpPr>
          <p:spPr>
            <a:xfrm>
              <a:off x="7682009" y="2416961"/>
              <a:ext cx="367145" cy="0"/>
            </a:xfrm>
            <a:prstGeom prst="line">
              <a:avLst/>
            </a:prstGeom>
            <a:ln w="19050">
              <a:solidFill>
                <a:schemeClr val="bg1">
                  <a:lumMod val="95000"/>
                </a:schemeClr>
              </a:solidFill>
            </a:ln>
          </p:spPr>
          <p:style>
            <a:lnRef idx="2">
              <a:schemeClr val="dk1"/>
            </a:lnRef>
            <a:fillRef idx="0">
              <a:schemeClr val="dk1"/>
            </a:fillRef>
            <a:effectRef idx="1">
              <a:schemeClr val="dk1"/>
            </a:effectRef>
            <a:fontRef idx="minor">
              <a:schemeClr val="tx1"/>
            </a:fontRef>
          </p:style>
        </p:cxnSp>
        <p:cxnSp>
          <p:nvCxnSpPr>
            <p:cNvPr id="25" name="Straight Connector 24">
              <a:extLst>
                <a:ext uri="{FF2B5EF4-FFF2-40B4-BE49-F238E27FC236}">
                  <a16:creationId xmlns:a16="http://schemas.microsoft.com/office/drawing/2014/main" id="{6AD7795E-D17F-4091-B54C-282D0AC6E823}"/>
                </a:ext>
                <a:ext uri="{C183D7F6-B498-43B3-948B-1728B52AA6E4}">
                  <adec:decorative xmlns:adec="http://schemas.microsoft.com/office/drawing/2017/decorative" val="1"/>
                </a:ext>
              </a:extLst>
            </p:cNvPr>
            <p:cNvCxnSpPr/>
            <p:nvPr/>
          </p:nvCxnSpPr>
          <p:spPr>
            <a:xfrm>
              <a:off x="7682026" y="3455912"/>
              <a:ext cx="367145" cy="0"/>
            </a:xfrm>
            <a:prstGeom prst="line">
              <a:avLst/>
            </a:prstGeom>
            <a:ln w="19050">
              <a:solidFill>
                <a:schemeClr val="bg1">
                  <a:lumMod val="95000"/>
                </a:schemeClr>
              </a:solidFill>
            </a:ln>
          </p:spPr>
          <p:style>
            <a:lnRef idx="2">
              <a:schemeClr val="dk1"/>
            </a:lnRef>
            <a:fillRef idx="0">
              <a:schemeClr val="dk1"/>
            </a:fillRef>
            <a:effectRef idx="1">
              <a:schemeClr val="dk1"/>
            </a:effectRef>
            <a:fontRef idx="minor">
              <a:schemeClr val="tx1"/>
            </a:fontRef>
          </p:style>
        </p:cxnSp>
        <p:cxnSp>
          <p:nvCxnSpPr>
            <p:cNvPr id="26" name="Straight Connector 25">
              <a:extLst>
                <a:ext uri="{FF2B5EF4-FFF2-40B4-BE49-F238E27FC236}">
                  <a16:creationId xmlns:a16="http://schemas.microsoft.com/office/drawing/2014/main" id="{4C13752C-07F1-4590-A896-BDF9F90DEEC3}"/>
                </a:ext>
                <a:ext uri="{C183D7F6-B498-43B3-948B-1728B52AA6E4}">
                  <adec:decorative xmlns:adec="http://schemas.microsoft.com/office/drawing/2017/decorative" val="1"/>
                </a:ext>
              </a:extLst>
            </p:cNvPr>
            <p:cNvCxnSpPr/>
            <p:nvPr/>
          </p:nvCxnSpPr>
          <p:spPr>
            <a:xfrm>
              <a:off x="7675137" y="2243802"/>
              <a:ext cx="367145" cy="0"/>
            </a:xfrm>
            <a:prstGeom prst="line">
              <a:avLst/>
            </a:prstGeom>
            <a:ln w="19050">
              <a:solidFill>
                <a:schemeClr val="bg1">
                  <a:lumMod val="95000"/>
                </a:schemeClr>
              </a:solidFill>
            </a:ln>
          </p:spPr>
          <p:style>
            <a:lnRef idx="2">
              <a:schemeClr val="dk1"/>
            </a:lnRef>
            <a:fillRef idx="0">
              <a:schemeClr val="dk1"/>
            </a:fillRef>
            <a:effectRef idx="1">
              <a:schemeClr val="dk1"/>
            </a:effectRef>
            <a:fontRef idx="minor">
              <a:schemeClr val="tx1"/>
            </a:fontRef>
          </p:style>
        </p:cxnSp>
        <p:sp>
          <p:nvSpPr>
            <p:cNvPr id="27" name="TextBox 26">
              <a:extLst>
                <a:ext uri="{FF2B5EF4-FFF2-40B4-BE49-F238E27FC236}">
                  <a16:creationId xmlns:a16="http://schemas.microsoft.com/office/drawing/2014/main" id="{D3781D96-B4DF-40E4-8994-5285D76A9CEA}"/>
                </a:ext>
                <a:ext uri="{C183D7F6-B498-43B3-948B-1728B52AA6E4}">
                  <adec:decorative xmlns:adec="http://schemas.microsoft.com/office/drawing/2017/decorative" val="1"/>
                </a:ext>
              </a:extLst>
            </p:cNvPr>
            <p:cNvSpPr txBox="1"/>
            <p:nvPr/>
          </p:nvSpPr>
          <p:spPr>
            <a:xfrm>
              <a:off x="9435933" y="2749763"/>
              <a:ext cx="118961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ea typeface="+mn-ea"/>
                  <a:cs typeface="Segoe UI Light" panose="020B0502040204020203" pitchFamily="34" charset="0"/>
                </a:rPr>
                <a:t>Rate limit</a:t>
              </a:r>
            </a:p>
          </p:txBody>
        </p:sp>
        <p:sp>
          <p:nvSpPr>
            <p:cNvPr id="28" name="TextBox 27">
              <a:extLst>
                <a:ext uri="{FF2B5EF4-FFF2-40B4-BE49-F238E27FC236}">
                  <a16:creationId xmlns:a16="http://schemas.microsoft.com/office/drawing/2014/main" id="{A4673368-06C0-4308-AB69-0B560736B859}"/>
                </a:ext>
                <a:ext uri="{C183D7F6-B498-43B3-948B-1728B52AA6E4}">
                  <adec:decorative xmlns:adec="http://schemas.microsoft.com/office/drawing/2017/decorative" val="1"/>
                </a:ext>
              </a:extLst>
            </p:cNvPr>
            <p:cNvSpPr txBox="1"/>
            <p:nvPr/>
          </p:nvSpPr>
          <p:spPr>
            <a:xfrm>
              <a:off x="9435933" y="3949709"/>
              <a:ext cx="1740859"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ea typeface="+mn-ea"/>
                  <a:cs typeface="Segoe UI Light" panose="020B0502040204020203" pitchFamily="34" charset="0"/>
                </a:rPr>
                <a:t>No rate limiting</a:t>
              </a:r>
            </a:p>
          </p:txBody>
        </p:sp>
      </p:grpSp>
    </p:spTree>
    <p:extLst>
      <p:ext uri="{BB962C8B-B14F-4D97-AF65-F5344CB8AC3E}">
        <p14:creationId xmlns:p14="http://schemas.microsoft.com/office/powerpoint/2010/main" val="341397734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10869C-EAF3-41A5-BB55-3364A889C18A}"/>
              </a:ext>
            </a:extLst>
          </p:cNvPr>
          <p:cNvSpPr>
            <a:spLocks noGrp="1"/>
          </p:cNvSpPr>
          <p:nvPr>
            <p:ph type="title"/>
          </p:nvPr>
        </p:nvSpPr>
        <p:spPr>
          <a:xfrm>
            <a:off x="269240" y="289511"/>
            <a:ext cx="7467065" cy="612857"/>
          </a:xfrm>
        </p:spPr>
        <p:txBody>
          <a:bodyPr>
            <a:normAutofit fontScale="90000"/>
          </a:bodyPr>
          <a:lstStyle/>
          <a:p>
            <a:r>
              <a:rPr lang="en-US" dirty="0"/>
              <a:t>Measuring RU CHARGE (1</a:t>
            </a:r>
            <a:r>
              <a:rPr lang="en-US" cap="none" dirty="0"/>
              <a:t> of </a:t>
            </a:r>
            <a:r>
              <a:rPr lang="en-US" dirty="0"/>
              <a:t>2)</a:t>
            </a:r>
          </a:p>
        </p:txBody>
      </p:sp>
      <p:sp>
        <p:nvSpPr>
          <p:cNvPr id="5" name="Text Placeholder 4">
            <a:extLst>
              <a:ext uri="{FF2B5EF4-FFF2-40B4-BE49-F238E27FC236}">
                <a16:creationId xmlns:a16="http://schemas.microsoft.com/office/drawing/2014/main" id="{475BB747-8DD2-4842-81BB-D867188267A9}"/>
              </a:ext>
            </a:extLst>
          </p:cNvPr>
          <p:cNvSpPr>
            <a:spLocks noGrp="1"/>
          </p:cNvSpPr>
          <p:nvPr>
            <p:ph type="body" sz="quarter" idx="10"/>
          </p:nvPr>
        </p:nvSpPr>
        <p:spPr>
          <a:xfrm>
            <a:off x="269239" y="1925685"/>
            <a:ext cx="11655839" cy="4957255"/>
          </a:xfrm>
        </p:spPr>
        <p:txBody>
          <a:bodyPr/>
          <a:lstStyle/>
          <a:p>
            <a:pPr lvl="0">
              <a:spcAft>
                <a:spcPts val="2000"/>
              </a:spcAft>
            </a:pPr>
            <a:r>
              <a:rPr lang="en-US" sz="1600" dirty="0">
                <a:solidFill>
                  <a:srgbClr val="0067B7"/>
                </a:solidFill>
              </a:rPr>
              <a:t>ANALYZE QUERY COMPLEXITY</a:t>
            </a:r>
            <a:endParaRPr lang="en-US" b="0" dirty="0">
              <a:solidFill>
                <a:srgbClr val="0067B7"/>
              </a:solidFill>
            </a:endParaRPr>
          </a:p>
          <a:p>
            <a:pPr>
              <a:spcAft>
                <a:spcPts val="2000"/>
              </a:spcAft>
            </a:pPr>
            <a:r>
              <a:rPr lang="en-US" sz="1600" b="0" dirty="0">
                <a:solidFill>
                  <a:srgbClr val="505050"/>
                </a:solidFill>
                <a:latin typeface="Segoe UI Semilight"/>
              </a:rPr>
              <a:t>The complexity of a query impacts how many Request Units are consumed for an operation. The number of predicates, nature of the predicates, number of system functions, and the number of index matches / query results all influence the cost of query operations.</a:t>
            </a:r>
            <a:endParaRPr lang="en-US" dirty="0">
              <a:solidFill>
                <a:srgbClr val="0078D7"/>
              </a:solidFill>
            </a:endParaRPr>
          </a:p>
          <a:p>
            <a:pPr>
              <a:spcAft>
                <a:spcPts val="2000"/>
              </a:spcAft>
            </a:pPr>
            <a:r>
              <a:rPr lang="en-US" sz="1600" dirty="0">
                <a:solidFill>
                  <a:srgbClr val="0067B7"/>
                </a:solidFill>
              </a:rPr>
              <a:t>MEASURE QUERY COST</a:t>
            </a:r>
            <a:endParaRPr lang="en-US" b="0" dirty="0">
              <a:solidFill>
                <a:srgbClr val="0067B7"/>
              </a:solidFill>
            </a:endParaRPr>
          </a:p>
          <a:p>
            <a:r>
              <a:rPr lang="en-US" sz="1600" b="0" dirty="0">
                <a:solidFill>
                  <a:srgbClr val="505050"/>
                </a:solidFill>
                <a:latin typeface="Segoe UI Semilight"/>
              </a:rPr>
              <a:t>To measure the cost of any operation (create, update, or delete):</a:t>
            </a:r>
          </a:p>
          <a:p>
            <a:pPr marL="497397" lvl="2" indent="-285750"/>
            <a:r>
              <a:rPr lang="en-US" sz="1400" dirty="0">
                <a:solidFill>
                  <a:srgbClr val="505050"/>
                </a:solidFill>
                <a:latin typeface="Segoe UI Semilight"/>
                <a:cs typeface="Segoe UI Semibold" charset="0"/>
              </a:rPr>
              <a:t>Inspect the x-</a:t>
            </a:r>
            <a:r>
              <a:rPr lang="en-US" sz="1400" dirty="0" err="1">
                <a:solidFill>
                  <a:srgbClr val="505050"/>
                </a:solidFill>
                <a:latin typeface="Segoe UI Semilight"/>
                <a:cs typeface="Segoe UI Semibold" charset="0"/>
              </a:rPr>
              <a:t>ms</a:t>
            </a:r>
            <a:r>
              <a:rPr lang="en-US" sz="1400" dirty="0">
                <a:solidFill>
                  <a:srgbClr val="505050"/>
                </a:solidFill>
                <a:latin typeface="Segoe UI Semilight"/>
                <a:cs typeface="Segoe UI Semibold" charset="0"/>
              </a:rPr>
              <a:t>-request-charge header</a:t>
            </a:r>
          </a:p>
          <a:p>
            <a:pPr marL="497397" lvl="2" indent="-285750">
              <a:spcAft>
                <a:spcPts val="2400"/>
              </a:spcAft>
            </a:pPr>
            <a:r>
              <a:rPr lang="en-US" sz="1400" dirty="0">
                <a:solidFill>
                  <a:srgbClr val="505050"/>
                </a:solidFill>
                <a:latin typeface="Segoe UI Semilight"/>
                <a:cs typeface="Segoe UI Semibold" charset="0"/>
              </a:rPr>
              <a:t>Inspect the </a:t>
            </a:r>
            <a:r>
              <a:rPr lang="en-US" sz="1400" dirty="0" err="1">
                <a:solidFill>
                  <a:srgbClr val="505050"/>
                </a:solidFill>
                <a:latin typeface="Segoe UI Semilight"/>
                <a:cs typeface="Segoe UI Semibold" charset="0"/>
              </a:rPr>
              <a:t>RequestCharge</a:t>
            </a:r>
            <a:r>
              <a:rPr lang="en-US" sz="1400" dirty="0">
                <a:solidFill>
                  <a:srgbClr val="505050"/>
                </a:solidFill>
                <a:latin typeface="Segoe UI Semilight"/>
                <a:cs typeface="Segoe UI Semibold" charset="0"/>
              </a:rPr>
              <a:t> property in </a:t>
            </a:r>
            <a:r>
              <a:rPr lang="en-US" sz="1400" dirty="0" err="1">
                <a:solidFill>
                  <a:srgbClr val="505050"/>
                </a:solidFill>
                <a:latin typeface="Segoe UI Semilight"/>
                <a:cs typeface="Segoe UI Semibold" charset="0"/>
              </a:rPr>
              <a:t>ResourceResponse</a:t>
            </a:r>
            <a:r>
              <a:rPr lang="en-US" sz="1400" dirty="0">
                <a:solidFill>
                  <a:srgbClr val="505050"/>
                </a:solidFill>
                <a:latin typeface="Segoe UI Semilight"/>
                <a:cs typeface="Segoe UI Semibold" charset="0"/>
              </a:rPr>
              <a:t> or </a:t>
            </a:r>
            <a:r>
              <a:rPr lang="en-US" sz="1400" dirty="0" err="1">
                <a:solidFill>
                  <a:srgbClr val="505050"/>
                </a:solidFill>
                <a:latin typeface="Segoe UI Semilight"/>
                <a:cs typeface="Segoe UI Semibold" charset="0"/>
              </a:rPr>
              <a:t>FeedResponse</a:t>
            </a:r>
            <a:r>
              <a:rPr lang="en-US" sz="1400" dirty="0">
                <a:solidFill>
                  <a:srgbClr val="505050"/>
                </a:solidFill>
                <a:latin typeface="Segoe UI Semilight"/>
                <a:cs typeface="Segoe UI Semibold" charset="0"/>
              </a:rPr>
              <a:t> in the SDK</a:t>
            </a:r>
            <a:endParaRPr lang="en-US" sz="1600" dirty="0">
              <a:solidFill>
                <a:srgbClr val="0078D7"/>
              </a:solidFill>
            </a:endParaRPr>
          </a:p>
          <a:p>
            <a:pPr lvl="0">
              <a:spcAft>
                <a:spcPts val="2000"/>
              </a:spcAft>
            </a:pPr>
            <a:r>
              <a:rPr lang="en-US" sz="1600" dirty="0">
                <a:solidFill>
                  <a:srgbClr val="0067B7"/>
                </a:solidFill>
              </a:rPr>
              <a:t>NUMBER OF INDEXED TERMS IMPACTS WRITE RU CHARGES</a:t>
            </a:r>
            <a:endParaRPr lang="en-US" b="0" dirty="0">
              <a:solidFill>
                <a:srgbClr val="0067B7"/>
              </a:solidFill>
            </a:endParaRPr>
          </a:p>
          <a:p>
            <a:pPr>
              <a:spcAft>
                <a:spcPts val="2300"/>
              </a:spcAft>
            </a:pPr>
            <a:r>
              <a:rPr lang="en-US" sz="1600" b="0" dirty="0">
                <a:solidFill>
                  <a:srgbClr val="505050"/>
                </a:solidFill>
                <a:latin typeface="Segoe UI Semilight"/>
              </a:rPr>
              <a:t>Every write operation will require the indexer to run. The more indexed terms you have, the more indexing will be directly having an effect on the RU charge.</a:t>
            </a:r>
          </a:p>
          <a:p>
            <a:r>
              <a:rPr lang="en-US" sz="1600" b="0" dirty="0">
                <a:solidFill>
                  <a:srgbClr val="505050"/>
                </a:solidFill>
                <a:latin typeface="Segoe UI Semilight"/>
              </a:rPr>
              <a:t>You can optimize for this by fine-tuning your index policy to include only fields and/or paths certain to be used in queries.</a:t>
            </a:r>
            <a:endParaRPr lang="en-US" sz="1400" dirty="0">
              <a:solidFill>
                <a:srgbClr val="505050"/>
              </a:solidFill>
              <a:latin typeface="Segoe UI Semilight"/>
              <a:cs typeface="Segoe UI Semibold" charset="0"/>
            </a:endParaRPr>
          </a:p>
        </p:txBody>
      </p:sp>
    </p:spTree>
    <p:extLst>
      <p:ext uri="{BB962C8B-B14F-4D97-AF65-F5344CB8AC3E}">
        <p14:creationId xmlns:p14="http://schemas.microsoft.com/office/powerpoint/2010/main" val="148650617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10869C-EAF3-41A5-BB55-3364A889C18A}"/>
              </a:ext>
            </a:extLst>
          </p:cNvPr>
          <p:cNvSpPr>
            <a:spLocks noGrp="1"/>
          </p:cNvSpPr>
          <p:nvPr>
            <p:ph type="title"/>
          </p:nvPr>
        </p:nvSpPr>
        <p:spPr>
          <a:xfrm>
            <a:off x="269240" y="289512"/>
            <a:ext cx="7443002" cy="648952"/>
          </a:xfrm>
        </p:spPr>
        <p:txBody>
          <a:bodyPr>
            <a:normAutofit fontScale="90000"/>
          </a:bodyPr>
          <a:lstStyle/>
          <a:p>
            <a:r>
              <a:rPr lang="en-US" dirty="0"/>
              <a:t>Measuring RU CHARGE (2</a:t>
            </a:r>
            <a:r>
              <a:rPr lang="en-US" cap="none" dirty="0"/>
              <a:t> of </a:t>
            </a:r>
            <a:r>
              <a:rPr lang="en-US" dirty="0"/>
              <a:t>2)</a:t>
            </a:r>
          </a:p>
        </p:txBody>
      </p:sp>
      <p:sp>
        <p:nvSpPr>
          <p:cNvPr id="5" name="Text Placeholder 4">
            <a:extLst>
              <a:ext uri="{FF2B5EF4-FFF2-40B4-BE49-F238E27FC236}">
                <a16:creationId xmlns:a16="http://schemas.microsoft.com/office/drawing/2014/main" id="{475BB747-8DD2-4842-81BB-D867188267A9}"/>
              </a:ext>
            </a:extLst>
          </p:cNvPr>
          <p:cNvSpPr>
            <a:spLocks noGrp="1"/>
          </p:cNvSpPr>
          <p:nvPr>
            <p:ph type="body" sz="quarter" idx="10"/>
          </p:nvPr>
        </p:nvSpPr>
        <p:spPr>
          <a:xfrm>
            <a:off x="269239" y="1925685"/>
            <a:ext cx="11655839" cy="3141373"/>
          </a:xfrm>
        </p:spPr>
        <p:txBody>
          <a:bodyPr/>
          <a:lstStyle/>
          <a:p>
            <a:pPr>
              <a:spcAft>
                <a:spcPts val="2400"/>
              </a:spcAft>
            </a:pPr>
            <a:r>
              <a:rPr lang="en-US" sz="1600" dirty="0">
                <a:solidFill>
                  <a:srgbClr val="0067B7"/>
                </a:solidFill>
              </a:rPr>
              <a:t>STABILIZED LOGICAL CHARGES</a:t>
            </a:r>
            <a:endParaRPr lang="en-US" sz="1600" b="0" strike="sngStrike" dirty="0">
              <a:solidFill>
                <a:srgbClr val="0067B7"/>
              </a:solidFill>
            </a:endParaRPr>
          </a:p>
          <a:p>
            <a:pPr>
              <a:spcAft>
                <a:spcPts val="2200"/>
              </a:spcAft>
            </a:pPr>
            <a:r>
              <a:rPr lang="en-US" sz="1600" b="0" dirty="0">
                <a:solidFill>
                  <a:srgbClr val="505050"/>
                </a:solidFill>
                <a:latin typeface="Segoe UI Semilight"/>
              </a:rPr>
              <a:t>Azure Cosmos DB uses information about past runs to produce a stable logical charge for the majority of CRUD or query operations.</a:t>
            </a:r>
          </a:p>
          <a:p>
            <a:pPr>
              <a:spcAft>
                <a:spcPts val="2100"/>
              </a:spcAft>
            </a:pPr>
            <a:r>
              <a:rPr lang="en-US" sz="1600" b="0" dirty="0">
                <a:solidFill>
                  <a:srgbClr val="505050"/>
                </a:solidFill>
                <a:latin typeface="Segoe UI Semilight"/>
              </a:rPr>
              <a:t>Since this stable charge exists, we can rely on our operations having a </a:t>
            </a:r>
            <a:r>
              <a:rPr lang="en-US" sz="1600" dirty="0">
                <a:solidFill>
                  <a:srgbClr val="505050"/>
                </a:solidFill>
                <a:latin typeface="Segoe UI Semibold" panose="020B0702040204020203" pitchFamily="34" charset="0"/>
                <a:cs typeface="Segoe UI Semibold" panose="020B0702040204020203" pitchFamily="34" charset="0"/>
              </a:rPr>
              <a:t>high degree of predictability</a:t>
            </a:r>
            <a:r>
              <a:rPr lang="en-US" sz="1600" b="0" dirty="0">
                <a:solidFill>
                  <a:srgbClr val="505050"/>
                </a:solidFill>
                <a:latin typeface="Segoe UI Semilight"/>
                <a:cs typeface="Segoe UI Semibold" panose="020B0702040204020203" pitchFamily="34" charset="0"/>
              </a:rPr>
              <a:t> </a:t>
            </a:r>
            <a:r>
              <a:rPr lang="en-US" sz="1600" b="0" dirty="0">
                <a:solidFill>
                  <a:srgbClr val="505050"/>
                </a:solidFill>
                <a:latin typeface="Segoe UI Semilight"/>
              </a:rPr>
              <a:t>with very little variation. We can use the predictable RU charges for future capacity planning.</a:t>
            </a:r>
            <a:endParaRPr lang="en-US" dirty="0">
              <a:solidFill>
                <a:srgbClr val="0078D7"/>
              </a:solidFill>
            </a:endParaRPr>
          </a:p>
          <a:p>
            <a:pPr>
              <a:spcAft>
                <a:spcPts val="2000"/>
              </a:spcAft>
            </a:pPr>
            <a:r>
              <a:rPr lang="en-US" sz="1600" dirty="0">
                <a:solidFill>
                  <a:srgbClr val="0067B7"/>
                </a:solidFill>
              </a:rPr>
              <a:t>BULK OF QUERY RU CHARGES IS IO</a:t>
            </a:r>
            <a:endParaRPr lang="en-US" b="0" dirty="0">
              <a:solidFill>
                <a:srgbClr val="0067B7"/>
              </a:solidFill>
            </a:endParaRPr>
          </a:p>
          <a:p>
            <a:r>
              <a:rPr lang="en-US" sz="1600" b="0" dirty="0">
                <a:solidFill>
                  <a:srgbClr val="505050"/>
                </a:solidFill>
                <a:latin typeface="Segoe UI Semilight"/>
              </a:rPr>
              <a:t>Query RU is directly proportional to the quantity of query results.</a:t>
            </a:r>
          </a:p>
        </p:txBody>
      </p:sp>
    </p:spTree>
    <p:extLst>
      <p:ext uri="{BB962C8B-B14F-4D97-AF65-F5344CB8AC3E}">
        <p14:creationId xmlns:p14="http://schemas.microsoft.com/office/powerpoint/2010/main" val="34294471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F44B0-691F-4AC3-844D-213EEDFCB55A}"/>
              </a:ext>
            </a:extLst>
          </p:cNvPr>
          <p:cNvSpPr>
            <a:spLocks noGrp="1"/>
          </p:cNvSpPr>
          <p:nvPr>
            <p:ph type="title"/>
          </p:nvPr>
        </p:nvSpPr>
        <p:spPr>
          <a:xfrm>
            <a:off x="1077284" y="289511"/>
            <a:ext cx="10039752" cy="576763"/>
          </a:xfrm>
        </p:spPr>
        <p:txBody>
          <a:bodyPr>
            <a:normAutofit fontScale="90000"/>
          </a:bodyPr>
          <a:lstStyle/>
          <a:p>
            <a:r>
              <a:rPr lang="en-US" dirty="0"/>
              <a:t>RU Charge Measurement Example (1</a:t>
            </a:r>
            <a:r>
              <a:rPr lang="en-US" cap="none" dirty="0"/>
              <a:t> of </a:t>
            </a:r>
            <a:r>
              <a:rPr lang="en-US" dirty="0"/>
              <a:t>3)</a:t>
            </a:r>
          </a:p>
        </p:txBody>
      </p:sp>
      <p:grpSp>
        <p:nvGrpSpPr>
          <p:cNvPr id="8" name="Group 7" descr=".NET logo">
            <a:extLst>
              <a:ext uri="{FF2B5EF4-FFF2-40B4-BE49-F238E27FC236}">
                <a16:creationId xmlns:a16="http://schemas.microsoft.com/office/drawing/2014/main" id="{5634BDA0-0A9F-4C64-98C3-F58091D47E3D}"/>
              </a:ext>
              <a:ext uri="{C183D7F6-B498-43B3-948B-1728B52AA6E4}">
                <adec:decorative xmlns:adec="http://schemas.microsoft.com/office/drawing/2017/decorative" val="0"/>
              </a:ext>
            </a:extLst>
          </p:cNvPr>
          <p:cNvGrpSpPr/>
          <p:nvPr/>
        </p:nvGrpSpPr>
        <p:grpSpPr>
          <a:xfrm>
            <a:off x="11169383" y="5988593"/>
            <a:ext cx="607510" cy="607510"/>
            <a:chOff x="11169383" y="5988593"/>
            <a:chExt cx="607510" cy="607510"/>
          </a:xfrm>
        </p:grpSpPr>
        <p:sp>
          <p:nvSpPr>
            <p:cNvPr id="9" name="Rectangle 8">
              <a:extLst>
                <a:ext uri="{FF2B5EF4-FFF2-40B4-BE49-F238E27FC236}">
                  <a16:creationId xmlns:a16="http://schemas.microsoft.com/office/drawing/2014/main" id="{9C55DCF1-4D09-4BC6-A2AD-C0A03D5AE0AF}"/>
                </a:ext>
                <a:ext uri="{C183D7F6-B498-43B3-948B-1728B52AA6E4}">
                  <adec:decorative xmlns:adec="http://schemas.microsoft.com/office/drawing/2017/decorative" val="1"/>
                </a:ext>
              </a:extLst>
            </p:cNvPr>
            <p:cNvSpPr/>
            <p:nvPr/>
          </p:nvSpPr>
          <p:spPr bwMode="auto">
            <a:xfrm>
              <a:off x="11169383" y="5988593"/>
              <a:ext cx="607510" cy="60751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0" name="Freeform: Shape 9">
              <a:extLst>
                <a:ext uri="{FF2B5EF4-FFF2-40B4-BE49-F238E27FC236}">
                  <a16:creationId xmlns:a16="http://schemas.microsoft.com/office/drawing/2014/main" id="{BF05784E-417E-4487-94B1-8A59B9EBCF36}"/>
                </a:ext>
                <a:ext uri="{C183D7F6-B498-43B3-948B-1728B52AA6E4}">
                  <adec:decorative xmlns:adec="http://schemas.microsoft.com/office/drawing/2017/decorative" val="1"/>
                </a:ext>
              </a:extLst>
            </p:cNvPr>
            <p:cNvSpPr/>
            <p:nvPr/>
          </p:nvSpPr>
          <p:spPr bwMode="auto">
            <a:xfrm>
              <a:off x="11253107" y="6209947"/>
              <a:ext cx="435337" cy="165698"/>
            </a:xfrm>
            <a:custGeom>
              <a:avLst/>
              <a:gdLst>
                <a:gd name="connsiteX0" fmla="*/ 24780 w 853976"/>
                <a:gd name="connsiteY0" fmla="*/ 883727 h 933956"/>
                <a:gd name="connsiteX1" fmla="*/ 42639 w 853976"/>
                <a:gd name="connsiteY1" fmla="*/ 891206 h 933956"/>
                <a:gd name="connsiteX2" fmla="*/ 50006 w 853976"/>
                <a:gd name="connsiteY2" fmla="*/ 908953 h 933956"/>
                <a:gd name="connsiteX3" fmla="*/ 42639 w 853976"/>
                <a:gd name="connsiteY3" fmla="*/ 926589 h 933956"/>
                <a:gd name="connsiteX4" fmla="*/ 24780 w 853976"/>
                <a:gd name="connsiteY4" fmla="*/ 933956 h 933956"/>
                <a:gd name="connsiteX5" fmla="*/ 7255 w 853976"/>
                <a:gd name="connsiteY5" fmla="*/ 926589 h 933956"/>
                <a:gd name="connsiteX6" fmla="*/ 0 w 853976"/>
                <a:gd name="connsiteY6" fmla="*/ 908953 h 933956"/>
                <a:gd name="connsiteX7" fmla="*/ 7255 w 853976"/>
                <a:gd name="connsiteY7" fmla="*/ 891206 h 933956"/>
                <a:gd name="connsiteX8" fmla="*/ 24780 w 853976"/>
                <a:gd name="connsiteY8" fmla="*/ 883727 h 933956"/>
                <a:gd name="connsiteX9" fmla="*/ 631850 w 853976"/>
                <a:gd name="connsiteY9" fmla="*/ 608916 h 933956"/>
                <a:gd name="connsiteX10" fmla="*/ 853976 w 853976"/>
                <a:gd name="connsiteY10" fmla="*/ 608916 h 933956"/>
                <a:gd name="connsiteX11" fmla="*/ 853976 w 853976"/>
                <a:gd name="connsiteY11" fmla="*/ 642849 h 933956"/>
                <a:gd name="connsiteX12" fmla="*/ 761554 w 853976"/>
                <a:gd name="connsiteY12" fmla="*/ 642849 h 933956"/>
                <a:gd name="connsiteX13" fmla="*/ 761554 w 853976"/>
                <a:gd name="connsiteY13" fmla="*/ 929045 h 933956"/>
                <a:gd name="connsiteX14" fmla="*/ 724049 w 853976"/>
                <a:gd name="connsiteY14" fmla="*/ 929045 h 933956"/>
                <a:gd name="connsiteX15" fmla="*/ 724049 w 853976"/>
                <a:gd name="connsiteY15" fmla="*/ 642849 h 933956"/>
                <a:gd name="connsiteX16" fmla="*/ 631850 w 853976"/>
                <a:gd name="connsiteY16" fmla="*/ 642849 h 933956"/>
                <a:gd name="connsiteX17" fmla="*/ 631850 w 853976"/>
                <a:gd name="connsiteY17" fmla="*/ 608916 h 933956"/>
                <a:gd name="connsiteX18" fmla="*/ 436067 w 853976"/>
                <a:gd name="connsiteY18" fmla="*/ 608916 h 933956"/>
                <a:gd name="connsiteX19" fmla="*/ 598587 w 853976"/>
                <a:gd name="connsiteY19" fmla="*/ 608916 h 933956"/>
                <a:gd name="connsiteX20" fmla="*/ 598587 w 853976"/>
                <a:gd name="connsiteY20" fmla="*/ 642849 h 933956"/>
                <a:gd name="connsiteX21" fmla="*/ 473571 w 853976"/>
                <a:gd name="connsiteY21" fmla="*/ 642849 h 933956"/>
                <a:gd name="connsiteX22" fmla="*/ 473571 w 853976"/>
                <a:gd name="connsiteY22" fmla="*/ 749335 h 933956"/>
                <a:gd name="connsiteX23" fmla="*/ 589211 w 853976"/>
                <a:gd name="connsiteY23" fmla="*/ 749335 h 933956"/>
                <a:gd name="connsiteX24" fmla="*/ 589211 w 853976"/>
                <a:gd name="connsiteY24" fmla="*/ 783045 h 933956"/>
                <a:gd name="connsiteX25" fmla="*/ 473571 w 853976"/>
                <a:gd name="connsiteY25" fmla="*/ 783045 h 933956"/>
                <a:gd name="connsiteX26" fmla="*/ 473571 w 853976"/>
                <a:gd name="connsiteY26" fmla="*/ 895112 h 933956"/>
                <a:gd name="connsiteX27" fmla="*/ 605731 w 853976"/>
                <a:gd name="connsiteY27" fmla="*/ 895112 h 933956"/>
                <a:gd name="connsiteX28" fmla="*/ 605731 w 853976"/>
                <a:gd name="connsiteY28" fmla="*/ 929045 h 933956"/>
                <a:gd name="connsiteX29" fmla="*/ 436067 w 853976"/>
                <a:gd name="connsiteY29" fmla="*/ 929045 h 933956"/>
                <a:gd name="connsiteX30" fmla="*/ 436067 w 853976"/>
                <a:gd name="connsiteY30" fmla="*/ 608916 h 933956"/>
                <a:gd name="connsiteX31" fmla="*/ 102691 w 853976"/>
                <a:gd name="connsiteY31" fmla="*/ 608916 h 933956"/>
                <a:gd name="connsiteX32" fmla="*/ 151359 w 853976"/>
                <a:gd name="connsiteY32" fmla="*/ 608916 h 933956"/>
                <a:gd name="connsiteX33" fmla="*/ 311646 w 853976"/>
                <a:gd name="connsiteY33" fmla="*/ 860063 h 933956"/>
                <a:gd name="connsiteX34" fmla="*/ 324594 w 853976"/>
                <a:gd name="connsiteY34" fmla="*/ 881495 h 933956"/>
                <a:gd name="connsiteX35" fmla="*/ 325487 w 853976"/>
                <a:gd name="connsiteY35" fmla="*/ 881495 h 933956"/>
                <a:gd name="connsiteX36" fmla="*/ 323255 w 853976"/>
                <a:gd name="connsiteY36" fmla="*/ 834390 h 933956"/>
                <a:gd name="connsiteX37" fmla="*/ 323255 w 853976"/>
                <a:gd name="connsiteY37" fmla="*/ 608916 h 933956"/>
                <a:gd name="connsiteX38" fmla="*/ 360760 w 853976"/>
                <a:gd name="connsiteY38" fmla="*/ 608916 h 933956"/>
                <a:gd name="connsiteX39" fmla="*/ 360760 w 853976"/>
                <a:gd name="connsiteY39" fmla="*/ 929045 h 933956"/>
                <a:gd name="connsiteX40" fmla="*/ 314772 w 853976"/>
                <a:gd name="connsiteY40" fmla="*/ 929045 h 933956"/>
                <a:gd name="connsiteX41" fmla="*/ 150019 w 853976"/>
                <a:gd name="connsiteY41" fmla="*/ 673879 h 933956"/>
                <a:gd name="connsiteX42" fmla="*/ 139750 w 853976"/>
                <a:gd name="connsiteY42" fmla="*/ 653788 h 933956"/>
                <a:gd name="connsiteX43" fmla="*/ 138411 w 853976"/>
                <a:gd name="connsiteY43" fmla="*/ 653788 h 933956"/>
                <a:gd name="connsiteX44" fmla="*/ 140196 w 853976"/>
                <a:gd name="connsiteY44" fmla="*/ 697766 h 933956"/>
                <a:gd name="connsiteX45" fmla="*/ 140196 w 853976"/>
                <a:gd name="connsiteY45" fmla="*/ 929045 h 933956"/>
                <a:gd name="connsiteX46" fmla="*/ 102691 w 853976"/>
                <a:gd name="connsiteY46" fmla="*/ 929045 h 933956"/>
                <a:gd name="connsiteX47" fmla="*/ 102691 w 853976"/>
                <a:gd name="connsiteY47" fmla="*/ 608916 h 933956"/>
                <a:gd name="connsiteX48" fmla="*/ 116876 w 853976"/>
                <a:gd name="connsiteY48" fmla="*/ 0 h 933956"/>
                <a:gd name="connsiteX49" fmla="*/ 389019 w 853976"/>
                <a:gd name="connsiteY49" fmla="*/ 0 h 933956"/>
                <a:gd name="connsiteX50" fmla="*/ 389019 w 853976"/>
                <a:gd name="connsiteY50" fmla="*/ 212602 h 933956"/>
                <a:gd name="connsiteX51" fmla="*/ 116876 w 853976"/>
                <a:gd name="connsiteY51" fmla="*/ 0 h 933956"/>
                <a:gd name="connsiteX0" fmla="*/ 24780 w 853976"/>
                <a:gd name="connsiteY0" fmla="*/ 883727 h 933956"/>
                <a:gd name="connsiteX1" fmla="*/ 42639 w 853976"/>
                <a:gd name="connsiteY1" fmla="*/ 891206 h 933956"/>
                <a:gd name="connsiteX2" fmla="*/ 50006 w 853976"/>
                <a:gd name="connsiteY2" fmla="*/ 908953 h 933956"/>
                <a:gd name="connsiteX3" fmla="*/ 42639 w 853976"/>
                <a:gd name="connsiteY3" fmla="*/ 926589 h 933956"/>
                <a:gd name="connsiteX4" fmla="*/ 24780 w 853976"/>
                <a:gd name="connsiteY4" fmla="*/ 933956 h 933956"/>
                <a:gd name="connsiteX5" fmla="*/ 7255 w 853976"/>
                <a:gd name="connsiteY5" fmla="*/ 926589 h 933956"/>
                <a:gd name="connsiteX6" fmla="*/ 0 w 853976"/>
                <a:gd name="connsiteY6" fmla="*/ 908953 h 933956"/>
                <a:gd name="connsiteX7" fmla="*/ 7255 w 853976"/>
                <a:gd name="connsiteY7" fmla="*/ 891206 h 933956"/>
                <a:gd name="connsiteX8" fmla="*/ 24780 w 853976"/>
                <a:gd name="connsiteY8" fmla="*/ 883727 h 933956"/>
                <a:gd name="connsiteX9" fmla="*/ 631850 w 853976"/>
                <a:gd name="connsiteY9" fmla="*/ 608916 h 933956"/>
                <a:gd name="connsiteX10" fmla="*/ 853976 w 853976"/>
                <a:gd name="connsiteY10" fmla="*/ 608916 h 933956"/>
                <a:gd name="connsiteX11" fmla="*/ 853976 w 853976"/>
                <a:gd name="connsiteY11" fmla="*/ 642849 h 933956"/>
                <a:gd name="connsiteX12" fmla="*/ 761554 w 853976"/>
                <a:gd name="connsiteY12" fmla="*/ 642849 h 933956"/>
                <a:gd name="connsiteX13" fmla="*/ 761554 w 853976"/>
                <a:gd name="connsiteY13" fmla="*/ 929045 h 933956"/>
                <a:gd name="connsiteX14" fmla="*/ 724049 w 853976"/>
                <a:gd name="connsiteY14" fmla="*/ 929045 h 933956"/>
                <a:gd name="connsiteX15" fmla="*/ 724049 w 853976"/>
                <a:gd name="connsiteY15" fmla="*/ 642849 h 933956"/>
                <a:gd name="connsiteX16" fmla="*/ 631850 w 853976"/>
                <a:gd name="connsiteY16" fmla="*/ 642849 h 933956"/>
                <a:gd name="connsiteX17" fmla="*/ 631850 w 853976"/>
                <a:gd name="connsiteY17" fmla="*/ 608916 h 933956"/>
                <a:gd name="connsiteX18" fmla="*/ 436067 w 853976"/>
                <a:gd name="connsiteY18" fmla="*/ 608916 h 933956"/>
                <a:gd name="connsiteX19" fmla="*/ 598587 w 853976"/>
                <a:gd name="connsiteY19" fmla="*/ 608916 h 933956"/>
                <a:gd name="connsiteX20" fmla="*/ 598587 w 853976"/>
                <a:gd name="connsiteY20" fmla="*/ 642849 h 933956"/>
                <a:gd name="connsiteX21" fmla="*/ 473571 w 853976"/>
                <a:gd name="connsiteY21" fmla="*/ 642849 h 933956"/>
                <a:gd name="connsiteX22" fmla="*/ 473571 w 853976"/>
                <a:gd name="connsiteY22" fmla="*/ 749335 h 933956"/>
                <a:gd name="connsiteX23" fmla="*/ 589211 w 853976"/>
                <a:gd name="connsiteY23" fmla="*/ 749335 h 933956"/>
                <a:gd name="connsiteX24" fmla="*/ 589211 w 853976"/>
                <a:gd name="connsiteY24" fmla="*/ 783045 h 933956"/>
                <a:gd name="connsiteX25" fmla="*/ 473571 w 853976"/>
                <a:gd name="connsiteY25" fmla="*/ 783045 h 933956"/>
                <a:gd name="connsiteX26" fmla="*/ 473571 w 853976"/>
                <a:gd name="connsiteY26" fmla="*/ 895112 h 933956"/>
                <a:gd name="connsiteX27" fmla="*/ 605731 w 853976"/>
                <a:gd name="connsiteY27" fmla="*/ 895112 h 933956"/>
                <a:gd name="connsiteX28" fmla="*/ 605731 w 853976"/>
                <a:gd name="connsiteY28" fmla="*/ 929045 h 933956"/>
                <a:gd name="connsiteX29" fmla="*/ 436067 w 853976"/>
                <a:gd name="connsiteY29" fmla="*/ 929045 h 933956"/>
                <a:gd name="connsiteX30" fmla="*/ 436067 w 853976"/>
                <a:gd name="connsiteY30" fmla="*/ 608916 h 933956"/>
                <a:gd name="connsiteX31" fmla="*/ 102691 w 853976"/>
                <a:gd name="connsiteY31" fmla="*/ 608916 h 933956"/>
                <a:gd name="connsiteX32" fmla="*/ 151359 w 853976"/>
                <a:gd name="connsiteY32" fmla="*/ 608916 h 933956"/>
                <a:gd name="connsiteX33" fmla="*/ 311646 w 853976"/>
                <a:gd name="connsiteY33" fmla="*/ 860063 h 933956"/>
                <a:gd name="connsiteX34" fmla="*/ 324594 w 853976"/>
                <a:gd name="connsiteY34" fmla="*/ 881495 h 933956"/>
                <a:gd name="connsiteX35" fmla="*/ 325487 w 853976"/>
                <a:gd name="connsiteY35" fmla="*/ 881495 h 933956"/>
                <a:gd name="connsiteX36" fmla="*/ 323255 w 853976"/>
                <a:gd name="connsiteY36" fmla="*/ 834390 h 933956"/>
                <a:gd name="connsiteX37" fmla="*/ 323255 w 853976"/>
                <a:gd name="connsiteY37" fmla="*/ 608916 h 933956"/>
                <a:gd name="connsiteX38" fmla="*/ 360760 w 853976"/>
                <a:gd name="connsiteY38" fmla="*/ 608916 h 933956"/>
                <a:gd name="connsiteX39" fmla="*/ 360760 w 853976"/>
                <a:gd name="connsiteY39" fmla="*/ 929045 h 933956"/>
                <a:gd name="connsiteX40" fmla="*/ 314772 w 853976"/>
                <a:gd name="connsiteY40" fmla="*/ 929045 h 933956"/>
                <a:gd name="connsiteX41" fmla="*/ 150019 w 853976"/>
                <a:gd name="connsiteY41" fmla="*/ 673879 h 933956"/>
                <a:gd name="connsiteX42" fmla="*/ 139750 w 853976"/>
                <a:gd name="connsiteY42" fmla="*/ 653788 h 933956"/>
                <a:gd name="connsiteX43" fmla="*/ 138411 w 853976"/>
                <a:gd name="connsiteY43" fmla="*/ 653788 h 933956"/>
                <a:gd name="connsiteX44" fmla="*/ 140196 w 853976"/>
                <a:gd name="connsiteY44" fmla="*/ 697766 h 933956"/>
                <a:gd name="connsiteX45" fmla="*/ 140196 w 853976"/>
                <a:gd name="connsiteY45" fmla="*/ 929045 h 933956"/>
                <a:gd name="connsiteX46" fmla="*/ 102691 w 853976"/>
                <a:gd name="connsiteY46" fmla="*/ 929045 h 933956"/>
                <a:gd name="connsiteX47" fmla="*/ 102691 w 853976"/>
                <a:gd name="connsiteY47" fmla="*/ 608916 h 933956"/>
                <a:gd name="connsiteX48" fmla="*/ 116876 w 853976"/>
                <a:gd name="connsiteY48" fmla="*/ 0 h 933956"/>
                <a:gd name="connsiteX49" fmla="*/ 389019 w 853976"/>
                <a:gd name="connsiteY49" fmla="*/ 0 h 933956"/>
                <a:gd name="connsiteX50" fmla="*/ 116876 w 853976"/>
                <a:gd name="connsiteY50" fmla="*/ 0 h 933956"/>
                <a:gd name="connsiteX0" fmla="*/ 24780 w 853976"/>
                <a:gd name="connsiteY0" fmla="*/ 274811 h 325040"/>
                <a:gd name="connsiteX1" fmla="*/ 42639 w 853976"/>
                <a:gd name="connsiteY1" fmla="*/ 282290 h 325040"/>
                <a:gd name="connsiteX2" fmla="*/ 50006 w 853976"/>
                <a:gd name="connsiteY2" fmla="*/ 300037 h 325040"/>
                <a:gd name="connsiteX3" fmla="*/ 42639 w 853976"/>
                <a:gd name="connsiteY3" fmla="*/ 317673 h 325040"/>
                <a:gd name="connsiteX4" fmla="*/ 24780 w 853976"/>
                <a:gd name="connsiteY4" fmla="*/ 325040 h 325040"/>
                <a:gd name="connsiteX5" fmla="*/ 7255 w 853976"/>
                <a:gd name="connsiteY5" fmla="*/ 317673 h 325040"/>
                <a:gd name="connsiteX6" fmla="*/ 0 w 853976"/>
                <a:gd name="connsiteY6" fmla="*/ 300037 h 325040"/>
                <a:gd name="connsiteX7" fmla="*/ 7255 w 853976"/>
                <a:gd name="connsiteY7" fmla="*/ 282290 h 325040"/>
                <a:gd name="connsiteX8" fmla="*/ 24780 w 853976"/>
                <a:gd name="connsiteY8" fmla="*/ 274811 h 325040"/>
                <a:gd name="connsiteX9" fmla="*/ 631850 w 853976"/>
                <a:gd name="connsiteY9" fmla="*/ 0 h 325040"/>
                <a:gd name="connsiteX10" fmla="*/ 853976 w 853976"/>
                <a:gd name="connsiteY10" fmla="*/ 0 h 325040"/>
                <a:gd name="connsiteX11" fmla="*/ 853976 w 853976"/>
                <a:gd name="connsiteY11" fmla="*/ 33933 h 325040"/>
                <a:gd name="connsiteX12" fmla="*/ 761554 w 853976"/>
                <a:gd name="connsiteY12" fmla="*/ 33933 h 325040"/>
                <a:gd name="connsiteX13" fmla="*/ 761554 w 853976"/>
                <a:gd name="connsiteY13" fmla="*/ 320129 h 325040"/>
                <a:gd name="connsiteX14" fmla="*/ 724049 w 853976"/>
                <a:gd name="connsiteY14" fmla="*/ 320129 h 325040"/>
                <a:gd name="connsiteX15" fmla="*/ 724049 w 853976"/>
                <a:gd name="connsiteY15" fmla="*/ 33933 h 325040"/>
                <a:gd name="connsiteX16" fmla="*/ 631850 w 853976"/>
                <a:gd name="connsiteY16" fmla="*/ 33933 h 325040"/>
                <a:gd name="connsiteX17" fmla="*/ 631850 w 853976"/>
                <a:gd name="connsiteY17" fmla="*/ 0 h 325040"/>
                <a:gd name="connsiteX18" fmla="*/ 436067 w 853976"/>
                <a:gd name="connsiteY18" fmla="*/ 0 h 325040"/>
                <a:gd name="connsiteX19" fmla="*/ 598587 w 853976"/>
                <a:gd name="connsiteY19" fmla="*/ 0 h 325040"/>
                <a:gd name="connsiteX20" fmla="*/ 598587 w 853976"/>
                <a:gd name="connsiteY20" fmla="*/ 33933 h 325040"/>
                <a:gd name="connsiteX21" fmla="*/ 473571 w 853976"/>
                <a:gd name="connsiteY21" fmla="*/ 33933 h 325040"/>
                <a:gd name="connsiteX22" fmla="*/ 473571 w 853976"/>
                <a:gd name="connsiteY22" fmla="*/ 140419 h 325040"/>
                <a:gd name="connsiteX23" fmla="*/ 589211 w 853976"/>
                <a:gd name="connsiteY23" fmla="*/ 140419 h 325040"/>
                <a:gd name="connsiteX24" fmla="*/ 589211 w 853976"/>
                <a:gd name="connsiteY24" fmla="*/ 174129 h 325040"/>
                <a:gd name="connsiteX25" fmla="*/ 473571 w 853976"/>
                <a:gd name="connsiteY25" fmla="*/ 174129 h 325040"/>
                <a:gd name="connsiteX26" fmla="*/ 473571 w 853976"/>
                <a:gd name="connsiteY26" fmla="*/ 286196 h 325040"/>
                <a:gd name="connsiteX27" fmla="*/ 605731 w 853976"/>
                <a:gd name="connsiteY27" fmla="*/ 286196 h 325040"/>
                <a:gd name="connsiteX28" fmla="*/ 605731 w 853976"/>
                <a:gd name="connsiteY28" fmla="*/ 320129 h 325040"/>
                <a:gd name="connsiteX29" fmla="*/ 436067 w 853976"/>
                <a:gd name="connsiteY29" fmla="*/ 320129 h 325040"/>
                <a:gd name="connsiteX30" fmla="*/ 436067 w 853976"/>
                <a:gd name="connsiteY30" fmla="*/ 0 h 325040"/>
                <a:gd name="connsiteX31" fmla="*/ 102691 w 853976"/>
                <a:gd name="connsiteY31" fmla="*/ 0 h 325040"/>
                <a:gd name="connsiteX32" fmla="*/ 151359 w 853976"/>
                <a:gd name="connsiteY32" fmla="*/ 0 h 325040"/>
                <a:gd name="connsiteX33" fmla="*/ 311646 w 853976"/>
                <a:gd name="connsiteY33" fmla="*/ 251147 h 325040"/>
                <a:gd name="connsiteX34" fmla="*/ 324594 w 853976"/>
                <a:gd name="connsiteY34" fmla="*/ 272579 h 325040"/>
                <a:gd name="connsiteX35" fmla="*/ 325487 w 853976"/>
                <a:gd name="connsiteY35" fmla="*/ 272579 h 325040"/>
                <a:gd name="connsiteX36" fmla="*/ 323255 w 853976"/>
                <a:gd name="connsiteY36" fmla="*/ 225474 h 325040"/>
                <a:gd name="connsiteX37" fmla="*/ 323255 w 853976"/>
                <a:gd name="connsiteY37" fmla="*/ 0 h 325040"/>
                <a:gd name="connsiteX38" fmla="*/ 360760 w 853976"/>
                <a:gd name="connsiteY38" fmla="*/ 0 h 325040"/>
                <a:gd name="connsiteX39" fmla="*/ 360760 w 853976"/>
                <a:gd name="connsiteY39" fmla="*/ 320129 h 325040"/>
                <a:gd name="connsiteX40" fmla="*/ 314772 w 853976"/>
                <a:gd name="connsiteY40" fmla="*/ 320129 h 325040"/>
                <a:gd name="connsiteX41" fmla="*/ 150019 w 853976"/>
                <a:gd name="connsiteY41" fmla="*/ 64963 h 325040"/>
                <a:gd name="connsiteX42" fmla="*/ 139750 w 853976"/>
                <a:gd name="connsiteY42" fmla="*/ 44872 h 325040"/>
                <a:gd name="connsiteX43" fmla="*/ 138411 w 853976"/>
                <a:gd name="connsiteY43" fmla="*/ 44872 h 325040"/>
                <a:gd name="connsiteX44" fmla="*/ 140196 w 853976"/>
                <a:gd name="connsiteY44" fmla="*/ 88850 h 325040"/>
                <a:gd name="connsiteX45" fmla="*/ 140196 w 853976"/>
                <a:gd name="connsiteY45" fmla="*/ 320129 h 325040"/>
                <a:gd name="connsiteX46" fmla="*/ 102691 w 853976"/>
                <a:gd name="connsiteY46" fmla="*/ 320129 h 325040"/>
                <a:gd name="connsiteX47" fmla="*/ 102691 w 853976"/>
                <a:gd name="connsiteY47" fmla="*/ 0 h 325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853976" h="325040">
                  <a:moveTo>
                    <a:pt x="24780" y="274811"/>
                  </a:moveTo>
                  <a:cubicBezTo>
                    <a:pt x="31775" y="274811"/>
                    <a:pt x="37728" y="277304"/>
                    <a:pt x="42639" y="282290"/>
                  </a:cubicBezTo>
                  <a:cubicBezTo>
                    <a:pt x="47550" y="287275"/>
                    <a:pt x="50006" y="293191"/>
                    <a:pt x="50006" y="300037"/>
                  </a:cubicBezTo>
                  <a:cubicBezTo>
                    <a:pt x="50006" y="306883"/>
                    <a:pt x="47550" y="312762"/>
                    <a:pt x="42639" y="317673"/>
                  </a:cubicBezTo>
                  <a:cubicBezTo>
                    <a:pt x="37728" y="322585"/>
                    <a:pt x="31775" y="325040"/>
                    <a:pt x="24780" y="325040"/>
                  </a:cubicBezTo>
                  <a:cubicBezTo>
                    <a:pt x="17934" y="325040"/>
                    <a:pt x="12092" y="322585"/>
                    <a:pt x="7255" y="317673"/>
                  </a:cubicBezTo>
                  <a:cubicBezTo>
                    <a:pt x="2418" y="312762"/>
                    <a:pt x="0" y="306883"/>
                    <a:pt x="0" y="300037"/>
                  </a:cubicBezTo>
                  <a:cubicBezTo>
                    <a:pt x="0" y="293191"/>
                    <a:pt x="2418" y="287275"/>
                    <a:pt x="7255" y="282290"/>
                  </a:cubicBezTo>
                  <a:cubicBezTo>
                    <a:pt x="12092" y="277304"/>
                    <a:pt x="17934" y="274811"/>
                    <a:pt x="24780" y="274811"/>
                  </a:cubicBezTo>
                  <a:close/>
                  <a:moveTo>
                    <a:pt x="631850" y="0"/>
                  </a:moveTo>
                  <a:lnTo>
                    <a:pt x="853976" y="0"/>
                  </a:lnTo>
                  <a:lnTo>
                    <a:pt x="853976" y="33933"/>
                  </a:lnTo>
                  <a:lnTo>
                    <a:pt x="761554" y="33933"/>
                  </a:lnTo>
                  <a:lnTo>
                    <a:pt x="761554" y="320129"/>
                  </a:lnTo>
                  <a:lnTo>
                    <a:pt x="724049" y="320129"/>
                  </a:lnTo>
                  <a:lnTo>
                    <a:pt x="724049" y="33933"/>
                  </a:lnTo>
                  <a:lnTo>
                    <a:pt x="631850" y="33933"/>
                  </a:lnTo>
                  <a:lnTo>
                    <a:pt x="631850" y="0"/>
                  </a:lnTo>
                  <a:close/>
                  <a:moveTo>
                    <a:pt x="436067" y="0"/>
                  </a:moveTo>
                  <a:lnTo>
                    <a:pt x="598587" y="0"/>
                  </a:lnTo>
                  <a:lnTo>
                    <a:pt x="598587" y="33933"/>
                  </a:lnTo>
                  <a:lnTo>
                    <a:pt x="473571" y="33933"/>
                  </a:lnTo>
                  <a:lnTo>
                    <a:pt x="473571" y="140419"/>
                  </a:lnTo>
                  <a:lnTo>
                    <a:pt x="589211" y="140419"/>
                  </a:lnTo>
                  <a:lnTo>
                    <a:pt x="589211" y="174129"/>
                  </a:lnTo>
                  <a:lnTo>
                    <a:pt x="473571" y="174129"/>
                  </a:lnTo>
                  <a:lnTo>
                    <a:pt x="473571" y="286196"/>
                  </a:lnTo>
                  <a:lnTo>
                    <a:pt x="605731" y="286196"/>
                  </a:lnTo>
                  <a:lnTo>
                    <a:pt x="605731" y="320129"/>
                  </a:lnTo>
                  <a:lnTo>
                    <a:pt x="436067" y="320129"/>
                  </a:lnTo>
                  <a:lnTo>
                    <a:pt x="436067" y="0"/>
                  </a:lnTo>
                  <a:close/>
                  <a:moveTo>
                    <a:pt x="102691" y="0"/>
                  </a:moveTo>
                  <a:lnTo>
                    <a:pt x="151359" y="0"/>
                  </a:lnTo>
                  <a:lnTo>
                    <a:pt x="311646" y="251147"/>
                  </a:lnTo>
                  <a:cubicBezTo>
                    <a:pt x="318344" y="261565"/>
                    <a:pt x="322660" y="268709"/>
                    <a:pt x="324594" y="272579"/>
                  </a:cubicBezTo>
                  <a:lnTo>
                    <a:pt x="325487" y="272579"/>
                  </a:lnTo>
                  <a:cubicBezTo>
                    <a:pt x="323999" y="263351"/>
                    <a:pt x="323255" y="247650"/>
                    <a:pt x="323255" y="225474"/>
                  </a:cubicBezTo>
                  <a:lnTo>
                    <a:pt x="323255" y="0"/>
                  </a:lnTo>
                  <a:lnTo>
                    <a:pt x="360760" y="0"/>
                  </a:lnTo>
                  <a:lnTo>
                    <a:pt x="360760" y="320129"/>
                  </a:lnTo>
                  <a:lnTo>
                    <a:pt x="314772" y="320129"/>
                  </a:lnTo>
                  <a:lnTo>
                    <a:pt x="150019" y="64963"/>
                  </a:lnTo>
                  <a:cubicBezTo>
                    <a:pt x="145852" y="58564"/>
                    <a:pt x="142429" y="51866"/>
                    <a:pt x="139750" y="44872"/>
                  </a:cubicBezTo>
                  <a:lnTo>
                    <a:pt x="138411" y="44872"/>
                  </a:lnTo>
                  <a:cubicBezTo>
                    <a:pt x="139601" y="51718"/>
                    <a:pt x="140196" y="66377"/>
                    <a:pt x="140196" y="88850"/>
                  </a:cubicBezTo>
                  <a:lnTo>
                    <a:pt x="140196" y="320129"/>
                  </a:lnTo>
                  <a:lnTo>
                    <a:pt x="102691" y="320129"/>
                  </a:lnTo>
                  <a:lnTo>
                    <a:pt x="102691" y="0"/>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sp>
        <p:nvSpPr>
          <p:cNvPr id="5" name="Text Placeholder 4">
            <a:extLst>
              <a:ext uri="{FF2B5EF4-FFF2-40B4-BE49-F238E27FC236}">
                <a16:creationId xmlns:a16="http://schemas.microsoft.com/office/drawing/2014/main" id="{4C8E0A53-F6BE-4901-B9F8-EFE42A49B9FA}"/>
              </a:ext>
            </a:extLst>
          </p:cNvPr>
          <p:cNvSpPr>
            <a:spLocks noGrp="1"/>
          </p:cNvSpPr>
          <p:nvPr>
            <p:ph type="body" sz="quarter" idx="10"/>
          </p:nvPr>
        </p:nvSpPr>
        <p:spPr>
          <a:xfrm>
            <a:off x="269239" y="1197323"/>
            <a:ext cx="11653522" cy="2185214"/>
          </a:xfrm>
        </p:spPr>
        <p:txBody>
          <a:bodyPr/>
          <a:lstStyle/>
          <a:p>
            <a:pPr>
              <a:spcBef>
                <a:spcPts val="600"/>
              </a:spcBef>
              <a:spcAft>
                <a:spcPts val="600"/>
              </a:spcAft>
            </a:pPr>
            <a:r>
              <a:rPr lang="en-US" sz="1800" err="1"/>
              <a:t>ResourceResponse</a:t>
            </a:r>
            <a:r>
              <a:rPr lang="en-US" sz="1800"/>
              <a:t>&lt;Document&gt; response = await </a:t>
            </a:r>
            <a:r>
              <a:rPr lang="en-US" sz="1800" err="1"/>
              <a:t>client.CreateDocumentAsync</a:t>
            </a:r>
            <a:r>
              <a:rPr lang="en-US" sz="1800"/>
              <a:t>(</a:t>
            </a:r>
          </a:p>
          <a:p>
            <a:pPr>
              <a:spcBef>
                <a:spcPts val="600"/>
              </a:spcBef>
              <a:spcAft>
                <a:spcPts val="600"/>
              </a:spcAft>
            </a:pPr>
            <a:r>
              <a:rPr lang="en-US" sz="1800"/>
              <a:t>	</a:t>
            </a:r>
            <a:r>
              <a:rPr lang="en-US" sz="1800" err="1"/>
              <a:t>collectionLink</a:t>
            </a:r>
            <a:r>
              <a:rPr lang="en-US" sz="1800"/>
              <a:t>, </a:t>
            </a:r>
          </a:p>
          <a:p>
            <a:pPr>
              <a:spcBef>
                <a:spcPts val="600"/>
              </a:spcBef>
              <a:spcAft>
                <a:spcPts val="600"/>
              </a:spcAft>
            </a:pPr>
            <a:r>
              <a:rPr lang="en-US" sz="1800"/>
              <a:t>	document</a:t>
            </a:r>
          </a:p>
          <a:p>
            <a:pPr>
              <a:spcBef>
                <a:spcPts val="600"/>
              </a:spcBef>
              <a:spcAft>
                <a:spcPts val="600"/>
              </a:spcAft>
            </a:pPr>
            <a:r>
              <a:rPr lang="en-US" sz="1800"/>
              <a:t>);</a:t>
            </a:r>
          </a:p>
          <a:p>
            <a:pPr>
              <a:spcBef>
                <a:spcPts val="600"/>
              </a:spcBef>
              <a:spcAft>
                <a:spcPts val="600"/>
              </a:spcAft>
            </a:pPr>
            <a:r>
              <a:rPr lang="en-US" sz="1800" err="1"/>
              <a:t>var</a:t>
            </a:r>
            <a:r>
              <a:rPr lang="en-US" sz="1800"/>
              <a:t> </a:t>
            </a:r>
            <a:r>
              <a:rPr lang="en-US" sz="1800" err="1"/>
              <a:t>requestUnits</a:t>
            </a:r>
            <a:r>
              <a:rPr lang="en-US" sz="1800"/>
              <a:t> = </a:t>
            </a:r>
            <a:r>
              <a:rPr lang="en-US" sz="1800" err="1"/>
              <a:t>response.RequestCharge</a:t>
            </a:r>
            <a:r>
              <a:rPr lang="en-US" sz="1800"/>
              <a:t>;</a:t>
            </a:r>
            <a:endParaRPr lang="en-US"/>
          </a:p>
        </p:txBody>
      </p:sp>
    </p:spTree>
    <p:extLst>
      <p:ext uri="{BB962C8B-B14F-4D97-AF65-F5344CB8AC3E}">
        <p14:creationId xmlns:p14="http://schemas.microsoft.com/office/powerpoint/2010/main" val="330325903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F44B0-691F-4AC3-844D-213EEDFCB55A}"/>
              </a:ext>
            </a:extLst>
          </p:cNvPr>
          <p:cNvSpPr>
            <a:spLocks noGrp="1"/>
          </p:cNvSpPr>
          <p:nvPr>
            <p:ph type="title"/>
          </p:nvPr>
        </p:nvSpPr>
        <p:spPr>
          <a:xfrm>
            <a:off x="925177" y="289511"/>
            <a:ext cx="10343967" cy="576763"/>
          </a:xfrm>
        </p:spPr>
        <p:txBody>
          <a:bodyPr>
            <a:normAutofit fontScale="90000"/>
          </a:bodyPr>
          <a:lstStyle/>
          <a:p>
            <a:r>
              <a:rPr lang="en-US" dirty="0"/>
              <a:t>RU Charge Measurement Example (2</a:t>
            </a:r>
            <a:r>
              <a:rPr lang="en-US" cap="none" dirty="0"/>
              <a:t> of </a:t>
            </a:r>
            <a:r>
              <a:rPr lang="en-US" dirty="0"/>
              <a:t>3)</a:t>
            </a:r>
          </a:p>
        </p:txBody>
      </p:sp>
      <p:pic>
        <p:nvPicPr>
          <p:cNvPr id="7" name="Picture 2" descr="Node.js logo">
            <a:extLst>
              <a:ext uri="{FF2B5EF4-FFF2-40B4-BE49-F238E27FC236}">
                <a16:creationId xmlns:a16="http://schemas.microsoft.com/office/drawing/2014/main" id="{49DCFF81-EE3F-4DEF-9AAE-C7FC4A84C7BE}"/>
              </a:ext>
            </a:extLst>
          </p:cNvPr>
          <p:cNvPicPr>
            <a:picLocks noChangeAspect="1" noChangeArrowheads="1"/>
          </p:cNvPicPr>
          <p:nvPr/>
        </p:nvPicPr>
        <p:blipFill>
          <a:blip r:embed="rId3"/>
          <a:stretch>
            <a:fillRect/>
          </a:stretch>
        </p:blipFill>
        <p:spPr bwMode="auto">
          <a:xfrm>
            <a:off x="11027157" y="6173710"/>
            <a:ext cx="895604" cy="240917"/>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a:extLst>
              <a:ext uri="{FF2B5EF4-FFF2-40B4-BE49-F238E27FC236}">
                <a16:creationId xmlns:a16="http://schemas.microsoft.com/office/drawing/2014/main" id="{4C8E0A53-F6BE-4901-B9F8-EFE42A49B9FA}"/>
              </a:ext>
            </a:extLst>
          </p:cNvPr>
          <p:cNvSpPr>
            <a:spLocks noGrp="1"/>
          </p:cNvSpPr>
          <p:nvPr>
            <p:ph type="body" sz="quarter" idx="10"/>
          </p:nvPr>
        </p:nvSpPr>
        <p:spPr>
          <a:xfrm>
            <a:off x="269239" y="1197323"/>
            <a:ext cx="11653522" cy="4339650"/>
          </a:xfrm>
        </p:spPr>
        <p:txBody>
          <a:bodyPr/>
          <a:lstStyle/>
          <a:p>
            <a:pPr>
              <a:spcBef>
                <a:spcPts val="600"/>
              </a:spcBef>
              <a:spcAft>
                <a:spcPts val="600"/>
              </a:spcAft>
            </a:pPr>
            <a:r>
              <a:rPr lang="en-US" sz="1800" dirty="0" err="1"/>
              <a:t>client.createDocument</a:t>
            </a:r>
            <a:r>
              <a:rPr lang="en-US" sz="1800" dirty="0"/>
              <a:t>(</a:t>
            </a:r>
          </a:p>
          <a:p>
            <a:pPr>
              <a:spcBef>
                <a:spcPts val="600"/>
              </a:spcBef>
              <a:spcAft>
                <a:spcPts val="600"/>
              </a:spcAft>
            </a:pPr>
            <a:r>
              <a:rPr lang="en-US" sz="1800" dirty="0"/>
              <a:t>	</a:t>
            </a:r>
            <a:r>
              <a:rPr lang="en-US" sz="1800" dirty="0" err="1"/>
              <a:t>collectionLink</a:t>
            </a:r>
            <a:r>
              <a:rPr lang="en-US" sz="1800" dirty="0"/>
              <a:t>, </a:t>
            </a:r>
          </a:p>
          <a:p>
            <a:pPr>
              <a:spcBef>
                <a:spcPts val="600"/>
              </a:spcBef>
              <a:spcAft>
                <a:spcPts val="600"/>
              </a:spcAft>
            </a:pPr>
            <a:r>
              <a:rPr lang="en-US" sz="1800" dirty="0"/>
              <a:t>	</a:t>
            </a:r>
            <a:r>
              <a:rPr lang="en-US" sz="1800" dirty="0" err="1"/>
              <a:t>documentDefinition</a:t>
            </a:r>
            <a:r>
              <a:rPr lang="en-US" sz="1800" dirty="0"/>
              <a:t>, </a:t>
            </a:r>
          </a:p>
          <a:p>
            <a:pPr>
              <a:spcBef>
                <a:spcPts val="600"/>
              </a:spcBef>
              <a:spcAft>
                <a:spcPts val="600"/>
              </a:spcAft>
            </a:pPr>
            <a:r>
              <a:rPr lang="en-US" sz="1800" dirty="0"/>
              <a:t>	function (err, document, headers) {</a:t>
            </a:r>
          </a:p>
          <a:p>
            <a:pPr>
              <a:spcBef>
                <a:spcPts val="600"/>
              </a:spcBef>
              <a:spcAft>
                <a:spcPts val="600"/>
              </a:spcAft>
            </a:pPr>
            <a:r>
              <a:rPr lang="en-US" sz="1800" dirty="0"/>
              <a:t>		if (err) {</a:t>
            </a:r>
          </a:p>
          <a:p>
            <a:pPr>
              <a:spcBef>
                <a:spcPts val="600"/>
              </a:spcBef>
              <a:spcAft>
                <a:spcPts val="600"/>
              </a:spcAft>
            </a:pPr>
            <a:r>
              <a:rPr lang="en-US" sz="1800" dirty="0"/>
              <a:t>			console.log(err);</a:t>
            </a:r>
          </a:p>
          <a:p>
            <a:pPr>
              <a:spcBef>
                <a:spcPts val="600"/>
              </a:spcBef>
              <a:spcAft>
                <a:spcPts val="600"/>
              </a:spcAft>
            </a:pPr>
            <a:r>
              <a:rPr lang="en-US" sz="1800" dirty="0"/>
              <a:t>		}</a:t>
            </a:r>
          </a:p>
          <a:p>
            <a:pPr>
              <a:spcBef>
                <a:spcPts val="600"/>
              </a:spcBef>
              <a:spcAft>
                <a:spcPts val="600"/>
              </a:spcAft>
            </a:pPr>
            <a:r>
              <a:rPr lang="en-US" sz="1800" dirty="0"/>
              <a:t>		var </a:t>
            </a:r>
            <a:r>
              <a:rPr lang="en-US" sz="1800" dirty="0" err="1"/>
              <a:t>requestData</a:t>
            </a:r>
            <a:r>
              <a:rPr lang="en-US" sz="1800" dirty="0"/>
              <a:t> = headers['x-</a:t>
            </a:r>
            <a:r>
              <a:rPr lang="en-US" sz="1800" dirty="0" err="1"/>
              <a:t>ms</a:t>
            </a:r>
            <a:r>
              <a:rPr lang="en-US" sz="1800" dirty="0"/>
              <a:t>-request-charge'];</a:t>
            </a:r>
          </a:p>
          <a:p>
            <a:pPr>
              <a:spcBef>
                <a:spcPts val="600"/>
              </a:spcBef>
              <a:spcAft>
                <a:spcPts val="600"/>
              </a:spcAft>
            </a:pPr>
            <a:r>
              <a:rPr lang="en-US" sz="1800" dirty="0"/>
              <a:t>	}</a:t>
            </a:r>
          </a:p>
          <a:p>
            <a:pPr>
              <a:spcBef>
                <a:spcPts val="600"/>
              </a:spcBef>
              <a:spcAft>
                <a:spcPts val="600"/>
              </a:spcAft>
            </a:pPr>
            <a:r>
              <a:rPr lang="en-US" sz="1800" dirty="0"/>
              <a:t>);</a:t>
            </a:r>
          </a:p>
        </p:txBody>
      </p:sp>
    </p:spTree>
    <p:extLst>
      <p:ext uri="{BB962C8B-B14F-4D97-AF65-F5344CB8AC3E}">
        <p14:creationId xmlns:p14="http://schemas.microsoft.com/office/powerpoint/2010/main" val="322165376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F44B0-691F-4AC3-844D-213EEDFCB55A}"/>
              </a:ext>
            </a:extLst>
          </p:cNvPr>
          <p:cNvSpPr>
            <a:spLocks noGrp="1"/>
          </p:cNvSpPr>
          <p:nvPr>
            <p:ph type="title"/>
          </p:nvPr>
        </p:nvSpPr>
        <p:spPr>
          <a:xfrm>
            <a:off x="925177" y="289512"/>
            <a:ext cx="10343967" cy="540668"/>
          </a:xfrm>
        </p:spPr>
        <p:txBody>
          <a:bodyPr>
            <a:normAutofit fontScale="90000"/>
          </a:bodyPr>
          <a:lstStyle/>
          <a:p>
            <a:r>
              <a:rPr lang="en-US" dirty="0"/>
              <a:t>RU Charge Measurement Example (3</a:t>
            </a:r>
            <a:r>
              <a:rPr lang="en-US" cap="none" dirty="0"/>
              <a:t> of </a:t>
            </a:r>
            <a:r>
              <a:rPr lang="en-US" dirty="0"/>
              <a:t>3)</a:t>
            </a:r>
          </a:p>
        </p:txBody>
      </p:sp>
      <p:pic>
        <p:nvPicPr>
          <p:cNvPr id="7" name="Picture 6" descr="Java logo">
            <a:extLst>
              <a:ext uri="{FF2B5EF4-FFF2-40B4-BE49-F238E27FC236}">
                <a16:creationId xmlns:a16="http://schemas.microsoft.com/office/drawing/2014/main" id="{96C802D8-EC79-4BD0-B840-19689F7505BC}"/>
              </a:ext>
            </a:extLst>
          </p:cNvPr>
          <p:cNvPicPr>
            <a:picLocks noChangeAspect="1"/>
          </p:cNvPicPr>
          <p:nvPr/>
        </p:nvPicPr>
        <p:blipFill>
          <a:blip r:embed="rId3"/>
          <a:stretch>
            <a:fillRect/>
          </a:stretch>
        </p:blipFill>
        <p:spPr>
          <a:xfrm>
            <a:off x="11083013" y="6065618"/>
            <a:ext cx="783890" cy="457200"/>
          </a:xfrm>
          <a:prstGeom prst="rect">
            <a:avLst/>
          </a:prstGeom>
        </p:spPr>
      </p:pic>
      <p:sp>
        <p:nvSpPr>
          <p:cNvPr id="5" name="Text Placeholder 4">
            <a:extLst>
              <a:ext uri="{FF2B5EF4-FFF2-40B4-BE49-F238E27FC236}">
                <a16:creationId xmlns:a16="http://schemas.microsoft.com/office/drawing/2014/main" id="{4C8E0A53-F6BE-4901-B9F8-EFE42A49B9FA}"/>
              </a:ext>
            </a:extLst>
          </p:cNvPr>
          <p:cNvSpPr>
            <a:spLocks noGrp="1"/>
          </p:cNvSpPr>
          <p:nvPr>
            <p:ph type="body" sz="quarter" idx="10"/>
          </p:nvPr>
        </p:nvSpPr>
        <p:spPr>
          <a:xfrm>
            <a:off x="269239" y="1197323"/>
            <a:ext cx="11653522" cy="3611245"/>
          </a:xfrm>
        </p:spPr>
        <p:txBody>
          <a:bodyPr/>
          <a:lstStyle/>
          <a:p>
            <a:pPr>
              <a:spcBef>
                <a:spcPts val="600"/>
              </a:spcBef>
              <a:spcAft>
                <a:spcPts val="600"/>
              </a:spcAft>
            </a:pPr>
            <a:r>
              <a:rPr lang="en-US" sz="1800" dirty="0" err="1"/>
              <a:t>ResourceResponse</a:t>
            </a:r>
            <a:r>
              <a:rPr lang="en-US" sz="1800" dirty="0"/>
              <a:t>&lt;Document&gt; response = </a:t>
            </a:r>
            <a:r>
              <a:rPr lang="en-US" sz="1800" dirty="0" err="1"/>
              <a:t>client.createDocument</a:t>
            </a:r>
            <a:r>
              <a:rPr lang="en-US" sz="1800" dirty="0"/>
              <a:t>(</a:t>
            </a:r>
          </a:p>
          <a:p>
            <a:pPr>
              <a:spcBef>
                <a:spcPts val="600"/>
              </a:spcBef>
              <a:spcAft>
                <a:spcPts val="600"/>
              </a:spcAft>
            </a:pPr>
            <a:r>
              <a:rPr lang="en-US" sz="1800" dirty="0"/>
              <a:t>    </a:t>
            </a:r>
            <a:r>
              <a:rPr lang="en-US" sz="1800" dirty="0" err="1"/>
              <a:t>collectionLink</a:t>
            </a:r>
            <a:r>
              <a:rPr lang="en-US" sz="1800" dirty="0"/>
              <a:t>, </a:t>
            </a:r>
          </a:p>
          <a:p>
            <a:pPr>
              <a:spcBef>
                <a:spcPts val="600"/>
              </a:spcBef>
              <a:spcAft>
                <a:spcPts val="600"/>
              </a:spcAft>
            </a:pPr>
            <a:r>
              <a:rPr lang="en-US" sz="1800" dirty="0"/>
              <a:t>    </a:t>
            </a:r>
            <a:r>
              <a:rPr lang="en-US" sz="1800" dirty="0" err="1"/>
              <a:t>documentDefinition</a:t>
            </a:r>
            <a:r>
              <a:rPr lang="en-US" sz="1800" dirty="0"/>
              <a:t>, </a:t>
            </a:r>
          </a:p>
          <a:p>
            <a:pPr>
              <a:spcBef>
                <a:spcPts val="600"/>
              </a:spcBef>
              <a:spcAft>
                <a:spcPts val="600"/>
              </a:spcAft>
            </a:pPr>
            <a:r>
              <a:rPr lang="en-US" sz="1800" dirty="0"/>
              <a:t>    null, </a:t>
            </a:r>
          </a:p>
          <a:p>
            <a:pPr>
              <a:spcBef>
                <a:spcPts val="600"/>
              </a:spcBef>
              <a:spcAft>
                <a:spcPts val="600"/>
              </a:spcAft>
            </a:pPr>
            <a:r>
              <a:rPr lang="en-US" sz="1800" dirty="0"/>
              <a:t>    false</a:t>
            </a:r>
          </a:p>
          <a:p>
            <a:pPr>
              <a:spcBef>
                <a:spcPts val="600"/>
              </a:spcBef>
              <a:spcAft>
                <a:spcPts val="4000"/>
              </a:spcAft>
            </a:pPr>
            <a:r>
              <a:rPr lang="en-US" sz="1800" dirty="0"/>
              <a:t>);</a:t>
            </a:r>
          </a:p>
          <a:p>
            <a:pPr>
              <a:spcBef>
                <a:spcPts val="600"/>
              </a:spcBef>
              <a:spcAft>
                <a:spcPts val="600"/>
              </a:spcAft>
            </a:pPr>
            <a:r>
              <a:rPr lang="en-US" sz="1800" dirty="0"/>
              <a:t>Double </a:t>
            </a:r>
            <a:r>
              <a:rPr lang="en-US" sz="1800" dirty="0" err="1"/>
              <a:t>requestCharge</a:t>
            </a:r>
            <a:r>
              <a:rPr lang="en-US" sz="1800" dirty="0"/>
              <a:t> = </a:t>
            </a:r>
            <a:r>
              <a:rPr lang="en-US" sz="1800" dirty="0" err="1"/>
              <a:t>response.getRequestCharge</a:t>
            </a:r>
            <a:r>
              <a:rPr lang="en-US" sz="1800" dirty="0"/>
              <a:t>();</a:t>
            </a:r>
          </a:p>
        </p:txBody>
      </p:sp>
    </p:spTree>
    <p:extLst>
      <p:ext uri="{BB962C8B-B14F-4D97-AF65-F5344CB8AC3E}">
        <p14:creationId xmlns:p14="http://schemas.microsoft.com/office/powerpoint/2010/main" val="28942179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35567-220B-427E-8D95-D268887C206C}"/>
              </a:ext>
            </a:extLst>
          </p:cNvPr>
          <p:cNvSpPr>
            <a:spLocks noGrp="1"/>
          </p:cNvSpPr>
          <p:nvPr>
            <p:ph type="title"/>
          </p:nvPr>
        </p:nvSpPr>
        <p:spPr>
          <a:xfrm>
            <a:off x="269241" y="289512"/>
            <a:ext cx="7394876" cy="533660"/>
          </a:xfrm>
        </p:spPr>
        <p:txBody>
          <a:bodyPr>
            <a:normAutofit fontScale="90000"/>
          </a:bodyPr>
          <a:lstStyle/>
          <a:p>
            <a:r>
              <a:rPr lang="en-US" dirty="0"/>
              <a:t>Request Unit Pricing Example</a:t>
            </a:r>
          </a:p>
        </p:txBody>
      </p:sp>
      <p:sp>
        <p:nvSpPr>
          <p:cNvPr id="16" name="Content Placeholder 15">
            <a:extLst>
              <a:ext uri="{FF2B5EF4-FFF2-40B4-BE49-F238E27FC236}">
                <a16:creationId xmlns:a16="http://schemas.microsoft.com/office/drawing/2014/main" id="{3E1070D7-8700-4C09-9E46-6C696220B488}"/>
              </a:ext>
            </a:extLst>
          </p:cNvPr>
          <p:cNvSpPr>
            <a:spLocks noGrp="1"/>
          </p:cNvSpPr>
          <p:nvPr>
            <p:ph sz="quarter" idx="11"/>
          </p:nvPr>
        </p:nvSpPr>
        <p:spPr>
          <a:xfrm>
            <a:off x="1393826" y="1193220"/>
            <a:ext cx="1435100" cy="381000"/>
          </a:xfrm>
        </p:spPr>
        <p:txBody>
          <a:bodyPr/>
          <a:lstStyle/>
          <a:p>
            <a:pPr lvl="0" defTabSz="914400">
              <a:spcBef>
                <a:spcPts val="0"/>
              </a:spcBef>
              <a:buSzTx/>
              <a:defRPr/>
            </a:pPr>
            <a:r>
              <a:rPr lang="en-US" sz="1600" b="1" dirty="0">
                <a:solidFill>
                  <a:srgbClr val="505050"/>
                </a:solidFill>
                <a:latin typeface="Segoe UI Light" panose="020B0502040204020203" pitchFamily="34" charset="0"/>
                <a:cs typeface="Segoe UI Light" panose="020B0502040204020203" pitchFamily="34" charset="0"/>
              </a:rPr>
              <a:t>Storage Cost</a:t>
            </a:r>
            <a:endParaRPr lang="en-US" dirty="0"/>
          </a:p>
        </p:txBody>
      </p:sp>
      <p:pic>
        <p:nvPicPr>
          <p:cNvPr id="8" name="Picture 7">
            <a:extLst>
              <a:ext uri="{FF2B5EF4-FFF2-40B4-BE49-F238E27FC236}">
                <a16:creationId xmlns:a16="http://schemas.microsoft.com/office/drawing/2014/main" id="{34B1D279-1814-4B07-A01D-0F0193EDA688}"/>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900237" y="1613817"/>
            <a:ext cx="4212701" cy="713294"/>
          </a:xfrm>
          <a:prstGeom prst="rect">
            <a:avLst/>
          </a:prstGeom>
        </p:spPr>
      </p:pic>
      <p:sp>
        <p:nvSpPr>
          <p:cNvPr id="4" name="Content Placeholder 3">
            <a:extLst>
              <a:ext uri="{FF2B5EF4-FFF2-40B4-BE49-F238E27FC236}">
                <a16:creationId xmlns:a16="http://schemas.microsoft.com/office/drawing/2014/main" id="{2CFD0EB2-8F14-436C-B911-8C5E9E231C9F}"/>
              </a:ext>
            </a:extLst>
          </p:cNvPr>
          <p:cNvSpPr>
            <a:spLocks noGrp="1"/>
          </p:cNvSpPr>
          <p:nvPr>
            <p:ph sz="quarter" idx="16"/>
          </p:nvPr>
        </p:nvSpPr>
        <p:spPr>
          <a:xfrm>
            <a:off x="1814512" y="1699470"/>
            <a:ext cx="1552575" cy="318800"/>
          </a:xfrm>
        </p:spPr>
        <p:txBody>
          <a:bodyPr/>
          <a:lstStyle/>
          <a:p>
            <a:r>
              <a:rPr lang="en-US" sz="1100" dirty="0">
                <a:solidFill>
                  <a:srgbClr val="505050"/>
                </a:solidFill>
                <a:latin typeface="Segoe UI Semilight"/>
              </a:rPr>
              <a:t>Avg Record Size (KB)</a:t>
            </a:r>
            <a:endParaRPr lang="en-US" dirty="0"/>
          </a:p>
        </p:txBody>
      </p:sp>
      <p:sp>
        <p:nvSpPr>
          <p:cNvPr id="6" name="Content Placeholder 5">
            <a:extLst>
              <a:ext uri="{FF2B5EF4-FFF2-40B4-BE49-F238E27FC236}">
                <a16:creationId xmlns:a16="http://schemas.microsoft.com/office/drawing/2014/main" id="{AC5763B3-5F84-4053-8847-A6DF36E24034}"/>
              </a:ext>
            </a:extLst>
          </p:cNvPr>
          <p:cNvSpPr>
            <a:spLocks noGrp="1"/>
          </p:cNvSpPr>
          <p:nvPr>
            <p:ph sz="quarter" idx="17"/>
          </p:nvPr>
        </p:nvSpPr>
        <p:spPr>
          <a:xfrm>
            <a:off x="3991292" y="1695848"/>
            <a:ext cx="342900" cy="237658"/>
          </a:xfrm>
        </p:spPr>
        <p:txBody>
          <a:bodyPr>
            <a:normAutofit lnSpcReduction="10000"/>
          </a:bodyPr>
          <a:lstStyle/>
          <a:p>
            <a:r>
              <a:rPr lang="en-US" sz="1100" dirty="0">
                <a:solidFill>
                  <a:srgbClr val="505050"/>
                </a:solidFill>
                <a:latin typeface="Segoe UI Semilight"/>
              </a:rPr>
              <a:t>1</a:t>
            </a:r>
            <a:endParaRPr lang="en-US" dirty="0"/>
          </a:p>
        </p:txBody>
      </p:sp>
      <p:sp>
        <p:nvSpPr>
          <p:cNvPr id="9" name="Content Placeholder 8">
            <a:extLst>
              <a:ext uri="{FF2B5EF4-FFF2-40B4-BE49-F238E27FC236}">
                <a16:creationId xmlns:a16="http://schemas.microsoft.com/office/drawing/2014/main" id="{03B4439F-60A7-409A-BC04-232C1B739BDB}"/>
              </a:ext>
            </a:extLst>
          </p:cNvPr>
          <p:cNvSpPr>
            <a:spLocks noGrp="1"/>
          </p:cNvSpPr>
          <p:nvPr>
            <p:ph sz="quarter" idx="18"/>
          </p:nvPr>
        </p:nvSpPr>
        <p:spPr>
          <a:xfrm>
            <a:off x="1814512" y="2040822"/>
            <a:ext cx="1511937" cy="385475"/>
          </a:xfrm>
        </p:spPr>
        <p:txBody>
          <a:bodyPr/>
          <a:lstStyle/>
          <a:p>
            <a:r>
              <a:rPr lang="en-US" sz="1100" dirty="0">
                <a:solidFill>
                  <a:srgbClr val="505050"/>
                </a:solidFill>
                <a:latin typeface="Segoe UI Semilight"/>
              </a:rPr>
              <a:t>Number of Records</a:t>
            </a:r>
            <a:endParaRPr lang="en-US" dirty="0"/>
          </a:p>
        </p:txBody>
      </p:sp>
      <p:sp>
        <p:nvSpPr>
          <p:cNvPr id="10" name="Content Placeholder 9">
            <a:extLst>
              <a:ext uri="{FF2B5EF4-FFF2-40B4-BE49-F238E27FC236}">
                <a16:creationId xmlns:a16="http://schemas.microsoft.com/office/drawing/2014/main" id="{48A54807-91E9-4624-A3A6-6645D142625A}"/>
              </a:ext>
            </a:extLst>
          </p:cNvPr>
          <p:cNvSpPr>
            <a:spLocks noGrp="1"/>
          </p:cNvSpPr>
          <p:nvPr>
            <p:ph sz="quarter" idx="19"/>
          </p:nvPr>
        </p:nvSpPr>
        <p:spPr>
          <a:xfrm>
            <a:off x="3970972" y="2045101"/>
            <a:ext cx="749938" cy="295411"/>
          </a:xfrm>
        </p:spPr>
        <p:txBody>
          <a:bodyPr/>
          <a:lstStyle/>
          <a:p>
            <a:r>
              <a:rPr lang="en-US" sz="1100" dirty="0">
                <a:solidFill>
                  <a:srgbClr val="505050"/>
                </a:solidFill>
                <a:latin typeface="Segoe UI Semilight"/>
              </a:rPr>
              <a:t>100,000</a:t>
            </a:r>
            <a:endParaRPr lang="en-US" dirty="0"/>
          </a:p>
        </p:txBody>
      </p:sp>
      <p:pic>
        <p:nvPicPr>
          <p:cNvPr id="30" name="Picture 29">
            <a:extLst>
              <a:ext uri="{FF2B5EF4-FFF2-40B4-BE49-F238E27FC236}">
                <a16:creationId xmlns:a16="http://schemas.microsoft.com/office/drawing/2014/main" id="{E508472C-F60E-49D7-92E5-B9108F1EF397}"/>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1910397" y="2288032"/>
            <a:ext cx="4212701" cy="774259"/>
          </a:xfrm>
          <a:prstGeom prst="rect">
            <a:avLst/>
          </a:prstGeom>
        </p:spPr>
      </p:pic>
      <p:sp>
        <p:nvSpPr>
          <p:cNvPr id="15" name="Content Placeholder 14">
            <a:extLst>
              <a:ext uri="{FF2B5EF4-FFF2-40B4-BE49-F238E27FC236}">
                <a16:creationId xmlns:a16="http://schemas.microsoft.com/office/drawing/2014/main" id="{DEDEE2E0-8B67-4F0A-932F-B23F79682163}"/>
              </a:ext>
            </a:extLst>
          </p:cNvPr>
          <p:cNvSpPr>
            <a:spLocks noGrp="1"/>
          </p:cNvSpPr>
          <p:nvPr>
            <p:ph sz="quarter" idx="20"/>
          </p:nvPr>
        </p:nvSpPr>
        <p:spPr>
          <a:xfrm>
            <a:off x="1805622" y="2384023"/>
            <a:ext cx="1471613" cy="310881"/>
          </a:xfrm>
        </p:spPr>
        <p:txBody>
          <a:bodyPr/>
          <a:lstStyle/>
          <a:p>
            <a:r>
              <a:rPr lang="en-US" sz="1100" dirty="0">
                <a:solidFill>
                  <a:srgbClr val="505050"/>
                </a:solidFill>
                <a:latin typeface="Segoe UI Semilight"/>
              </a:rPr>
              <a:t>Total Storage (GB)</a:t>
            </a:r>
            <a:endParaRPr lang="en-US" dirty="0"/>
          </a:p>
        </p:txBody>
      </p:sp>
      <p:sp>
        <p:nvSpPr>
          <p:cNvPr id="21" name="Content Placeholder 20">
            <a:extLst>
              <a:ext uri="{FF2B5EF4-FFF2-40B4-BE49-F238E27FC236}">
                <a16:creationId xmlns:a16="http://schemas.microsoft.com/office/drawing/2014/main" id="{A1F59503-0EC7-4C58-9966-FF7B13FFC850}"/>
              </a:ext>
            </a:extLst>
          </p:cNvPr>
          <p:cNvSpPr>
            <a:spLocks noGrp="1"/>
          </p:cNvSpPr>
          <p:nvPr>
            <p:ph sz="quarter" idx="21"/>
          </p:nvPr>
        </p:nvSpPr>
        <p:spPr>
          <a:xfrm>
            <a:off x="3970972" y="2389024"/>
            <a:ext cx="495300" cy="351283"/>
          </a:xfrm>
        </p:spPr>
        <p:txBody>
          <a:bodyPr/>
          <a:lstStyle/>
          <a:p>
            <a:r>
              <a:rPr lang="en-US" sz="1100" dirty="0">
                <a:solidFill>
                  <a:srgbClr val="505050"/>
                </a:solidFill>
                <a:latin typeface="Segoe UI Semilight"/>
              </a:rPr>
              <a:t>100</a:t>
            </a:r>
            <a:endParaRPr lang="en-US" dirty="0"/>
          </a:p>
        </p:txBody>
      </p:sp>
      <p:sp>
        <p:nvSpPr>
          <p:cNvPr id="22" name="Content Placeholder 21">
            <a:extLst>
              <a:ext uri="{FF2B5EF4-FFF2-40B4-BE49-F238E27FC236}">
                <a16:creationId xmlns:a16="http://schemas.microsoft.com/office/drawing/2014/main" id="{D60D9BF2-A989-4214-8E69-AE6F774C3821}"/>
              </a:ext>
            </a:extLst>
          </p:cNvPr>
          <p:cNvSpPr>
            <a:spLocks noGrp="1"/>
          </p:cNvSpPr>
          <p:nvPr>
            <p:ph sz="quarter" idx="22"/>
          </p:nvPr>
        </p:nvSpPr>
        <p:spPr>
          <a:xfrm>
            <a:off x="1816415" y="2582708"/>
            <a:ext cx="1655447" cy="360683"/>
          </a:xfrm>
        </p:spPr>
        <p:txBody>
          <a:bodyPr/>
          <a:lstStyle/>
          <a:p>
            <a:r>
              <a:rPr lang="en-US" sz="1100" dirty="0">
                <a:solidFill>
                  <a:srgbClr val="505050"/>
                </a:solidFill>
                <a:latin typeface="Segoe UI Semilight"/>
              </a:rPr>
              <a:t>Monthly Cost per GB</a:t>
            </a:r>
            <a:endParaRPr lang="en-US" dirty="0"/>
          </a:p>
        </p:txBody>
      </p:sp>
      <p:sp>
        <p:nvSpPr>
          <p:cNvPr id="29" name="Content Placeholder 28">
            <a:extLst>
              <a:ext uri="{FF2B5EF4-FFF2-40B4-BE49-F238E27FC236}">
                <a16:creationId xmlns:a16="http://schemas.microsoft.com/office/drawing/2014/main" id="{0A43AEBC-DC58-4568-B688-B96B91E44557}"/>
              </a:ext>
            </a:extLst>
          </p:cNvPr>
          <p:cNvSpPr>
            <a:spLocks noGrp="1"/>
          </p:cNvSpPr>
          <p:nvPr>
            <p:ph sz="quarter" idx="29"/>
          </p:nvPr>
        </p:nvSpPr>
        <p:spPr>
          <a:xfrm>
            <a:off x="4012723" y="2585139"/>
            <a:ext cx="630875" cy="329107"/>
          </a:xfrm>
        </p:spPr>
        <p:txBody>
          <a:bodyPr/>
          <a:lstStyle/>
          <a:p>
            <a:r>
              <a:rPr lang="en-US" sz="1100" dirty="0">
                <a:solidFill>
                  <a:srgbClr val="505050"/>
                </a:solidFill>
                <a:latin typeface="Segoe UI Semilight"/>
              </a:rPr>
              <a:t>$0.25</a:t>
            </a:r>
            <a:endParaRPr lang="en-US" dirty="0"/>
          </a:p>
        </p:txBody>
      </p:sp>
      <p:sp>
        <p:nvSpPr>
          <p:cNvPr id="23" name="Content Placeholder 22">
            <a:extLst>
              <a:ext uri="{FF2B5EF4-FFF2-40B4-BE49-F238E27FC236}">
                <a16:creationId xmlns:a16="http://schemas.microsoft.com/office/drawing/2014/main" id="{035F13AD-1E3D-43BC-9B3A-866DF6EF9259}"/>
              </a:ext>
            </a:extLst>
          </p:cNvPr>
          <p:cNvSpPr>
            <a:spLocks noGrp="1"/>
          </p:cNvSpPr>
          <p:nvPr>
            <p:ph sz="quarter" idx="23"/>
          </p:nvPr>
        </p:nvSpPr>
        <p:spPr>
          <a:xfrm>
            <a:off x="1770060" y="2787717"/>
            <a:ext cx="2535240" cy="381409"/>
          </a:xfrm>
        </p:spPr>
        <p:txBody>
          <a:bodyPr/>
          <a:lstStyle/>
          <a:p>
            <a:pPr lvl="0" fontAlgn="b">
              <a:spcBef>
                <a:spcPts val="0"/>
              </a:spcBef>
              <a:buSzTx/>
            </a:pPr>
            <a:r>
              <a:rPr lang="en-US" sz="1100" dirty="0">
                <a:solidFill>
                  <a:srgbClr val="505050"/>
                </a:solidFill>
                <a:latin typeface="Segoe UI Semilight"/>
              </a:rPr>
              <a:t> Expected Monthly Cost for Storage</a:t>
            </a:r>
            <a:endParaRPr lang="en-US" dirty="0"/>
          </a:p>
        </p:txBody>
      </p:sp>
      <p:sp>
        <p:nvSpPr>
          <p:cNvPr id="24" name="Content Placeholder 23">
            <a:extLst>
              <a:ext uri="{FF2B5EF4-FFF2-40B4-BE49-F238E27FC236}">
                <a16:creationId xmlns:a16="http://schemas.microsoft.com/office/drawing/2014/main" id="{0C9C0A93-DA5D-492C-BE82-C109667FE666}"/>
              </a:ext>
            </a:extLst>
          </p:cNvPr>
          <p:cNvSpPr>
            <a:spLocks noGrp="1"/>
          </p:cNvSpPr>
          <p:nvPr>
            <p:ph sz="quarter" idx="24"/>
          </p:nvPr>
        </p:nvSpPr>
        <p:spPr>
          <a:xfrm>
            <a:off x="4012723" y="2797161"/>
            <a:ext cx="704850" cy="269833"/>
          </a:xfrm>
        </p:spPr>
        <p:txBody>
          <a:bodyPr/>
          <a:lstStyle/>
          <a:p>
            <a:r>
              <a:rPr lang="en-US" sz="1100" dirty="0">
                <a:solidFill>
                  <a:srgbClr val="505050"/>
                </a:solidFill>
                <a:latin typeface="Segoe UI Semilight"/>
              </a:rPr>
              <a:t>$25.00</a:t>
            </a:r>
            <a:endParaRPr lang="en-US" dirty="0"/>
          </a:p>
        </p:txBody>
      </p:sp>
      <p:sp>
        <p:nvSpPr>
          <p:cNvPr id="12" name="Rectangle 11" descr="&quot;Expected Monthly Cost for Storage - $25.00&quot; is emphasized.">
            <a:extLst>
              <a:ext uri="{FF2B5EF4-FFF2-40B4-BE49-F238E27FC236}">
                <a16:creationId xmlns:a16="http://schemas.microsoft.com/office/drawing/2014/main" id="{E515B28D-568C-489E-8919-63F771A7B666}"/>
              </a:ext>
              <a:ext uri="{C183D7F6-B498-43B3-948B-1728B52AA6E4}">
                <adec:decorative xmlns:adec="http://schemas.microsoft.com/office/drawing/2017/decorative" val="0"/>
              </a:ext>
            </a:extLst>
          </p:cNvPr>
          <p:cNvSpPr/>
          <p:nvPr/>
        </p:nvSpPr>
        <p:spPr bwMode="auto">
          <a:xfrm>
            <a:off x="1743456" y="2804160"/>
            <a:ext cx="4450080" cy="300392"/>
          </a:xfrm>
          <a:prstGeom prst="rect">
            <a:avLst/>
          </a:prstGeom>
          <a:noFill/>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7" name="Content Placeholder 16">
            <a:extLst>
              <a:ext uri="{FF2B5EF4-FFF2-40B4-BE49-F238E27FC236}">
                <a16:creationId xmlns:a16="http://schemas.microsoft.com/office/drawing/2014/main" id="{E7E2EA0A-DC3D-4953-B6FF-0DD94F0A48E5}"/>
              </a:ext>
            </a:extLst>
          </p:cNvPr>
          <p:cNvSpPr>
            <a:spLocks noGrp="1"/>
          </p:cNvSpPr>
          <p:nvPr>
            <p:ph sz="quarter" idx="12"/>
          </p:nvPr>
        </p:nvSpPr>
        <p:spPr>
          <a:xfrm>
            <a:off x="1391194" y="3058790"/>
            <a:ext cx="1782658" cy="380125"/>
          </a:xfrm>
        </p:spPr>
        <p:txBody>
          <a:bodyPr/>
          <a:lstStyle/>
          <a:p>
            <a:pPr lvl="0" defTabSz="914400">
              <a:spcBef>
                <a:spcPts val="0"/>
              </a:spcBef>
              <a:buSzTx/>
              <a:defRPr/>
            </a:pPr>
            <a:r>
              <a:rPr lang="en-US" sz="1600" b="1" dirty="0">
                <a:solidFill>
                  <a:srgbClr val="505050"/>
                </a:solidFill>
                <a:latin typeface="Segoe UI Light" panose="020B0502040204020203" pitchFamily="34" charset="0"/>
                <a:cs typeface="Segoe UI Light" panose="020B0502040204020203" pitchFamily="34" charset="0"/>
              </a:rPr>
              <a:t>Throughput Cost</a:t>
            </a:r>
            <a:endParaRPr lang="en-US" dirty="0"/>
          </a:p>
        </p:txBody>
      </p:sp>
      <p:pic>
        <p:nvPicPr>
          <p:cNvPr id="39" name="Picture 38">
            <a:extLst>
              <a:ext uri="{FF2B5EF4-FFF2-40B4-BE49-F238E27FC236}">
                <a16:creationId xmlns:a16="http://schemas.microsoft.com/office/drawing/2014/main" id="{3291895D-CF32-4036-9B47-955F7CA52C3F}"/>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1910397" y="3523969"/>
            <a:ext cx="7108552" cy="591363"/>
          </a:xfrm>
          <a:prstGeom prst="rect">
            <a:avLst/>
          </a:prstGeom>
        </p:spPr>
      </p:pic>
      <p:graphicFrame>
        <p:nvGraphicFramePr>
          <p:cNvPr id="44" name="Table 43">
            <a:extLst>
              <a:ext uri="{FF2B5EF4-FFF2-40B4-BE49-F238E27FC236}">
                <a16:creationId xmlns:a16="http://schemas.microsoft.com/office/drawing/2014/main" id="{174F8393-CF60-4307-A7FC-26B7AB6424CB}"/>
              </a:ext>
            </a:extLst>
          </p:cNvPr>
          <p:cNvGraphicFramePr>
            <a:graphicFrameLocks noGrp="1"/>
          </p:cNvGraphicFramePr>
          <p:nvPr/>
        </p:nvGraphicFramePr>
        <p:xfrm>
          <a:off x="1910397" y="3523969"/>
          <a:ext cx="7086600" cy="571500"/>
        </p:xfrm>
        <a:graphic>
          <a:graphicData uri="http://schemas.openxmlformats.org/drawingml/2006/table">
            <a:tbl>
              <a:tblPr firstRow="1">
                <a:tableStyleId>{5C22544A-7EE6-4342-B048-85BDC9FD1C3A}</a:tableStyleId>
              </a:tblPr>
              <a:tblGrid>
                <a:gridCol w="2399225">
                  <a:extLst>
                    <a:ext uri="{9D8B030D-6E8A-4147-A177-3AD203B41FA5}">
                      <a16:colId xmlns:a16="http://schemas.microsoft.com/office/drawing/2014/main" val="653658921"/>
                    </a:ext>
                  </a:extLst>
                </a:gridCol>
                <a:gridCol w="2161207">
                  <a:extLst>
                    <a:ext uri="{9D8B030D-6E8A-4147-A177-3AD203B41FA5}">
                      <a16:colId xmlns:a16="http://schemas.microsoft.com/office/drawing/2014/main" val="96964796"/>
                    </a:ext>
                  </a:extLst>
                </a:gridCol>
                <a:gridCol w="1536012">
                  <a:extLst>
                    <a:ext uri="{9D8B030D-6E8A-4147-A177-3AD203B41FA5}">
                      <a16:colId xmlns:a16="http://schemas.microsoft.com/office/drawing/2014/main" val="2813250456"/>
                    </a:ext>
                  </a:extLst>
                </a:gridCol>
                <a:gridCol w="990156">
                  <a:extLst>
                    <a:ext uri="{9D8B030D-6E8A-4147-A177-3AD203B41FA5}">
                      <a16:colId xmlns:a16="http://schemas.microsoft.com/office/drawing/2014/main" val="4140088661"/>
                    </a:ext>
                  </a:extLst>
                </a:gridCol>
              </a:tblGrid>
              <a:tr h="190500">
                <a:tc>
                  <a:txBody>
                    <a:bodyPr/>
                    <a:lstStyle/>
                    <a:p>
                      <a:pPr algn="l" fontAlgn="b"/>
                      <a:r>
                        <a:rPr lang="en-US" sz="1100" b="0" u="none" strike="noStrike">
                          <a:solidFill>
                            <a:schemeClr val="tx1"/>
                          </a:solidFill>
                          <a:effectLst/>
                        </a:rPr>
                        <a:t>Operation Type</a:t>
                      </a:r>
                      <a:endParaRPr lang="en-US" sz="1100" b="0" i="0" u="none" strike="noStrike">
                        <a:solidFill>
                          <a:schemeClr val="tx1"/>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100" b="0" u="none" strike="noStrike" dirty="0">
                          <a:solidFill>
                            <a:schemeClr val="tx1"/>
                          </a:solidFill>
                          <a:effectLst/>
                        </a:rPr>
                        <a:t>Number of Requests per Second</a:t>
                      </a:r>
                      <a:endParaRPr lang="en-US" sz="1100" b="0" i="0" u="none" strike="noStrike" dirty="0">
                        <a:solidFill>
                          <a:schemeClr val="tx1"/>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100" b="0" u="none" strike="noStrike" err="1">
                          <a:solidFill>
                            <a:schemeClr val="tx1"/>
                          </a:solidFill>
                          <a:effectLst/>
                        </a:rPr>
                        <a:t>Avg</a:t>
                      </a:r>
                      <a:r>
                        <a:rPr lang="en-US" sz="1100" b="0" u="none" strike="noStrike">
                          <a:solidFill>
                            <a:schemeClr val="tx1"/>
                          </a:solidFill>
                          <a:effectLst/>
                        </a:rPr>
                        <a:t> RU's per Request</a:t>
                      </a:r>
                      <a:endParaRPr lang="en-US" sz="1100" b="0" i="0" u="none" strike="noStrike">
                        <a:solidFill>
                          <a:schemeClr val="tx1"/>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100" b="0" u="none" strike="noStrike">
                          <a:solidFill>
                            <a:schemeClr val="tx1"/>
                          </a:solidFill>
                          <a:effectLst/>
                        </a:rPr>
                        <a:t>RU's Needed</a:t>
                      </a:r>
                      <a:endParaRPr lang="en-US" sz="1100" b="0" i="0" u="none" strike="noStrike">
                        <a:solidFill>
                          <a:schemeClr val="tx1"/>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6306470"/>
                  </a:ext>
                </a:extLst>
              </a:tr>
              <a:tr h="190500">
                <a:tc>
                  <a:txBody>
                    <a:bodyPr/>
                    <a:lstStyle/>
                    <a:p>
                      <a:pPr algn="l" fontAlgn="b"/>
                      <a:r>
                        <a:rPr lang="en-US" sz="1100" b="0" u="none" strike="noStrike">
                          <a:solidFill>
                            <a:schemeClr val="tx1"/>
                          </a:solidFill>
                          <a:effectLst/>
                        </a:rPr>
                        <a:t>Create</a:t>
                      </a:r>
                      <a:endParaRPr lang="en-US" sz="1100" b="0" i="0" u="none" strike="noStrike">
                        <a:solidFill>
                          <a:schemeClr val="tx1"/>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100" b="0" u="none" strike="noStrike" dirty="0">
                          <a:solidFill>
                            <a:schemeClr val="tx1"/>
                          </a:solidFill>
                          <a:effectLst/>
                        </a:rPr>
                        <a:t>100</a:t>
                      </a:r>
                      <a:endParaRPr lang="en-US" sz="1100" b="0" i="0" u="none" strike="noStrike" dirty="0">
                        <a:solidFill>
                          <a:schemeClr val="tx1"/>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100" b="0" u="none" strike="noStrike" dirty="0">
                          <a:solidFill>
                            <a:schemeClr val="tx1"/>
                          </a:solidFill>
                          <a:effectLst/>
                        </a:rPr>
                        <a:t>5</a:t>
                      </a:r>
                      <a:endParaRPr lang="en-US" sz="1100" b="0" i="0" u="none" strike="noStrike" dirty="0">
                        <a:solidFill>
                          <a:schemeClr val="tx1"/>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100" b="0" u="none" strike="noStrike">
                          <a:solidFill>
                            <a:schemeClr val="tx1"/>
                          </a:solidFill>
                          <a:effectLst/>
                        </a:rPr>
                        <a:t>500</a:t>
                      </a:r>
                      <a:endParaRPr lang="en-US" sz="1100" b="0" i="0" u="none" strike="noStrike">
                        <a:solidFill>
                          <a:schemeClr val="tx1"/>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70870700"/>
                  </a:ext>
                </a:extLst>
              </a:tr>
              <a:tr h="190500">
                <a:tc>
                  <a:txBody>
                    <a:bodyPr/>
                    <a:lstStyle/>
                    <a:p>
                      <a:pPr algn="l" fontAlgn="b"/>
                      <a:r>
                        <a:rPr lang="en-US" sz="1100" b="0" u="none" strike="noStrike">
                          <a:solidFill>
                            <a:schemeClr val="tx1"/>
                          </a:solidFill>
                          <a:effectLst/>
                        </a:rPr>
                        <a:t>Read</a:t>
                      </a:r>
                      <a:endParaRPr lang="en-US" sz="1100" b="0" i="0" u="none" strike="noStrike">
                        <a:solidFill>
                          <a:schemeClr val="tx1"/>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100" b="0" u="none" strike="noStrike">
                          <a:solidFill>
                            <a:schemeClr val="tx1"/>
                          </a:solidFill>
                          <a:effectLst/>
                        </a:rPr>
                        <a:t>400</a:t>
                      </a:r>
                      <a:endParaRPr lang="en-US" sz="1100" b="0" i="0" u="none" strike="noStrike">
                        <a:solidFill>
                          <a:schemeClr val="tx1"/>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100" b="0" u="none" strike="noStrike">
                          <a:solidFill>
                            <a:schemeClr val="tx1"/>
                          </a:solidFill>
                          <a:effectLst/>
                        </a:rPr>
                        <a:t>1</a:t>
                      </a:r>
                      <a:endParaRPr lang="en-US" sz="1100" b="0" i="0" u="none" strike="noStrike">
                        <a:solidFill>
                          <a:schemeClr val="tx1"/>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100" b="0" u="none" strike="noStrike" dirty="0">
                          <a:solidFill>
                            <a:schemeClr val="tx1"/>
                          </a:solidFill>
                          <a:effectLst/>
                        </a:rPr>
                        <a:t>400</a:t>
                      </a:r>
                      <a:endParaRPr lang="en-US" sz="1100" b="0" i="0" u="none" strike="noStrike" dirty="0">
                        <a:solidFill>
                          <a:schemeClr val="tx1"/>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04497687"/>
                  </a:ext>
                </a:extLst>
              </a:tr>
            </a:tbl>
          </a:graphicData>
        </a:graphic>
      </p:graphicFrame>
      <p:pic>
        <p:nvPicPr>
          <p:cNvPr id="40" name="Picture 39">
            <a:extLst>
              <a:ext uri="{FF2B5EF4-FFF2-40B4-BE49-F238E27FC236}">
                <a16:creationId xmlns:a16="http://schemas.microsoft.com/office/drawing/2014/main" id="{A74E5FC7-5F78-4FC2-8474-001D5091ABD7}"/>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1910397" y="4316607"/>
            <a:ext cx="4584589" cy="402371"/>
          </a:xfrm>
          <a:prstGeom prst="rect">
            <a:avLst/>
          </a:prstGeom>
        </p:spPr>
      </p:pic>
      <p:sp>
        <p:nvSpPr>
          <p:cNvPr id="25" name="Content Placeholder 24">
            <a:extLst>
              <a:ext uri="{FF2B5EF4-FFF2-40B4-BE49-F238E27FC236}">
                <a16:creationId xmlns:a16="http://schemas.microsoft.com/office/drawing/2014/main" id="{8E0F7ACB-3C81-4D8C-9F78-253E82606CBC}"/>
              </a:ext>
            </a:extLst>
          </p:cNvPr>
          <p:cNvSpPr>
            <a:spLocks noGrp="1"/>
          </p:cNvSpPr>
          <p:nvPr>
            <p:ph sz="quarter" idx="25"/>
          </p:nvPr>
        </p:nvSpPr>
        <p:spPr>
          <a:xfrm>
            <a:off x="1769744" y="4249913"/>
            <a:ext cx="1076325" cy="298442"/>
          </a:xfrm>
        </p:spPr>
        <p:txBody>
          <a:bodyPr/>
          <a:lstStyle/>
          <a:p>
            <a:pPr lvl="0" fontAlgn="b">
              <a:spcBef>
                <a:spcPts val="0"/>
              </a:spcBef>
              <a:buSzTx/>
            </a:pPr>
            <a:r>
              <a:rPr lang="en-US" sz="1100" dirty="0">
                <a:solidFill>
                  <a:srgbClr val="505050"/>
                </a:solidFill>
                <a:latin typeface="Segoe UI Semilight"/>
              </a:rPr>
              <a:t>Total RU/sec</a:t>
            </a:r>
            <a:endParaRPr lang="en-US" dirty="0"/>
          </a:p>
        </p:txBody>
      </p:sp>
      <p:sp>
        <p:nvSpPr>
          <p:cNvPr id="26" name="Content Placeholder 25">
            <a:extLst>
              <a:ext uri="{FF2B5EF4-FFF2-40B4-BE49-F238E27FC236}">
                <a16:creationId xmlns:a16="http://schemas.microsoft.com/office/drawing/2014/main" id="{524F628E-BA54-4DFC-AC5B-89BF06D00946}"/>
              </a:ext>
            </a:extLst>
          </p:cNvPr>
          <p:cNvSpPr>
            <a:spLocks noGrp="1"/>
          </p:cNvSpPr>
          <p:nvPr>
            <p:ph sz="quarter" idx="26"/>
          </p:nvPr>
        </p:nvSpPr>
        <p:spPr>
          <a:xfrm>
            <a:off x="4170997" y="4250723"/>
            <a:ext cx="533400" cy="296289"/>
          </a:xfrm>
        </p:spPr>
        <p:txBody>
          <a:bodyPr/>
          <a:lstStyle/>
          <a:p>
            <a:pPr lvl="0" fontAlgn="b">
              <a:spcBef>
                <a:spcPts val="0"/>
              </a:spcBef>
              <a:buSzTx/>
            </a:pPr>
            <a:r>
              <a:rPr lang="en-US" sz="1100" dirty="0">
                <a:solidFill>
                  <a:srgbClr val="505050"/>
                </a:solidFill>
                <a:latin typeface="Segoe UI Semilight"/>
              </a:rPr>
              <a:t>900</a:t>
            </a:r>
            <a:endParaRPr lang="en-US" dirty="0"/>
          </a:p>
        </p:txBody>
      </p:sp>
      <p:sp>
        <p:nvSpPr>
          <p:cNvPr id="27" name="Content Placeholder 26">
            <a:extLst>
              <a:ext uri="{FF2B5EF4-FFF2-40B4-BE49-F238E27FC236}">
                <a16:creationId xmlns:a16="http://schemas.microsoft.com/office/drawing/2014/main" id="{7147125E-CFF7-4433-BBB3-91FEA503ADF7}"/>
              </a:ext>
            </a:extLst>
          </p:cNvPr>
          <p:cNvSpPr>
            <a:spLocks noGrp="1"/>
          </p:cNvSpPr>
          <p:nvPr>
            <p:ph sz="quarter" idx="27"/>
          </p:nvPr>
        </p:nvSpPr>
        <p:spPr>
          <a:xfrm>
            <a:off x="1779268" y="4432282"/>
            <a:ext cx="2087882" cy="370421"/>
          </a:xfrm>
        </p:spPr>
        <p:txBody>
          <a:bodyPr/>
          <a:lstStyle/>
          <a:p>
            <a:r>
              <a:rPr lang="en-US" sz="1100" dirty="0">
                <a:solidFill>
                  <a:srgbClr val="505050"/>
                </a:solidFill>
                <a:latin typeface="Segoe UI Semilight"/>
              </a:rPr>
              <a:t>Monthly Cost per 100 RU/sec</a:t>
            </a:r>
            <a:endParaRPr lang="en-US" dirty="0"/>
          </a:p>
        </p:txBody>
      </p:sp>
      <p:sp>
        <p:nvSpPr>
          <p:cNvPr id="28" name="Content Placeholder 27">
            <a:extLst>
              <a:ext uri="{FF2B5EF4-FFF2-40B4-BE49-F238E27FC236}">
                <a16:creationId xmlns:a16="http://schemas.microsoft.com/office/drawing/2014/main" id="{A034402C-ADBD-40A8-8F6A-A26D2A573482}"/>
              </a:ext>
            </a:extLst>
          </p:cNvPr>
          <p:cNvSpPr>
            <a:spLocks noGrp="1"/>
          </p:cNvSpPr>
          <p:nvPr>
            <p:ph sz="quarter" idx="28"/>
          </p:nvPr>
        </p:nvSpPr>
        <p:spPr>
          <a:xfrm>
            <a:off x="4170997" y="4447466"/>
            <a:ext cx="742951" cy="353943"/>
          </a:xfrm>
        </p:spPr>
        <p:txBody>
          <a:bodyPr/>
          <a:lstStyle/>
          <a:p>
            <a:r>
              <a:rPr lang="en-US" sz="1100" dirty="0">
                <a:solidFill>
                  <a:srgbClr val="505050"/>
                </a:solidFill>
                <a:latin typeface="Segoe UI Semilight"/>
              </a:rPr>
              <a:t> $6.00</a:t>
            </a:r>
            <a:endParaRPr lang="en-US" dirty="0"/>
          </a:p>
        </p:txBody>
      </p:sp>
      <p:pic>
        <p:nvPicPr>
          <p:cNvPr id="41" name="Picture 40">
            <a:extLst>
              <a:ext uri="{FF2B5EF4-FFF2-40B4-BE49-F238E27FC236}">
                <a16:creationId xmlns:a16="http://schemas.microsoft.com/office/drawing/2014/main" id="{594A2584-F221-4C54-ABBF-7F6FB78267DE}"/>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1910397" y="4673780"/>
            <a:ext cx="4584589" cy="213378"/>
          </a:xfrm>
          <a:prstGeom prst="rect">
            <a:avLst/>
          </a:prstGeom>
        </p:spPr>
      </p:pic>
      <p:sp>
        <p:nvSpPr>
          <p:cNvPr id="31" name="Content Placeholder 30">
            <a:extLst>
              <a:ext uri="{FF2B5EF4-FFF2-40B4-BE49-F238E27FC236}">
                <a16:creationId xmlns:a16="http://schemas.microsoft.com/office/drawing/2014/main" id="{EC45AF41-3D7E-4692-B065-83A726BDF69B}"/>
              </a:ext>
            </a:extLst>
          </p:cNvPr>
          <p:cNvSpPr>
            <a:spLocks noGrp="1"/>
          </p:cNvSpPr>
          <p:nvPr>
            <p:ph sz="quarter" idx="31"/>
          </p:nvPr>
        </p:nvSpPr>
        <p:spPr>
          <a:xfrm>
            <a:off x="1779268" y="4637209"/>
            <a:ext cx="2676525" cy="309349"/>
          </a:xfrm>
        </p:spPr>
        <p:txBody>
          <a:bodyPr/>
          <a:lstStyle/>
          <a:p>
            <a:pPr lvl="0" fontAlgn="b">
              <a:spcBef>
                <a:spcPts val="0"/>
              </a:spcBef>
              <a:buSzTx/>
            </a:pPr>
            <a:r>
              <a:rPr lang="en-US" sz="1100" dirty="0">
                <a:solidFill>
                  <a:srgbClr val="505050"/>
                </a:solidFill>
                <a:latin typeface="Segoe UI Semilight"/>
              </a:rPr>
              <a:t>Expected Monthly Cost for Throughput</a:t>
            </a:r>
            <a:endParaRPr lang="en-US" dirty="0"/>
          </a:p>
        </p:txBody>
      </p:sp>
      <p:sp>
        <p:nvSpPr>
          <p:cNvPr id="32" name="Content Placeholder 31">
            <a:extLst>
              <a:ext uri="{FF2B5EF4-FFF2-40B4-BE49-F238E27FC236}">
                <a16:creationId xmlns:a16="http://schemas.microsoft.com/office/drawing/2014/main" id="{6EA5B5CB-A5E4-4D34-8276-32D6AAE97BC8}"/>
              </a:ext>
            </a:extLst>
          </p:cNvPr>
          <p:cNvSpPr>
            <a:spLocks noGrp="1"/>
          </p:cNvSpPr>
          <p:nvPr>
            <p:ph sz="quarter" idx="32"/>
          </p:nvPr>
        </p:nvSpPr>
        <p:spPr>
          <a:xfrm>
            <a:off x="4205922" y="4634165"/>
            <a:ext cx="742950" cy="309350"/>
          </a:xfrm>
        </p:spPr>
        <p:txBody>
          <a:bodyPr/>
          <a:lstStyle/>
          <a:p>
            <a:r>
              <a:rPr lang="en-US" sz="1100" dirty="0">
                <a:solidFill>
                  <a:srgbClr val="505050"/>
                </a:solidFill>
                <a:latin typeface="Segoe UI Semilight"/>
              </a:rPr>
              <a:t>$54.00 </a:t>
            </a:r>
            <a:endParaRPr lang="en-US" dirty="0"/>
          </a:p>
        </p:txBody>
      </p:sp>
      <p:sp>
        <p:nvSpPr>
          <p:cNvPr id="14" name="Rectangle 13" descr="&quot;Expected Monthly Cost for Throughput - $54.00&quot; is emphasized.">
            <a:extLst>
              <a:ext uri="{FF2B5EF4-FFF2-40B4-BE49-F238E27FC236}">
                <a16:creationId xmlns:a16="http://schemas.microsoft.com/office/drawing/2014/main" id="{1F2E3900-073D-4B82-A9CF-04FD02AFBE5A}"/>
              </a:ext>
              <a:ext uri="{C183D7F6-B498-43B3-948B-1728B52AA6E4}">
                <adec:decorative xmlns:adec="http://schemas.microsoft.com/office/drawing/2017/decorative" val="0"/>
              </a:ext>
            </a:extLst>
          </p:cNvPr>
          <p:cNvSpPr/>
          <p:nvPr/>
        </p:nvSpPr>
        <p:spPr bwMode="auto">
          <a:xfrm>
            <a:off x="1809174" y="4663266"/>
            <a:ext cx="4737930" cy="300392"/>
          </a:xfrm>
          <a:prstGeom prst="rect">
            <a:avLst/>
          </a:prstGeom>
          <a:noFill/>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8" name="Content Placeholder 17">
            <a:extLst>
              <a:ext uri="{FF2B5EF4-FFF2-40B4-BE49-F238E27FC236}">
                <a16:creationId xmlns:a16="http://schemas.microsoft.com/office/drawing/2014/main" id="{8F69D597-71E3-4270-9FDB-91777E0777F6}"/>
              </a:ext>
            </a:extLst>
          </p:cNvPr>
          <p:cNvSpPr>
            <a:spLocks noGrp="1"/>
          </p:cNvSpPr>
          <p:nvPr>
            <p:ph sz="quarter" idx="13"/>
          </p:nvPr>
        </p:nvSpPr>
        <p:spPr>
          <a:xfrm>
            <a:off x="1393826" y="4926322"/>
            <a:ext cx="1968500" cy="380125"/>
          </a:xfrm>
        </p:spPr>
        <p:txBody>
          <a:bodyPr/>
          <a:lstStyle/>
          <a:p>
            <a:pPr lvl="0" defTabSz="914400">
              <a:spcBef>
                <a:spcPts val="0"/>
              </a:spcBef>
              <a:buSzTx/>
              <a:defRPr/>
            </a:pPr>
            <a:r>
              <a:rPr lang="en-US" sz="1600" b="1" dirty="0">
                <a:solidFill>
                  <a:srgbClr val="505050"/>
                </a:solidFill>
                <a:latin typeface="Segoe UI Light" panose="020B0502040204020203" pitchFamily="34" charset="0"/>
                <a:cs typeface="Segoe UI Light" panose="020B0502040204020203" pitchFamily="34" charset="0"/>
              </a:rPr>
              <a:t>Total Monthly Cost</a:t>
            </a:r>
            <a:endParaRPr lang="en-US" dirty="0"/>
          </a:p>
        </p:txBody>
      </p:sp>
      <p:sp>
        <p:nvSpPr>
          <p:cNvPr id="19" name="Content Placeholder 18">
            <a:extLst>
              <a:ext uri="{FF2B5EF4-FFF2-40B4-BE49-F238E27FC236}">
                <a16:creationId xmlns:a16="http://schemas.microsoft.com/office/drawing/2014/main" id="{2EC0653C-D83D-4488-9437-A2D2B3A9A576}"/>
              </a:ext>
            </a:extLst>
          </p:cNvPr>
          <p:cNvSpPr>
            <a:spLocks noGrp="1"/>
          </p:cNvSpPr>
          <p:nvPr>
            <p:ph sz="quarter" idx="14"/>
          </p:nvPr>
        </p:nvSpPr>
        <p:spPr>
          <a:xfrm>
            <a:off x="1769743" y="5375825"/>
            <a:ext cx="5396707" cy="698308"/>
          </a:xfrm>
        </p:spPr>
        <p:txBody>
          <a:bodyPr/>
          <a:lstStyle/>
          <a:p>
            <a:pPr lvl="0" defTabSz="914400">
              <a:spcBef>
                <a:spcPts val="0"/>
              </a:spcBef>
              <a:buSzTx/>
            </a:pPr>
            <a:r>
              <a:rPr lang="en-US" sz="1100" dirty="0">
                <a:solidFill>
                  <a:srgbClr val="505050"/>
                </a:solidFill>
                <a:latin typeface="Segoe UI Semilight"/>
              </a:rPr>
              <a:t>[Total Monthly Cost] = [Monthly Cost for Storage] + [Monthly Cost for Throughput]</a:t>
            </a:r>
          </a:p>
          <a:p>
            <a:pPr lvl="0" defTabSz="914400">
              <a:spcBef>
                <a:spcPts val="0"/>
              </a:spcBef>
              <a:buSzTx/>
            </a:pPr>
            <a:r>
              <a:rPr lang="en-US" sz="1100" spc="11000" dirty="0">
                <a:solidFill>
                  <a:srgbClr val="505050"/>
                </a:solidFill>
                <a:latin typeface="Segoe UI Semilight"/>
              </a:rPr>
              <a:t> </a:t>
            </a:r>
            <a:r>
              <a:rPr lang="en-US" sz="1100" dirty="0">
                <a:solidFill>
                  <a:srgbClr val="505050"/>
                </a:solidFill>
                <a:latin typeface="Segoe UI Semilight"/>
              </a:rPr>
              <a:t>=   $25</a:t>
            </a:r>
            <a:r>
              <a:rPr lang="en-US" sz="1100" spc="11500" dirty="0">
                <a:solidFill>
                  <a:srgbClr val="505050"/>
                </a:solidFill>
                <a:latin typeface="Segoe UI Semilight"/>
              </a:rPr>
              <a:t> </a:t>
            </a:r>
            <a:r>
              <a:rPr lang="en-US" sz="1100" dirty="0">
                <a:solidFill>
                  <a:srgbClr val="505050"/>
                </a:solidFill>
                <a:latin typeface="Segoe UI Semilight"/>
              </a:rPr>
              <a:t>+</a:t>
            </a:r>
            <a:r>
              <a:rPr lang="en-US" sz="1100" spc="500" dirty="0">
                <a:solidFill>
                  <a:srgbClr val="505050"/>
                </a:solidFill>
                <a:latin typeface="Segoe UI Semilight"/>
              </a:rPr>
              <a:t> </a:t>
            </a:r>
            <a:r>
              <a:rPr lang="en-US" sz="1100" dirty="0">
                <a:solidFill>
                  <a:srgbClr val="505050"/>
                </a:solidFill>
                <a:latin typeface="Segoe UI Semilight"/>
              </a:rPr>
              <a:t>$54</a:t>
            </a:r>
          </a:p>
          <a:p>
            <a:pPr lvl="0" defTabSz="914400">
              <a:spcBef>
                <a:spcPts val="0"/>
              </a:spcBef>
              <a:buSzTx/>
            </a:pPr>
            <a:r>
              <a:rPr lang="en-US" sz="1100" spc="11000" dirty="0">
                <a:solidFill>
                  <a:srgbClr val="505050"/>
                </a:solidFill>
                <a:latin typeface="Segoe UI Semilight"/>
              </a:rPr>
              <a:t> </a:t>
            </a:r>
            <a:r>
              <a:rPr lang="en-US" sz="1100" dirty="0">
                <a:solidFill>
                  <a:srgbClr val="505050"/>
                </a:solidFill>
                <a:latin typeface="Segoe UI Semilight"/>
              </a:rPr>
              <a:t>=</a:t>
            </a:r>
            <a:r>
              <a:rPr lang="en-US" sz="1100" spc="600" dirty="0">
                <a:solidFill>
                  <a:srgbClr val="505050"/>
                </a:solidFill>
                <a:latin typeface="Segoe UI Semilight"/>
              </a:rPr>
              <a:t> </a:t>
            </a:r>
            <a:r>
              <a:rPr lang="en-US" sz="1100" dirty="0">
                <a:solidFill>
                  <a:srgbClr val="505050"/>
                </a:solidFill>
                <a:latin typeface="Segoe UI Semilight"/>
              </a:rPr>
              <a:t>$79 per month</a:t>
            </a:r>
            <a:endParaRPr lang="en-US" dirty="0"/>
          </a:p>
        </p:txBody>
      </p:sp>
      <p:sp>
        <p:nvSpPr>
          <p:cNvPr id="20" name="Content Placeholder 19">
            <a:extLst>
              <a:ext uri="{FF2B5EF4-FFF2-40B4-BE49-F238E27FC236}">
                <a16:creationId xmlns:a16="http://schemas.microsoft.com/office/drawing/2014/main" id="{25E4088C-8641-4C73-B62A-47CBCA5753BF}"/>
              </a:ext>
            </a:extLst>
          </p:cNvPr>
          <p:cNvSpPr>
            <a:spLocks noGrp="1"/>
          </p:cNvSpPr>
          <p:nvPr>
            <p:ph sz="quarter" idx="15"/>
          </p:nvPr>
        </p:nvSpPr>
        <p:spPr>
          <a:xfrm>
            <a:off x="2994279" y="6401608"/>
            <a:ext cx="7086600" cy="353943"/>
          </a:xfrm>
        </p:spPr>
        <p:txBody>
          <a:bodyPr/>
          <a:lstStyle/>
          <a:p>
            <a:pPr lvl="0" defTabSz="914400">
              <a:spcBef>
                <a:spcPts val="0"/>
              </a:spcBef>
              <a:buSzTx/>
            </a:pPr>
            <a:r>
              <a:rPr lang="en-US" sz="1100" dirty="0">
                <a:solidFill>
                  <a:srgbClr val="505050"/>
                </a:solidFill>
                <a:latin typeface="Segoe UI Semilight"/>
              </a:rPr>
              <a:t>* pricing may vary by region; for up-to-date pricing, see: </a:t>
            </a:r>
            <a:r>
              <a:rPr lang="en-US" sz="1100" dirty="0">
                <a:solidFill>
                  <a:srgbClr val="0067B7"/>
                </a:solidFill>
                <a:latin typeface="Segoe UI Semilight"/>
                <a:hlinkClick r:id="rId8">
                  <a:extLst>
                    <a:ext uri="{A12FA001-AC4F-418D-AE19-62706E023703}">
                      <ahyp:hlinkClr xmlns:ahyp="http://schemas.microsoft.com/office/drawing/2018/hyperlinkcolor" val="tx"/>
                    </a:ext>
                  </a:extLst>
                </a:hlinkClick>
              </a:rPr>
              <a:t>https://azure.microsoft.com/pricing/details/cosmos-db/</a:t>
            </a:r>
            <a:endParaRPr lang="en-US" dirty="0">
              <a:solidFill>
                <a:srgbClr val="0067B7"/>
              </a:solidFill>
            </a:endParaRPr>
          </a:p>
        </p:txBody>
      </p:sp>
    </p:spTree>
    <p:extLst>
      <p:ext uri="{BB962C8B-B14F-4D97-AF65-F5344CB8AC3E}">
        <p14:creationId xmlns:p14="http://schemas.microsoft.com/office/powerpoint/2010/main" val="12961404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xEl>
                                              <p:pRg st="0" end="0"/>
                                            </p:txEl>
                                          </p:spTgt>
                                        </p:tgtEl>
                                        <p:attrNameLst>
                                          <p:attrName>style.visibility</p:attrName>
                                        </p:attrNameLst>
                                      </p:cBhvr>
                                      <p:to>
                                        <p:strVal val="visible"/>
                                      </p:to>
                                    </p:set>
                                    <p:animEffect transition="in" filter="fade">
                                      <p:cBhvr>
                                        <p:cTn id="10" dur="500"/>
                                        <p:tgtEl>
                                          <p:spTgt spid="15">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xEl>
                                              <p:pRg st="0" end="0"/>
                                            </p:txEl>
                                          </p:spTgt>
                                        </p:tgtEl>
                                        <p:attrNameLst>
                                          <p:attrName>style.visibility</p:attrName>
                                        </p:attrNameLst>
                                      </p:cBhvr>
                                      <p:to>
                                        <p:strVal val="visible"/>
                                      </p:to>
                                    </p:set>
                                    <p:animEffect transition="in" filter="fade">
                                      <p:cBhvr>
                                        <p:cTn id="13" dur="500"/>
                                        <p:tgtEl>
                                          <p:spTgt spid="21">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2">
                                            <p:txEl>
                                              <p:pRg st="0" end="0"/>
                                            </p:txEl>
                                          </p:spTgt>
                                        </p:tgtEl>
                                        <p:attrNameLst>
                                          <p:attrName>style.visibility</p:attrName>
                                        </p:attrNameLst>
                                      </p:cBhvr>
                                      <p:to>
                                        <p:strVal val="visible"/>
                                      </p:to>
                                    </p:set>
                                    <p:animEffect transition="in" filter="fade">
                                      <p:cBhvr>
                                        <p:cTn id="16" dur="500"/>
                                        <p:tgtEl>
                                          <p:spTgt spid="22">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9">
                                            <p:txEl>
                                              <p:pRg st="0" end="0"/>
                                            </p:txEl>
                                          </p:spTgt>
                                        </p:tgtEl>
                                        <p:attrNameLst>
                                          <p:attrName>style.visibility</p:attrName>
                                        </p:attrNameLst>
                                      </p:cBhvr>
                                      <p:to>
                                        <p:strVal val="visible"/>
                                      </p:to>
                                    </p:set>
                                    <p:animEffect transition="in" filter="fade">
                                      <p:cBhvr>
                                        <p:cTn id="19" dur="500"/>
                                        <p:tgtEl>
                                          <p:spTgt spid="29">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3">
                                            <p:txEl>
                                              <p:pRg st="0" end="0"/>
                                            </p:txEl>
                                          </p:spTgt>
                                        </p:tgtEl>
                                        <p:attrNameLst>
                                          <p:attrName>style.visibility</p:attrName>
                                        </p:attrNameLst>
                                      </p:cBhvr>
                                      <p:to>
                                        <p:strVal val="visible"/>
                                      </p:to>
                                    </p:set>
                                    <p:animEffect transition="in" filter="fade">
                                      <p:cBhvr>
                                        <p:cTn id="22" dur="500"/>
                                        <p:tgtEl>
                                          <p:spTgt spid="23">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4">
                                            <p:txEl>
                                              <p:pRg st="0" end="0"/>
                                            </p:txEl>
                                          </p:spTgt>
                                        </p:tgtEl>
                                        <p:attrNameLst>
                                          <p:attrName>style.visibility</p:attrName>
                                        </p:attrNameLst>
                                      </p:cBhvr>
                                      <p:to>
                                        <p:strVal val="visible"/>
                                      </p:to>
                                    </p:set>
                                    <p:animEffect transition="in" filter="fade">
                                      <p:cBhvr>
                                        <p:cTn id="25" dur="500"/>
                                        <p:tgtEl>
                                          <p:spTgt spid="24">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fade">
                                      <p:cBhvr>
                                        <p:cTn id="35" dur="500"/>
                                        <p:tgtEl>
                                          <p:spTgt spid="39"/>
                                        </p:tgtEl>
                                      </p:cBhvr>
                                    </p:animEffect>
                                  </p:childTnLst>
                                </p:cTn>
                              </p:par>
                              <p:par>
                                <p:cTn id="36" presetID="10" presetClass="entr" presetSubtype="0" fill="hold" nodeType="with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fade">
                                      <p:cBhvr>
                                        <p:cTn id="38" dur="500"/>
                                        <p:tgtEl>
                                          <p:spTgt spid="4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500"/>
                                        <p:tgtEl>
                                          <p:spTgt spid="17"/>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500"/>
                                        <p:tgtEl>
                                          <p:spTgt spid="4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5">
                                            <p:txEl>
                                              <p:pRg st="0" end="0"/>
                                            </p:txEl>
                                          </p:spTgt>
                                        </p:tgtEl>
                                        <p:attrNameLst>
                                          <p:attrName>style.visibility</p:attrName>
                                        </p:attrNameLst>
                                      </p:cBhvr>
                                      <p:to>
                                        <p:strVal val="visible"/>
                                      </p:to>
                                    </p:set>
                                    <p:animEffect transition="in" filter="fade">
                                      <p:cBhvr>
                                        <p:cTn id="49" dur="500"/>
                                        <p:tgtEl>
                                          <p:spTgt spid="25">
                                            <p:txEl>
                                              <p:pRg st="0" end="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6">
                                            <p:txEl>
                                              <p:pRg st="0" end="0"/>
                                            </p:txEl>
                                          </p:spTgt>
                                        </p:tgtEl>
                                        <p:attrNameLst>
                                          <p:attrName>style.visibility</p:attrName>
                                        </p:attrNameLst>
                                      </p:cBhvr>
                                      <p:to>
                                        <p:strVal val="visible"/>
                                      </p:to>
                                    </p:set>
                                    <p:animEffect transition="in" filter="fade">
                                      <p:cBhvr>
                                        <p:cTn id="52" dur="500"/>
                                        <p:tgtEl>
                                          <p:spTgt spid="26">
                                            <p:txEl>
                                              <p:pRg st="0" end="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7">
                                            <p:txEl>
                                              <p:pRg st="0" end="0"/>
                                            </p:txEl>
                                          </p:spTgt>
                                        </p:tgtEl>
                                        <p:attrNameLst>
                                          <p:attrName>style.visibility</p:attrName>
                                        </p:attrNameLst>
                                      </p:cBhvr>
                                      <p:to>
                                        <p:strVal val="visible"/>
                                      </p:to>
                                    </p:set>
                                    <p:animEffect transition="in" filter="fade">
                                      <p:cBhvr>
                                        <p:cTn id="55" dur="500"/>
                                        <p:tgtEl>
                                          <p:spTgt spid="27">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8">
                                            <p:txEl>
                                              <p:pRg st="0" end="0"/>
                                            </p:txEl>
                                          </p:spTgt>
                                        </p:tgtEl>
                                        <p:attrNameLst>
                                          <p:attrName>style.visibility</p:attrName>
                                        </p:attrNameLst>
                                      </p:cBhvr>
                                      <p:to>
                                        <p:strVal val="visible"/>
                                      </p:to>
                                    </p:set>
                                    <p:animEffect transition="in" filter="fade">
                                      <p:cBhvr>
                                        <p:cTn id="58" dur="500"/>
                                        <p:tgtEl>
                                          <p:spTgt spid="28">
                                            <p:txEl>
                                              <p:pRg st="0" end="0"/>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fade">
                                      <p:cBhvr>
                                        <p:cTn id="63" dur="500"/>
                                        <p:tgtEl>
                                          <p:spTgt spid="14"/>
                                        </p:tgtEl>
                                      </p:cBhvr>
                                    </p:animEffect>
                                  </p:childTnLst>
                                </p:cTn>
                              </p:par>
                              <p:par>
                                <p:cTn id="64" presetID="10" presetClass="entr" presetSubtype="0" fill="hold" nodeType="withEffect">
                                  <p:stCondLst>
                                    <p:cond delay="0"/>
                                  </p:stCondLst>
                                  <p:childTnLst>
                                    <p:set>
                                      <p:cBhvr>
                                        <p:cTn id="65" dur="1" fill="hold">
                                          <p:stCondLst>
                                            <p:cond delay="0"/>
                                          </p:stCondLst>
                                        </p:cTn>
                                        <p:tgtEl>
                                          <p:spTgt spid="41"/>
                                        </p:tgtEl>
                                        <p:attrNameLst>
                                          <p:attrName>style.visibility</p:attrName>
                                        </p:attrNameLst>
                                      </p:cBhvr>
                                      <p:to>
                                        <p:strVal val="visible"/>
                                      </p:to>
                                    </p:set>
                                    <p:animEffect transition="in" filter="fade">
                                      <p:cBhvr>
                                        <p:cTn id="66" dur="500"/>
                                        <p:tgtEl>
                                          <p:spTgt spid="41"/>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1">
                                            <p:txEl>
                                              <p:pRg st="0" end="0"/>
                                            </p:txEl>
                                          </p:spTgt>
                                        </p:tgtEl>
                                        <p:attrNameLst>
                                          <p:attrName>style.visibility</p:attrName>
                                        </p:attrNameLst>
                                      </p:cBhvr>
                                      <p:to>
                                        <p:strVal val="visible"/>
                                      </p:to>
                                    </p:set>
                                    <p:animEffect transition="in" filter="fade">
                                      <p:cBhvr>
                                        <p:cTn id="69" dur="500"/>
                                        <p:tgtEl>
                                          <p:spTgt spid="31">
                                            <p:txEl>
                                              <p:pRg st="0" end="0"/>
                                            </p:txEl>
                                          </p:spTgt>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2">
                                            <p:txEl>
                                              <p:pRg st="0" end="0"/>
                                            </p:txEl>
                                          </p:spTgt>
                                        </p:tgtEl>
                                        <p:attrNameLst>
                                          <p:attrName>style.visibility</p:attrName>
                                        </p:attrNameLst>
                                      </p:cBhvr>
                                      <p:to>
                                        <p:strVal val="visible"/>
                                      </p:to>
                                    </p:set>
                                    <p:animEffect transition="in" filter="fade">
                                      <p:cBhvr>
                                        <p:cTn id="72" dur="500"/>
                                        <p:tgtEl>
                                          <p:spTgt spid="32">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fade">
                                      <p:cBhvr>
                                        <p:cTn id="77" dur="500"/>
                                        <p:tgtEl>
                                          <p:spTgt spid="18"/>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fade">
                                      <p:cBhvr>
                                        <p:cTn id="8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P spid="21" grpId="0" build="p"/>
      <p:bldP spid="22" grpId="0" build="p"/>
      <p:bldP spid="29" grpId="0" build="p"/>
      <p:bldP spid="23" grpId="0" build="p"/>
      <p:bldP spid="24" grpId="0" build="p"/>
      <p:bldP spid="12" grpId="0" animBg="1"/>
      <p:bldP spid="17" grpId="0"/>
      <p:bldP spid="25" grpId="0" build="p"/>
      <p:bldP spid="26" grpId="0" build="p"/>
      <p:bldP spid="27" grpId="0" build="p"/>
      <p:bldP spid="28" grpId="0" build="p"/>
      <p:bldP spid="31" grpId="0" build="p"/>
      <p:bldP spid="32" grpId="0" build="p"/>
      <p:bldP spid="14" grpId="0" animBg="1"/>
      <p:bldP spid="18" grpId="0"/>
      <p:bldP spid="1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8911E-301D-4EF7-BFB8-C1DF97DD244E}"/>
              </a:ext>
            </a:extLst>
          </p:cNvPr>
          <p:cNvSpPr>
            <a:spLocks noGrp="1"/>
          </p:cNvSpPr>
          <p:nvPr>
            <p:ph type="title"/>
          </p:nvPr>
        </p:nvSpPr>
        <p:spPr>
          <a:xfrm>
            <a:off x="4186392" y="2463379"/>
            <a:ext cx="3819215" cy="1364476"/>
          </a:xfrm>
        </p:spPr>
        <p:txBody>
          <a:bodyPr/>
          <a:lstStyle/>
          <a:p>
            <a:pPr lvl="0" defTabSz="914400">
              <a:lnSpc>
                <a:spcPts val="4600"/>
              </a:lnSpc>
              <a:spcBef>
                <a:spcPts val="1200"/>
              </a:spcBef>
              <a:defRPr/>
            </a:pPr>
            <a:r>
              <a:rPr lang="en-US" sz="1800" cap="all" spc="500" dirty="0">
                <a:ln>
                  <a:noFill/>
                </a:ln>
                <a:noFill/>
                <a:latin typeface="Segoe UI Semilight" charset="0"/>
                <a:ea typeface="Segoe UI Semilight" charset="0"/>
                <a:cs typeface="Segoe UI Semilight" charset="0"/>
              </a:rPr>
              <a:t>DEMO</a:t>
            </a:r>
            <a:br>
              <a:rPr lang="en-US" cap="all" spc="500" dirty="0">
                <a:solidFill>
                  <a:srgbClr val="FFFFFF"/>
                </a:solidFill>
                <a:latin typeface="Segoe UI Semilight" charset="0"/>
                <a:ea typeface="Segoe UI Semilight" charset="0"/>
                <a:cs typeface="Segoe UI Semilight" charset="0"/>
              </a:rPr>
            </a:br>
            <a:r>
              <a:rPr lang="en-US" dirty="0"/>
              <a:t>Tuning a Query</a:t>
            </a:r>
          </a:p>
        </p:txBody>
      </p:sp>
    </p:spTree>
    <p:extLst>
      <p:ext uri="{BB962C8B-B14F-4D97-AF65-F5344CB8AC3E}">
        <p14:creationId xmlns:p14="http://schemas.microsoft.com/office/powerpoint/2010/main" val="26223720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1F93-E374-45FE-B22D-AE3409700ABB}"/>
              </a:ext>
            </a:extLst>
          </p:cNvPr>
          <p:cNvSpPr>
            <a:spLocks noGrp="1"/>
          </p:cNvSpPr>
          <p:nvPr>
            <p:ph type="title"/>
          </p:nvPr>
        </p:nvSpPr>
        <p:spPr>
          <a:xfrm>
            <a:off x="269240" y="289511"/>
            <a:ext cx="9259771" cy="624889"/>
          </a:xfrm>
        </p:spPr>
        <p:txBody>
          <a:bodyPr>
            <a:normAutofit fontScale="90000"/>
          </a:bodyPr>
          <a:lstStyle/>
          <a:p>
            <a:r>
              <a:rPr lang="en-US" dirty="0"/>
              <a:t>Validating THROUGHPUT LEVEL Choice</a:t>
            </a:r>
          </a:p>
        </p:txBody>
      </p:sp>
      <p:sp>
        <p:nvSpPr>
          <p:cNvPr id="3" name="Text Placeholder 2">
            <a:extLst>
              <a:ext uri="{FF2B5EF4-FFF2-40B4-BE49-F238E27FC236}">
                <a16:creationId xmlns:a16="http://schemas.microsoft.com/office/drawing/2014/main" id="{ACF5B87A-5961-40D4-951E-73B9B3159B5E}"/>
              </a:ext>
            </a:extLst>
          </p:cNvPr>
          <p:cNvSpPr>
            <a:spLocks noGrp="1"/>
          </p:cNvSpPr>
          <p:nvPr>
            <p:ph type="body" sz="quarter" idx="10"/>
          </p:nvPr>
        </p:nvSpPr>
        <p:spPr>
          <a:xfrm>
            <a:off x="269240" y="1925685"/>
            <a:ext cx="4628016" cy="4527265"/>
          </a:xfrm>
        </p:spPr>
        <p:txBody>
          <a:bodyPr vert="horz" wrap="square" lIns="91440" tIns="45720" rIns="91440" bIns="45720" rtlCol="0" anchor="t">
            <a:spAutoFit/>
          </a:bodyPr>
          <a:lstStyle/>
          <a:p>
            <a:pPr marL="342900" indent="-342900">
              <a:lnSpc>
                <a:spcPct val="150000"/>
              </a:lnSpc>
              <a:buFont typeface="+mj-lt"/>
              <a:buAutoNum type="arabicPeriod"/>
            </a:pPr>
            <a:r>
              <a:rPr lang="en-US" sz="1600" dirty="0">
                <a:solidFill>
                  <a:srgbClr val="0067B7"/>
                </a:solidFill>
                <a:latin typeface="+mn-lt"/>
              </a:rPr>
              <a:t>Check if your operations are getting rate limited. </a:t>
            </a:r>
          </a:p>
          <a:p>
            <a:pPr marL="915035" lvl="1" indent="-342900">
              <a:lnSpc>
                <a:spcPct val="150000"/>
              </a:lnSpc>
            </a:pPr>
            <a:r>
              <a:rPr lang="en-US" sz="1400" dirty="0"/>
              <a:t>Requests exceeding capacity chart</a:t>
            </a:r>
            <a:endParaRPr lang="en-US" sz="1400" dirty="0">
              <a:cs typeface="Segoe UI Semilight"/>
            </a:endParaRPr>
          </a:p>
          <a:p>
            <a:pPr marL="342900" indent="-342900">
              <a:lnSpc>
                <a:spcPct val="150000"/>
              </a:lnSpc>
              <a:buFont typeface="+mj-lt"/>
              <a:buAutoNum type="arabicPeriod"/>
            </a:pPr>
            <a:r>
              <a:rPr lang="en-US" sz="1600" dirty="0">
                <a:solidFill>
                  <a:srgbClr val="0067B7"/>
                </a:solidFill>
                <a:latin typeface="+mn-lt"/>
              </a:rPr>
              <a:t>Check if consumed throughput exceeds the provisioned throughput on any of the physical partitions </a:t>
            </a:r>
          </a:p>
          <a:p>
            <a:pPr marL="915035" lvl="1" indent="-342900">
              <a:lnSpc>
                <a:spcPct val="150000"/>
              </a:lnSpc>
            </a:pPr>
            <a:r>
              <a:rPr lang="en-US" sz="1400" dirty="0"/>
              <a:t>Max RU/second consumed per partition chart</a:t>
            </a:r>
            <a:endParaRPr lang="en-US" sz="1400" dirty="0">
              <a:cs typeface="Segoe UI Semilight"/>
            </a:endParaRPr>
          </a:p>
          <a:p>
            <a:pPr marL="342900" indent="-342900">
              <a:lnSpc>
                <a:spcPct val="150000"/>
              </a:lnSpc>
              <a:buFont typeface="+mj-lt"/>
              <a:buAutoNum type="arabicPeriod"/>
            </a:pPr>
            <a:r>
              <a:rPr lang="en-US" sz="1600" dirty="0">
                <a:solidFill>
                  <a:srgbClr val="0067B7"/>
                </a:solidFill>
                <a:latin typeface="+mn-lt"/>
              </a:rPr>
              <a:t>Select the time where the maximum consumed throughput per partition exceeded provisioned on the chart </a:t>
            </a:r>
          </a:p>
          <a:p>
            <a:pPr marL="915035" lvl="1" indent="-342900">
              <a:lnSpc>
                <a:spcPct val="150000"/>
              </a:lnSpc>
            </a:pPr>
            <a:r>
              <a:rPr lang="en-US" sz="1400" dirty="0"/>
              <a:t>Max consumed throughput by each partition chart</a:t>
            </a:r>
            <a:endParaRPr lang="en-US" sz="1400" dirty="0">
              <a:cs typeface="Segoe UI Semilight"/>
            </a:endParaRPr>
          </a:p>
        </p:txBody>
      </p:sp>
      <p:pic>
        <p:nvPicPr>
          <p:cNvPr id="3074" name="Picture 2" descr="Screenshot showing throughput data in four graphs, Number of requests per 1 minute, Number of requests exceeded capacity per 1 minute, Max consumed RU per second per physical partition, Max consumed RU per second by each physical partition at 9/22/2017, 10:41:00 AM.">
            <a:extLst>
              <a:ext uri="{FF2B5EF4-FFF2-40B4-BE49-F238E27FC236}">
                <a16:creationId xmlns:a16="http://schemas.microsoft.com/office/drawing/2014/main" id="{9401D6C2-00CF-402D-8892-B132950951C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34" t="-1" b="9280"/>
          <a:stretch/>
        </p:blipFill>
        <p:spPr bwMode="auto">
          <a:xfrm>
            <a:off x="5835049" y="1189176"/>
            <a:ext cx="6355176" cy="5668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73367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FA6E84-DEE6-4D2D-9B07-229170F0C7A3}"/>
              </a:ext>
            </a:extLst>
          </p:cNvPr>
          <p:cNvSpPr>
            <a:spLocks noGrp="1"/>
          </p:cNvSpPr>
          <p:nvPr>
            <p:ph type="title"/>
          </p:nvPr>
        </p:nvSpPr>
        <p:spPr>
          <a:xfrm>
            <a:off x="269241" y="289511"/>
            <a:ext cx="2750686" cy="709213"/>
          </a:xfrm>
        </p:spPr>
        <p:txBody>
          <a:bodyPr/>
          <a:lstStyle/>
          <a:p>
            <a:r>
              <a:rPr lang="en-US" dirty="0"/>
              <a:t>Querying</a:t>
            </a:r>
          </a:p>
        </p:txBody>
      </p:sp>
      <p:sp>
        <p:nvSpPr>
          <p:cNvPr id="2" name="Text Placeholder 1">
            <a:extLst>
              <a:ext uri="{FF2B5EF4-FFF2-40B4-BE49-F238E27FC236}">
                <a16:creationId xmlns:a16="http://schemas.microsoft.com/office/drawing/2014/main" id="{6EED75B6-9B05-4FE0-A641-F77C77A6222F}"/>
              </a:ext>
            </a:extLst>
          </p:cNvPr>
          <p:cNvSpPr>
            <a:spLocks noGrp="1"/>
          </p:cNvSpPr>
          <p:nvPr>
            <p:ph type="body" sz="quarter" idx="10"/>
          </p:nvPr>
        </p:nvSpPr>
        <p:spPr>
          <a:xfrm>
            <a:off x="269240" y="1591728"/>
            <a:ext cx="5265119" cy="1015663"/>
          </a:xfrm>
        </p:spPr>
        <p:txBody>
          <a:bodyPr/>
          <a:lstStyle/>
          <a:p>
            <a:r>
              <a:rPr lang="en-US" dirty="0"/>
              <a:t>Tuning query techniques and parameters to make the most efficient use of a globally distributed database service.</a:t>
            </a:r>
            <a:endParaRPr lang="en-US" i="1" dirty="0"/>
          </a:p>
        </p:txBody>
      </p:sp>
      <p:sp>
        <p:nvSpPr>
          <p:cNvPr id="6" name="Content Placeholder 5">
            <a:extLst>
              <a:ext uri="{FF2B5EF4-FFF2-40B4-BE49-F238E27FC236}">
                <a16:creationId xmlns:a16="http://schemas.microsoft.com/office/drawing/2014/main" id="{E1ED0D8E-247B-4CD9-9055-8A8B5D004E3E}"/>
              </a:ext>
            </a:extLst>
          </p:cNvPr>
          <p:cNvSpPr>
            <a:spLocks noGrp="1"/>
          </p:cNvSpPr>
          <p:nvPr>
            <p:ph sz="quarter" idx="11"/>
          </p:nvPr>
        </p:nvSpPr>
        <p:spPr>
          <a:xfrm>
            <a:off x="240198" y="3200395"/>
            <a:ext cx="5326093" cy="709508"/>
          </a:xfrm>
        </p:spPr>
        <p:txBody>
          <a:bodyPr/>
          <a:lstStyle/>
          <a:p>
            <a:pPr algn="ctr"/>
            <a:r>
              <a:rPr lang="en-US" sz="1800" i="1" dirty="0">
                <a:solidFill>
                  <a:srgbClr val="505050"/>
                </a:solidFill>
              </a:rPr>
              <a:t>This module will reference querying in the context of the SQL API for Azure Cosmos DB</a:t>
            </a:r>
            <a:endParaRPr lang="en-US" dirty="0"/>
          </a:p>
        </p:txBody>
      </p:sp>
      <p:grpSp>
        <p:nvGrpSpPr>
          <p:cNvPr id="4" name="Group 3" descr="Illustration of a mobile device connecting to Cosmos DB containers placed at different places around the globe.">
            <a:extLst>
              <a:ext uri="{FF2B5EF4-FFF2-40B4-BE49-F238E27FC236}">
                <a16:creationId xmlns:a16="http://schemas.microsoft.com/office/drawing/2014/main" id="{79676407-7D3B-4156-9407-2F5014A2070D}"/>
              </a:ext>
              <a:ext uri="{C183D7F6-B498-43B3-948B-1728B52AA6E4}">
                <adec:decorative xmlns:adec="http://schemas.microsoft.com/office/drawing/2017/decorative" val="0"/>
              </a:ext>
            </a:extLst>
          </p:cNvPr>
          <p:cNvGrpSpPr/>
          <p:nvPr/>
        </p:nvGrpSpPr>
        <p:grpSpPr>
          <a:xfrm>
            <a:off x="7156120" y="1274374"/>
            <a:ext cx="3817359" cy="4181611"/>
            <a:chOff x="7156120" y="1274374"/>
            <a:chExt cx="3817359" cy="4181611"/>
          </a:xfrm>
        </p:grpSpPr>
        <p:sp>
          <p:nvSpPr>
            <p:cNvPr id="16" name="Freeform 5">
              <a:extLst>
                <a:ext uri="{FF2B5EF4-FFF2-40B4-BE49-F238E27FC236}">
                  <a16:creationId xmlns:a16="http://schemas.microsoft.com/office/drawing/2014/main" id="{43E23EB9-A55F-4E65-8098-FE2124D56883}"/>
                </a:ext>
                <a:ext uri="{C183D7F6-B498-43B3-948B-1728B52AA6E4}">
                  <adec:decorative xmlns:adec="http://schemas.microsoft.com/office/drawing/2017/decorative" val="1"/>
                </a:ext>
              </a:extLst>
            </p:cNvPr>
            <p:cNvSpPr>
              <a:spLocks noEditPoints="1"/>
            </p:cNvSpPr>
            <p:nvPr/>
          </p:nvSpPr>
          <p:spPr bwMode="auto">
            <a:xfrm>
              <a:off x="7156120" y="1274374"/>
              <a:ext cx="289631" cy="481701"/>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noFill/>
            <a:ln w="12700">
              <a:solidFill>
                <a:schemeClr val="tx2"/>
              </a:solidFill>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defTabSz="914400"/>
              <a:endParaRPr lang="en-US" sz="2400" kern="0">
                <a:solidFill>
                  <a:sysClr val="windowText" lastClr="000000"/>
                </a:solidFill>
                <a:latin typeface="Segoe UI Semilight"/>
              </a:endParaRPr>
            </a:p>
          </p:txBody>
        </p:sp>
        <p:sp>
          <p:nvSpPr>
            <p:cNvPr id="10" name="Freeform: Shape 962">
              <a:extLst>
                <a:ext uri="{FF2B5EF4-FFF2-40B4-BE49-F238E27FC236}">
                  <a16:creationId xmlns:a16="http://schemas.microsoft.com/office/drawing/2014/main" id="{7E124F9E-3A7D-4954-9CEB-C9C53837453B}"/>
                </a:ext>
                <a:ext uri="{C183D7F6-B498-43B3-948B-1728B52AA6E4}">
                  <adec:decorative xmlns:adec="http://schemas.microsoft.com/office/drawing/2017/decorative" val="1"/>
                </a:ext>
              </a:extLst>
            </p:cNvPr>
            <p:cNvSpPr/>
            <p:nvPr/>
          </p:nvSpPr>
          <p:spPr>
            <a:xfrm>
              <a:off x="7858245" y="2378897"/>
              <a:ext cx="2979660" cy="2979660"/>
            </a:xfrm>
            <a:prstGeom prst="ellipse">
              <a:avLst/>
            </a:prstGeom>
            <a:solidFill>
              <a:srgbClr val="F3F3F3"/>
            </a:solidFill>
            <a:ln w="12700" cap="flat" cmpd="sng" algn="ctr">
              <a:solidFill>
                <a:srgbClr val="0177D7"/>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
                <a:cs typeface=""/>
              </a:endParaRPr>
            </a:p>
          </p:txBody>
        </p:sp>
        <p:sp>
          <p:nvSpPr>
            <p:cNvPr id="11" name="Freeform: Shape 260">
              <a:extLst>
                <a:ext uri="{FF2B5EF4-FFF2-40B4-BE49-F238E27FC236}">
                  <a16:creationId xmlns:a16="http://schemas.microsoft.com/office/drawing/2014/main" id="{713FFAA8-AF5F-449F-ADBD-04E45D4DB620}"/>
                </a:ext>
                <a:ext uri="{C183D7F6-B498-43B3-948B-1728B52AA6E4}">
                  <adec:decorative xmlns:adec="http://schemas.microsoft.com/office/drawing/2017/decorative" val="1"/>
                </a:ext>
              </a:extLst>
            </p:cNvPr>
            <p:cNvSpPr>
              <a:spLocks/>
            </p:cNvSpPr>
            <p:nvPr/>
          </p:nvSpPr>
          <p:spPr bwMode="auto">
            <a:xfrm>
              <a:off x="7949870" y="2528041"/>
              <a:ext cx="2886449" cy="2752331"/>
            </a:xfrm>
            <a:custGeom>
              <a:avLst/>
              <a:gdLst>
                <a:gd name="connsiteX0" fmla="*/ 1142662 w 3862373"/>
                <a:gd name="connsiteY0" fmla="*/ 3605757 h 3682908"/>
                <a:gd name="connsiteX1" fmla="*/ 1181749 w 3862373"/>
                <a:gd name="connsiteY1" fmla="*/ 3644844 h 3682908"/>
                <a:gd name="connsiteX2" fmla="*/ 1175073 w 3862373"/>
                <a:gd name="connsiteY2" fmla="*/ 3660960 h 3682908"/>
                <a:gd name="connsiteX3" fmla="*/ 1107191 w 3862373"/>
                <a:gd name="connsiteY3" fmla="*/ 3636115 h 3682908"/>
                <a:gd name="connsiteX4" fmla="*/ 1115023 w 3862373"/>
                <a:gd name="connsiteY4" fmla="*/ 3617205 h 3682908"/>
                <a:gd name="connsiteX5" fmla="*/ 1142662 w 3862373"/>
                <a:gd name="connsiteY5" fmla="*/ 3605757 h 3682908"/>
                <a:gd name="connsiteX6" fmla="*/ 1232571 w 3862373"/>
                <a:gd name="connsiteY6" fmla="*/ 3605756 h 3682908"/>
                <a:gd name="connsiteX7" fmla="*/ 1271658 w 3862373"/>
                <a:gd name="connsiteY7" fmla="*/ 3644843 h 3682908"/>
                <a:gd name="connsiteX8" fmla="*/ 1260210 w 3862373"/>
                <a:gd name="connsiteY8" fmla="*/ 3672482 h 3682908"/>
                <a:gd name="connsiteX9" fmla="*/ 1235039 w 3862373"/>
                <a:gd name="connsiteY9" fmla="*/ 3682908 h 3682908"/>
                <a:gd name="connsiteX10" fmla="*/ 1204643 w 3862373"/>
                <a:gd name="connsiteY10" fmla="*/ 3671783 h 3682908"/>
                <a:gd name="connsiteX11" fmla="*/ 1193484 w 3862373"/>
                <a:gd name="connsiteY11" fmla="*/ 3644843 h 3682908"/>
                <a:gd name="connsiteX12" fmla="*/ 1232571 w 3862373"/>
                <a:gd name="connsiteY12" fmla="*/ 3605756 h 3682908"/>
                <a:gd name="connsiteX13" fmla="*/ 1232571 w 3862373"/>
                <a:gd name="connsiteY13" fmla="*/ 3520580 h 3682908"/>
                <a:gd name="connsiteX14" fmla="*/ 1271658 w 3862373"/>
                <a:gd name="connsiteY14" fmla="*/ 3559667 h 3682908"/>
                <a:gd name="connsiteX15" fmla="*/ 1232571 w 3862373"/>
                <a:gd name="connsiteY15" fmla="*/ 3598754 h 3682908"/>
                <a:gd name="connsiteX16" fmla="*/ 1193484 w 3862373"/>
                <a:gd name="connsiteY16" fmla="*/ 3559667 h 3682908"/>
                <a:gd name="connsiteX17" fmla="*/ 1232571 w 3862373"/>
                <a:gd name="connsiteY17" fmla="*/ 3520580 h 3682908"/>
                <a:gd name="connsiteX18" fmla="*/ 1142662 w 3862373"/>
                <a:gd name="connsiteY18" fmla="*/ 3520580 h 3682908"/>
                <a:gd name="connsiteX19" fmla="*/ 1181749 w 3862373"/>
                <a:gd name="connsiteY19" fmla="*/ 3559667 h 3682908"/>
                <a:gd name="connsiteX20" fmla="*/ 1142662 w 3862373"/>
                <a:gd name="connsiteY20" fmla="*/ 3598754 h 3682908"/>
                <a:gd name="connsiteX21" fmla="*/ 1103575 w 3862373"/>
                <a:gd name="connsiteY21" fmla="*/ 3559667 h 3682908"/>
                <a:gd name="connsiteX22" fmla="*/ 1142662 w 3862373"/>
                <a:gd name="connsiteY22" fmla="*/ 3520580 h 3682908"/>
                <a:gd name="connsiteX23" fmla="*/ 1232572 w 3862373"/>
                <a:gd name="connsiteY23" fmla="*/ 3435404 h 3682908"/>
                <a:gd name="connsiteX24" fmla="*/ 1271659 w 3862373"/>
                <a:gd name="connsiteY24" fmla="*/ 3474491 h 3682908"/>
                <a:gd name="connsiteX25" fmla="*/ 1232572 w 3862373"/>
                <a:gd name="connsiteY25" fmla="*/ 3513578 h 3682908"/>
                <a:gd name="connsiteX26" fmla="*/ 1193485 w 3862373"/>
                <a:gd name="connsiteY26" fmla="*/ 3474491 h 3682908"/>
                <a:gd name="connsiteX27" fmla="*/ 1232572 w 3862373"/>
                <a:gd name="connsiteY27" fmla="*/ 3435404 h 3682908"/>
                <a:gd name="connsiteX28" fmla="*/ 1142662 w 3862373"/>
                <a:gd name="connsiteY28" fmla="*/ 3435404 h 3682908"/>
                <a:gd name="connsiteX29" fmla="*/ 1181749 w 3862373"/>
                <a:gd name="connsiteY29" fmla="*/ 3474491 h 3682908"/>
                <a:gd name="connsiteX30" fmla="*/ 1142662 w 3862373"/>
                <a:gd name="connsiteY30" fmla="*/ 3513578 h 3682908"/>
                <a:gd name="connsiteX31" fmla="*/ 1103575 w 3862373"/>
                <a:gd name="connsiteY31" fmla="*/ 3474491 h 3682908"/>
                <a:gd name="connsiteX32" fmla="*/ 1142662 w 3862373"/>
                <a:gd name="connsiteY32" fmla="*/ 3435404 h 3682908"/>
                <a:gd name="connsiteX33" fmla="*/ 1329578 w 3862373"/>
                <a:gd name="connsiteY33" fmla="*/ 3347862 h 3682908"/>
                <a:gd name="connsiteX34" fmla="*/ 1368665 w 3862373"/>
                <a:gd name="connsiteY34" fmla="*/ 3386950 h 3682908"/>
                <a:gd name="connsiteX35" fmla="*/ 1329578 w 3862373"/>
                <a:gd name="connsiteY35" fmla="*/ 3426037 h 3682908"/>
                <a:gd name="connsiteX36" fmla="*/ 1290490 w 3862373"/>
                <a:gd name="connsiteY36" fmla="*/ 3386950 h 3682908"/>
                <a:gd name="connsiteX37" fmla="*/ 1329578 w 3862373"/>
                <a:gd name="connsiteY37" fmla="*/ 3347862 h 3682908"/>
                <a:gd name="connsiteX38" fmla="*/ 1142664 w 3862373"/>
                <a:gd name="connsiteY38" fmla="*/ 3347862 h 3682908"/>
                <a:gd name="connsiteX39" fmla="*/ 1181751 w 3862373"/>
                <a:gd name="connsiteY39" fmla="*/ 3386950 h 3682908"/>
                <a:gd name="connsiteX40" fmla="*/ 1142664 w 3862373"/>
                <a:gd name="connsiteY40" fmla="*/ 3426037 h 3682908"/>
                <a:gd name="connsiteX41" fmla="*/ 1103576 w 3862373"/>
                <a:gd name="connsiteY41" fmla="*/ 3386950 h 3682908"/>
                <a:gd name="connsiteX42" fmla="*/ 1142664 w 3862373"/>
                <a:gd name="connsiteY42" fmla="*/ 3347862 h 3682908"/>
                <a:gd name="connsiteX43" fmla="*/ 1232572 w 3862373"/>
                <a:gd name="connsiteY43" fmla="*/ 3347861 h 3682908"/>
                <a:gd name="connsiteX44" fmla="*/ 1271660 w 3862373"/>
                <a:gd name="connsiteY44" fmla="*/ 3386948 h 3682908"/>
                <a:gd name="connsiteX45" fmla="*/ 1232572 w 3862373"/>
                <a:gd name="connsiteY45" fmla="*/ 3426035 h 3682908"/>
                <a:gd name="connsiteX46" fmla="*/ 1193485 w 3862373"/>
                <a:gd name="connsiteY46" fmla="*/ 3386948 h 3682908"/>
                <a:gd name="connsiteX47" fmla="*/ 1232572 w 3862373"/>
                <a:gd name="connsiteY47" fmla="*/ 3347861 h 3682908"/>
                <a:gd name="connsiteX48" fmla="*/ 2924263 w 3862373"/>
                <a:gd name="connsiteY48" fmla="*/ 3265052 h 3682908"/>
                <a:gd name="connsiteX49" fmla="*/ 2963349 w 3862373"/>
                <a:gd name="connsiteY49" fmla="*/ 3304139 h 3682908"/>
                <a:gd name="connsiteX50" fmla="*/ 2924263 w 3862373"/>
                <a:gd name="connsiteY50" fmla="*/ 3343226 h 3682908"/>
                <a:gd name="connsiteX51" fmla="*/ 2885175 w 3862373"/>
                <a:gd name="connsiteY51" fmla="*/ 3304139 h 3682908"/>
                <a:gd name="connsiteX52" fmla="*/ 2924263 w 3862373"/>
                <a:gd name="connsiteY52" fmla="*/ 3265052 h 3682908"/>
                <a:gd name="connsiteX53" fmla="*/ 1419487 w 3862373"/>
                <a:gd name="connsiteY53" fmla="*/ 3265052 h 3682908"/>
                <a:gd name="connsiteX54" fmla="*/ 1458574 w 3862373"/>
                <a:gd name="connsiteY54" fmla="*/ 3304139 h 3682908"/>
                <a:gd name="connsiteX55" fmla="*/ 1419487 w 3862373"/>
                <a:gd name="connsiteY55" fmla="*/ 3343226 h 3682908"/>
                <a:gd name="connsiteX56" fmla="*/ 1380399 w 3862373"/>
                <a:gd name="connsiteY56" fmla="*/ 3304139 h 3682908"/>
                <a:gd name="connsiteX57" fmla="*/ 1419487 w 3862373"/>
                <a:gd name="connsiteY57" fmla="*/ 3265052 h 3682908"/>
                <a:gd name="connsiteX58" fmla="*/ 1329578 w 3862373"/>
                <a:gd name="connsiteY58" fmla="*/ 3265052 h 3682908"/>
                <a:gd name="connsiteX59" fmla="*/ 1368666 w 3862373"/>
                <a:gd name="connsiteY59" fmla="*/ 3304139 h 3682908"/>
                <a:gd name="connsiteX60" fmla="*/ 1329578 w 3862373"/>
                <a:gd name="connsiteY60" fmla="*/ 3343226 h 3682908"/>
                <a:gd name="connsiteX61" fmla="*/ 1290491 w 3862373"/>
                <a:gd name="connsiteY61" fmla="*/ 3304139 h 3682908"/>
                <a:gd name="connsiteX62" fmla="*/ 1329578 w 3862373"/>
                <a:gd name="connsiteY62" fmla="*/ 3265052 h 3682908"/>
                <a:gd name="connsiteX63" fmla="*/ 1232574 w 3862373"/>
                <a:gd name="connsiteY63" fmla="*/ 3265052 h 3682908"/>
                <a:gd name="connsiteX64" fmla="*/ 1271661 w 3862373"/>
                <a:gd name="connsiteY64" fmla="*/ 3304139 h 3682908"/>
                <a:gd name="connsiteX65" fmla="*/ 1232574 w 3862373"/>
                <a:gd name="connsiteY65" fmla="*/ 3343226 h 3682908"/>
                <a:gd name="connsiteX66" fmla="*/ 1193487 w 3862373"/>
                <a:gd name="connsiteY66" fmla="*/ 3304139 h 3682908"/>
                <a:gd name="connsiteX67" fmla="*/ 1232574 w 3862373"/>
                <a:gd name="connsiteY67" fmla="*/ 3265052 h 3682908"/>
                <a:gd name="connsiteX68" fmla="*/ 1142665 w 3862373"/>
                <a:gd name="connsiteY68" fmla="*/ 3265052 h 3682908"/>
                <a:gd name="connsiteX69" fmla="*/ 1181752 w 3862373"/>
                <a:gd name="connsiteY69" fmla="*/ 3304139 h 3682908"/>
                <a:gd name="connsiteX70" fmla="*/ 1142665 w 3862373"/>
                <a:gd name="connsiteY70" fmla="*/ 3343226 h 3682908"/>
                <a:gd name="connsiteX71" fmla="*/ 1103578 w 3862373"/>
                <a:gd name="connsiteY71" fmla="*/ 3304139 h 3682908"/>
                <a:gd name="connsiteX72" fmla="*/ 1142665 w 3862373"/>
                <a:gd name="connsiteY72" fmla="*/ 3265052 h 3682908"/>
                <a:gd name="connsiteX73" fmla="*/ 3111177 w 3862373"/>
                <a:gd name="connsiteY73" fmla="*/ 3177510 h 3682908"/>
                <a:gd name="connsiteX74" fmla="*/ 3150264 w 3862373"/>
                <a:gd name="connsiteY74" fmla="*/ 3216597 h 3682908"/>
                <a:gd name="connsiteX75" fmla="*/ 3111177 w 3862373"/>
                <a:gd name="connsiteY75" fmla="*/ 3255684 h 3682908"/>
                <a:gd name="connsiteX76" fmla="*/ 3072089 w 3862373"/>
                <a:gd name="connsiteY76" fmla="*/ 3216597 h 3682908"/>
                <a:gd name="connsiteX77" fmla="*/ 3111177 w 3862373"/>
                <a:gd name="connsiteY77" fmla="*/ 3177510 h 3682908"/>
                <a:gd name="connsiteX78" fmla="*/ 3018903 w 3862373"/>
                <a:gd name="connsiteY78" fmla="*/ 3177510 h 3682908"/>
                <a:gd name="connsiteX79" fmla="*/ 3057989 w 3862373"/>
                <a:gd name="connsiteY79" fmla="*/ 3216597 h 3682908"/>
                <a:gd name="connsiteX80" fmla="*/ 3018903 w 3862373"/>
                <a:gd name="connsiteY80" fmla="*/ 3255684 h 3682908"/>
                <a:gd name="connsiteX81" fmla="*/ 2979815 w 3862373"/>
                <a:gd name="connsiteY81" fmla="*/ 3216597 h 3682908"/>
                <a:gd name="connsiteX82" fmla="*/ 3018903 w 3862373"/>
                <a:gd name="connsiteY82" fmla="*/ 3177510 h 3682908"/>
                <a:gd name="connsiteX83" fmla="*/ 1516493 w 3862373"/>
                <a:gd name="connsiteY83" fmla="*/ 3177510 h 3682908"/>
                <a:gd name="connsiteX84" fmla="*/ 1555581 w 3862373"/>
                <a:gd name="connsiteY84" fmla="*/ 3216597 h 3682908"/>
                <a:gd name="connsiteX85" fmla="*/ 1516493 w 3862373"/>
                <a:gd name="connsiteY85" fmla="*/ 3255684 h 3682908"/>
                <a:gd name="connsiteX86" fmla="*/ 1477406 w 3862373"/>
                <a:gd name="connsiteY86" fmla="*/ 3216597 h 3682908"/>
                <a:gd name="connsiteX87" fmla="*/ 1516493 w 3862373"/>
                <a:gd name="connsiteY87" fmla="*/ 3177510 h 3682908"/>
                <a:gd name="connsiteX88" fmla="*/ 1329579 w 3862373"/>
                <a:gd name="connsiteY88" fmla="*/ 3177510 h 3682908"/>
                <a:gd name="connsiteX89" fmla="*/ 1368667 w 3862373"/>
                <a:gd name="connsiteY89" fmla="*/ 3216597 h 3682908"/>
                <a:gd name="connsiteX90" fmla="*/ 1329579 w 3862373"/>
                <a:gd name="connsiteY90" fmla="*/ 3255684 h 3682908"/>
                <a:gd name="connsiteX91" fmla="*/ 1290493 w 3862373"/>
                <a:gd name="connsiteY91" fmla="*/ 3216597 h 3682908"/>
                <a:gd name="connsiteX92" fmla="*/ 1329579 w 3862373"/>
                <a:gd name="connsiteY92" fmla="*/ 3177510 h 3682908"/>
                <a:gd name="connsiteX93" fmla="*/ 1142666 w 3862373"/>
                <a:gd name="connsiteY93" fmla="*/ 3177510 h 3682908"/>
                <a:gd name="connsiteX94" fmla="*/ 1181753 w 3862373"/>
                <a:gd name="connsiteY94" fmla="*/ 3216597 h 3682908"/>
                <a:gd name="connsiteX95" fmla="*/ 1142666 w 3862373"/>
                <a:gd name="connsiteY95" fmla="*/ 3255684 h 3682908"/>
                <a:gd name="connsiteX96" fmla="*/ 1103578 w 3862373"/>
                <a:gd name="connsiteY96" fmla="*/ 3216597 h 3682908"/>
                <a:gd name="connsiteX97" fmla="*/ 1142666 w 3862373"/>
                <a:gd name="connsiteY97" fmla="*/ 3177510 h 3682908"/>
                <a:gd name="connsiteX98" fmla="*/ 2924263 w 3862373"/>
                <a:gd name="connsiteY98" fmla="*/ 3177510 h 3682908"/>
                <a:gd name="connsiteX99" fmla="*/ 2963349 w 3862373"/>
                <a:gd name="connsiteY99" fmla="*/ 3216597 h 3682908"/>
                <a:gd name="connsiteX100" fmla="*/ 2924263 w 3862373"/>
                <a:gd name="connsiteY100" fmla="*/ 3255684 h 3682908"/>
                <a:gd name="connsiteX101" fmla="*/ 2885175 w 3862373"/>
                <a:gd name="connsiteY101" fmla="*/ 3216597 h 3682908"/>
                <a:gd name="connsiteX102" fmla="*/ 2924263 w 3862373"/>
                <a:gd name="connsiteY102" fmla="*/ 3177510 h 3682908"/>
                <a:gd name="connsiteX103" fmla="*/ 1419488 w 3862373"/>
                <a:gd name="connsiteY103" fmla="*/ 3177510 h 3682908"/>
                <a:gd name="connsiteX104" fmla="*/ 1458575 w 3862373"/>
                <a:gd name="connsiteY104" fmla="*/ 3216597 h 3682908"/>
                <a:gd name="connsiteX105" fmla="*/ 1419488 w 3862373"/>
                <a:gd name="connsiteY105" fmla="*/ 3255684 h 3682908"/>
                <a:gd name="connsiteX106" fmla="*/ 1380401 w 3862373"/>
                <a:gd name="connsiteY106" fmla="*/ 3216597 h 3682908"/>
                <a:gd name="connsiteX107" fmla="*/ 1419488 w 3862373"/>
                <a:gd name="connsiteY107" fmla="*/ 3177510 h 3682908"/>
                <a:gd name="connsiteX108" fmla="*/ 1232575 w 3862373"/>
                <a:gd name="connsiteY108" fmla="*/ 3177510 h 3682908"/>
                <a:gd name="connsiteX109" fmla="*/ 1271661 w 3862373"/>
                <a:gd name="connsiteY109" fmla="*/ 3216597 h 3682908"/>
                <a:gd name="connsiteX110" fmla="*/ 1232575 w 3862373"/>
                <a:gd name="connsiteY110" fmla="*/ 3255684 h 3682908"/>
                <a:gd name="connsiteX111" fmla="*/ 1193488 w 3862373"/>
                <a:gd name="connsiteY111" fmla="*/ 3216597 h 3682908"/>
                <a:gd name="connsiteX112" fmla="*/ 1232575 w 3862373"/>
                <a:gd name="connsiteY112" fmla="*/ 3177510 h 3682908"/>
                <a:gd name="connsiteX113" fmla="*/ 3111177 w 3862373"/>
                <a:gd name="connsiteY113" fmla="*/ 3092334 h 3682908"/>
                <a:gd name="connsiteX114" fmla="*/ 3150264 w 3862373"/>
                <a:gd name="connsiteY114" fmla="*/ 3131421 h 3682908"/>
                <a:gd name="connsiteX115" fmla="*/ 3111177 w 3862373"/>
                <a:gd name="connsiteY115" fmla="*/ 3170508 h 3682908"/>
                <a:gd name="connsiteX116" fmla="*/ 3072089 w 3862373"/>
                <a:gd name="connsiteY116" fmla="*/ 3131421 h 3682908"/>
                <a:gd name="connsiteX117" fmla="*/ 3111177 w 3862373"/>
                <a:gd name="connsiteY117" fmla="*/ 3092334 h 3682908"/>
                <a:gd name="connsiteX118" fmla="*/ 3018903 w 3862373"/>
                <a:gd name="connsiteY118" fmla="*/ 3092334 h 3682908"/>
                <a:gd name="connsiteX119" fmla="*/ 3057989 w 3862373"/>
                <a:gd name="connsiteY119" fmla="*/ 3131421 h 3682908"/>
                <a:gd name="connsiteX120" fmla="*/ 3018903 w 3862373"/>
                <a:gd name="connsiteY120" fmla="*/ 3170508 h 3682908"/>
                <a:gd name="connsiteX121" fmla="*/ 2979815 w 3862373"/>
                <a:gd name="connsiteY121" fmla="*/ 3131421 h 3682908"/>
                <a:gd name="connsiteX122" fmla="*/ 3018903 w 3862373"/>
                <a:gd name="connsiteY122" fmla="*/ 3092334 h 3682908"/>
                <a:gd name="connsiteX123" fmla="*/ 2831988 w 3862373"/>
                <a:gd name="connsiteY123" fmla="*/ 3092334 h 3682908"/>
                <a:gd name="connsiteX124" fmla="*/ 2871075 w 3862373"/>
                <a:gd name="connsiteY124" fmla="*/ 3131421 h 3682908"/>
                <a:gd name="connsiteX125" fmla="*/ 2831988 w 3862373"/>
                <a:gd name="connsiteY125" fmla="*/ 3170508 h 3682908"/>
                <a:gd name="connsiteX126" fmla="*/ 2792901 w 3862373"/>
                <a:gd name="connsiteY126" fmla="*/ 3131421 h 3682908"/>
                <a:gd name="connsiteX127" fmla="*/ 2831988 w 3862373"/>
                <a:gd name="connsiteY127" fmla="*/ 3092334 h 3682908"/>
                <a:gd name="connsiteX128" fmla="*/ 1516495 w 3862373"/>
                <a:gd name="connsiteY128" fmla="*/ 3092334 h 3682908"/>
                <a:gd name="connsiteX129" fmla="*/ 1555583 w 3862373"/>
                <a:gd name="connsiteY129" fmla="*/ 3131421 h 3682908"/>
                <a:gd name="connsiteX130" fmla="*/ 1516495 w 3862373"/>
                <a:gd name="connsiteY130" fmla="*/ 3170508 h 3682908"/>
                <a:gd name="connsiteX131" fmla="*/ 1477407 w 3862373"/>
                <a:gd name="connsiteY131" fmla="*/ 3131421 h 3682908"/>
                <a:gd name="connsiteX132" fmla="*/ 1516495 w 3862373"/>
                <a:gd name="connsiteY132" fmla="*/ 3092334 h 3682908"/>
                <a:gd name="connsiteX133" fmla="*/ 1329581 w 3862373"/>
                <a:gd name="connsiteY133" fmla="*/ 3092334 h 3682908"/>
                <a:gd name="connsiteX134" fmla="*/ 1368669 w 3862373"/>
                <a:gd name="connsiteY134" fmla="*/ 3131421 h 3682908"/>
                <a:gd name="connsiteX135" fmla="*/ 1329581 w 3862373"/>
                <a:gd name="connsiteY135" fmla="*/ 3170508 h 3682908"/>
                <a:gd name="connsiteX136" fmla="*/ 1290494 w 3862373"/>
                <a:gd name="connsiteY136" fmla="*/ 3131421 h 3682908"/>
                <a:gd name="connsiteX137" fmla="*/ 1329581 w 3862373"/>
                <a:gd name="connsiteY137" fmla="*/ 3092334 h 3682908"/>
                <a:gd name="connsiteX138" fmla="*/ 1142668 w 3862373"/>
                <a:gd name="connsiteY138" fmla="*/ 3092334 h 3682908"/>
                <a:gd name="connsiteX139" fmla="*/ 1181756 w 3862373"/>
                <a:gd name="connsiteY139" fmla="*/ 3131421 h 3682908"/>
                <a:gd name="connsiteX140" fmla="*/ 1142668 w 3862373"/>
                <a:gd name="connsiteY140" fmla="*/ 3170508 h 3682908"/>
                <a:gd name="connsiteX141" fmla="*/ 1103581 w 3862373"/>
                <a:gd name="connsiteY141" fmla="*/ 3131421 h 3682908"/>
                <a:gd name="connsiteX142" fmla="*/ 1142668 w 3862373"/>
                <a:gd name="connsiteY142" fmla="*/ 3092334 h 3682908"/>
                <a:gd name="connsiteX143" fmla="*/ 2924263 w 3862373"/>
                <a:gd name="connsiteY143" fmla="*/ 3092334 h 3682908"/>
                <a:gd name="connsiteX144" fmla="*/ 2963349 w 3862373"/>
                <a:gd name="connsiteY144" fmla="*/ 3131421 h 3682908"/>
                <a:gd name="connsiteX145" fmla="*/ 2924263 w 3862373"/>
                <a:gd name="connsiteY145" fmla="*/ 3170508 h 3682908"/>
                <a:gd name="connsiteX146" fmla="*/ 2885175 w 3862373"/>
                <a:gd name="connsiteY146" fmla="*/ 3131421 h 3682908"/>
                <a:gd name="connsiteX147" fmla="*/ 2924263 w 3862373"/>
                <a:gd name="connsiteY147" fmla="*/ 3092334 h 3682908"/>
                <a:gd name="connsiteX148" fmla="*/ 1419490 w 3862373"/>
                <a:gd name="connsiteY148" fmla="*/ 3092334 h 3682908"/>
                <a:gd name="connsiteX149" fmla="*/ 1458576 w 3862373"/>
                <a:gd name="connsiteY149" fmla="*/ 3131421 h 3682908"/>
                <a:gd name="connsiteX150" fmla="*/ 1419490 w 3862373"/>
                <a:gd name="connsiteY150" fmla="*/ 3170508 h 3682908"/>
                <a:gd name="connsiteX151" fmla="*/ 1380402 w 3862373"/>
                <a:gd name="connsiteY151" fmla="*/ 3131421 h 3682908"/>
                <a:gd name="connsiteX152" fmla="*/ 1419490 w 3862373"/>
                <a:gd name="connsiteY152" fmla="*/ 3092334 h 3682908"/>
                <a:gd name="connsiteX153" fmla="*/ 1232576 w 3862373"/>
                <a:gd name="connsiteY153" fmla="*/ 3092334 h 3682908"/>
                <a:gd name="connsiteX154" fmla="*/ 1271664 w 3862373"/>
                <a:gd name="connsiteY154" fmla="*/ 3131421 h 3682908"/>
                <a:gd name="connsiteX155" fmla="*/ 1232576 w 3862373"/>
                <a:gd name="connsiteY155" fmla="*/ 3170508 h 3682908"/>
                <a:gd name="connsiteX156" fmla="*/ 1193489 w 3862373"/>
                <a:gd name="connsiteY156" fmla="*/ 3131421 h 3682908"/>
                <a:gd name="connsiteX157" fmla="*/ 1232576 w 3862373"/>
                <a:gd name="connsiteY157" fmla="*/ 3092334 h 3682908"/>
                <a:gd name="connsiteX158" fmla="*/ 3205817 w 3862373"/>
                <a:gd name="connsiteY158" fmla="*/ 3007157 h 3682908"/>
                <a:gd name="connsiteX159" fmla="*/ 3244904 w 3862373"/>
                <a:gd name="connsiteY159" fmla="*/ 3046245 h 3682908"/>
                <a:gd name="connsiteX160" fmla="*/ 3205817 w 3862373"/>
                <a:gd name="connsiteY160" fmla="*/ 3085332 h 3682908"/>
                <a:gd name="connsiteX161" fmla="*/ 3166729 w 3862373"/>
                <a:gd name="connsiteY161" fmla="*/ 3046245 h 3682908"/>
                <a:gd name="connsiteX162" fmla="*/ 3205817 w 3862373"/>
                <a:gd name="connsiteY162" fmla="*/ 3007157 h 3682908"/>
                <a:gd name="connsiteX163" fmla="*/ 3111177 w 3862373"/>
                <a:gd name="connsiteY163" fmla="*/ 3007157 h 3682908"/>
                <a:gd name="connsiteX164" fmla="*/ 3150264 w 3862373"/>
                <a:gd name="connsiteY164" fmla="*/ 3046245 h 3682908"/>
                <a:gd name="connsiteX165" fmla="*/ 3111177 w 3862373"/>
                <a:gd name="connsiteY165" fmla="*/ 3085332 h 3682908"/>
                <a:gd name="connsiteX166" fmla="*/ 3072089 w 3862373"/>
                <a:gd name="connsiteY166" fmla="*/ 3046245 h 3682908"/>
                <a:gd name="connsiteX167" fmla="*/ 3111177 w 3862373"/>
                <a:gd name="connsiteY167" fmla="*/ 3007157 h 3682908"/>
                <a:gd name="connsiteX168" fmla="*/ 3018903 w 3862373"/>
                <a:gd name="connsiteY168" fmla="*/ 3007157 h 3682908"/>
                <a:gd name="connsiteX169" fmla="*/ 3057989 w 3862373"/>
                <a:gd name="connsiteY169" fmla="*/ 3046245 h 3682908"/>
                <a:gd name="connsiteX170" fmla="*/ 3018903 w 3862373"/>
                <a:gd name="connsiteY170" fmla="*/ 3085332 h 3682908"/>
                <a:gd name="connsiteX171" fmla="*/ 2979815 w 3862373"/>
                <a:gd name="connsiteY171" fmla="*/ 3046245 h 3682908"/>
                <a:gd name="connsiteX172" fmla="*/ 3018903 w 3862373"/>
                <a:gd name="connsiteY172" fmla="*/ 3007157 h 3682908"/>
                <a:gd name="connsiteX173" fmla="*/ 2924263 w 3862373"/>
                <a:gd name="connsiteY173" fmla="*/ 3007157 h 3682908"/>
                <a:gd name="connsiteX174" fmla="*/ 2963349 w 3862373"/>
                <a:gd name="connsiteY174" fmla="*/ 3046245 h 3682908"/>
                <a:gd name="connsiteX175" fmla="*/ 2924263 w 3862373"/>
                <a:gd name="connsiteY175" fmla="*/ 3085332 h 3682908"/>
                <a:gd name="connsiteX176" fmla="*/ 2885175 w 3862373"/>
                <a:gd name="connsiteY176" fmla="*/ 3046245 h 3682908"/>
                <a:gd name="connsiteX177" fmla="*/ 2924263 w 3862373"/>
                <a:gd name="connsiteY177" fmla="*/ 3007157 h 3682908"/>
                <a:gd name="connsiteX178" fmla="*/ 2831988 w 3862373"/>
                <a:gd name="connsiteY178" fmla="*/ 3007157 h 3682908"/>
                <a:gd name="connsiteX179" fmla="*/ 2871075 w 3862373"/>
                <a:gd name="connsiteY179" fmla="*/ 3046245 h 3682908"/>
                <a:gd name="connsiteX180" fmla="*/ 2831988 w 3862373"/>
                <a:gd name="connsiteY180" fmla="*/ 3085332 h 3682908"/>
                <a:gd name="connsiteX181" fmla="*/ 2792901 w 3862373"/>
                <a:gd name="connsiteY181" fmla="*/ 3046245 h 3682908"/>
                <a:gd name="connsiteX182" fmla="*/ 2831988 w 3862373"/>
                <a:gd name="connsiteY182" fmla="*/ 3007157 h 3682908"/>
                <a:gd name="connsiteX183" fmla="*/ 1611133 w 3862373"/>
                <a:gd name="connsiteY183" fmla="*/ 3007157 h 3682908"/>
                <a:gd name="connsiteX184" fmla="*/ 1650221 w 3862373"/>
                <a:gd name="connsiteY184" fmla="*/ 3046245 h 3682908"/>
                <a:gd name="connsiteX185" fmla="*/ 1611133 w 3862373"/>
                <a:gd name="connsiteY185" fmla="*/ 3085332 h 3682908"/>
                <a:gd name="connsiteX186" fmla="*/ 1572051 w 3862373"/>
                <a:gd name="connsiteY186" fmla="*/ 3046245 h 3682908"/>
                <a:gd name="connsiteX187" fmla="*/ 1611133 w 3862373"/>
                <a:gd name="connsiteY187" fmla="*/ 3007157 h 3682908"/>
                <a:gd name="connsiteX188" fmla="*/ 1516497 w 3862373"/>
                <a:gd name="connsiteY188" fmla="*/ 3007157 h 3682908"/>
                <a:gd name="connsiteX189" fmla="*/ 1555584 w 3862373"/>
                <a:gd name="connsiteY189" fmla="*/ 3046245 h 3682908"/>
                <a:gd name="connsiteX190" fmla="*/ 1516497 w 3862373"/>
                <a:gd name="connsiteY190" fmla="*/ 3085332 h 3682908"/>
                <a:gd name="connsiteX191" fmla="*/ 1477409 w 3862373"/>
                <a:gd name="connsiteY191" fmla="*/ 3046245 h 3682908"/>
                <a:gd name="connsiteX192" fmla="*/ 1516497 w 3862373"/>
                <a:gd name="connsiteY192" fmla="*/ 3007157 h 3682908"/>
                <a:gd name="connsiteX193" fmla="*/ 1419492 w 3862373"/>
                <a:gd name="connsiteY193" fmla="*/ 3007157 h 3682908"/>
                <a:gd name="connsiteX194" fmla="*/ 1458579 w 3862373"/>
                <a:gd name="connsiteY194" fmla="*/ 3046245 h 3682908"/>
                <a:gd name="connsiteX195" fmla="*/ 1419492 w 3862373"/>
                <a:gd name="connsiteY195" fmla="*/ 3085332 h 3682908"/>
                <a:gd name="connsiteX196" fmla="*/ 1380404 w 3862373"/>
                <a:gd name="connsiteY196" fmla="*/ 3046245 h 3682908"/>
                <a:gd name="connsiteX197" fmla="*/ 1419492 w 3862373"/>
                <a:gd name="connsiteY197" fmla="*/ 3007157 h 3682908"/>
                <a:gd name="connsiteX198" fmla="*/ 1329583 w 3862373"/>
                <a:gd name="connsiteY198" fmla="*/ 3007157 h 3682908"/>
                <a:gd name="connsiteX199" fmla="*/ 1368670 w 3862373"/>
                <a:gd name="connsiteY199" fmla="*/ 3046245 h 3682908"/>
                <a:gd name="connsiteX200" fmla="*/ 1329583 w 3862373"/>
                <a:gd name="connsiteY200" fmla="*/ 3085332 h 3682908"/>
                <a:gd name="connsiteX201" fmla="*/ 1290496 w 3862373"/>
                <a:gd name="connsiteY201" fmla="*/ 3046245 h 3682908"/>
                <a:gd name="connsiteX202" fmla="*/ 1329583 w 3862373"/>
                <a:gd name="connsiteY202" fmla="*/ 3007157 h 3682908"/>
                <a:gd name="connsiteX203" fmla="*/ 1232579 w 3862373"/>
                <a:gd name="connsiteY203" fmla="*/ 3007157 h 3682908"/>
                <a:gd name="connsiteX204" fmla="*/ 1271666 w 3862373"/>
                <a:gd name="connsiteY204" fmla="*/ 3046245 h 3682908"/>
                <a:gd name="connsiteX205" fmla="*/ 1232579 w 3862373"/>
                <a:gd name="connsiteY205" fmla="*/ 3085332 h 3682908"/>
                <a:gd name="connsiteX206" fmla="*/ 1193493 w 3862373"/>
                <a:gd name="connsiteY206" fmla="*/ 3046245 h 3682908"/>
                <a:gd name="connsiteX207" fmla="*/ 1232579 w 3862373"/>
                <a:gd name="connsiteY207" fmla="*/ 3007157 h 3682908"/>
                <a:gd name="connsiteX208" fmla="*/ 1142670 w 3862373"/>
                <a:gd name="connsiteY208" fmla="*/ 3007157 h 3682908"/>
                <a:gd name="connsiteX209" fmla="*/ 1181758 w 3862373"/>
                <a:gd name="connsiteY209" fmla="*/ 3046245 h 3682908"/>
                <a:gd name="connsiteX210" fmla="*/ 1142670 w 3862373"/>
                <a:gd name="connsiteY210" fmla="*/ 3085332 h 3682908"/>
                <a:gd name="connsiteX211" fmla="*/ 1103582 w 3862373"/>
                <a:gd name="connsiteY211" fmla="*/ 3046245 h 3682908"/>
                <a:gd name="connsiteX212" fmla="*/ 1142670 w 3862373"/>
                <a:gd name="connsiteY212" fmla="*/ 3007157 h 3682908"/>
                <a:gd name="connsiteX213" fmla="*/ 3111177 w 3862373"/>
                <a:gd name="connsiteY213" fmla="*/ 2919617 h 3682908"/>
                <a:gd name="connsiteX214" fmla="*/ 3150264 w 3862373"/>
                <a:gd name="connsiteY214" fmla="*/ 2958704 h 3682908"/>
                <a:gd name="connsiteX215" fmla="*/ 3111177 w 3862373"/>
                <a:gd name="connsiteY215" fmla="*/ 2997791 h 3682908"/>
                <a:gd name="connsiteX216" fmla="*/ 3072089 w 3862373"/>
                <a:gd name="connsiteY216" fmla="*/ 2958704 h 3682908"/>
                <a:gd name="connsiteX217" fmla="*/ 3111177 w 3862373"/>
                <a:gd name="connsiteY217" fmla="*/ 2919617 h 3682908"/>
                <a:gd name="connsiteX218" fmla="*/ 3018902 w 3862373"/>
                <a:gd name="connsiteY218" fmla="*/ 2919617 h 3682908"/>
                <a:gd name="connsiteX219" fmla="*/ 3057989 w 3862373"/>
                <a:gd name="connsiteY219" fmla="*/ 2958704 h 3682908"/>
                <a:gd name="connsiteX220" fmla="*/ 3018902 w 3862373"/>
                <a:gd name="connsiteY220" fmla="*/ 2997791 h 3682908"/>
                <a:gd name="connsiteX221" fmla="*/ 2979815 w 3862373"/>
                <a:gd name="connsiteY221" fmla="*/ 2958704 h 3682908"/>
                <a:gd name="connsiteX222" fmla="*/ 3018902 w 3862373"/>
                <a:gd name="connsiteY222" fmla="*/ 2919617 h 3682908"/>
                <a:gd name="connsiteX223" fmla="*/ 2831988 w 3862373"/>
                <a:gd name="connsiteY223" fmla="*/ 2919617 h 3682908"/>
                <a:gd name="connsiteX224" fmla="*/ 2871075 w 3862373"/>
                <a:gd name="connsiteY224" fmla="*/ 2958704 h 3682908"/>
                <a:gd name="connsiteX225" fmla="*/ 2831988 w 3862373"/>
                <a:gd name="connsiteY225" fmla="*/ 2997791 h 3682908"/>
                <a:gd name="connsiteX226" fmla="*/ 2792901 w 3862373"/>
                <a:gd name="connsiteY226" fmla="*/ 2958704 h 3682908"/>
                <a:gd name="connsiteX227" fmla="*/ 2831988 w 3862373"/>
                <a:gd name="connsiteY227" fmla="*/ 2919617 h 3682908"/>
                <a:gd name="connsiteX228" fmla="*/ 1611133 w 3862373"/>
                <a:gd name="connsiteY228" fmla="*/ 2919617 h 3682908"/>
                <a:gd name="connsiteX229" fmla="*/ 1650221 w 3862373"/>
                <a:gd name="connsiteY229" fmla="*/ 2958704 h 3682908"/>
                <a:gd name="connsiteX230" fmla="*/ 1611133 w 3862373"/>
                <a:gd name="connsiteY230" fmla="*/ 2997791 h 3682908"/>
                <a:gd name="connsiteX231" fmla="*/ 1572053 w 3862373"/>
                <a:gd name="connsiteY231" fmla="*/ 2958704 h 3682908"/>
                <a:gd name="connsiteX232" fmla="*/ 1611133 w 3862373"/>
                <a:gd name="connsiteY232" fmla="*/ 2919617 h 3682908"/>
                <a:gd name="connsiteX233" fmla="*/ 1516498 w 3862373"/>
                <a:gd name="connsiteY233" fmla="*/ 2919617 h 3682908"/>
                <a:gd name="connsiteX234" fmla="*/ 1555586 w 3862373"/>
                <a:gd name="connsiteY234" fmla="*/ 2958704 h 3682908"/>
                <a:gd name="connsiteX235" fmla="*/ 1516498 w 3862373"/>
                <a:gd name="connsiteY235" fmla="*/ 2997791 h 3682908"/>
                <a:gd name="connsiteX236" fmla="*/ 1477411 w 3862373"/>
                <a:gd name="connsiteY236" fmla="*/ 2958704 h 3682908"/>
                <a:gd name="connsiteX237" fmla="*/ 1516498 w 3862373"/>
                <a:gd name="connsiteY237" fmla="*/ 2919617 h 3682908"/>
                <a:gd name="connsiteX238" fmla="*/ 1329585 w 3862373"/>
                <a:gd name="connsiteY238" fmla="*/ 2919617 h 3682908"/>
                <a:gd name="connsiteX239" fmla="*/ 1368672 w 3862373"/>
                <a:gd name="connsiteY239" fmla="*/ 2958704 h 3682908"/>
                <a:gd name="connsiteX240" fmla="*/ 1329585 w 3862373"/>
                <a:gd name="connsiteY240" fmla="*/ 2997791 h 3682908"/>
                <a:gd name="connsiteX241" fmla="*/ 1290499 w 3862373"/>
                <a:gd name="connsiteY241" fmla="*/ 2958704 h 3682908"/>
                <a:gd name="connsiteX242" fmla="*/ 1329585 w 3862373"/>
                <a:gd name="connsiteY242" fmla="*/ 2919617 h 3682908"/>
                <a:gd name="connsiteX243" fmla="*/ 3489737 w 3862373"/>
                <a:gd name="connsiteY243" fmla="*/ 2919616 h 3682908"/>
                <a:gd name="connsiteX244" fmla="*/ 3508003 w 3862373"/>
                <a:gd name="connsiteY244" fmla="*/ 2927183 h 3682908"/>
                <a:gd name="connsiteX245" fmla="*/ 3463371 w 3862373"/>
                <a:gd name="connsiteY245" fmla="*/ 2986869 h 3682908"/>
                <a:gd name="connsiteX246" fmla="*/ 3462097 w 3862373"/>
                <a:gd name="connsiteY246" fmla="*/ 2986342 h 3682908"/>
                <a:gd name="connsiteX247" fmla="*/ 3450649 w 3862373"/>
                <a:gd name="connsiteY247" fmla="*/ 2958703 h 3682908"/>
                <a:gd name="connsiteX248" fmla="*/ 3489737 w 3862373"/>
                <a:gd name="connsiteY248" fmla="*/ 2919616 h 3682908"/>
                <a:gd name="connsiteX249" fmla="*/ 3205817 w 3862373"/>
                <a:gd name="connsiteY249" fmla="*/ 2919616 h 3682908"/>
                <a:gd name="connsiteX250" fmla="*/ 3244904 w 3862373"/>
                <a:gd name="connsiteY250" fmla="*/ 2958703 h 3682908"/>
                <a:gd name="connsiteX251" fmla="*/ 3205817 w 3862373"/>
                <a:gd name="connsiteY251" fmla="*/ 2997790 h 3682908"/>
                <a:gd name="connsiteX252" fmla="*/ 3166729 w 3862373"/>
                <a:gd name="connsiteY252" fmla="*/ 2958703 h 3682908"/>
                <a:gd name="connsiteX253" fmla="*/ 3205817 w 3862373"/>
                <a:gd name="connsiteY253" fmla="*/ 2919616 h 3682908"/>
                <a:gd name="connsiteX254" fmla="*/ 2924263 w 3862373"/>
                <a:gd name="connsiteY254" fmla="*/ 2919616 h 3682908"/>
                <a:gd name="connsiteX255" fmla="*/ 2963349 w 3862373"/>
                <a:gd name="connsiteY255" fmla="*/ 2958703 h 3682908"/>
                <a:gd name="connsiteX256" fmla="*/ 2924263 w 3862373"/>
                <a:gd name="connsiteY256" fmla="*/ 2997790 h 3682908"/>
                <a:gd name="connsiteX257" fmla="*/ 2885175 w 3862373"/>
                <a:gd name="connsiteY257" fmla="*/ 2958703 h 3682908"/>
                <a:gd name="connsiteX258" fmla="*/ 2924263 w 3862373"/>
                <a:gd name="connsiteY258" fmla="*/ 2919616 h 3682908"/>
                <a:gd name="connsiteX259" fmla="*/ 1703408 w 3862373"/>
                <a:gd name="connsiteY259" fmla="*/ 2919616 h 3682908"/>
                <a:gd name="connsiteX260" fmla="*/ 1742495 w 3862373"/>
                <a:gd name="connsiteY260" fmla="*/ 2958703 h 3682908"/>
                <a:gd name="connsiteX261" fmla="*/ 1703408 w 3862373"/>
                <a:gd name="connsiteY261" fmla="*/ 2997790 h 3682908"/>
                <a:gd name="connsiteX262" fmla="*/ 1664321 w 3862373"/>
                <a:gd name="connsiteY262" fmla="*/ 2958703 h 3682908"/>
                <a:gd name="connsiteX263" fmla="*/ 1703408 w 3862373"/>
                <a:gd name="connsiteY263" fmla="*/ 2919616 h 3682908"/>
                <a:gd name="connsiteX264" fmla="*/ 1419494 w 3862373"/>
                <a:gd name="connsiteY264" fmla="*/ 2919616 h 3682908"/>
                <a:gd name="connsiteX265" fmla="*/ 1458581 w 3862373"/>
                <a:gd name="connsiteY265" fmla="*/ 2958703 h 3682908"/>
                <a:gd name="connsiteX266" fmla="*/ 1419494 w 3862373"/>
                <a:gd name="connsiteY266" fmla="*/ 2997790 h 3682908"/>
                <a:gd name="connsiteX267" fmla="*/ 1380407 w 3862373"/>
                <a:gd name="connsiteY267" fmla="*/ 2958703 h 3682908"/>
                <a:gd name="connsiteX268" fmla="*/ 1419494 w 3862373"/>
                <a:gd name="connsiteY268" fmla="*/ 2919616 h 3682908"/>
                <a:gd name="connsiteX269" fmla="*/ 1232582 w 3862373"/>
                <a:gd name="connsiteY269" fmla="*/ 2919616 h 3682908"/>
                <a:gd name="connsiteX270" fmla="*/ 1271667 w 3862373"/>
                <a:gd name="connsiteY270" fmla="*/ 2958703 h 3682908"/>
                <a:gd name="connsiteX271" fmla="*/ 1232582 w 3862373"/>
                <a:gd name="connsiteY271" fmla="*/ 2997790 h 3682908"/>
                <a:gd name="connsiteX272" fmla="*/ 1193494 w 3862373"/>
                <a:gd name="connsiteY272" fmla="*/ 2958703 h 3682908"/>
                <a:gd name="connsiteX273" fmla="*/ 1232582 w 3862373"/>
                <a:gd name="connsiteY273" fmla="*/ 2919616 h 3682908"/>
                <a:gd name="connsiteX274" fmla="*/ 3489737 w 3862373"/>
                <a:gd name="connsiteY274" fmla="*/ 2832075 h 3682908"/>
                <a:gd name="connsiteX275" fmla="*/ 3528823 w 3862373"/>
                <a:gd name="connsiteY275" fmla="*/ 2871162 h 3682908"/>
                <a:gd name="connsiteX276" fmla="*/ 3489737 w 3862373"/>
                <a:gd name="connsiteY276" fmla="*/ 2910249 h 3682908"/>
                <a:gd name="connsiteX277" fmla="*/ 3450649 w 3862373"/>
                <a:gd name="connsiteY277" fmla="*/ 2871162 h 3682908"/>
                <a:gd name="connsiteX278" fmla="*/ 3489737 w 3862373"/>
                <a:gd name="connsiteY278" fmla="*/ 2832075 h 3682908"/>
                <a:gd name="connsiteX279" fmla="*/ 3300457 w 3862373"/>
                <a:gd name="connsiteY279" fmla="*/ 2832075 h 3682908"/>
                <a:gd name="connsiteX280" fmla="*/ 3339544 w 3862373"/>
                <a:gd name="connsiteY280" fmla="*/ 2871162 h 3682908"/>
                <a:gd name="connsiteX281" fmla="*/ 3300457 w 3862373"/>
                <a:gd name="connsiteY281" fmla="*/ 2910249 h 3682908"/>
                <a:gd name="connsiteX282" fmla="*/ 3261369 w 3862373"/>
                <a:gd name="connsiteY282" fmla="*/ 2871162 h 3682908"/>
                <a:gd name="connsiteX283" fmla="*/ 3300457 w 3862373"/>
                <a:gd name="connsiteY283" fmla="*/ 2832075 h 3682908"/>
                <a:gd name="connsiteX284" fmla="*/ 3205817 w 3862373"/>
                <a:gd name="connsiteY284" fmla="*/ 2832075 h 3682908"/>
                <a:gd name="connsiteX285" fmla="*/ 3244904 w 3862373"/>
                <a:gd name="connsiteY285" fmla="*/ 2871162 h 3682908"/>
                <a:gd name="connsiteX286" fmla="*/ 3205817 w 3862373"/>
                <a:gd name="connsiteY286" fmla="*/ 2910249 h 3682908"/>
                <a:gd name="connsiteX287" fmla="*/ 3166729 w 3862373"/>
                <a:gd name="connsiteY287" fmla="*/ 2871162 h 3682908"/>
                <a:gd name="connsiteX288" fmla="*/ 3205817 w 3862373"/>
                <a:gd name="connsiteY288" fmla="*/ 2832075 h 3682908"/>
                <a:gd name="connsiteX289" fmla="*/ 3111177 w 3862373"/>
                <a:gd name="connsiteY289" fmla="*/ 2832075 h 3682908"/>
                <a:gd name="connsiteX290" fmla="*/ 3150264 w 3862373"/>
                <a:gd name="connsiteY290" fmla="*/ 2871162 h 3682908"/>
                <a:gd name="connsiteX291" fmla="*/ 3111177 w 3862373"/>
                <a:gd name="connsiteY291" fmla="*/ 2910249 h 3682908"/>
                <a:gd name="connsiteX292" fmla="*/ 3072089 w 3862373"/>
                <a:gd name="connsiteY292" fmla="*/ 2871162 h 3682908"/>
                <a:gd name="connsiteX293" fmla="*/ 3111177 w 3862373"/>
                <a:gd name="connsiteY293" fmla="*/ 2832075 h 3682908"/>
                <a:gd name="connsiteX294" fmla="*/ 3018902 w 3862373"/>
                <a:gd name="connsiteY294" fmla="*/ 2832075 h 3682908"/>
                <a:gd name="connsiteX295" fmla="*/ 3057989 w 3862373"/>
                <a:gd name="connsiteY295" fmla="*/ 2871162 h 3682908"/>
                <a:gd name="connsiteX296" fmla="*/ 3018902 w 3862373"/>
                <a:gd name="connsiteY296" fmla="*/ 2910249 h 3682908"/>
                <a:gd name="connsiteX297" fmla="*/ 2979815 w 3862373"/>
                <a:gd name="connsiteY297" fmla="*/ 2871162 h 3682908"/>
                <a:gd name="connsiteX298" fmla="*/ 3018902 w 3862373"/>
                <a:gd name="connsiteY298" fmla="*/ 2832075 h 3682908"/>
                <a:gd name="connsiteX299" fmla="*/ 2924263 w 3862373"/>
                <a:gd name="connsiteY299" fmla="*/ 2832075 h 3682908"/>
                <a:gd name="connsiteX300" fmla="*/ 2963349 w 3862373"/>
                <a:gd name="connsiteY300" fmla="*/ 2871162 h 3682908"/>
                <a:gd name="connsiteX301" fmla="*/ 2924263 w 3862373"/>
                <a:gd name="connsiteY301" fmla="*/ 2910249 h 3682908"/>
                <a:gd name="connsiteX302" fmla="*/ 2885175 w 3862373"/>
                <a:gd name="connsiteY302" fmla="*/ 2871162 h 3682908"/>
                <a:gd name="connsiteX303" fmla="*/ 2924263 w 3862373"/>
                <a:gd name="connsiteY303" fmla="*/ 2832075 h 3682908"/>
                <a:gd name="connsiteX304" fmla="*/ 2831988 w 3862373"/>
                <a:gd name="connsiteY304" fmla="*/ 2832075 h 3682908"/>
                <a:gd name="connsiteX305" fmla="*/ 2871075 w 3862373"/>
                <a:gd name="connsiteY305" fmla="*/ 2871162 h 3682908"/>
                <a:gd name="connsiteX306" fmla="*/ 2831988 w 3862373"/>
                <a:gd name="connsiteY306" fmla="*/ 2910249 h 3682908"/>
                <a:gd name="connsiteX307" fmla="*/ 2792901 w 3862373"/>
                <a:gd name="connsiteY307" fmla="*/ 2871162 h 3682908"/>
                <a:gd name="connsiteX308" fmla="*/ 2831988 w 3862373"/>
                <a:gd name="connsiteY308" fmla="*/ 2832075 h 3682908"/>
                <a:gd name="connsiteX309" fmla="*/ 1703409 w 3862373"/>
                <a:gd name="connsiteY309" fmla="*/ 2832075 h 3682908"/>
                <a:gd name="connsiteX310" fmla="*/ 1742495 w 3862373"/>
                <a:gd name="connsiteY310" fmla="*/ 2871162 h 3682908"/>
                <a:gd name="connsiteX311" fmla="*/ 1703409 w 3862373"/>
                <a:gd name="connsiteY311" fmla="*/ 2910249 h 3682908"/>
                <a:gd name="connsiteX312" fmla="*/ 1664321 w 3862373"/>
                <a:gd name="connsiteY312" fmla="*/ 2871162 h 3682908"/>
                <a:gd name="connsiteX313" fmla="*/ 1703409 w 3862373"/>
                <a:gd name="connsiteY313" fmla="*/ 2832075 h 3682908"/>
                <a:gd name="connsiteX314" fmla="*/ 1611133 w 3862373"/>
                <a:gd name="connsiteY314" fmla="*/ 2832075 h 3682908"/>
                <a:gd name="connsiteX315" fmla="*/ 1650221 w 3862373"/>
                <a:gd name="connsiteY315" fmla="*/ 2871162 h 3682908"/>
                <a:gd name="connsiteX316" fmla="*/ 1611133 w 3862373"/>
                <a:gd name="connsiteY316" fmla="*/ 2910249 h 3682908"/>
                <a:gd name="connsiteX317" fmla="*/ 1572054 w 3862373"/>
                <a:gd name="connsiteY317" fmla="*/ 2871162 h 3682908"/>
                <a:gd name="connsiteX318" fmla="*/ 1611133 w 3862373"/>
                <a:gd name="connsiteY318" fmla="*/ 2832075 h 3682908"/>
                <a:gd name="connsiteX319" fmla="*/ 1516501 w 3862373"/>
                <a:gd name="connsiteY319" fmla="*/ 2832075 h 3682908"/>
                <a:gd name="connsiteX320" fmla="*/ 1555588 w 3862373"/>
                <a:gd name="connsiteY320" fmla="*/ 2871162 h 3682908"/>
                <a:gd name="connsiteX321" fmla="*/ 1516501 w 3862373"/>
                <a:gd name="connsiteY321" fmla="*/ 2910249 h 3682908"/>
                <a:gd name="connsiteX322" fmla="*/ 1477413 w 3862373"/>
                <a:gd name="connsiteY322" fmla="*/ 2871162 h 3682908"/>
                <a:gd name="connsiteX323" fmla="*/ 1516501 w 3862373"/>
                <a:gd name="connsiteY323" fmla="*/ 2832075 h 3682908"/>
                <a:gd name="connsiteX324" fmla="*/ 1419496 w 3862373"/>
                <a:gd name="connsiteY324" fmla="*/ 2832075 h 3682908"/>
                <a:gd name="connsiteX325" fmla="*/ 1458583 w 3862373"/>
                <a:gd name="connsiteY325" fmla="*/ 2871162 h 3682908"/>
                <a:gd name="connsiteX326" fmla="*/ 1419496 w 3862373"/>
                <a:gd name="connsiteY326" fmla="*/ 2910249 h 3682908"/>
                <a:gd name="connsiteX327" fmla="*/ 1380408 w 3862373"/>
                <a:gd name="connsiteY327" fmla="*/ 2871162 h 3682908"/>
                <a:gd name="connsiteX328" fmla="*/ 1419496 w 3862373"/>
                <a:gd name="connsiteY328" fmla="*/ 2832075 h 3682908"/>
                <a:gd name="connsiteX329" fmla="*/ 1329587 w 3862373"/>
                <a:gd name="connsiteY329" fmla="*/ 2832075 h 3682908"/>
                <a:gd name="connsiteX330" fmla="*/ 1368674 w 3862373"/>
                <a:gd name="connsiteY330" fmla="*/ 2871162 h 3682908"/>
                <a:gd name="connsiteX331" fmla="*/ 1329587 w 3862373"/>
                <a:gd name="connsiteY331" fmla="*/ 2910249 h 3682908"/>
                <a:gd name="connsiteX332" fmla="*/ 1290500 w 3862373"/>
                <a:gd name="connsiteY332" fmla="*/ 2871162 h 3682908"/>
                <a:gd name="connsiteX333" fmla="*/ 1329587 w 3862373"/>
                <a:gd name="connsiteY333" fmla="*/ 2832075 h 3682908"/>
                <a:gd name="connsiteX334" fmla="*/ 1232583 w 3862373"/>
                <a:gd name="connsiteY334" fmla="*/ 2832075 h 3682908"/>
                <a:gd name="connsiteX335" fmla="*/ 1271669 w 3862373"/>
                <a:gd name="connsiteY335" fmla="*/ 2871162 h 3682908"/>
                <a:gd name="connsiteX336" fmla="*/ 1232583 w 3862373"/>
                <a:gd name="connsiteY336" fmla="*/ 2910249 h 3682908"/>
                <a:gd name="connsiteX337" fmla="*/ 1193496 w 3862373"/>
                <a:gd name="connsiteY337" fmla="*/ 2871162 h 3682908"/>
                <a:gd name="connsiteX338" fmla="*/ 1232583 w 3862373"/>
                <a:gd name="connsiteY338" fmla="*/ 2832075 h 3682908"/>
                <a:gd name="connsiteX339" fmla="*/ 3489737 w 3862373"/>
                <a:gd name="connsiteY339" fmla="*/ 2742165 h 3682908"/>
                <a:gd name="connsiteX340" fmla="*/ 3528823 w 3862373"/>
                <a:gd name="connsiteY340" fmla="*/ 2781252 h 3682908"/>
                <a:gd name="connsiteX341" fmla="*/ 3489737 w 3862373"/>
                <a:gd name="connsiteY341" fmla="*/ 2820339 h 3682908"/>
                <a:gd name="connsiteX342" fmla="*/ 3450649 w 3862373"/>
                <a:gd name="connsiteY342" fmla="*/ 2781252 h 3682908"/>
                <a:gd name="connsiteX343" fmla="*/ 3489737 w 3862373"/>
                <a:gd name="connsiteY343" fmla="*/ 2742165 h 3682908"/>
                <a:gd name="connsiteX344" fmla="*/ 3300457 w 3862373"/>
                <a:gd name="connsiteY344" fmla="*/ 2664088 h 3682908"/>
                <a:gd name="connsiteX345" fmla="*/ 3339544 w 3862373"/>
                <a:gd name="connsiteY345" fmla="*/ 2703175 h 3682908"/>
                <a:gd name="connsiteX346" fmla="*/ 3315671 w 3862373"/>
                <a:gd name="connsiteY346" fmla="*/ 2739190 h 3682908"/>
                <a:gd name="connsiteX347" fmla="*/ 3300696 w 3862373"/>
                <a:gd name="connsiteY347" fmla="*/ 2742214 h 3682908"/>
                <a:gd name="connsiteX348" fmla="*/ 3315671 w 3862373"/>
                <a:gd name="connsiteY348" fmla="*/ 2745237 h 3682908"/>
                <a:gd name="connsiteX349" fmla="*/ 3339544 w 3862373"/>
                <a:gd name="connsiteY349" fmla="*/ 2781252 h 3682908"/>
                <a:gd name="connsiteX350" fmla="*/ 3300457 w 3862373"/>
                <a:gd name="connsiteY350" fmla="*/ 2820339 h 3682908"/>
                <a:gd name="connsiteX351" fmla="*/ 3261369 w 3862373"/>
                <a:gd name="connsiteY351" fmla="*/ 2781252 h 3682908"/>
                <a:gd name="connsiteX352" fmla="*/ 3285242 w 3862373"/>
                <a:gd name="connsiteY352" fmla="*/ 2745237 h 3682908"/>
                <a:gd name="connsiteX353" fmla="*/ 3300217 w 3862373"/>
                <a:gd name="connsiteY353" fmla="*/ 2742214 h 3682908"/>
                <a:gd name="connsiteX354" fmla="*/ 3285242 w 3862373"/>
                <a:gd name="connsiteY354" fmla="*/ 2739190 h 3682908"/>
                <a:gd name="connsiteX355" fmla="*/ 3261369 w 3862373"/>
                <a:gd name="connsiteY355" fmla="*/ 2703175 h 3682908"/>
                <a:gd name="connsiteX356" fmla="*/ 3300457 w 3862373"/>
                <a:gd name="connsiteY356" fmla="*/ 2664088 h 3682908"/>
                <a:gd name="connsiteX357" fmla="*/ 3111177 w 3862373"/>
                <a:gd name="connsiteY357" fmla="*/ 2664088 h 3682908"/>
                <a:gd name="connsiteX358" fmla="*/ 3150264 w 3862373"/>
                <a:gd name="connsiteY358" fmla="*/ 2703175 h 3682908"/>
                <a:gd name="connsiteX359" fmla="*/ 3126391 w 3862373"/>
                <a:gd name="connsiteY359" fmla="*/ 2739190 h 3682908"/>
                <a:gd name="connsiteX360" fmla="*/ 3111417 w 3862373"/>
                <a:gd name="connsiteY360" fmla="*/ 2742214 h 3682908"/>
                <a:gd name="connsiteX361" fmla="*/ 3126391 w 3862373"/>
                <a:gd name="connsiteY361" fmla="*/ 2745237 h 3682908"/>
                <a:gd name="connsiteX362" fmla="*/ 3150264 w 3862373"/>
                <a:gd name="connsiteY362" fmla="*/ 2781252 h 3682908"/>
                <a:gd name="connsiteX363" fmla="*/ 3111177 w 3862373"/>
                <a:gd name="connsiteY363" fmla="*/ 2820339 h 3682908"/>
                <a:gd name="connsiteX364" fmla="*/ 3072089 w 3862373"/>
                <a:gd name="connsiteY364" fmla="*/ 2781252 h 3682908"/>
                <a:gd name="connsiteX365" fmla="*/ 3095962 w 3862373"/>
                <a:gd name="connsiteY365" fmla="*/ 2745237 h 3682908"/>
                <a:gd name="connsiteX366" fmla="*/ 3110937 w 3862373"/>
                <a:gd name="connsiteY366" fmla="*/ 2742214 h 3682908"/>
                <a:gd name="connsiteX367" fmla="*/ 3095962 w 3862373"/>
                <a:gd name="connsiteY367" fmla="*/ 2739190 h 3682908"/>
                <a:gd name="connsiteX368" fmla="*/ 3072089 w 3862373"/>
                <a:gd name="connsiteY368" fmla="*/ 2703175 h 3682908"/>
                <a:gd name="connsiteX369" fmla="*/ 3111177 w 3862373"/>
                <a:gd name="connsiteY369" fmla="*/ 2664088 h 3682908"/>
                <a:gd name="connsiteX370" fmla="*/ 3018902 w 3862373"/>
                <a:gd name="connsiteY370" fmla="*/ 2664088 h 3682908"/>
                <a:gd name="connsiteX371" fmla="*/ 3057989 w 3862373"/>
                <a:gd name="connsiteY371" fmla="*/ 2703175 h 3682908"/>
                <a:gd name="connsiteX372" fmla="*/ 3034117 w 3862373"/>
                <a:gd name="connsiteY372" fmla="*/ 2739190 h 3682908"/>
                <a:gd name="connsiteX373" fmla="*/ 3019142 w 3862373"/>
                <a:gd name="connsiteY373" fmla="*/ 2742214 h 3682908"/>
                <a:gd name="connsiteX374" fmla="*/ 3034117 w 3862373"/>
                <a:gd name="connsiteY374" fmla="*/ 2745237 h 3682908"/>
                <a:gd name="connsiteX375" fmla="*/ 3057989 w 3862373"/>
                <a:gd name="connsiteY375" fmla="*/ 2781252 h 3682908"/>
                <a:gd name="connsiteX376" fmla="*/ 3018902 w 3862373"/>
                <a:gd name="connsiteY376" fmla="*/ 2820339 h 3682908"/>
                <a:gd name="connsiteX377" fmla="*/ 2979815 w 3862373"/>
                <a:gd name="connsiteY377" fmla="*/ 2781252 h 3682908"/>
                <a:gd name="connsiteX378" fmla="*/ 3003687 w 3862373"/>
                <a:gd name="connsiteY378" fmla="*/ 2745237 h 3682908"/>
                <a:gd name="connsiteX379" fmla="*/ 3018663 w 3862373"/>
                <a:gd name="connsiteY379" fmla="*/ 2742214 h 3682908"/>
                <a:gd name="connsiteX380" fmla="*/ 3003687 w 3862373"/>
                <a:gd name="connsiteY380" fmla="*/ 2739190 h 3682908"/>
                <a:gd name="connsiteX381" fmla="*/ 2979815 w 3862373"/>
                <a:gd name="connsiteY381" fmla="*/ 2703175 h 3682908"/>
                <a:gd name="connsiteX382" fmla="*/ 3018902 w 3862373"/>
                <a:gd name="connsiteY382" fmla="*/ 2664088 h 3682908"/>
                <a:gd name="connsiteX383" fmla="*/ 2831988 w 3862373"/>
                <a:gd name="connsiteY383" fmla="*/ 2664088 h 3682908"/>
                <a:gd name="connsiteX384" fmla="*/ 2871075 w 3862373"/>
                <a:gd name="connsiteY384" fmla="*/ 2703175 h 3682908"/>
                <a:gd name="connsiteX385" fmla="*/ 2847202 w 3862373"/>
                <a:gd name="connsiteY385" fmla="*/ 2739190 h 3682908"/>
                <a:gd name="connsiteX386" fmla="*/ 2832228 w 3862373"/>
                <a:gd name="connsiteY386" fmla="*/ 2742214 h 3682908"/>
                <a:gd name="connsiteX387" fmla="*/ 2847202 w 3862373"/>
                <a:gd name="connsiteY387" fmla="*/ 2745237 h 3682908"/>
                <a:gd name="connsiteX388" fmla="*/ 2871075 w 3862373"/>
                <a:gd name="connsiteY388" fmla="*/ 2781252 h 3682908"/>
                <a:gd name="connsiteX389" fmla="*/ 2831988 w 3862373"/>
                <a:gd name="connsiteY389" fmla="*/ 2820339 h 3682908"/>
                <a:gd name="connsiteX390" fmla="*/ 2792901 w 3862373"/>
                <a:gd name="connsiteY390" fmla="*/ 2781252 h 3682908"/>
                <a:gd name="connsiteX391" fmla="*/ 2816773 w 3862373"/>
                <a:gd name="connsiteY391" fmla="*/ 2745237 h 3682908"/>
                <a:gd name="connsiteX392" fmla="*/ 2831748 w 3862373"/>
                <a:gd name="connsiteY392" fmla="*/ 2742214 h 3682908"/>
                <a:gd name="connsiteX393" fmla="*/ 2816773 w 3862373"/>
                <a:gd name="connsiteY393" fmla="*/ 2739190 h 3682908"/>
                <a:gd name="connsiteX394" fmla="*/ 2792901 w 3862373"/>
                <a:gd name="connsiteY394" fmla="*/ 2703175 h 3682908"/>
                <a:gd name="connsiteX395" fmla="*/ 2831988 w 3862373"/>
                <a:gd name="connsiteY395" fmla="*/ 2664088 h 3682908"/>
                <a:gd name="connsiteX396" fmla="*/ 1798047 w 3862373"/>
                <a:gd name="connsiteY396" fmla="*/ 2664088 h 3682908"/>
                <a:gd name="connsiteX397" fmla="*/ 1837135 w 3862373"/>
                <a:gd name="connsiteY397" fmla="*/ 2703175 h 3682908"/>
                <a:gd name="connsiteX398" fmla="*/ 1798047 w 3862373"/>
                <a:gd name="connsiteY398" fmla="*/ 2742262 h 3682908"/>
                <a:gd name="connsiteX399" fmla="*/ 1758959 w 3862373"/>
                <a:gd name="connsiteY399" fmla="*/ 2703175 h 3682908"/>
                <a:gd name="connsiteX400" fmla="*/ 1798047 w 3862373"/>
                <a:gd name="connsiteY400" fmla="*/ 2664088 h 3682908"/>
                <a:gd name="connsiteX401" fmla="*/ 1611133 w 3862373"/>
                <a:gd name="connsiteY401" fmla="*/ 2664088 h 3682908"/>
                <a:gd name="connsiteX402" fmla="*/ 1650221 w 3862373"/>
                <a:gd name="connsiteY402" fmla="*/ 2703175 h 3682908"/>
                <a:gd name="connsiteX403" fmla="*/ 1626349 w 3862373"/>
                <a:gd name="connsiteY403" fmla="*/ 2739190 h 3682908"/>
                <a:gd name="connsiteX404" fmla="*/ 1611371 w 3862373"/>
                <a:gd name="connsiteY404" fmla="*/ 2742214 h 3682908"/>
                <a:gd name="connsiteX405" fmla="*/ 1626347 w 3862373"/>
                <a:gd name="connsiteY405" fmla="*/ 2745237 h 3682908"/>
                <a:gd name="connsiteX406" fmla="*/ 1650221 w 3862373"/>
                <a:gd name="connsiteY406" fmla="*/ 2781252 h 3682908"/>
                <a:gd name="connsiteX407" fmla="*/ 1611133 w 3862373"/>
                <a:gd name="connsiteY407" fmla="*/ 2820339 h 3682908"/>
                <a:gd name="connsiteX408" fmla="*/ 1572057 w 3862373"/>
                <a:gd name="connsiteY408" fmla="*/ 2781252 h 3682908"/>
                <a:gd name="connsiteX409" fmla="*/ 1595929 w 3862373"/>
                <a:gd name="connsiteY409" fmla="*/ 2745237 h 3682908"/>
                <a:gd name="connsiteX410" fmla="*/ 1610892 w 3862373"/>
                <a:gd name="connsiteY410" fmla="*/ 2742214 h 3682908"/>
                <a:gd name="connsiteX411" fmla="*/ 1595930 w 3862373"/>
                <a:gd name="connsiteY411" fmla="*/ 2739190 h 3682908"/>
                <a:gd name="connsiteX412" fmla="*/ 1572058 w 3862373"/>
                <a:gd name="connsiteY412" fmla="*/ 2703175 h 3682908"/>
                <a:gd name="connsiteX413" fmla="*/ 1611133 w 3862373"/>
                <a:gd name="connsiteY413" fmla="*/ 2664088 h 3682908"/>
                <a:gd name="connsiteX414" fmla="*/ 1516504 w 3862373"/>
                <a:gd name="connsiteY414" fmla="*/ 2664088 h 3682908"/>
                <a:gd name="connsiteX415" fmla="*/ 1555592 w 3862373"/>
                <a:gd name="connsiteY415" fmla="*/ 2703175 h 3682908"/>
                <a:gd name="connsiteX416" fmla="*/ 1531719 w 3862373"/>
                <a:gd name="connsiteY416" fmla="*/ 2739190 h 3682908"/>
                <a:gd name="connsiteX417" fmla="*/ 1516743 w 3862373"/>
                <a:gd name="connsiteY417" fmla="*/ 2742214 h 3682908"/>
                <a:gd name="connsiteX418" fmla="*/ 1531717 w 3862373"/>
                <a:gd name="connsiteY418" fmla="*/ 2745237 h 3682908"/>
                <a:gd name="connsiteX419" fmla="*/ 1555589 w 3862373"/>
                <a:gd name="connsiteY419" fmla="*/ 2781252 h 3682908"/>
                <a:gd name="connsiteX420" fmla="*/ 1516503 w 3862373"/>
                <a:gd name="connsiteY420" fmla="*/ 2820339 h 3682908"/>
                <a:gd name="connsiteX421" fmla="*/ 1477414 w 3862373"/>
                <a:gd name="connsiteY421" fmla="*/ 2781252 h 3682908"/>
                <a:gd name="connsiteX422" fmla="*/ 1501288 w 3862373"/>
                <a:gd name="connsiteY422" fmla="*/ 2745237 h 3682908"/>
                <a:gd name="connsiteX423" fmla="*/ 1516264 w 3862373"/>
                <a:gd name="connsiteY423" fmla="*/ 2742214 h 3682908"/>
                <a:gd name="connsiteX424" fmla="*/ 1501289 w 3862373"/>
                <a:gd name="connsiteY424" fmla="*/ 2739190 h 3682908"/>
                <a:gd name="connsiteX425" fmla="*/ 1477416 w 3862373"/>
                <a:gd name="connsiteY425" fmla="*/ 2703175 h 3682908"/>
                <a:gd name="connsiteX426" fmla="*/ 1516504 w 3862373"/>
                <a:gd name="connsiteY426" fmla="*/ 2664088 h 3682908"/>
                <a:gd name="connsiteX427" fmla="*/ 1329588 w 3862373"/>
                <a:gd name="connsiteY427" fmla="*/ 2664088 h 3682908"/>
                <a:gd name="connsiteX428" fmla="*/ 1368676 w 3862373"/>
                <a:gd name="connsiteY428" fmla="*/ 2703175 h 3682908"/>
                <a:gd name="connsiteX429" fmla="*/ 1344802 w 3862373"/>
                <a:gd name="connsiteY429" fmla="*/ 2739190 h 3682908"/>
                <a:gd name="connsiteX430" fmla="*/ 1329828 w 3862373"/>
                <a:gd name="connsiteY430" fmla="*/ 2742214 h 3682908"/>
                <a:gd name="connsiteX431" fmla="*/ 1344802 w 3862373"/>
                <a:gd name="connsiteY431" fmla="*/ 2745237 h 3682908"/>
                <a:gd name="connsiteX432" fmla="*/ 1368676 w 3862373"/>
                <a:gd name="connsiteY432" fmla="*/ 2781252 h 3682908"/>
                <a:gd name="connsiteX433" fmla="*/ 1329588 w 3862373"/>
                <a:gd name="connsiteY433" fmla="*/ 2820339 h 3682908"/>
                <a:gd name="connsiteX434" fmla="*/ 1290502 w 3862373"/>
                <a:gd name="connsiteY434" fmla="*/ 2781252 h 3682908"/>
                <a:gd name="connsiteX435" fmla="*/ 1314375 w 3862373"/>
                <a:gd name="connsiteY435" fmla="*/ 2745237 h 3682908"/>
                <a:gd name="connsiteX436" fmla="*/ 1329349 w 3862373"/>
                <a:gd name="connsiteY436" fmla="*/ 2742214 h 3682908"/>
                <a:gd name="connsiteX437" fmla="*/ 1314375 w 3862373"/>
                <a:gd name="connsiteY437" fmla="*/ 2739190 h 3682908"/>
                <a:gd name="connsiteX438" fmla="*/ 1290503 w 3862373"/>
                <a:gd name="connsiteY438" fmla="*/ 2703175 h 3682908"/>
                <a:gd name="connsiteX439" fmla="*/ 1329588 w 3862373"/>
                <a:gd name="connsiteY439" fmla="*/ 2664088 h 3682908"/>
                <a:gd name="connsiteX440" fmla="*/ 1142676 w 3862373"/>
                <a:gd name="connsiteY440" fmla="*/ 2664088 h 3682908"/>
                <a:gd name="connsiteX441" fmla="*/ 1181763 w 3862373"/>
                <a:gd name="connsiteY441" fmla="*/ 2703175 h 3682908"/>
                <a:gd name="connsiteX442" fmla="*/ 1157890 w 3862373"/>
                <a:gd name="connsiteY442" fmla="*/ 2739190 h 3682908"/>
                <a:gd name="connsiteX443" fmla="*/ 1142916 w 3862373"/>
                <a:gd name="connsiteY443" fmla="*/ 2742214 h 3682908"/>
                <a:gd name="connsiteX444" fmla="*/ 1157891 w 3862373"/>
                <a:gd name="connsiteY444" fmla="*/ 2745237 h 3682908"/>
                <a:gd name="connsiteX445" fmla="*/ 1181764 w 3862373"/>
                <a:gd name="connsiteY445" fmla="*/ 2781252 h 3682908"/>
                <a:gd name="connsiteX446" fmla="*/ 1142676 w 3862373"/>
                <a:gd name="connsiteY446" fmla="*/ 2820339 h 3682908"/>
                <a:gd name="connsiteX447" fmla="*/ 1103587 w 3862373"/>
                <a:gd name="connsiteY447" fmla="*/ 2781252 h 3682908"/>
                <a:gd name="connsiteX448" fmla="*/ 1127461 w 3862373"/>
                <a:gd name="connsiteY448" fmla="*/ 2745237 h 3682908"/>
                <a:gd name="connsiteX449" fmla="*/ 1142436 w 3862373"/>
                <a:gd name="connsiteY449" fmla="*/ 2742214 h 3682908"/>
                <a:gd name="connsiteX450" fmla="*/ 1127460 w 3862373"/>
                <a:gd name="connsiteY450" fmla="*/ 2739190 h 3682908"/>
                <a:gd name="connsiteX451" fmla="*/ 1103585 w 3862373"/>
                <a:gd name="connsiteY451" fmla="*/ 2703175 h 3682908"/>
                <a:gd name="connsiteX452" fmla="*/ 1142676 w 3862373"/>
                <a:gd name="connsiteY452" fmla="*/ 2664088 h 3682908"/>
                <a:gd name="connsiteX453" fmla="*/ 3205817 w 3862373"/>
                <a:gd name="connsiteY453" fmla="*/ 2664086 h 3682908"/>
                <a:gd name="connsiteX454" fmla="*/ 3244904 w 3862373"/>
                <a:gd name="connsiteY454" fmla="*/ 2703174 h 3682908"/>
                <a:gd name="connsiteX455" fmla="*/ 3221031 w 3862373"/>
                <a:gd name="connsiteY455" fmla="*/ 2739189 h 3682908"/>
                <a:gd name="connsiteX456" fmla="*/ 3206053 w 3862373"/>
                <a:gd name="connsiteY456" fmla="*/ 2742213 h 3682908"/>
                <a:gd name="connsiteX457" fmla="*/ 3221031 w 3862373"/>
                <a:gd name="connsiteY457" fmla="*/ 2745237 h 3682908"/>
                <a:gd name="connsiteX458" fmla="*/ 3244904 w 3862373"/>
                <a:gd name="connsiteY458" fmla="*/ 2781252 h 3682908"/>
                <a:gd name="connsiteX459" fmla="*/ 3205817 w 3862373"/>
                <a:gd name="connsiteY459" fmla="*/ 2820339 h 3682908"/>
                <a:gd name="connsiteX460" fmla="*/ 3166729 w 3862373"/>
                <a:gd name="connsiteY460" fmla="*/ 2781252 h 3682908"/>
                <a:gd name="connsiteX461" fmla="*/ 3190602 w 3862373"/>
                <a:gd name="connsiteY461" fmla="*/ 2745237 h 3682908"/>
                <a:gd name="connsiteX462" fmla="*/ 3205580 w 3862373"/>
                <a:gd name="connsiteY462" fmla="*/ 2742213 h 3682908"/>
                <a:gd name="connsiteX463" fmla="*/ 3190602 w 3862373"/>
                <a:gd name="connsiteY463" fmla="*/ 2739189 h 3682908"/>
                <a:gd name="connsiteX464" fmla="*/ 3166729 w 3862373"/>
                <a:gd name="connsiteY464" fmla="*/ 2703174 h 3682908"/>
                <a:gd name="connsiteX465" fmla="*/ 3205817 w 3862373"/>
                <a:gd name="connsiteY465" fmla="*/ 2664086 h 3682908"/>
                <a:gd name="connsiteX466" fmla="*/ 2924263 w 3862373"/>
                <a:gd name="connsiteY466" fmla="*/ 2664086 h 3682908"/>
                <a:gd name="connsiteX467" fmla="*/ 2963349 w 3862373"/>
                <a:gd name="connsiteY467" fmla="*/ 2703174 h 3682908"/>
                <a:gd name="connsiteX468" fmla="*/ 2939477 w 3862373"/>
                <a:gd name="connsiteY468" fmla="*/ 2739189 h 3682908"/>
                <a:gd name="connsiteX469" fmla="*/ 2924499 w 3862373"/>
                <a:gd name="connsiteY469" fmla="*/ 2742213 h 3682908"/>
                <a:gd name="connsiteX470" fmla="*/ 2939477 w 3862373"/>
                <a:gd name="connsiteY470" fmla="*/ 2745237 h 3682908"/>
                <a:gd name="connsiteX471" fmla="*/ 2963349 w 3862373"/>
                <a:gd name="connsiteY471" fmla="*/ 2781252 h 3682908"/>
                <a:gd name="connsiteX472" fmla="*/ 2924263 w 3862373"/>
                <a:gd name="connsiteY472" fmla="*/ 2820339 h 3682908"/>
                <a:gd name="connsiteX473" fmla="*/ 2885175 w 3862373"/>
                <a:gd name="connsiteY473" fmla="*/ 2781252 h 3682908"/>
                <a:gd name="connsiteX474" fmla="*/ 2909048 w 3862373"/>
                <a:gd name="connsiteY474" fmla="*/ 2745237 h 3682908"/>
                <a:gd name="connsiteX475" fmla="*/ 2924026 w 3862373"/>
                <a:gd name="connsiteY475" fmla="*/ 2742213 h 3682908"/>
                <a:gd name="connsiteX476" fmla="*/ 2909048 w 3862373"/>
                <a:gd name="connsiteY476" fmla="*/ 2739189 h 3682908"/>
                <a:gd name="connsiteX477" fmla="*/ 2885175 w 3862373"/>
                <a:gd name="connsiteY477" fmla="*/ 2703174 h 3682908"/>
                <a:gd name="connsiteX478" fmla="*/ 2924263 w 3862373"/>
                <a:gd name="connsiteY478" fmla="*/ 2664086 h 3682908"/>
                <a:gd name="connsiteX479" fmla="*/ 1703410 w 3862373"/>
                <a:gd name="connsiteY479" fmla="*/ 2664086 h 3682908"/>
                <a:gd name="connsiteX480" fmla="*/ 1742497 w 3862373"/>
                <a:gd name="connsiteY480" fmla="*/ 2703174 h 3682908"/>
                <a:gd name="connsiteX481" fmla="*/ 1718624 w 3862373"/>
                <a:gd name="connsiteY481" fmla="*/ 2739189 h 3682908"/>
                <a:gd name="connsiteX482" fmla="*/ 1703646 w 3862373"/>
                <a:gd name="connsiteY482" fmla="*/ 2742213 h 3682908"/>
                <a:gd name="connsiteX483" fmla="*/ 1718624 w 3862373"/>
                <a:gd name="connsiteY483" fmla="*/ 2745237 h 3682908"/>
                <a:gd name="connsiteX484" fmla="*/ 1742495 w 3862373"/>
                <a:gd name="connsiteY484" fmla="*/ 2781252 h 3682908"/>
                <a:gd name="connsiteX485" fmla="*/ 1703409 w 3862373"/>
                <a:gd name="connsiteY485" fmla="*/ 2820339 h 3682908"/>
                <a:gd name="connsiteX486" fmla="*/ 1664323 w 3862373"/>
                <a:gd name="connsiteY486" fmla="*/ 2781252 h 3682908"/>
                <a:gd name="connsiteX487" fmla="*/ 1688193 w 3862373"/>
                <a:gd name="connsiteY487" fmla="*/ 2745237 h 3682908"/>
                <a:gd name="connsiteX488" fmla="*/ 1703173 w 3862373"/>
                <a:gd name="connsiteY488" fmla="*/ 2742213 h 3682908"/>
                <a:gd name="connsiteX489" fmla="*/ 1688194 w 3862373"/>
                <a:gd name="connsiteY489" fmla="*/ 2739189 h 3682908"/>
                <a:gd name="connsiteX490" fmla="*/ 1664323 w 3862373"/>
                <a:gd name="connsiteY490" fmla="*/ 2703174 h 3682908"/>
                <a:gd name="connsiteX491" fmla="*/ 1703410 w 3862373"/>
                <a:gd name="connsiteY491" fmla="*/ 2664086 h 3682908"/>
                <a:gd name="connsiteX492" fmla="*/ 1419499 w 3862373"/>
                <a:gd name="connsiteY492" fmla="*/ 2664086 h 3682908"/>
                <a:gd name="connsiteX493" fmla="*/ 1458586 w 3862373"/>
                <a:gd name="connsiteY493" fmla="*/ 2703174 h 3682908"/>
                <a:gd name="connsiteX494" fmla="*/ 1434713 w 3862373"/>
                <a:gd name="connsiteY494" fmla="*/ 2739189 h 3682908"/>
                <a:gd name="connsiteX495" fmla="*/ 1419735 w 3862373"/>
                <a:gd name="connsiteY495" fmla="*/ 2742214 h 3682908"/>
                <a:gd name="connsiteX496" fmla="*/ 1434712 w 3862373"/>
                <a:gd name="connsiteY496" fmla="*/ 2745237 h 3682908"/>
                <a:gd name="connsiteX497" fmla="*/ 1458584 w 3862373"/>
                <a:gd name="connsiteY497" fmla="*/ 2781252 h 3682908"/>
                <a:gd name="connsiteX498" fmla="*/ 1419497 w 3862373"/>
                <a:gd name="connsiteY498" fmla="*/ 2820339 h 3682908"/>
                <a:gd name="connsiteX499" fmla="*/ 1380409 w 3862373"/>
                <a:gd name="connsiteY499" fmla="*/ 2781252 h 3682908"/>
                <a:gd name="connsiteX500" fmla="*/ 1404282 w 3862373"/>
                <a:gd name="connsiteY500" fmla="*/ 2745237 h 3682908"/>
                <a:gd name="connsiteX501" fmla="*/ 1419262 w 3862373"/>
                <a:gd name="connsiteY501" fmla="*/ 2742213 h 3682908"/>
                <a:gd name="connsiteX502" fmla="*/ 1404283 w 3862373"/>
                <a:gd name="connsiteY502" fmla="*/ 2739189 h 3682908"/>
                <a:gd name="connsiteX503" fmla="*/ 1380411 w 3862373"/>
                <a:gd name="connsiteY503" fmla="*/ 2703174 h 3682908"/>
                <a:gd name="connsiteX504" fmla="*/ 1419499 w 3862373"/>
                <a:gd name="connsiteY504" fmla="*/ 2664086 h 3682908"/>
                <a:gd name="connsiteX505" fmla="*/ 1232585 w 3862373"/>
                <a:gd name="connsiteY505" fmla="*/ 2664086 h 3682908"/>
                <a:gd name="connsiteX506" fmla="*/ 1271670 w 3862373"/>
                <a:gd name="connsiteY506" fmla="*/ 2703174 h 3682908"/>
                <a:gd name="connsiteX507" fmla="*/ 1247799 w 3862373"/>
                <a:gd name="connsiteY507" fmla="*/ 2739189 h 3682908"/>
                <a:gd name="connsiteX508" fmla="*/ 1232822 w 3862373"/>
                <a:gd name="connsiteY508" fmla="*/ 2742213 h 3682908"/>
                <a:gd name="connsiteX509" fmla="*/ 1247798 w 3862373"/>
                <a:gd name="connsiteY509" fmla="*/ 2745237 h 3682908"/>
                <a:gd name="connsiteX510" fmla="*/ 1271670 w 3862373"/>
                <a:gd name="connsiteY510" fmla="*/ 2781252 h 3682908"/>
                <a:gd name="connsiteX511" fmla="*/ 1232585 w 3862373"/>
                <a:gd name="connsiteY511" fmla="*/ 2820339 h 3682908"/>
                <a:gd name="connsiteX512" fmla="*/ 1193499 w 3862373"/>
                <a:gd name="connsiteY512" fmla="*/ 2781252 h 3682908"/>
                <a:gd name="connsiteX513" fmla="*/ 1217369 w 3862373"/>
                <a:gd name="connsiteY513" fmla="*/ 2745237 h 3682908"/>
                <a:gd name="connsiteX514" fmla="*/ 1232349 w 3862373"/>
                <a:gd name="connsiteY514" fmla="*/ 2742213 h 3682908"/>
                <a:gd name="connsiteX515" fmla="*/ 1217369 w 3862373"/>
                <a:gd name="connsiteY515" fmla="*/ 2739189 h 3682908"/>
                <a:gd name="connsiteX516" fmla="*/ 1193499 w 3862373"/>
                <a:gd name="connsiteY516" fmla="*/ 2703174 h 3682908"/>
                <a:gd name="connsiteX517" fmla="*/ 1232585 w 3862373"/>
                <a:gd name="connsiteY517" fmla="*/ 2664086 h 3682908"/>
                <a:gd name="connsiteX518" fmla="*/ 1045666 w 3862373"/>
                <a:gd name="connsiteY518" fmla="*/ 2664086 h 3682908"/>
                <a:gd name="connsiteX519" fmla="*/ 1084754 w 3862373"/>
                <a:gd name="connsiteY519" fmla="*/ 2703174 h 3682908"/>
                <a:gd name="connsiteX520" fmla="*/ 1045666 w 3862373"/>
                <a:gd name="connsiteY520" fmla="*/ 2742261 h 3682908"/>
                <a:gd name="connsiteX521" fmla="*/ 1006580 w 3862373"/>
                <a:gd name="connsiteY521" fmla="*/ 2703174 h 3682908"/>
                <a:gd name="connsiteX522" fmla="*/ 1045666 w 3862373"/>
                <a:gd name="connsiteY522" fmla="*/ 2664086 h 3682908"/>
                <a:gd name="connsiteX523" fmla="*/ 3300455 w 3862373"/>
                <a:gd name="connsiteY523" fmla="*/ 2578910 h 3682908"/>
                <a:gd name="connsiteX524" fmla="*/ 3339543 w 3862373"/>
                <a:gd name="connsiteY524" fmla="*/ 2617997 h 3682908"/>
                <a:gd name="connsiteX525" fmla="*/ 3300455 w 3862373"/>
                <a:gd name="connsiteY525" fmla="*/ 2657085 h 3682908"/>
                <a:gd name="connsiteX526" fmla="*/ 3261368 w 3862373"/>
                <a:gd name="connsiteY526" fmla="*/ 2617997 h 3682908"/>
                <a:gd name="connsiteX527" fmla="*/ 3300455 w 3862373"/>
                <a:gd name="connsiteY527" fmla="*/ 2578910 h 3682908"/>
                <a:gd name="connsiteX528" fmla="*/ 3205815 w 3862373"/>
                <a:gd name="connsiteY528" fmla="*/ 2578910 h 3682908"/>
                <a:gd name="connsiteX529" fmla="*/ 3244903 w 3862373"/>
                <a:gd name="connsiteY529" fmla="*/ 2617997 h 3682908"/>
                <a:gd name="connsiteX530" fmla="*/ 3205815 w 3862373"/>
                <a:gd name="connsiteY530" fmla="*/ 2657085 h 3682908"/>
                <a:gd name="connsiteX531" fmla="*/ 3166728 w 3862373"/>
                <a:gd name="connsiteY531" fmla="*/ 2617997 h 3682908"/>
                <a:gd name="connsiteX532" fmla="*/ 3205815 w 3862373"/>
                <a:gd name="connsiteY532" fmla="*/ 2578910 h 3682908"/>
                <a:gd name="connsiteX533" fmla="*/ 3111175 w 3862373"/>
                <a:gd name="connsiteY533" fmla="*/ 2578910 h 3682908"/>
                <a:gd name="connsiteX534" fmla="*/ 3150262 w 3862373"/>
                <a:gd name="connsiteY534" fmla="*/ 2617997 h 3682908"/>
                <a:gd name="connsiteX535" fmla="*/ 3111175 w 3862373"/>
                <a:gd name="connsiteY535" fmla="*/ 2657085 h 3682908"/>
                <a:gd name="connsiteX536" fmla="*/ 3072088 w 3862373"/>
                <a:gd name="connsiteY536" fmla="*/ 2617997 h 3682908"/>
                <a:gd name="connsiteX537" fmla="*/ 3111175 w 3862373"/>
                <a:gd name="connsiteY537" fmla="*/ 2578910 h 3682908"/>
                <a:gd name="connsiteX538" fmla="*/ 3018901 w 3862373"/>
                <a:gd name="connsiteY538" fmla="*/ 2578910 h 3682908"/>
                <a:gd name="connsiteX539" fmla="*/ 3057988 w 3862373"/>
                <a:gd name="connsiteY539" fmla="*/ 2617997 h 3682908"/>
                <a:gd name="connsiteX540" fmla="*/ 3018901 w 3862373"/>
                <a:gd name="connsiteY540" fmla="*/ 2657085 h 3682908"/>
                <a:gd name="connsiteX541" fmla="*/ 2979813 w 3862373"/>
                <a:gd name="connsiteY541" fmla="*/ 2617997 h 3682908"/>
                <a:gd name="connsiteX542" fmla="*/ 3018901 w 3862373"/>
                <a:gd name="connsiteY542" fmla="*/ 2578910 h 3682908"/>
                <a:gd name="connsiteX543" fmla="*/ 2924262 w 3862373"/>
                <a:gd name="connsiteY543" fmla="*/ 2578910 h 3682908"/>
                <a:gd name="connsiteX544" fmla="*/ 2963349 w 3862373"/>
                <a:gd name="connsiteY544" fmla="*/ 2617997 h 3682908"/>
                <a:gd name="connsiteX545" fmla="*/ 2924262 w 3862373"/>
                <a:gd name="connsiteY545" fmla="*/ 2657085 h 3682908"/>
                <a:gd name="connsiteX546" fmla="*/ 2885175 w 3862373"/>
                <a:gd name="connsiteY546" fmla="*/ 2617997 h 3682908"/>
                <a:gd name="connsiteX547" fmla="*/ 2924262 w 3862373"/>
                <a:gd name="connsiteY547" fmla="*/ 2578910 h 3682908"/>
                <a:gd name="connsiteX548" fmla="*/ 2831987 w 3862373"/>
                <a:gd name="connsiteY548" fmla="*/ 2578910 h 3682908"/>
                <a:gd name="connsiteX549" fmla="*/ 2871074 w 3862373"/>
                <a:gd name="connsiteY549" fmla="*/ 2617997 h 3682908"/>
                <a:gd name="connsiteX550" fmla="*/ 2831987 w 3862373"/>
                <a:gd name="connsiteY550" fmla="*/ 2657085 h 3682908"/>
                <a:gd name="connsiteX551" fmla="*/ 2792900 w 3862373"/>
                <a:gd name="connsiteY551" fmla="*/ 2617997 h 3682908"/>
                <a:gd name="connsiteX552" fmla="*/ 2831987 w 3862373"/>
                <a:gd name="connsiteY552" fmla="*/ 2578910 h 3682908"/>
                <a:gd name="connsiteX553" fmla="*/ 1798047 w 3862373"/>
                <a:gd name="connsiteY553" fmla="*/ 2578910 h 3682908"/>
                <a:gd name="connsiteX554" fmla="*/ 1837133 w 3862373"/>
                <a:gd name="connsiteY554" fmla="*/ 2617997 h 3682908"/>
                <a:gd name="connsiteX555" fmla="*/ 1798047 w 3862373"/>
                <a:gd name="connsiteY555" fmla="*/ 2657085 h 3682908"/>
                <a:gd name="connsiteX556" fmla="*/ 1758959 w 3862373"/>
                <a:gd name="connsiteY556" fmla="*/ 2617997 h 3682908"/>
                <a:gd name="connsiteX557" fmla="*/ 1798047 w 3862373"/>
                <a:gd name="connsiteY557" fmla="*/ 2578910 h 3682908"/>
                <a:gd name="connsiteX558" fmla="*/ 1703409 w 3862373"/>
                <a:gd name="connsiteY558" fmla="*/ 2578910 h 3682908"/>
                <a:gd name="connsiteX559" fmla="*/ 1742497 w 3862373"/>
                <a:gd name="connsiteY559" fmla="*/ 2617997 h 3682908"/>
                <a:gd name="connsiteX560" fmla="*/ 1703409 w 3862373"/>
                <a:gd name="connsiteY560" fmla="*/ 2657085 h 3682908"/>
                <a:gd name="connsiteX561" fmla="*/ 1664323 w 3862373"/>
                <a:gd name="connsiteY561" fmla="*/ 2617997 h 3682908"/>
                <a:gd name="connsiteX562" fmla="*/ 1703409 w 3862373"/>
                <a:gd name="connsiteY562" fmla="*/ 2578910 h 3682908"/>
                <a:gd name="connsiteX563" fmla="*/ 1611131 w 3862373"/>
                <a:gd name="connsiteY563" fmla="*/ 2578910 h 3682908"/>
                <a:gd name="connsiteX564" fmla="*/ 1650221 w 3862373"/>
                <a:gd name="connsiteY564" fmla="*/ 2617997 h 3682908"/>
                <a:gd name="connsiteX565" fmla="*/ 1611131 w 3862373"/>
                <a:gd name="connsiteY565" fmla="*/ 2657085 h 3682908"/>
                <a:gd name="connsiteX566" fmla="*/ 1572058 w 3862373"/>
                <a:gd name="connsiteY566" fmla="*/ 2617997 h 3682908"/>
                <a:gd name="connsiteX567" fmla="*/ 1611131 w 3862373"/>
                <a:gd name="connsiteY567" fmla="*/ 2578910 h 3682908"/>
                <a:gd name="connsiteX568" fmla="*/ 1516504 w 3862373"/>
                <a:gd name="connsiteY568" fmla="*/ 2578910 h 3682908"/>
                <a:gd name="connsiteX569" fmla="*/ 1555592 w 3862373"/>
                <a:gd name="connsiteY569" fmla="*/ 2617997 h 3682908"/>
                <a:gd name="connsiteX570" fmla="*/ 1516504 w 3862373"/>
                <a:gd name="connsiteY570" fmla="*/ 2657085 h 3682908"/>
                <a:gd name="connsiteX571" fmla="*/ 1477417 w 3862373"/>
                <a:gd name="connsiteY571" fmla="*/ 2617997 h 3682908"/>
                <a:gd name="connsiteX572" fmla="*/ 1516504 w 3862373"/>
                <a:gd name="connsiteY572" fmla="*/ 2578910 h 3682908"/>
                <a:gd name="connsiteX573" fmla="*/ 1419499 w 3862373"/>
                <a:gd name="connsiteY573" fmla="*/ 2578910 h 3682908"/>
                <a:gd name="connsiteX574" fmla="*/ 1458586 w 3862373"/>
                <a:gd name="connsiteY574" fmla="*/ 2617997 h 3682908"/>
                <a:gd name="connsiteX575" fmla="*/ 1419499 w 3862373"/>
                <a:gd name="connsiteY575" fmla="*/ 2657085 h 3682908"/>
                <a:gd name="connsiteX576" fmla="*/ 1380410 w 3862373"/>
                <a:gd name="connsiteY576" fmla="*/ 2617997 h 3682908"/>
                <a:gd name="connsiteX577" fmla="*/ 1419499 w 3862373"/>
                <a:gd name="connsiteY577" fmla="*/ 2578910 h 3682908"/>
                <a:gd name="connsiteX578" fmla="*/ 1329590 w 3862373"/>
                <a:gd name="connsiteY578" fmla="*/ 2578910 h 3682908"/>
                <a:gd name="connsiteX579" fmla="*/ 1368677 w 3862373"/>
                <a:gd name="connsiteY579" fmla="*/ 2617997 h 3682908"/>
                <a:gd name="connsiteX580" fmla="*/ 1329590 w 3862373"/>
                <a:gd name="connsiteY580" fmla="*/ 2657085 h 3682908"/>
                <a:gd name="connsiteX581" fmla="*/ 1290504 w 3862373"/>
                <a:gd name="connsiteY581" fmla="*/ 2617997 h 3682908"/>
                <a:gd name="connsiteX582" fmla="*/ 1329590 w 3862373"/>
                <a:gd name="connsiteY582" fmla="*/ 2578910 h 3682908"/>
                <a:gd name="connsiteX583" fmla="*/ 1232588 w 3862373"/>
                <a:gd name="connsiteY583" fmla="*/ 2578910 h 3682908"/>
                <a:gd name="connsiteX584" fmla="*/ 1271672 w 3862373"/>
                <a:gd name="connsiteY584" fmla="*/ 2617997 h 3682908"/>
                <a:gd name="connsiteX585" fmla="*/ 1232588 w 3862373"/>
                <a:gd name="connsiteY585" fmla="*/ 2657085 h 3682908"/>
                <a:gd name="connsiteX586" fmla="*/ 1193502 w 3862373"/>
                <a:gd name="connsiteY586" fmla="*/ 2617997 h 3682908"/>
                <a:gd name="connsiteX587" fmla="*/ 1232588 w 3862373"/>
                <a:gd name="connsiteY587" fmla="*/ 2578910 h 3682908"/>
                <a:gd name="connsiteX588" fmla="*/ 1142677 w 3862373"/>
                <a:gd name="connsiteY588" fmla="*/ 2578910 h 3682908"/>
                <a:gd name="connsiteX589" fmla="*/ 1181764 w 3862373"/>
                <a:gd name="connsiteY589" fmla="*/ 2617997 h 3682908"/>
                <a:gd name="connsiteX590" fmla="*/ 1142677 w 3862373"/>
                <a:gd name="connsiteY590" fmla="*/ 2657085 h 3682908"/>
                <a:gd name="connsiteX591" fmla="*/ 1103588 w 3862373"/>
                <a:gd name="connsiteY591" fmla="*/ 2617997 h 3682908"/>
                <a:gd name="connsiteX592" fmla="*/ 1142677 w 3862373"/>
                <a:gd name="connsiteY592" fmla="*/ 2578910 h 3682908"/>
                <a:gd name="connsiteX593" fmla="*/ 1045667 w 3862373"/>
                <a:gd name="connsiteY593" fmla="*/ 2578910 h 3682908"/>
                <a:gd name="connsiteX594" fmla="*/ 1084755 w 3862373"/>
                <a:gd name="connsiteY594" fmla="*/ 2617997 h 3682908"/>
                <a:gd name="connsiteX595" fmla="*/ 1045667 w 3862373"/>
                <a:gd name="connsiteY595" fmla="*/ 2657085 h 3682908"/>
                <a:gd name="connsiteX596" fmla="*/ 1006581 w 3862373"/>
                <a:gd name="connsiteY596" fmla="*/ 2617997 h 3682908"/>
                <a:gd name="connsiteX597" fmla="*/ 1045667 w 3862373"/>
                <a:gd name="connsiteY597" fmla="*/ 2578910 h 3682908"/>
                <a:gd name="connsiteX598" fmla="*/ 3300455 w 3862373"/>
                <a:gd name="connsiteY598" fmla="*/ 2486637 h 3682908"/>
                <a:gd name="connsiteX599" fmla="*/ 3339543 w 3862373"/>
                <a:gd name="connsiteY599" fmla="*/ 2525724 h 3682908"/>
                <a:gd name="connsiteX600" fmla="*/ 3300455 w 3862373"/>
                <a:gd name="connsiteY600" fmla="*/ 2564811 h 3682908"/>
                <a:gd name="connsiteX601" fmla="*/ 3261368 w 3862373"/>
                <a:gd name="connsiteY601" fmla="*/ 2525724 h 3682908"/>
                <a:gd name="connsiteX602" fmla="*/ 3300455 w 3862373"/>
                <a:gd name="connsiteY602" fmla="*/ 2486637 h 3682908"/>
                <a:gd name="connsiteX603" fmla="*/ 3205815 w 3862373"/>
                <a:gd name="connsiteY603" fmla="*/ 2486637 h 3682908"/>
                <a:gd name="connsiteX604" fmla="*/ 3244903 w 3862373"/>
                <a:gd name="connsiteY604" fmla="*/ 2525724 h 3682908"/>
                <a:gd name="connsiteX605" fmla="*/ 3205815 w 3862373"/>
                <a:gd name="connsiteY605" fmla="*/ 2564811 h 3682908"/>
                <a:gd name="connsiteX606" fmla="*/ 3166728 w 3862373"/>
                <a:gd name="connsiteY606" fmla="*/ 2525724 h 3682908"/>
                <a:gd name="connsiteX607" fmla="*/ 3205815 w 3862373"/>
                <a:gd name="connsiteY607" fmla="*/ 2486637 h 3682908"/>
                <a:gd name="connsiteX608" fmla="*/ 3111175 w 3862373"/>
                <a:gd name="connsiteY608" fmla="*/ 2486637 h 3682908"/>
                <a:gd name="connsiteX609" fmla="*/ 3150262 w 3862373"/>
                <a:gd name="connsiteY609" fmla="*/ 2525724 h 3682908"/>
                <a:gd name="connsiteX610" fmla="*/ 3111175 w 3862373"/>
                <a:gd name="connsiteY610" fmla="*/ 2564811 h 3682908"/>
                <a:gd name="connsiteX611" fmla="*/ 3072088 w 3862373"/>
                <a:gd name="connsiteY611" fmla="*/ 2525724 h 3682908"/>
                <a:gd name="connsiteX612" fmla="*/ 3111175 w 3862373"/>
                <a:gd name="connsiteY612" fmla="*/ 2486637 h 3682908"/>
                <a:gd name="connsiteX613" fmla="*/ 3018901 w 3862373"/>
                <a:gd name="connsiteY613" fmla="*/ 2486637 h 3682908"/>
                <a:gd name="connsiteX614" fmla="*/ 3057988 w 3862373"/>
                <a:gd name="connsiteY614" fmla="*/ 2525724 h 3682908"/>
                <a:gd name="connsiteX615" fmla="*/ 3018901 w 3862373"/>
                <a:gd name="connsiteY615" fmla="*/ 2564811 h 3682908"/>
                <a:gd name="connsiteX616" fmla="*/ 2979813 w 3862373"/>
                <a:gd name="connsiteY616" fmla="*/ 2525724 h 3682908"/>
                <a:gd name="connsiteX617" fmla="*/ 3018901 w 3862373"/>
                <a:gd name="connsiteY617" fmla="*/ 2486637 h 3682908"/>
                <a:gd name="connsiteX618" fmla="*/ 2924262 w 3862373"/>
                <a:gd name="connsiteY618" fmla="*/ 2486637 h 3682908"/>
                <a:gd name="connsiteX619" fmla="*/ 2963349 w 3862373"/>
                <a:gd name="connsiteY619" fmla="*/ 2525724 h 3682908"/>
                <a:gd name="connsiteX620" fmla="*/ 2924262 w 3862373"/>
                <a:gd name="connsiteY620" fmla="*/ 2564811 h 3682908"/>
                <a:gd name="connsiteX621" fmla="*/ 2885175 w 3862373"/>
                <a:gd name="connsiteY621" fmla="*/ 2525724 h 3682908"/>
                <a:gd name="connsiteX622" fmla="*/ 2924262 w 3862373"/>
                <a:gd name="connsiteY622" fmla="*/ 2486637 h 3682908"/>
                <a:gd name="connsiteX623" fmla="*/ 2831987 w 3862373"/>
                <a:gd name="connsiteY623" fmla="*/ 2486637 h 3682908"/>
                <a:gd name="connsiteX624" fmla="*/ 2871074 w 3862373"/>
                <a:gd name="connsiteY624" fmla="*/ 2525724 h 3682908"/>
                <a:gd name="connsiteX625" fmla="*/ 2831987 w 3862373"/>
                <a:gd name="connsiteY625" fmla="*/ 2564811 h 3682908"/>
                <a:gd name="connsiteX626" fmla="*/ 2792900 w 3862373"/>
                <a:gd name="connsiteY626" fmla="*/ 2525724 h 3682908"/>
                <a:gd name="connsiteX627" fmla="*/ 2831987 w 3862373"/>
                <a:gd name="connsiteY627" fmla="*/ 2486637 h 3682908"/>
                <a:gd name="connsiteX628" fmla="*/ 1798047 w 3862373"/>
                <a:gd name="connsiteY628" fmla="*/ 2486637 h 3682908"/>
                <a:gd name="connsiteX629" fmla="*/ 1837133 w 3862373"/>
                <a:gd name="connsiteY629" fmla="*/ 2525724 h 3682908"/>
                <a:gd name="connsiteX630" fmla="*/ 1798047 w 3862373"/>
                <a:gd name="connsiteY630" fmla="*/ 2564811 h 3682908"/>
                <a:gd name="connsiteX631" fmla="*/ 1758962 w 3862373"/>
                <a:gd name="connsiteY631" fmla="*/ 2525724 h 3682908"/>
                <a:gd name="connsiteX632" fmla="*/ 1798047 w 3862373"/>
                <a:gd name="connsiteY632" fmla="*/ 2486637 h 3682908"/>
                <a:gd name="connsiteX633" fmla="*/ 1703410 w 3862373"/>
                <a:gd name="connsiteY633" fmla="*/ 2486637 h 3682908"/>
                <a:gd name="connsiteX634" fmla="*/ 1742497 w 3862373"/>
                <a:gd name="connsiteY634" fmla="*/ 2525724 h 3682908"/>
                <a:gd name="connsiteX635" fmla="*/ 1703410 w 3862373"/>
                <a:gd name="connsiteY635" fmla="*/ 2564811 h 3682908"/>
                <a:gd name="connsiteX636" fmla="*/ 1664323 w 3862373"/>
                <a:gd name="connsiteY636" fmla="*/ 2525724 h 3682908"/>
                <a:gd name="connsiteX637" fmla="*/ 1703410 w 3862373"/>
                <a:gd name="connsiteY637" fmla="*/ 2486637 h 3682908"/>
                <a:gd name="connsiteX638" fmla="*/ 1611133 w 3862373"/>
                <a:gd name="connsiteY638" fmla="*/ 2486637 h 3682908"/>
                <a:gd name="connsiteX639" fmla="*/ 1650221 w 3862373"/>
                <a:gd name="connsiteY639" fmla="*/ 2525724 h 3682908"/>
                <a:gd name="connsiteX640" fmla="*/ 1611133 w 3862373"/>
                <a:gd name="connsiteY640" fmla="*/ 2564811 h 3682908"/>
                <a:gd name="connsiteX641" fmla="*/ 1572059 w 3862373"/>
                <a:gd name="connsiteY641" fmla="*/ 2525724 h 3682908"/>
                <a:gd name="connsiteX642" fmla="*/ 1611133 w 3862373"/>
                <a:gd name="connsiteY642" fmla="*/ 2486637 h 3682908"/>
                <a:gd name="connsiteX643" fmla="*/ 1516507 w 3862373"/>
                <a:gd name="connsiteY643" fmla="*/ 2486637 h 3682908"/>
                <a:gd name="connsiteX644" fmla="*/ 1555594 w 3862373"/>
                <a:gd name="connsiteY644" fmla="*/ 2525724 h 3682908"/>
                <a:gd name="connsiteX645" fmla="*/ 1516507 w 3862373"/>
                <a:gd name="connsiteY645" fmla="*/ 2564811 h 3682908"/>
                <a:gd name="connsiteX646" fmla="*/ 1477419 w 3862373"/>
                <a:gd name="connsiteY646" fmla="*/ 2525724 h 3682908"/>
                <a:gd name="connsiteX647" fmla="*/ 1516507 w 3862373"/>
                <a:gd name="connsiteY647" fmla="*/ 2486637 h 3682908"/>
                <a:gd name="connsiteX648" fmla="*/ 1419502 w 3862373"/>
                <a:gd name="connsiteY648" fmla="*/ 2486637 h 3682908"/>
                <a:gd name="connsiteX649" fmla="*/ 1458588 w 3862373"/>
                <a:gd name="connsiteY649" fmla="*/ 2525724 h 3682908"/>
                <a:gd name="connsiteX650" fmla="*/ 1419502 w 3862373"/>
                <a:gd name="connsiteY650" fmla="*/ 2564811 h 3682908"/>
                <a:gd name="connsiteX651" fmla="*/ 1380412 w 3862373"/>
                <a:gd name="connsiteY651" fmla="*/ 2525724 h 3682908"/>
                <a:gd name="connsiteX652" fmla="*/ 1419502 w 3862373"/>
                <a:gd name="connsiteY652" fmla="*/ 2486637 h 3682908"/>
                <a:gd name="connsiteX653" fmla="*/ 1329592 w 3862373"/>
                <a:gd name="connsiteY653" fmla="*/ 2486637 h 3682908"/>
                <a:gd name="connsiteX654" fmla="*/ 1368679 w 3862373"/>
                <a:gd name="connsiteY654" fmla="*/ 2525724 h 3682908"/>
                <a:gd name="connsiteX655" fmla="*/ 1329592 w 3862373"/>
                <a:gd name="connsiteY655" fmla="*/ 2564811 h 3682908"/>
                <a:gd name="connsiteX656" fmla="*/ 1290506 w 3862373"/>
                <a:gd name="connsiteY656" fmla="*/ 2525724 h 3682908"/>
                <a:gd name="connsiteX657" fmla="*/ 1329592 w 3862373"/>
                <a:gd name="connsiteY657" fmla="*/ 2486637 h 3682908"/>
                <a:gd name="connsiteX658" fmla="*/ 1232589 w 3862373"/>
                <a:gd name="connsiteY658" fmla="*/ 2486637 h 3682908"/>
                <a:gd name="connsiteX659" fmla="*/ 1271673 w 3862373"/>
                <a:gd name="connsiteY659" fmla="*/ 2525724 h 3682908"/>
                <a:gd name="connsiteX660" fmla="*/ 1232589 w 3862373"/>
                <a:gd name="connsiteY660" fmla="*/ 2564811 h 3682908"/>
                <a:gd name="connsiteX661" fmla="*/ 1193504 w 3862373"/>
                <a:gd name="connsiteY661" fmla="*/ 2525724 h 3682908"/>
                <a:gd name="connsiteX662" fmla="*/ 1232589 w 3862373"/>
                <a:gd name="connsiteY662" fmla="*/ 2486637 h 3682908"/>
                <a:gd name="connsiteX663" fmla="*/ 1142679 w 3862373"/>
                <a:gd name="connsiteY663" fmla="*/ 2486637 h 3682908"/>
                <a:gd name="connsiteX664" fmla="*/ 1181766 w 3862373"/>
                <a:gd name="connsiteY664" fmla="*/ 2525724 h 3682908"/>
                <a:gd name="connsiteX665" fmla="*/ 1142679 w 3862373"/>
                <a:gd name="connsiteY665" fmla="*/ 2564811 h 3682908"/>
                <a:gd name="connsiteX666" fmla="*/ 1103589 w 3862373"/>
                <a:gd name="connsiteY666" fmla="*/ 2525724 h 3682908"/>
                <a:gd name="connsiteX667" fmla="*/ 1142679 w 3862373"/>
                <a:gd name="connsiteY667" fmla="*/ 2486637 h 3682908"/>
                <a:gd name="connsiteX668" fmla="*/ 1045669 w 3862373"/>
                <a:gd name="connsiteY668" fmla="*/ 2486637 h 3682908"/>
                <a:gd name="connsiteX669" fmla="*/ 1084757 w 3862373"/>
                <a:gd name="connsiteY669" fmla="*/ 2525724 h 3682908"/>
                <a:gd name="connsiteX670" fmla="*/ 1045669 w 3862373"/>
                <a:gd name="connsiteY670" fmla="*/ 2564811 h 3682908"/>
                <a:gd name="connsiteX671" fmla="*/ 1006583 w 3862373"/>
                <a:gd name="connsiteY671" fmla="*/ 2525724 h 3682908"/>
                <a:gd name="connsiteX672" fmla="*/ 1045669 w 3862373"/>
                <a:gd name="connsiteY672" fmla="*/ 2486637 h 3682908"/>
                <a:gd name="connsiteX673" fmla="*/ 951032 w 3862373"/>
                <a:gd name="connsiteY673" fmla="*/ 2486637 h 3682908"/>
                <a:gd name="connsiteX674" fmla="*/ 990118 w 3862373"/>
                <a:gd name="connsiteY674" fmla="*/ 2525724 h 3682908"/>
                <a:gd name="connsiteX675" fmla="*/ 951032 w 3862373"/>
                <a:gd name="connsiteY675" fmla="*/ 2564811 h 3682908"/>
                <a:gd name="connsiteX676" fmla="*/ 911947 w 3862373"/>
                <a:gd name="connsiteY676" fmla="*/ 2525724 h 3682908"/>
                <a:gd name="connsiteX677" fmla="*/ 951032 w 3862373"/>
                <a:gd name="connsiteY677" fmla="*/ 2486637 h 3682908"/>
                <a:gd name="connsiteX678" fmla="*/ 3392730 w 3862373"/>
                <a:gd name="connsiteY678" fmla="*/ 2401461 h 3682908"/>
                <a:gd name="connsiteX679" fmla="*/ 3431817 w 3862373"/>
                <a:gd name="connsiteY679" fmla="*/ 2440548 h 3682908"/>
                <a:gd name="connsiteX680" fmla="*/ 3392730 w 3862373"/>
                <a:gd name="connsiteY680" fmla="*/ 2479635 h 3682908"/>
                <a:gd name="connsiteX681" fmla="*/ 3353643 w 3862373"/>
                <a:gd name="connsiteY681" fmla="*/ 2440548 h 3682908"/>
                <a:gd name="connsiteX682" fmla="*/ 3392730 w 3862373"/>
                <a:gd name="connsiteY682" fmla="*/ 2401461 h 3682908"/>
                <a:gd name="connsiteX683" fmla="*/ 3300455 w 3862373"/>
                <a:gd name="connsiteY683" fmla="*/ 2401461 h 3682908"/>
                <a:gd name="connsiteX684" fmla="*/ 3339543 w 3862373"/>
                <a:gd name="connsiteY684" fmla="*/ 2440548 h 3682908"/>
                <a:gd name="connsiteX685" fmla="*/ 3300455 w 3862373"/>
                <a:gd name="connsiteY685" fmla="*/ 2479635 h 3682908"/>
                <a:gd name="connsiteX686" fmla="*/ 3261368 w 3862373"/>
                <a:gd name="connsiteY686" fmla="*/ 2440548 h 3682908"/>
                <a:gd name="connsiteX687" fmla="*/ 3300455 w 3862373"/>
                <a:gd name="connsiteY687" fmla="*/ 2401461 h 3682908"/>
                <a:gd name="connsiteX688" fmla="*/ 3205815 w 3862373"/>
                <a:gd name="connsiteY688" fmla="*/ 2401461 h 3682908"/>
                <a:gd name="connsiteX689" fmla="*/ 3244903 w 3862373"/>
                <a:gd name="connsiteY689" fmla="*/ 2440548 h 3682908"/>
                <a:gd name="connsiteX690" fmla="*/ 3205815 w 3862373"/>
                <a:gd name="connsiteY690" fmla="*/ 2479635 h 3682908"/>
                <a:gd name="connsiteX691" fmla="*/ 3166728 w 3862373"/>
                <a:gd name="connsiteY691" fmla="*/ 2440548 h 3682908"/>
                <a:gd name="connsiteX692" fmla="*/ 3205815 w 3862373"/>
                <a:gd name="connsiteY692" fmla="*/ 2401461 h 3682908"/>
                <a:gd name="connsiteX693" fmla="*/ 3111175 w 3862373"/>
                <a:gd name="connsiteY693" fmla="*/ 2401461 h 3682908"/>
                <a:gd name="connsiteX694" fmla="*/ 3150262 w 3862373"/>
                <a:gd name="connsiteY694" fmla="*/ 2440548 h 3682908"/>
                <a:gd name="connsiteX695" fmla="*/ 3111175 w 3862373"/>
                <a:gd name="connsiteY695" fmla="*/ 2479635 h 3682908"/>
                <a:gd name="connsiteX696" fmla="*/ 3072088 w 3862373"/>
                <a:gd name="connsiteY696" fmla="*/ 2440548 h 3682908"/>
                <a:gd name="connsiteX697" fmla="*/ 3111175 w 3862373"/>
                <a:gd name="connsiteY697" fmla="*/ 2401461 h 3682908"/>
                <a:gd name="connsiteX698" fmla="*/ 3018901 w 3862373"/>
                <a:gd name="connsiteY698" fmla="*/ 2401461 h 3682908"/>
                <a:gd name="connsiteX699" fmla="*/ 3057988 w 3862373"/>
                <a:gd name="connsiteY699" fmla="*/ 2440548 h 3682908"/>
                <a:gd name="connsiteX700" fmla="*/ 3018901 w 3862373"/>
                <a:gd name="connsiteY700" fmla="*/ 2479635 h 3682908"/>
                <a:gd name="connsiteX701" fmla="*/ 2979813 w 3862373"/>
                <a:gd name="connsiteY701" fmla="*/ 2440548 h 3682908"/>
                <a:gd name="connsiteX702" fmla="*/ 3018901 w 3862373"/>
                <a:gd name="connsiteY702" fmla="*/ 2401461 h 3682908"/>
                <a:gd name="connsiteX703" fmla="*/ 2924262 w 3862373"/>
                <a:gd name="connsiteY703" fmla="*/ 2401461 h 3682908"/>
                <a:gd name="connsiteX704" fmla="*/ 2963349 w 3862373"/>
                <a:gd name="connsiteY704" fmla="*/ 2440548 h 3682908"/>
                <a:gd name="connsiteX705" fmla="*/ 2924262 w 3862373"/>
                <a:gd name="connsiteY705" fmla="*/ 2479635 h 3682908"/>
                <a:gd name="connsiteX706" fmla="*/ 2885175 w 3862373"/>
                <a:gd name="connsiteY706" fmla="*/ 2440548 h 3682908"/>
                <a:gd name="connsiteX707" fmla="*/ 2924262 w 3862373"/>
                <a:gd name="connsiteY707" fmla="*/ 2401461 h 3682908"/>
                <a:gd name="connsiteX708" fmla="*/ 2831987 w 3862373"/>
                <a:gd name="connsiteY708" fmla="*/ 2401461 h 3682908"/>
                <a:gd name="connsiteX709" fmla="*/ 2871074 w 3862373"/>
                <a:gd name="connsiteY709" fmla="*/ 2440548 h 3682908"/>
                <a:gd name="connsiteX710" fmla="*/ 2831987 w 3862373"/>
                <a:gd name="connsiteY710" fmla="*/ 2479635 h 3682908"/>
                <a:gd name="connsiteX711" fmla="*/ 2792900 w 3862373"/>
                <a:gd name="connsiteY711" fmla="*/ 2440548 h 3682908"/>
                <a:gd name="connsiteX712" fmla="*/ 2831987 w 3862373"/>
                <a:gd name="connsiteY712" fmla="*/ 2401461 h 3682908"/>
                <a:gd name="connsiteX713" fmla="*/ 2737353 w 3862373"/>
                <a:gd name="connsiteY713" fmla="*/ 2401461 h 3682908"/>
                <a:gd name="connsiteX714" fmla="*/ 2776434 w 3862373"/>
                <a:gd name="connsiteY714" fmla="*/ 2440548 h 3682908"/>
                <a:gd name="connsiteX715" fmla="*/ 2737353 w 3862373"/>
                <a:gd name="connsiteY715" fmla="*/ 2479635 h 3682908"/>
                <a:gd name="connsiteX716" fmla="*/ 2698263 w 3862373"/>
                <a:gd name="connsiteY716" fmla="*/ 2440548 h 3682908"/>
                <a:gd name="connsiteX717" fmla="*/ 2737353 w 3862373"/>
                <a:gd name="connsiteY717" fmla="*/ 2401461 h 3682908"/>
                <a:gd name="connsiteX718" fmla="*/ 1611133 w 3862373"/>
                <a:gd name="connsiteY718" fmla="*/ 2401461 h 3682908"/>
                <a:gd name="connsiteX719" fmla="*/ 1650223 w 3862373"/>
                <a:gd name="connsiteY719" fmla="*/ 2440548 h 3682908"/>
                <a:gd name="connsiteX720" fmla="*/ 1611133 w 3862373"/>
                <a:gd name="connsiteY720" fmla="*/ 2479635 h 3682908"/>
                <a:gd name="connsiteX721" fmla="*/ 1572061 w 3862373"/>
                <a:gd name="connsiteY721" fmla="*/ 2440548 h 3682908"/>
                <a:gd name="connsiteX722" fmla="*/ 1611133 w 3862373"/>
                <a:gd name="connsiteY722" fmla="*/ 2401461 h 3682908"/>
                <a:gd name="connsiteX723" fmla="*/ 1516509 w 3862373"/>
                <a:gd name="connsiteY723" fmla="*/ 2401461 h 3682908"/>
                <a:gd name="connsiteX724" fmla="*/ 1555596 w 3862373"/>
                <a:gd name="connsiteY724" fmla="*/ 2440548 h 3682908"/>
                <a:gd name="connsiteX725" fmla="*/ 1516509 w 3862373"/>
                <a:gd name="connsiteY725" fmla="*/ 2479635 h 3682908"/>
                <a:gd name="connsiteX726" fmla="*/ 1477421 w 3862373"/>
                <a:gd name="connsiteY726" fmla="*/ 2440548 h 3682908"/>
                <a:gd name="connsiteX727" fmla="*/ 1516509 w 3862373"/>
                <a:gd name="connsiteY727" fmla="*/ 2401461 h 3682908"/>
                <a:gd name="connsiteX728" fmla="*/ 1419503 w 3862373"/>
                <a:gd name="connsiteY728" fmla="*/ 2401461 h 3682908"/>
                <a:gd name="connsiteX729" fmla="*/ 1458589 w 3862373"/>
                <a:gd name="connsiteY729" fmla="*/ 2440548 h 3682908"/>
                <a:gd name="connsiteX730" fmla="*/ 1419503 w 3862373"/>
                <a:gd name="connsiteY730" fmla="*/ 2479635 h 3682908"/>
                <a:gd name="connsiteX731" fmla="*/ 1380413 w 3862373"/>
                <a:gd name="connsiteY731" fmla="*/ 2440548 h 3682908"/>
                <a:gd name="connsiteX732" fmla="*/ 1419503 w 3862373"/>
                <a:gd name="connsiteY732" fmla="*/ 2401461 h 3682908"/>
                <a:gd name="connsiteX733" fmla="*/ 1329593 w 3862373"/>
                <a:gd name="connsiteY733" fmla="*/ 2401461 h 3682908"/>
                <a:gd name="connsiteX734" fmla="*/ 1368682 w 3862373"/>
                <a:gd name="connsiteY734" fmla="*/ 2440548 h 3682908"/>
                <a:gd name="connsiteX735" fmla="*/ 1329593 w 3862373"/>
                <a:gd name="connsiteY735" fmla="*/ 2479635 h 3682908"/>
                <a:gd name="connsiteX736" fmla="*/ 1290509 w 3862373"/>
                <a:gd name="connsiteY736" fmla="*/ 2440548 h 3682908"/>
                <a:gd name="connsiteX737" fmla="*/ 1329593 w 3862373"/>
                <a:gd name="connsiteY737" fmla="*/ 2401461 h 3682908"/>
                <a:gd name="connsiteX738" fmla="*/ 1232592 w 3862373"/>
                <a:gd name="connsiteY738" fmla="*/ 2401461 h 3682908"/>
                <a:gd name="connsiteX739" fmla="*/ 1271676 w 3862373"/>
                <a:gd name="connsiteY739" fmla="*/ 2440548 h 3682908"/>
                <a:gd name="connsiteX740" fmla="*/ 1232592 w 3862373"/>
                <a:gd name="connsiteY740" fmla="*/ 2479635 h 3682908"/>
                <a:gd name="connsiteX741" fmla="*/ 1193507 w 3862373"/>
                <a:gd name="connsiteY741" fmla="*/ 2440548 h 3682908"/>
                <a:gd name="connsiteX742" fmla="*/ 1232592 w 3862373"/>
                <a:gd name="connsiteY742" fmla="*/ 2401461 h 3682908"/>
                <a:gd name="connsiteX743" fmla="*/ 1142682 w 3862373"/>
                <a:gd name="connsiteY743" fmla="*/ 2401461 h 3682908"/>
                <a:gd name="connsiteX744" fmla="*/ 1181770 w 3862373"/>
                <a:gd name="connsiteY744" fmla="*/ 2440548 h 3682908"/>
                <a:gd name="connsiteX745" fmla="*/ 1142682 w 3862373"/>
                <a:gd name="connsiteY745" fmla="*/ 2479635 h 3682908"/>
                <a:gd name="connsiteX746" fmla="*/ 1103591 w 3862373"/>
                <a:gd name="connsiteY746" fmla="*/ 2440548 h 3682908"/>
                <a:gd name="connsiteX747" fmla="*/ 1142682 w 3862373"/>
                <a:gd name="connsiteY747" fmla="*/ 2401461 h 3682908"/>
                <a:gd name="connsiteX748" fmla="*/ 1045671 w 3862373"/>
                <a:gd name="connsiteY748" fmla="*/ 2401461 h 3682908"/>
                <a:gd name="connsiteX749" fmla="*/ 1084758 w 3862373"/>
                <a:gd name="connsiteY749" fmla="*/ 2440548 h 3682908"/>
                <a:gd name="connsiteX750" fmla="*/ 1045671 w 3862373"/>
                <a:gd name="connsiteY750" fmla="*/ 2479635 h 3682908"/>
                <a:gd name="connsiteX751" fmla="*/ 1006585 w 3862373"/>
                <a:gd name="connsiteY751" fmla="*/ 2440548 h 3682908"/>
                <a:gd name="connsiteX752" fmla="*/ 1045671 w 3862373"/>
                <a:gd name="connsiteY752" fmla="*/ 2401461 h 3682908"/>
                <a:gd name="connsiteX753" fmla="*/ 951035 w 3862373"/>
                <a:gd name="connsiteY753" fmla="*/ 2401461 h 3682908"/>
                <a:gd name="connsiteX754" fmla="*/ 990120 w 3862373"/>
                <a:gd name="connsiteY754" fmla="*/ 2440548 h 3682908"/>
                <a:gd name="connsiteX755" fmla="*/ 951035 w 3862373"/>
                <a:gd name="connsiteY755" fmla="*/ 2479635 h 3682908"/>
                <a:gd name="connsiteX756" fmla="*/ 911949 w 3862373"/>
                <a:gd name="connsiteY756" fmla="*/ 2440548 h 3682908"/>
                <a:gd name="connsiteX757" fmla="*/ 951035 w 3862373"/>
                <a:gd name="connsiteY757" fmla="*/ 2401461 h 3682908"/>
                <a:gd name="connsiteX758" fmla="*/ 3300457 w 3862373"/>
                <a:gd name="connsiteY758" fmla="*/ 2318653 h 3682908"/>
                <a:gd name="connsiteX759" fmla="*/ 3339544 w 3862373"/>
                <a:gd name="connsiteY759" fmla="*/ 2357740 h 3682908"/>
                <a:gd name="connsiteX760" fmla="*/ 3300457 w 3862373"/>
                <a:gd name="connsiteY760" fmla="*/ 2396827 h 3682908"/>
                <a:gd name="connsiteX761" fmla="*/ 3261369 w 3862373"/>
                <a:gd name="connsiteY761" fmla="*/ 2357740 h 3682908"/>
                <a:gd name="connsiteX762" fmla="*/ 3300457 w 3862373"/>
                <a:gd name="connsiteY762" fmla="*/ 2318653 h 3682908"/>
                <a:gd name="connsiteX763" fmla="*/ 3205817 w 3862373"/>
                <a:gd name="connsiteY763" fmla="*/ 2318653 h 3682908"/>
                <a:gd name="connsiteX764" fmla="*/ 3244904 w 3862373"/>
                <a:gd name="connsiteY764" fmla="*/ 2357740 h 3682908"/>
                <a:gd name="connsiteX765" fmla="*/ 3205817 w 3862373"/>
                <a:gd name="connsiteY765" fmla="*/ 2396827 h 3682908"/>
                <a:gd name="connsiteX766" fmla="*/ 3166729 w 3862373"/>
                <a:gd name="connsiteY766" fmla="*/ 2357740 h 3682908"/>
                <a:gd name="connsiteX767" fmla="*/ 3205817 w 3862373"/>
                <a:gd name="connsiteY767" fmla="*/ 2318653 h 3682908"/>
                <a:gd name="connsiteX768" fmla="*/ 3111177 w 3862373"/>
                <a:gd name="connsiteY768" fmla="*/ 2318653 h 3682908"/>
                <a:gd name="connsiteX769" fmla="*/ 3150264 w 3862373"/>
                <a:gd name="connsiteY769" fmla="*/ 2357740 h 3682908"/>
                <a:gd name="connsiteX770" fmla="*/ 3111177 w 3862373"/>
                <a:gd name="connsiteY770" fmla="*/ 2396827 h 3682908"/>
                <a:gd name="connsiteX771" fmla="*/ 3072089 w 3862373"/>
                <a:gd name="connsiteY771" fmla="*/ 2357740 h 3682908"/>
                <a:gd name="connsiteX772" fmla="*/ 3111177 w 3862373"/>
                <a:gd name="connsiteY772" fmla="*/ 2318653 h 3682908"/>
                <a:gd name="connsiteX773" fmla="*/ 3018902 w 3862373"/>
                <a:gd name="connsiteY773" fmla="*/ 2318653 h 3682908"/>
                <a:gd name="connsiteX774" fmla="*/ 3057989 w 3862373"/>
                <a:gd name="connsiteY774" fmla="*/ 2357740 h 3682908"/>
                <a:gd name="connsiteX775" fmla="*/ 3018902 w 3862373"/>
                <a:gd name="connsiteY775" fmla="*/ 2396827 h 3682908"/>
                <a:gd name="connsiteX776" fmla="*/ 2979815 w 3862373"/>
                <a:gd name="connsiteY776" fmla="*/ 2357740 h 3682908"/>
                <a:gd name="connsiteX777" fmla="*/ 3018902 w 3862373"/>
                <a:gd name="connsiteY777" fmla="*/ 2318653 h 3682908"/>
                <a:gd name="connsiteX778" fmla="*/ 2924263 w 3862373"/>
                <a:gd name="connsiteY778" fmla="*/ 2318653 h 3682908"/>
                <a:gd name="connsiteX779" fmla="*/ 2963349 w 3862373"/>
                <a:gd name="connsiteY779" fmla="*/ 2357740 h 3682908"/>
                <a:gd name="connsiteX780" fmla="*/ 2924263 w 3862373"/>
                <a:gd name="connsiteY780" fmla="*/ 2396827 h 3682908"/>
                <a:gd name="connsiteX781" fmla="*/ 2885175 w 3862373"/>
                <a:gd name="connsiteY781" fmla="*/ 2357740 h 3682908"/>
                <a:gd name="connsiteX782" fmla="*/ 2924263 w 3862373"/>
                <a:gd name="connsiteY782" fmla="*/ 2318653 h 3682908"/>
                <a:gd name="connsiteX783" fmla="*/ 2831988 w 3862373"/>
                <a:gd name="connsiteY783" fmla="*/ 2318653 h 3682908"/>
                <a:gd name="connsiteX784" fmla="*/ 2871075 w 3862373"/>
                <a:gd name="connsiteY784" fmla="*/ 2357740 h 3682908"/>
                <a:gd name="connsiteX785" fmla="*/ 2831988 w 3862373"/>
                <a:gd name="connsiteY785" fmla="*/ 2396827 h 3682908"/>
                <a:gd name="connsiteX786" fmla="*/ 2792901 w 3862373"/>
                <a:gd name="connsiteY786" fmla="*/ 2357740 h 3682908"/>
                <a:gd name="connsiteX787" fmla="*/ 2831988 w 3862373"/>
                <a:gd name="connsiteY787" fmla="*/ 2318653 h 3682908"/>
                <a:gd name="connsiteX788" fmla="*/ 2737354 w 3862373"/>
                <a:gd name="connsiteY788" fmla="*/ 2318653 h 3682908"/>
                <a:gd name="connsiteX789" fmla="*/ 2776435 w 3862373"/>
                <a:gd name="connsiteY789" fmla="*/ 2357740 h 3682908"/>
                <a:gd name="connsiteX790" fmla="*/ 2737354 w 3862373"/>
                <a:gd name="connsiteY790" fmla="*/ 2396827 h 3682908"/>
                <a:gd name="connsiteX791" fmla="*/ 2698264 w 3862373"/>
                <a:gd name="connsiteY791" fmla="*/ 2357740 h 3682908"/>
                <a:gd name="connsiteX792" fmla="*/ 2737354 w 3862373"/>
                <a:gd name="connsiteY792" fmla="*/ 2318653 h 3682908"/>
                <a:gd name="connsiteX793" fmla="*/ 1516512 w 3862373"/>
                <a:gd name="connsiteY793" fmla="*/ 2318653 h 3682908"/>
                <a:gd name="connsiteX794" fmla="*/ 1555598 w 3862373"/>
                <a:gd name="connsiteY794" fmla="*/ 2357740 h 3682908"/>
                <a:gd name="connsiteX795" fmla="*/ 1516512 w 3862373"/>
                <a:gd name="connsiteY795" fmla="*/ 2396827 h 3682908"/>
                <a:gd name="connsiteX796" fmla="*/ 1477423 w 3862373"/>
                <a:gd name="connsiteY796" fmla="*/ 2357740 h 3682908"/>
                <a:gd name="connsiteX797" fmla="*/ 1516512 w 3862373"/>
                <a:gd name="connsiteY797" fmla="*/ 2318653 h 3682908"/>
                <a:gd name="connsiteX798" fmla="*/ 1419506 w 3862373"/>
                <a:gd name="connsiteY798" fmla="*/ 2318653 h 3682908"/>
                <a:gd name="connsiteX799" fmla="*/ 1458594 w 3862373"/>
                <a:gd name="connsiteY799" fmla="*/ 2357740 h 3682908"/>
                <a:gd name="connsiteX800" fmla="*/ 1419506 w 3862373"/>
                <a:gd name="connsiteY800" fmla="*/ 2396827 h 3682908"/>
                <a:gd name="connsiteX801" fmla="*/ 1380417 w 3862373"/>
                <a:gd name="connsiteY801" fmla="*/ 2357740 h 3682908"/>
                <a:gd name="connsiteX802" fmla="*/ 1419506 w 3862373"/>
                <a:gd name="connsiteY802" fmla="*/ 2318653 h 3682908"/>
                <a:gd name="connsiteX803" fmla="*/ 1329595 w 3862373"/>
                <a:gd name="connsiteY803" fmla="*/ 2318653 h 3682908"/>
                <a:gd name="connsiteX804" fmla="*/ 1368683 w 3862373"/>
                <a:gd name="connsiteY804" fmla="*/ 2357740 h 3682908"/>
                <a:gd name="connsiteX805" fmla="*/ 1329595 w 3862373"/>
                <a:gd name="connsiteY805" fmla="*/ 2396827 h 3682908"/>
                <a:gd name="connsiteX806" fmla="*/ 1290510 w 3862373"/>
                <a:gd name="connsiteY806" fmla="*/ 2357740 h 3682908"/>
                <a:gd name="connsiteX807" fmla="*/ 1329595 w 3862373"/>
                <a:gd name="connsiteY807" fmla="*/ 2318653 h 3682908"/>
                <a:gd name="connsiteX808" fmla="*/ 1232594 w 3862373"/>
                <a:gd name="connsiteY808" fmla="*/ 2318653 h 3682908"/>
                <a:gd name="connsiteX809" fmla="*/ 1271677 w 3862373"/>
                <a:gd name="connsiteY809" fmla="*/ 2357740 h 3682908"/>
                <a:gd name="connsiteX810" fmla="*/ 1232594 w 3862373"/>
                <a:gd name="connsiteY810" fmla="*/ 2396827 h 3682908"/>
                <a:gd name="connsiteX811" fmla="*/ 1193507 w 3862373"/>
                <a:gd name="connsiteY811" fmla="*/ 2357740 h 3682908"/>
                <a:gd name="connsiteX812" fmla="*/ 1232594 w 3862373"/>
                <a:gd name="connsiteY812" fmla="*/ 2318653 h 3682908"/>
                <a:gd name="connsiteX813" fmla="*/ 1142684 w 3862373"/>
                <a:gd name="connsiteY813" fmla="*/ 2318653 h 3682908"/>
                <a:gd name="connsiteX814" fmla="*/ 1181772 w 3862373"/>
                <a:gd name="connsiteY814" fmla="*/ 2357740 h 3682908"/>
                <a:gd name="connsiteX815" fmla="*/ 1142684 w 3862373"/>
                <a:gd name="connsiteY815" fmla="*/ 2396827 h 3682908"/>
                <a:gd name="connsiteX816" fmla="*/ 1103594 w 3862373"/>
                <a:gd name="connsiteY816" fmla="*/ 2357740 h 3682908"/>
                <a:gd name="connsiteX817" fmla="*/ 1142684 w 3862373"/>
                <a:gd name="connsiteY817" fmla="*/ 2318653 h 3682908"/>
                <a:gd name="connsiteX818" fmla="*/ 1045673 w 3862373"/>
                <a:gd name="connsiteY818" fmla="*/ 2318653 h 3682908"/>
                <a:gd name="connsiteX819" fmla="*/ 1084760 w 3862373"/>
                <a:gd name="connsiteY819" fmla="*/ 2357740 h 3682908"/>
                <a:gd name="connsiteX820" fmla="*/ 1045673 w 3862373"/>
                <a:gd name="connsiteY820" fmla="*/ 2396827 h 3682908"/>
                <a:gd name="connsiteX821" fmla="*/ 1006587 w 3862373"/>
                <a:gd name="connsiteY821" fmla="*/ 2357740 h 3682908"/>
                <a:gd name="connsiteX822" fmla="*/ 1045673 w 3862373"/>
                <a:gd name="connsiteY822" fmla="*/ 2318653 h 3682908"/>
                <a:gd name="connsiteX823" fmla="*/ 3489735 w 3862373"/>
                <a:gd name="connsiteY823" fmla="*/ 2318651 h 3682908"/>
                <a:gd name="connsiteX824" fmla="*/ 3528823 w 3862373"/>
                <a:gd name="connsiteY824" fmla="*/ 2357738 h 3682908"/>
                <a:gd name="connsiteX825" fmla="*/ 3489735 w 3862373"/>
                <a:gd name="connsiteY825" fmla="*/ 2396825 h 3682908"/>
                <a:gd name="connsiteX826" fmla="*/ 3450649 w 3862373"/>
                <a:gd name="connsiteY826" fmla="*/ 2357738 h 3682908"/>
                <a:gd name="connsiteX827" fmla="*/ 3489735 w 3862373"/>
                <a:gd name="connsiteY827" fmla="*/ 2318651 h 3682908"/>
                <a:gd name="connsiteX828" fmla="*/ 3392730 w 3862373"/>
                <a:gd name="connsiteY828" fmla="*/ 2318651 h 3682908"/>
                <a:gd name="connsiteX829" fmla="*/ 3431817 w 3862373"/>
                <a:gd name="connsiteY829" fmla="*/ 2357738 h 3682908"/>
                <a:gd name="connsiteX830" fmla="*/ 3392730 w 3862373"/>
                <a:gd name="connsiteY830" fmla="*/ 2396825 h 3682908"/>
                <a:gd name="connsiteX831" fmla="*/ 3353643 w 3862373"/>
                <a:gd name="connsiteY831" fmla="*/ 2357738 h 3682908"/>
                <a:gd name="connsiteX832" fmla="*/ 3392730 w 3862373"/>
                <a:gd name="connsiteY832" fmla="*/ 2318651 h 3682908"/>
                <a:gd name="connsiteX833" fmla="*/ 3489737 w 3862373"/>
                <a:gd name="connsiteY833" fmla="*/ 2233477 h 3682908"/>
                <a:gd name="connsiteX834" fmla="*/ 3528823 w 3862373"/>
                <a:gd name="connsiteY834" fmla="*/ 2272564 h 3682908"/>
                <a:gd name="connsiteX835" fmla="*/ 3489737 w 3862373"/>
                <a:gd name="connsiteY835" fmla="*/ 2311651 h 3682908"/>
                <a:gd name="connsiteX836" fmla="*/ 3450649 w 3862373"/>
                <a:gd name="connsiteY836" fmla="*/ 2272564 h 3682908"/>
                <a:gd name="connsiteX837" fmla="*/ 3489737 w 3862373"/>
                <a:gd name="connsiteY837" fmla="*/ 2233477 h 3682908"/>
                <a:gd name="connsiteX838" fmla="*/ 3392731 w 3862373"/>
                <a:gd name="connsiteY838" fmla="*/ 2233477 h 3682908"/>
                <a:gd name="connsiteX839" fmla="*/ 3431819 w 3862373"/>
                <a:gd name="connsiteY839" fmla="*/ 2272564 h 3682908"/>
                <a:gd name="connsiteX840" fmla="*/ 3392731 w 3862373"/>
                <a:gd name="connsiteY840" fmla="*/ 2311651 h 3682908"/>
                <a:gd name="connsiteX841" fmla="*/ 3353644 w 3862373"/>
                <a:gd name="connsiteY841" fmla="*/ 2272564 h 3682908"/>
                <a:gd name="connsiteX842" fmla="*/ 3392731 w 3862373"/>
                <a:gd name="connsiteY842" fmla="*/ 2233477 h 3682908"/>
                <a:gd name="connsiteX843" fmla="*/ 3300457 w 3862373"/>
                <a:gd name="connsiteY843" fmla="*/ 2233477 h 3682908"/>
                <a:gd name="connsiteX844" fmla="*/ 3339544 w 3862373"/>
                <a:gd name="connsiteY844" fmla="*/ 2272564 h 3682908"/>
                <a:gd name="connsiteX845" fmla="*/ 3300457 w 3862373"/>
                <a:gd name="connsiteY845" fmla="*/ 2311651 h 3682908"/>
                <a:gd name="connsiteX846" fmla="*/ 3261369 w 3862373"/>
                <a:gd name="connsiteY846" fmla="*/ 2272564 h 3682908"/>
                <a:gd name="connsiteX847" fmla="*/ 3300457 w 3862373"/>
                <a:gd name="connsiteY847" fmla="*/ 2233477 h 3682908"/>
                <a:gd name="connsiteX848" fmla="*/ 3205817 w 3862373"/>
                <a:gd name="connsiteY848" fmla="*/ 2233477 h 3682908"/>
                <a:gd name="connsiteX849" fmla="*/ 3244904 w 3862373"/>
                <a:gd name="connsiteY849" fmla="*/ 2272564 h 3682908"/>
                <a:gd name="connsiteX850" fmla="*/ 3205817 w 3862373"/>
                <a:gd name="connsiteY850" fmla="*/ 2311651 h 3682908"/>
                <a:gd name="connsiteX851" fmla="*/ 3166729 w 3862373"/>
                <a:gd name="connsiteY851" fmla="*/ 2272564 h 3682908"/>
                <a:gd name="connsiteX852" fmla="*/ 3205817 w 3862373"/>
                <a:gd name="connsiteY852" fmla="*/ 2233477 h 3682908"/>
                <a:gd name="connsiteX853" fmla="*/ 3111177 w 3862373"/>
                <a:gd name="connsiteY853" fmla="*/ 2233477 h 3682908"/>
                <a:gd name="connsiteX854" fmla="*/ 3150264 w 3862373"/>
                <a:gd name="connsiteY854" fmla="*/ 2272564 h 3682908"/>
                <a:gd name="connsiteX855" fmla="*/ 3111177 w 3862373"/>
                <a:gd name="connsiteY855" fmla="*/ 2311651 h 3682908"/>
                <a:gd name="connsiteX856" fmla="*/ 3072089 w 3862373"/>
                <a:gd name="connsiteY856" fmla="*/ 2272564 h 3682908"/>
                <a:gd name="connsiteX857" fmla="*/ 3111177 w 3862373"/>
                <a:gd name="connsiteY857" fmla="*/ 2233477 h 3682908"/>
                <a:gd name="connsiteX858" fmla="*/ 3018902 w 3862373"/>
                <a:gd name="connsiteY858" fmla="*/ 2233477 h 3682908"/>
                <a:gd name="connsiteX859" fmla="*/ 3057989 w 3862373"/>
                <a:gd name="connsiteY859" fmla="*/ 2272564 h 3682908"/>
                <a:gd name="connsiteX860" fmla="*/ 3018902 w 3862373"/>
                <a:gd name="connsiteY860" fmla="*/ 2311651 h 3682908"/>
                <a:gd name="connsiteX861" fmla="*/ 2979815 w 3862373"/>
                <a:gd name="connsiteY861" fmla="*/ 2272564 h 3682908"/>
                <a:gd name="connsiteX862" fmla="*/ 3018902 w 3862373"/>
                <a:gd name="connsiteY862" fmla="*/ 2233477 h 3682908"/>
                <a:gd name="connsiteX863" fmla="*/ 2924263 w 3862373"/>
                <a:gd name="connsiteY863" fmla="*/ 2233477 h 3682908"/>
                <a:gd name="connsiteX864" fmla="*/ 2963349 w 3862373"/>
                <a:gd name="connsiteY864" fmla="*/ 2272564 h 3682908"/>
                <a:gd name="connsiteX865" fmla="*/ 2924263 w 3862373"/>
                <a:gd name="connsiteY865" fmla="*/ 2311651 h 3682908"/>
                <a:gd name="connsiteX866" fmla="*/ 2885175 w 3862373"/>
                <a:gd name="connsiteY866" fmla="*/ 2272564 h 3682908"/>
                <a:gd name="connsiteX867" fmla="*/ 2924263 w 3862373"/>
                <a:gd name="connsiteY867" fmla="*/ 2233477 h 3682908"/>
                <a:gd name="connsiteX868" fmla="*/ 2831988 w 3862373"/>
                <a:gd name="connsiteY868" fmla="*/ 2233477 h 3682908"/>
                <a:gd name="connsiteX869" fmla="*/ 2871075 w 3862373"/>
                <a:gd name="connsiteY869" fmla="*/ 2272564 h 3682908"/>
                <a:gd name="connsiteX870" fmla="*/ 2831988 w 3862373"/>
                <a:gd name="connsiteY870" fmla="*/ 2311651 h 3682908"/>
                <a:gd name="connsiteX871" fmla="*/ 2792901 w 3862373"/>
                <a:gd name="connsiteY871" fmla="*/ 2272564 h 3682908"/>
                <a:gd name="connsiteX872" fmla="*/ 2831988 w 3862373"/>
                <a:gd name="connsiteY872" fmla="*/ 2233477 h 3682908"/>
                <a:gd name="connsiteX873" fmla="*/ 2737354 w 3862373"/>
                <a:gd name="connsiteY873" fmla="*/ 2233477 h 3682908"/>
                <a:gd name="connsiteX874" fmla="*/ 2776435 w 3862373"/>
                <a:gd name="connsiteY874" fmla="*/ 2272564 h 3682908"/>
                <a:gd name="connsiteX875" fmla="*/ 2737354 w 3862373"/>
                <a:gd name="connsiteY875" fmla="*/ 2311651 h 3682908"/>
                <a:gd name="connsiteX876" fmla="*/ 2698264 w 3862373"/>
                <a:gd name="connsiteY876" fmla="*/ 2272564 h 3682908"/>
                <a:gd name="connsiteX877" fmla="*/ 2737354 w 3862373"/>
                <a:gd name="connsiteY877" fmla="*/ 2233477 h 3682908"/>
                <a:gd name="connsiteX878" fmla="*/ 2645073 w 3862373"/>
                <a:gd name="connsiteY878" fmla="*/ 2233477 h 3682908"/>
                <a:gd name="connsiteX879" fmla="*/ 2684163 w 3862373"/>
                <a:gd name="connsiteY879" fmla="*/ 2272564 h 3682908"/>
                <a:gd name="connsiteX880" fmla="*/ 2645073 w 3862373"/>
                <a:gd name="connsiteY880" fmla="*/ 2311651 h 3682908"/>
                <a:gd name="connsiteX881" fmla="*/ 2605987 w 3862373"/>
                <a:gd name="connsiteY881" fmla="*/ 2272564 h 3682908"/>
                <a:gd name="connsiteX882" fmla="*/ 2645073 w 3862373"/>
                <a:gd name="connsiteY882" fmla="*/ 2233477 h 3682908"/>
                <a:gd name="connsiteX883" fmla="*/ 2550435 w 3862373"/>
                <a:gd name="connsiteY883" fmla="*/ 2233477 h 3682908"/>
                <a:gd name="connsiteX884" fmla="*/ 2589521 w 3862373"/>
                <a:gd name="connsiteY884" fmla="*/ 2272564 h 3682908"/>
                <a:gd name="connsiteX885" fmla="*/ 2550435 w 3862373"/>
                <a:gd name="connsiteY885" fmla="*/ 2311651 h 3682908"/>
                <a:gd name="connsiteX886" fmla="*/ 2511349 w 3862373"/>
                <a:gd name="connsiteY886" fmla="*/ 2272564 h 3682908"/>
                <a:gd name="connsiteX887" fmla="*/ 2550435 w 3862373"/>
                <a:gd name="connsiteY887" fmla="*/ 2233477 h 3682908"/>
                <a:gd name="connsiteX888" fmla="*/ 2458164 w 3862373"/>
                <a:gd name="connsiteY888" fmla="*/ 2233477 h 3682908"/>
                <a:gd name="connsiteX889" fmla="*/ 2497250 w 3862373"/>
                <a:gd name="connsiteY889" fmla="*/ 2272564 h 3682908"/>
                <a:gd name="connsiteX890" fmla="*/ 2458164 w 3862373"/>
                <a:gd name="connsiteY890" fmla="*/ 2311651 h 3682908"/>
                <a:gd name="connsiteX891" fmla="*/ 2419078 w 3862373"/>
                <a:gd name="connsiteY891" fmla="*/ 2272564 h 3682908"/>
                <a:gd name="connsiteX892" fmla="*/ 2458164 w 3862373"/>
                <a:gd name="connsiteY892" fmla="*/ 2233477 h 3682908"/>
                <a:gd name="connsiteX893" fmla="*/ 2363524 w 3862373"/>
                <a:gd name="connsiteY893" fmla="*/ 2233477 h 3682908"/>
                <a:gd name="connsiteX894" fmla="*/ 2402611 w 3862373"/>
                <a:gd name="connsiteY894" fmla="*/ 2272564 h 3682908"/>
                <a:gd name="connsiteX895" fmla="*/ 2363524 w 3862373"/>
                <a:gd name="connsiteY895" fmla="*/ 2311651 h 3682908"/>
                <a:gd name="connsiteX896" fmla="*/ 2324437 w 3862373"/>
                <a:gd name="connsiteY896" fmla="*/ 2272564 h 3682908"/>
                <a:gd name="connsiteX897" fmla="*/ 2363524 w 3862373"/>
                <a:gd name="connsiteY897" fmla="*/ 2233477 h 3682908"/>
                <a:gd name="connsiteX898" fmla="*/ 1329597 w 3862373"/>
                <a:gd name="connsiteY898" fmla="*/ 2233477 h 3682908"/>
                <a:gd name="connsiteX899" fmla="*/ 1368685 w 3862373"/>
                <a:gd name="connsiteY899" fmla="*/ 2272564 h 3682908"/>
                <a:gd name="connsiteX900" fmla="*/ 1329597 w 3862373"/>
                <a:gd name="connsiteY900" fmla="*/ 2311651 h 3682908"/>
                <a:gd name="connsiteX901" fmla="*/ 1290512 w 3862373"/>
                <a:gd name="connsiteY901" fmla="*/ 2272564 h 3682908"/>
                <a:gd name="connsiteX902" fmla="*/ 1329597 w 3862373"/>
                <a:gd name="connsiteY902" fmla="*/ 2233477 h 3682908"/>
                <a:gd name="connsiteX903" fmla="*/ 1232596 w 3862373"/>
                <a:gd name="connsiteY903" fmla="*/ 2233477 h 3682908"/>
                <a:gd name="connsiteX904" fmla="*/ 1271678 w 3862373"/>
                <a:gd name="connsiteY904" fmla="*/ 2272564 h 3682908"/>
                <a:gd name="connsiteX905" fmla="*/ 1232596 w 3862373"/>
                <a:gd name="connsiteY905" fmla="*/ 2311651 h 3682908"/>
                <a:gd name="connsiteX906" fmla="*/ 1193508 w 3862373"/>
                <a:gd name="connsiteY906" fmla="*/ 2272564 h 3682908"/>
                <a:gd name="connsiteX907" fmla="*/ 1232596 w 3862373"/>
                <a:gd name="connsiteY907" fmla="*/ 2233477 h 3682908"/>
                <a:gd name="connsiteX908" fmla="*/ 1142686 w 3862373"/>
                <a:gd name="connsiteY908" fmla="*/ 2233477 h 3682908"/>
                <a:gd name="connsiteX909" fmla="*/ 1181776 w 3862373"/>
                <a:gd name="connsiteY909" fmla="*/ 2272564 h 3682908"/>
                <a:gd name="connsiteX910" fmla="*/ 1142686 w 3862373"/>
                <a:gd name="connsiteY910" fmla="*/ 2311651 h 3682908"/>
                <a:gd name="connsiteX911" fmla="*/ 1103596 w 3862373"/>
                <a:gd name="connsiteY911" fmla="*/ 2272564 h 3682908"/>
                <a:gd name="connsiteX912" fmla="*/ 1142686 w 3862373"/>
                <a:gd name="connsiteY912" fmla="*/ 2233477 h 3682908"/>
                <a:gd name="connsiteX913" fmla="*/ 1045675 w 3862373"/>
                <a:gd name="connsiteY913" fmla="*/ 2233477 h 3682908"/>
                <a:gd name="connsiteX914" fmla="*/ 1084762 w 3862373"/>
                <a:gd name="connsiteY914" fmla="*/ 2272564 h 3682908"/>
                <a:gd name="connsiteX915" fmla="*/ 1045675 w 3862373"/>
                <a:gd name="connsiteY915" fmla="*/ 2311651 h 3682908"/>
                <a:gd name="connsiteX916" fmla="*/ 1006589 w 3862373"/>
                <a:gd name="connsiteY916" fmla="*/ 2272564 h 3682908"/>
                <a:gd name="connsiteX917" fmla="*/ 1045675 w 3862373"/>
                <a:gd name="connsiteY917" fmla="*/ 2233477 h 3682908"/>
                <a:gd name="connsiteX918" fmla="*/ 3584377 w 3862373"/>
                <a:gd name="connsiteY918" fmla="*/ 2145935 h 3682908"/>
                <a:gd name="connsiteX919" fmla="*/ 3623463 w 3862373"/>
                <a:gd name="connsiteY919" fmla="*/ 2185022 h 3682908"/>
                <a:gd name="connsiteX920" fmla="*/ 3584377 w 3862373"/>
                <a:gd name="connsiteY920" fmla="*/ 2224109 h 3682908"/>
                <a:gd name="connsiteX921" fmla="*/ 3545289 w 3862373"/>
                <a:gd name="connsiteY921" fmla="*/ 2185022 h 3682908"/>
                <a:gd name="connsiteX922" fmla="*/ 3584377 w 3862373"/>
                <a:gd name="connsiteY922" fmla="*/ 2145935 h 3682908"/>
                <a:gd name="connsiteX923" fmla="*/ 3489737 w 3862373"/>
                <a:gd name="connsiteY923" fmla="*/ 2145935 h 3682908"/>
                <a:gd name="connsiteX924" fmla="*/ 3528823 w 3862373"/>
                <a:gd name="connsiteY924" fmla="*/ 2185022 h 3682908"/>
                <a:gd name="connsiteX925" fmla="*/ 3489737 w 3862373"/>
                <a:gd name="connsiteY925" fmla="*/ 2224109 h 3682908"/>
                <a:gd name="connsiteX926" fmla="*/ 3450649 w 3862373"/>
                <a:gd name="connsiteY926" fmla="*/ 2185022 h 3682908"/>
                <a:gd name="connsiteX927" fmla="*/ 3489737 w 3862373"/>
                <a:gd name="connsiteY927" fmla="*/ 2145935 h 3682908"/>
                <a:gd name="connsiteX928" fmla="*/ 3392731 w 3862373"/>
                <a:gd name="connsiteY928" fmla="*/ 2145935 h 3682908"/>
                <a:gd name="connsiteX929" fmla="*/ 3431819 w 3862373"/>
                <a:gd name="connsiteY929" fmla="*/ 2185022 h 3682908"/>
                <a:gd name="connsiteX930" fmla="*/ 3392731 w 3862373"/>
                <a:gd name="connsiteY930" fmla="*/ 2224109 h 3682908"/>
                <a:gd name="connsiteX931" fmla="*/ 3353644 w 3862373"/>
                <a:gd name="connsiteY931" fmla="*/ 2185022 h 3682908"/>
                <a:gd name="connsiteX932" fmla="*/ 3392731 w 3862373"/>
                <a:gd name="connsiteY932" fmla="*/ 2145935 h 3682908"/>
                <a:gd name="connsiteX933" fmla="*/ 3300457 w 3862373"/>
                <a:gd name="connsiteY933" fmla="*/ 2145935 h 3682908"/>
                <a:gd name="connsiteX934" fmla="*/ 3339544 w 3862373"/>
                <a:gd name="connsiteY934" fmla="*/ 2185022 h 3682908"/>
                <a:gd name="connsiteX935" fmla="*/ 3300457 w 3862373"/>
                <a:gd name="connsiteY935" fmla="*/ 2224109 h 3682908"/>
                <a:gd name="connsiteX936" fmla="*/ 3261369 w 3862373"/>
                <a:gd name="connsiteY936" fmla="*/ 2185022 h 3682908"/>
                <a:gd name="connsiteX937" fmla="*/ 3300457 w 3862373"/>
                <a:gd name="connsiteY937" fmla="*/ 2145935 h 3682908"/>
                <a:gd name="connsiteX938" fmla="*/ 3205817 w 3862373"/>
                <a:gd name="connsiteY938" fmla="*/ 2145935 h 3682908"/>
                <a:gd name="connsiteX939" fmla="*/ 3244904 w 3862373"/>
                <a:gd name="connsiteY939" fmla="*/ 2185022 h 3682908"/>
                <a:gd name="connsiteX940" fmla="*/ 3205817 w 3862373"/>
                <a:gd name="connsiteY940" fmla="*/ 2224109 h 3682908"/>
                <a:gd name="connsiteX941" fmla="*/ 3166729 w 3862373"/>
                <a:gd name="connsiteY941" fmla="*/ 2185022 h 3682908"/>
                <a:gd name="connsiteX942" fmla="*/ 3205817 w 3862373"/>
                <a:gd name="connsiteY942" fmla="*/ 2145935 h 3682908"/>
                <a:gd name="connsiteX943" fmla="*/ 3111177 w 3862373"/>
                <a:gd name="connsiteY943" fmla="*/ 2145935 h 3682908"/>
                <a:gd name="connsiteX944" fmla="*/ 3150264 w 3862373"/>
                <a:gd name="connsiteY944" fmla="*/ 2185022 h 3682908"/>
                <a:gd name="connsiteX945" fmla="*/ 3111177 w 3862373"/>
                <a:gd name="connsiteY945" fmla="*/ 2224109 h 3682908"/>
                <a:gd name="connsiteX946" fmla="*/ 3072089 w 3862373"/>
                <a:gd name="connsiteY946" fmla="*/ 2185022 h 3682908"/>
                <a:gd name="connsiteX947" fmla="*/ 3111177 w 3862373"/>
                <a:gd name="connsiteY947" fmla="*/ 2145935 h 3682908"/>
                <a:gd name="connsiteX948" fmla="*/ 3018902 w 3862373"/>
                <a:gd name="connsiteY948" fmla="*/ 2145935 h 3682908"/>
                <a:gd name="connsiteX949" fmla="*/ 3057989 w 3862373"/>
                <a:gd name="connsiteY949" fmla="*/ 2185022 h 3682908"/>
                <a:gd name="connsiteX950" fmla="*/ 3018902 w 3862373"/>
                <a:gd name="connsiteY950" fmla="*/ 2224109 h 3682908"/>
                <a:gd name="connsiteX951" fmla="*/ 2979815 w 3862373"/>
                <a:gd name="connsiteY951" fmla="*/ 2185022 h 3682908"/>
                <a:gd name="connsiteX952" fmla="*/ 3018902 w 3862373"/>
                <a:gd name="connsiteY952" fmla="*/ 2145935 h 3682908"/>
                <a:gd name="connsiteX953" fmla="*/ 2924263 w 3862373"/>
                <a:gd name="connsiteY953" fmla="*/ 2145935 h 3682908"/>
                <a:gd name="connsiteX954" fmla="*/ 2963349 w 3862373"/>
                <a:gd name="connsiteY954" fmla="*/ 2185022 h 3682908"/>
                <a:gd name="connsiteX955" fmla="*/ 2924263 w 3862373"/>
                <a:gd name="connsiteY955" fmla="*/ 2224109 h 3682908"/>
                <a:gd name="connsiteX956" fmla="*/ 2885175 w 3862373"/>
                <a:gd name="connsiteY956" fmla="*/ 2185022 h 3682908"/>
                <a:gd name="connsiteX957" fmla="*/ 2924263 w 3862373"/>
                <a:gd name="connsiteY957" fmla="*/ 2145935 h 3682908"/>
                <a:gd name="connsiteX958" fmla="*/ 2831988 w 3862373"/>
                <a:gd name="connsiteY958" fmla="*/ 2145935 h 3682908"/>
                <a:gd name="connsiteX959" fmla="*/ 2871075 w 3862373"/>
                <a:gd name="connsiteY959" fmla="*/ 2185022 h 3682908"/>
                <a:gd name="connsiteX960" fmla="*/ 2831988 w 3862373"/>
                <a:gd name="connsiteY960" fmla="*/ 2224109 h 3682908"/>
                <a:gd name="connsiteX961" fmla="*/ 2792901 w 3862373"/>
                <a:gd name="connsiteY961" fmla="*/ 2185022 h 3682908"/>
                <a:gd name="connsiteX962" fmla="*/ 2831988 w 3862373"/>
                <a:gd name="connsiteY962" fmla="*/ 2145935 h 3682908"/>
                <a:gd name="connsiteX963" fmla="*/ 2737355 w 3862373"/>
                <a:gd name="connsiteY963" fmla="*/ 2145935 h 3682908"/>
                <a:gd name="connsiteX964" fmla="*/ 2776435 w 3862373"/>
                <a:gd name="connsiteY964" fmla="*/ 2185022 h 3682908"/>
                <a:gd name="connsiteX965" fmla="*/ 2737355 w 3862373"/>
                <a:gd name="connsiteY965" fmla="*/ 2224109 h 3682908"/>
                <a:gd name="connsiteX966" fmla="*/ 2698264 w 3862373"/>
                <a:gd name="connsiteY966" fmla="*/ 2185022 h 3682908"/>
                <a:gd name="connsiteX967" fmla="*/ 2737355 w 3862373"/>
                <a:gd name="connsiteY967" fmla="*/ 2145935 h 3682908"/>
                <a:gd name="connsiteX968" fmla="*/ 2645073 w 3862373"/>
                <a:gd name="connsiteY968" fmla="*/ 2145935 h 3682908"/>
                <a:gd name="connsiteX969" fmla="*/ 2684163 w 3862373"/>
                <a:gd name="connsiteY969" fmla="*/ 2185022 h 3682908"/>
                <a:gd name="connsiteX970" fmla="*/ 2645073 w 3862373"/>
                <a:gd name="connsiteY970" fmla="*/ 2224109 h 3682908"/>
                <a:gd name="connsiteX971" fmla="*/ 2605987 w 3862373"/>
                <a:gd name="connsiteY971" fmla="*/ 2185022 h 3682908"/>
                <a:gd name="connsiteX972" fmla="*/ 2645073 w 3862373"/>
                <a:gd name="connsiteY972" fmla="*/ 2145935 h 3682908"/>
                <a:gd name="connsiteX973" fmla="*/ 2550435 w 3862373"/>
                <a:gd name="connsiteY973" fmla="*/ 2145935 h 3682908"/>
                <a:gd name="connsiteX974" fmla="*/ 2589521 w 3862373"/>
                <a:gd name="connsiteY974" fmla="*/ 2185022 h 3682908"/>
                <a:gd name="connsiteX975" fmla="*/ 2550435 w 3862373"/>
                <a:gd name="connsiteY975" fmla="*/ 2224109 h 3682908"/>
                <a:gd name="connsiteX976" fmla="*/ 2511350 w 3862373"/>
                <a:gd name="connsiteY976" fmla="*/ 2185022 h 3682908"/>
                <a:gd name="connsiteX977" fmla="*/ 2550435 w 3862373"/>
                <a:gd name="connsiteY977" fmla="*/ 2145935 h 3682908"/>
                <a:gd name="connsiteX978" fmla="*/ 2458164 w 3862373"/>
                <a:gd name="connsiteY978" fmla="*/ 2145935 h 3682908"/>
                <a:gd name="connsiteX979" fmla="*/ 2497250 w 3862373"/>
                <a:gd name="connsiteY979" fmla="*/ 2185022 h 3682908"/>
                <a:gd name="connsiteX980" fmla="*/ 2458164 w 3862373"/>
                <a:gd name="connsiteY980" fmla="*/ 2224109 h 3682908"/>
                <a:gd name="connsiteX981" fmla="*/ 2419078 w 3862373"/>
                <a:gd name="connsiteY981" fmla="*/ 2185022 h 3682908"/>
                <a:gd name="connsiteX982" fmla="*/ 2458164 w 3862373"/>
                <a:gd name="connsiteY982" fmla="*/ 2145935 h 3682908"/>
                <a:gd name="connsiteX983" fmla="*/ 2363524 w 3862373"/>
                <a:gd name="connsiteY983" fmla="*/ 2145935 h 3682908"/>
                <a:gd name="connsiteX984" fmla="*/ 2402611 w 3862373"/>
                <a:gd name="connsiteY984" fmla="*/ 2185022 h 3682908"/>
                <a:gd name="connsiteX985" fmla="*/ 2363524 w 3862373"/>
                <a:gd name="connsiteY985" fmla="*/ 2224109 h 3682908"/>
                <a:gd name="connsiteX986" fmla="*/ 2324437 w 3862373"/>
                <a:gd name="connsiteY986" fmla="*/ 2185022 h 3682908"/>
                <a:gd name="connsiteX987" fmla="*/ 2363524 w 3862373"/>
                <a:gd name="connsiteY987" fmla="*/ 2145935 h 3682908"/>
                <a:gd name="connsiteX988" fmla="*/ 2266521 w 3862373"/>
                <a:gd name="connsiteY988" fmla="*/ 2145935 h 3682908"/>
                <a:gd name="connsiteX989" fmla="*/ 2305606 w 3862373"/>
                <a:gd name="connsiteY989" fmla="*/ 2185022 h 3682908"/>
                <a:gd name="connsiteX990" fmla="*/ 2266521 w 3862373"/>
                <a:gd name="connsiteY990" fmla="*/ 2224109 h 3682908"/>
                <a:gd name="connsiteX991" fmla="*/ 2227432 w 3862373"/>
                <a:gd name="connsiteY991" fmla="*/ 2185022 h 3682908"/>
                <a:gd name="connsiteX992" fmla="*/ 2266521 w 3862373"/>
                <a:gd name="connsiteY992" fmla="*/ 2145935 h 3682908"/>
                <a:gd name="connsiteX993" fmla="*/ 1232598 w 3862373"/>
                <a:gd name="connsiteY993" fmla="*/ 2145935 h 3682908"/>
                <a:gd name="connsiteX994" fmla="*/ 1271681 w 3862373"/>
                <a:gd name="connsiteY994" fmla="*/ 2185022 h 3682908"/>
                <a:gd name="connsiteX995" fmla="*/ 1232598 w 3862373"/>
                <a:gd name="connsiteY995" fmla="*/ 2224109 h 3682908"/>
                <a:gd name="connsiteX996" fmla="*/ 1193510 w 3862373"/>
                <a:gd name="connsiteY996" fmla="*/ 2185022 h 3682908"/>
                <a:gd name="connsiteX997" fmla="*/ 1232598 w 3862373"/>
                <a:gd name="connsiteY997" fmla="*/ 2145935 h 3682908"/>
                <a:gd name="connsiteX998" fmla="*/ 1142689 w 3862373"/>
                <a:gd name="connsiteY998" fmla="*/ 2145935 h 3682908"/>
                <a:gd name="connsiteX999" fmla="*/ 1181778 w 3862373"/>
                <a:gd name="connsiteY999" fmla="*/ 2185022 h 3682908"/>
                <a:gd name="connsiteX1000" fmla="*/ 1142689 w 3862373"/>
                <a:gd name="connsiteY1000" fmla="*/ 2224109 h 3682908"/>
                <a:gd name="connsiteX1001" fmla="*/ 1103598 w 3862373"/>
                <a:gd name="connsiteY1001" fmla="*/ 2185022 h 3682908"/>
                <a:gd name="connsiteX1002" fmla="*/ 1142689 w 3862373"/>
                <a:gd name="connsiteY1002" fmla="*/ 2145935 h 3682908"/>
                <a:gd name="connsiteX1003" fmla="*/ 1045676 w 3862373"/>
                <a:gd name="connsiteY1003" fmla="*/ 2145935 h 3682908"/>
                <a:gd name="connsiteX1004" fmla="*/ 1084764 w 3862373"/>
                <a:gd name="connsiteY1004" fmla="*/ 2185022 h 3682908"/>
                <a:gd name="connsiteX1005" fmla="*/ 1045676 w 3862373"/>
                <a:gd name="connsiteY1005" fmla="*/ 2224109 h 3682908"/>
                <a:gd name="connsiteX1006" fmla="*/ 1006591 w 3862373"/>
                <a:gd name="connsiteY1006" fmla="*/ 2185022 h 3682908"/>
                <a:gd name="connsiteX1007" fmla="*/ 1045676 w 3862373"/>
                <a:gd name="connsiteY1007" fmla="*/ 2145935 h 3682908"/>
                <a:gd name="connsiteX1008" fmla="*/ 951041 w 3862373"/>
                <a:gd name="connsiteY1008" fmla="*/ 2145935 h 3682908"/>
                <a:gd name="connsiteX1009" fmla="*/ 990126 w 3862373"/>
                <a:gd name="connsiteY1009" fmla="*/ 2185022 h 3682908"/>
                <a:gd name="connsiteX1010" fmla="*/ 951041 w 3862373"/>
                <a:gd name="connsiteY1010" fmla="*/ 2224109 h 3682908"/>
                <a:gd name="connsiteX1011" fmla="*/ 911956 w 3862373"/>
                <a:gd name="connsiteY1011" fmla="*/ 2185022 h 3682908"/>
                <a:gd name="connsiteX1012" fmla="*/ 951041 w 3862373"/>
                <a:gd name="connsiteY1012" fmla="*/ 2145935 h 3682908"/>
                <a:gd name="connsiteX1013" fmla="*/ 856406 w 3862373"/>
                <a:gd name="connsiteY1013" fmla="*/ 2145935 h 3682908"/>
                <a:gd name="connsiteX1014" fmla="*/ 895491 w 3862373"/>
                <a:gd name="connsiteY1014" fmla="*/ 2185022 h 3682908"/>
                <a:gd name="connsiteX1015" fmla="*/ 856406 w 3862373"/>
                <a:gd name="connsiteY1015" fmla="*/ 2224109 h 3682908"/>
                <a:gd name="connsiteX1016" fmla="*/ 817321 w 3862373"/>
                <a:gd name="connsiteY1016" fmla="*/ 2185022 h 3682908"/>
                <a:gd name="connsiteX1017" fmla="*/ 856406 w 3862373"/>
                <a:gd name="connsiteY1017" fmla="*/ 2145935 h 3682908"/>
                <a:gd name="connsiteX1018" fmla="*/ 3300457 w 3862373"/>
                <a:gd name="connsiteY1018" fmla="*/ 2056027 h 3682908"/>
                <a:gd name="connsiteX1019" fmla="*/ 3339544 w 3862373"/>
                <a:gd name="connsiteY1019" fmla="*/ 2095114 h 3682908"/>
                <a:gd name="connsiteX1020" fmla="*/ 3300457 w 3862373"/>
                <a:gd name="connsiteY1020" fmla="*/ 2134201 h 3682908"/>
                <a:gd name="connsiteX1021" fmla="*/ 3261369 w 3862373"/>
                <a:gd name="connsiteY1021" fmla="*/ 2095114 h 3682908"/>
                <a:gd name="connsiteX1022" fmla="*/ 3300457 w 3862373"/>
                <a:gd name="connsiteY1022" fmla="*/ 2056027 h 3682908"/>
                <a:gd name="connsiteX1023" fmla="*/ 3205817 w 3862373"/>
                <a:gd name="connsiteY1023" fmla="*/ 2056027 h 3682908"/>
                <a:gd name="connsiteX1024" fmla="*/ 3244904 w 3862373"/>
                <a:gd name="connsiteY1024" fmla="*/ 2095114 h 3682908"/>
                <a:gd name="connsiteX1025" fmla="*/ 3205817 w 3862373"/>
                <a:gd name="connsiteY1025" fmla="*/ 2134201 h 3682908"/>
                <a:gd name="connsiteX1026" fmla="*/ 3166729 w 3862373"/>
                <a:gd name="connsiteY1026" fmla="*/ 2095114 h 3682908"/>
                <a:gd name="connsiteX1027" fmla="*/ 3205817 w 3862373"/>
                <a:gd name="connsiteY1027" fmla="*/ 2056027 h 3682908"/>
                <a:gd name="connsiteX1028" fmla="*/ 3111177 w 3862373"/>
                <a:gd name="connsiteY1028" fmla="*/ 2056027 h 3682908"/>
                <a:gd name="connsiteX1029" fmla="*/ 3150264 w 3862373"/>
                <a:gd name="connsiteY1029" fmla="*/ 2095114 h 3682908"/>
                <a:gd name="connsiteX1030" fmla="*/ 3111177 w 3862373"/>
                <a:gd name="connsiteY1030" fmla="*/ 2134201 h 3682908"/>
                <a:gd name="connsiteX1031" fmla="*/ 3072089 w 3862373"/>
                <a:gd name="connsiteY1031" fmla="*/ 2095114 h 3682908"/>
                <a:gd name="connsiteX1032" fmla="*/ 3111177 w 3862373"/>
                <a:gd name="connsiteY1032" fmla="*/ 2056027 h 3682908"/>
                <a:gd name="connsiteX1033" fmla="*/ 3018902 w 3862373"/>
                <a:gd name="connsiteY1033" fmla="*/ 2056027 h 3682908"/>
                <a:gd name="connsiteX1034" fmla="*/ 3057989 w 3862373"/>
                <a:gd name="connsiteY1034" fmla="*/ 2095114 h 3682908"/>
                <a:gd name="connsiteX1035" fmla="*/ 3018902 w 3862373"/>
                <a:gd name="connsiteY1035" fmla="*/ 2134201 h 3682908"/>
                <a:gd name="connsiteX1036" fmla="*/ 2979815 w 3862373"/>
                <a:gd name="connsiteY1036" fmla="*/ 2095114 h 3682908"/>
                <a:gd name="connsiteX1037" fmla="*/ 3018902 w 3862373"/>
                <a:gd name="connsiteY1037" fmla="*/ 2056027 h 3682908"/>
                <a:gd name="connsiteX1038" fmla="*/ 2924263 w 3862373"/>
                <a:gd name="connsiteY1038" fmla="*/ 2056027 h 3682908"/>
                <a:gd name="connsiteX1039" fmla="*/ 2963349 w 3862373"/>
                <a:gd name="connsiteY1039" fmla="*/ 2095114 h 3682908"/>
                <a:gd name="connsiteX1040" fmla="*/ 2924263 w 3862373"/>
                <a:gd name="connsiteY1040" fmla="*/ 2134201 h 3682908"/>
                <a:gd name="connsiteX1041" fmla="*/ 2885175 w 3862373"/>
                <a:gd name="connsiteY1041" fmla="*/ 2095114 h 3682908"/>
                <a:gd name="connsiteX1042" fmla="*/ 2924263 w 3862373"/>
                <a:gd name="connsiteY1042" fmla="*/ 2056027 h 3682908"/>
                <a:gd name="connsiteX1043" fmla="*/ 2831987 w 3862373"/>
                <a:gd name="connsiteY1043" fmla="*/ 2056026 h 3682908"/>
                <a:gd name="connsiteX1044" fmla="*/ 2871074 w 3862373"/>
                <a:gd name="connsiteY1044" fmla="*/ 2095113 h 3682908"/>
                <a:gd name="connsiteX1045" fmla="*/ 2831987 w 3862373"/>
                <a:gd name="connsiteY1045" fmla="*/ 2134200 h 3682908"/>
                <a:gd name="connsiteX1046" fmla="*/ 2792900 w 3862373"/>
                <a:gd name="connsiteY1046" fmla="*/ 2095113 h 3682908"/>
                <a:gd name="connsiteX1047" fmla="*/ 2831987 w 3862373"/>
                <a:gd name="connsiteY1047" fmla="*/ 2056026 h 3682908"/>
                <a:gd name="connsiteX1048" fmla="*/ 2737355 w 3862373"/>
                <a:gd name="connsiteY1048" fmla="*/ 2056026 h 3682908"/>
                <a:gd name="connsiteX1049" fmla="*/ 2776434 w 3862373"/>
                <a:gd name="connsiteY1049" fmla="*/ 2095113 h 3682908"/>
                <a:gd name="connsiteX1050" fmla="*/ 2737355 w 3862373"/>
                <a:gd name="connsiteY1050" fmla="*/ 2134200 h 3682908"/>
                <a:gd name="connsiteX1051" fmla="*/ 2698264 w 3862373"/>
                <a:gd name="connsiteY1051" fmla="*/ 2095113 h 3682908"/>
                <a:gd name="connsiteX1052" fmla="*/ 2737355 w 3862373"/>
                <a:gd name="connsiteY1052" fmla="*/ 2056026 h 3682908"/>
                <a:gd name="connsiteX1053" fmla="*/ 2645073 w 3862373"/>
                <a:gd name="connsiteY1053" fmla="*/ 2056026 h 3682908"/>
                <a:gd name="connsiteX1054" fmla="*/ 2684163 w 3862373"/>
                <a:gd name="connsiteY1054" fmla="*/ 2095113 h 3682908"/>
                <a:gd name="connsiteX1055" fmla="*/ 2645073 w 3862373"/>
                <a:gd name="connsiteY1055" fmla="*/ 2134200 h 3682908"/>
                <a:gd name="connsiteX1056" fmla="*/ 2605987 w 3862373"/>
                <a:gd name="connsiteY1056" fmla="*/ 2095113 h 3682908"/>
                <a:gd name="connsiteX1057" fmla="*/ 2645073 w 3862373"/>
                <a:gd name="connsiteY1057" fmla="*/ 2056026 h 3682908"/>
                <a:gd name="connsiteX1058" fmla="*/ 2550435 w 3862373"/>
                <a:gd name="connsiteY1058" fmla="*/ 2056026 h 3682908"/>
                <a:gd name="connsiteX1059" fmla="*/ 2589522 w 3862373"/>
                <a:gd name="connsiteY1059" fmla="*/ 2095113 h 3682908"/>
                <a:gd name="connsiteX1060" fmla="*/ 2550435 w 3862373"/>
                <a:gd name="connsiteY1060" fmla="*/ 2134200 h 3682908"/>
                <a:gd name="connsiteX1061" fmla="*/ 2511350 w 3862373"/>
                <a:gd name="connsiteY1061" fmla="*/ 2095113 h 3682908"/>
                <a:gd name="connsiteX1062" fmla="*/ 2550435 w 3862373"/>
                <a:gd name="connsiteY1062" fmla="*/ 2056026 h 3682908"/>
                <a:gd name="connsiteX1063" fmla="*/ 2458164 w 3862373"/>
                <a:gd name="connsiteY1063" fmla="*/ 2056026 h 3682908"/>
                <a:gd name="connsiteX1064" fmla="*/ 2497250 w 3862373"/>
                <a:gd name="connsiteY1064" fmla="*/ 2095113 h 3682908"/>
                <a:gd name="connsiteX1065" fmla="*/ 2458164 w 3862373"/>
                <a:gd name="connsiteY1065" fmla="*/ 2134200 h 3682908"/>
                <a:gd name="connsiteX1066" fmla="*/ 2419078 w 3862373"/>
                <a:gd name="connsiteY1066" fmla="*/ 2095113 h 3682908"/>
                <a:gd name="connsiteX1067" fmla="*/ 2458164 w 3862373"/>
                <a:gd name="connsiteY1067" fmla="*/ 2056026 h 3682908"/>
                <a:gd name="connsiteX1068" fmla="*/ 2363524 w 3862373"/>
                <a:gd name="connsiteY1068" fmla="*/ 2056026 h 3682908"/>
                <a:gd name="connsiteX1069" fmla="*/ 2402609 w 3862373"/>
                <a:gd name="connsiteY1069" fmla="*/ 2095113 h 3682908"/>
                <a:gd name="connsiteX1070" fmla="*/ 2363524 w 3862373"/>
                <a:gd name="connsiteY1070" fmla="*/ 2134200 h 3682908"/>
                <a:gd name="connsiteX1071" fmla="*/ 2324437 w 3862373"/>
                <a:gd name="connsiteY1071" fmla="*/ 2095113 h 3682908"/>
                <a:gd name="connsiteX1072" fmla="*/ 2363524 w 3862373"/>
                <a:gd name="connsiteY1072" fmla="*/ 2056026 h 3682908"/>
                <a:gd name="connsiteX1073" fmla="*/ 2266520 w 3862373"/>
                <a:gd name="connsiteY1073" fmla="*/ 2056026 h 3682908"/>
                <a:gd name="connsiteX1074" fmla="*/ 2305606 w 3862373"/>
                <a:gd name="connsiteY1074" fmla="*/ 2095113 h 3682908"/>
                <a:gd name="connsiteX1075" fmla="*/ 2266520 w 3862373"/>
                <a:gd name="connsiteY1075" fmla="*/ 2134200 h 3682908"/>
                <a:gd name="connsiteX1076" fmla="*/ 2227431 w 3862373"/>
                <a:gd name="connsiteY1076" fmla="*/ 2095113 h 3682908"/>
                <a:gd name="connsiteX1077" fmla="*/ 2266520 w 3862373"/>
                <a:gd name="connsiteY1077" fmla="*/ 2056026 h 3682908"/>
                <a:gd name="connsiteX1078" fmla="*/ 856407 w 3862373"/>
                <a:gd name="connsiteY1078" fmla="*/ 2056026 h 3682908"/>
                <a:gd name="connsiteX1079" fmla="*/ 895492 w 3862373"/>
                <a:gd name="connsiteY1079" fmla="*/ 2095113 h 3682908"/>
                <a:gd name="connsiteX1080" fmla="*/ 856407 w 3862373"/>
                <a:gd name="connsiteY1080" fmla="*/ 2134200 h 3682908"/>
                <a:gd name="connsiteX1081" fmla="*/ 817323 w 3862373"/>
                <a:gd name="connsiteY1081" fmla="*/ 2095113 h 3682908"/>
                <a:gd name="connsiteX1082" fmla="*/ 856407 w 3862373"/>
                <a:gd name="connsiteY1082" fmla="*/ 2056026 h 3682908"/>
                <a:gd name="connsiteX1083" fmla="*/ 764138 w 3862373"/>
                <a:gd name="connsiteY1083" fmla="*/ 2056026 h 3682908"/>
                <a:gd name="connsiteX1084" fmla="*/ 803223 w 3862373"/>
                <a:gd name="connsiteY1084" fmla="*/ 2095113 h 3682908"/>
                <a:gd name="connsiteX1085" fmla="*/ 764138 w 3862373"/>
                <a:gd name="connsiteY1085" fmla="*/ 2134200 h 3682908"/>
                <a:gd name="connsiteX1086" fmla="*/ 725053 w 3862373"/>
                <a:gd name="connsiteY1086" fmla="*/ 2095113 h 3682908"/>
                <a:gd name="connsiteX1087" fmla="*/ 764138 w 3862373"/>
                <a:gd name="connsiteY1087" fmla="*/ 2056026 h 3682908"/>
                <a:gd name="connsiteX1088" fmla="*/ 3584377 w 3862373"/>
                <a:gd name="connsiteY1088" fmla="*/ 1973215 h 3682908"/>
                <a:gd name="connsiteX1089" fmla="*/ 3623463 w 3862373"/>
                <a:gd name="connsiteY1089" fmla="*/ 2012302 h 3682908"/>
                <a:gd name="connsiteX1090" fmla="*/ 3584377 w 3862373"/>
                <a:gd name="connsiteY1090" fmla="*/ 2051389 h 3682908"/>
                <a:gd name="connsiteX1091" fmla="*/ 3545289 w 3862373"/>
                <a:gd name="connsiteY1091" fmla="*/ 2012302 h 3682908"/>
                <a:gd name="connsiteX1092" fmla="*/ 3584377 w 3862373"/>
                <a:gd name="connsiteY1092" fmla="*/ 1973215 h 3682908"/>
                <a:gd name="connsiteX1093" fmla="*/ 3489737 w 3862373"/>
                <a:gd name="connsiteY1093" fmla="*/ 1973215 h 3682908"/>
                <a:gd name="connsiteX1094" fmla="*/ 3528823 w 3862373"/>
                <a:gd name="connsiteY1094" fmla="*/ 2012302 h 3682908"/>
                <a:gd name="connsiteX1095" fmla="*/ 3489737 w 3862373"/>
                <a:gd name="connsiteY1095" fmla="*/ 2051389 h 3682908"/>
                <a:gd name="connsiteX1096" fmla="*/ 3450649 w 3862373"/>
                <a:gd name="connsiteY1096" fmla="*/ 2012302 h 3682908"/>
                <a:gd name="connsiteX1097" fmla="*/ 3489737 w 3862373"/>
                <a:gd name="connsiteY1097" fmla="*/ 1973215 h 3682908"/>
                <a:gd name="connsiteX1098" fmla="*/ 3392731 w 3862373"/>
                <a:gd name="connsiteY1098" fmla="*/ 1973215 h 3682908"/>
                <a:gd name="connsiteX1099" fmla="*/ 3431819 w 3862373"/>
                <a:gd name="connsiteY1099" fmla="*/ 2012302 h 3682908"/>
                <a:gd name="connsiteX1100" fmla="*/ 3392731 w 3862373"/>
                <a:gd name="connsiteY1100" fmla="*/ 2051389 h 3682908"/>
                <a:gd name="connsiteX1101" fmla="*/ 3353644 w 3862373"/>
                <a:gd name="connsiteY1101" fmla="*/ 2012302 h 3682908"/>
                <a:gd name="connsiteX1102" fmla="*/ 3392731 w 3862373"/>
                <a:gd name="connsiteY1102" fmla="*/ 1973215 h 3682908"/>
                <a:gd name="connsiteX1103" fmla="*/ 3205815 w 3862373"/>
                <a:gd name="connsiteY1103" fmla="*/ 1973215 h 3682908"/>
                <a:gd name="connsiteX1104" fmla="*/ 3244903 w 3862373"/>
                <a:gd name="connsiteY1104" fmla="*/ 2012302 h 3682908"/>
                <a:gd name="connsiteX1105" fmla="*/ 3205815 w 3862373"/>
                <a:gd name="connsiteY1105" fmla="*/ 2051389 h 3682908"/>
                <a:gd name="connsiteX1106" fmla="*/ 3166728 w 3862373"/>
                <a:gd name="connsiteY1106" fmla="*/ 2012302 h 3682908"/>
                <a:gd name="connsiteX1107" fmla="*/ 3205815 w 3862373"/>
                <a:gd name="connsiteY1107" fmla="*/ 1973215 h 3682908"/>
                <a:gd name="connsiteX1108" fmla="*/ 3111175 w 3862373"/>
                <a:gd name="connsiteY1108" fmla="*/ 1973215 h 3682908"/>
                <a:gd name="connsiteX1109" fmla="*/ 3150263 w 3862373"/>
                <a:gd name="connsiteY1109" fmla="*/ 2012302 h 3682908"/>
                <a:gd name="connsiteX1110" fmla="*/ 3111175 w 3862373"/>
                <a:gd name="connsiteY1110" fmla="*/ 2051389 h 3682908"/>
                <a:gd name="connsiteX1111" fmla="*/ 3072088 w 3862373"/>
                <a:gd name="connsiteY1111" fmla="*/ 2012302 h 3682908"/>
                <a:gd name="connsiteX1112" fmla="*/ 3111175 w 3862373"/>
                <a:gd name="connsiteY1112" fmla="*/ 1973215 h 3682908"/>
                <a:gd name="connsiteX1113" fmla="*/ 3018902 w 3862373"/>
                <a:gd name="connsiteY1113" fmla="*/ 1973215 h 3682908"/>
                <a:gd name="connsiteX1114" fmla="*/ 3057989 w 3862373"/>
                <a:gd name="connsiteY1114" fmla="*/ 2012302 h 3682908"/>
                <a:gd name="connsiteX1115" fmla="*/ 3018902 w 3862373"/>
                <a:gd name="connsiteY1115" fmla="*/ 2051389 h 3682908"/>
                <a:gd name="connsiteX1116" fmla="*/ 2979815 w 3862373"/>
                <a:gd name="connsiteY1116" fmla="*/ 2012302 h 3682908"/>
                <a:gd name="connsiteX1117" fmla="*/ 3018902 w 3862373"/>
                <a:gd name="connsiteY1117" fmla="*/ 1973215 h 3682908"/>
                <a:gd name="connsiteX1118" fmla="*/ 2924263 w 3862373"/>
                <a:gd name="connsiteY1118" fmla="*/ 1973215 h 3682908"/>
                <a:gd name="connsiteX1119" fmla="*/ 2963349 w 3862373"/>
                <a:gd name="connsiteY1119" fmla="*/ 2012302 h 3682908"/>
                <a:gd name="connsiteX1120" fmla="*/ 2924263 w 3862373"/>
                <a:gd name="connsiteY1120" fmla="*/ 2051389 h 3682908"/>
                <a:gd name="connsiteX1121" fmla="*/ 2885175 w 3862373"/>
                <a:gd name="connsiteY1121" fmla="*/ 2012302 h 3682908"/>
                <a:gd name="connsiteX1122" fmla="*/ 2924263 w 3862373"/>
                <a:gd name="connsiteY1122" fmla="*/ 1973215 h 3682908"/>
                <a:gd name="connsiteX1123" fmla="*/ 2831987 w 3862373"/>
                <a:gd name="connsiteY1123" fmla="*/ 1973215 h 3682908"/>
                <a:gd name="connsiteX1124" fmla="*/ 2871074 w 3862373"/>
                <a:gd name="connsiteY1124" fmla="*/ 2012302 h 3682908"/>
                <a:gd name="connsiteX1125" fmla="*/ 2831987 w 3862373"/>
                <a:gd name="connsiteY1125" fmla="*/ 2051389 h 3682908"/>
                <a:gd name="connsiteX1126" fmla="*/ 2792900 w 3862373"/>
                <a:gd name="connsiteY1126" fmla="*/ 2012302 h 3682908"/>
                <a:gd name="connsiteX1127" fmla="*/ 2831987 w 3862373"/>
                <a:gd name="connsiteY1127" fmla="*/ 1973215 h 3682908"/>
                <a:gd name="connsiteX1128" fmla="*/ 2737356 w 3862373"/>
                <a:gd name="connsiteY1128" fmla="*/ 1973215 h 3682908"/>
                <a:gd name="connsiteX1129" fmla="*/ 2776434 w 3862373"/>
                <a:gd name="connsiteY1129" fmla="*/ 2012302 h 3682908"/>
                <a:gd name="connsiteX1130" fmla="*/ 2737356 w 3862373"/>
                <a:gd name="connsiteY1130" fmla="*/ 2051389 h 3682908"/>
                <a:gd name="connsiteX1131" fmla="*/ 2698264 w 3862373"/>
                <a:gd name="connsiteY1131" fmla="*/ 2012302 h 3682908"/>
                <a:gd name="connsiteX1132" fmla="*/ 2737356 w 3862373"/>
                <a:gd name="connsiteY1132" fmla="*/ 1973215 h 3682908"/>
                <a:gd name="connsiteX1133" fmla="*/ 2645073 w 3862373"/>
                <a:gd name="connsiteY1133" fmla="*/ 1973215 h 3682908"/>
                <a:gd name="connsiteX1134" fmla="*/ 2684163 w 3862373"/>
                <a:gd name="connsiteY1134" fmla="*/ 2012302 h 3682908"/>
                <a:gd name="connsiteX1135" fmla="*/ 2645073 w 3862373"/>
                <a:gd name="connsiteY1135" fmla="*/ 2051389 h 3682908"/>
                <a:gd name="connsiteX1136" fmla="*/ 2605987 w 3862373"/>
                <a:gd name="connsiteY1136" fmla="*/ 2012302 h 3682908"/>
                <a:gd name="connsiteX1137" fmla="*/ 2645073 w 3862373"/>
                <a:gd name="connsiteY1137" fmla="*/ 1973215 h 3682908"/>
                <a:gd name="connsiteX1138" fmla="*/ 2550435 w 3862373"/>
                <a:gd name="connsiteY1138" fmla="*/ 1973215 h 3682908"/>
                <a:gd name="connsiteX1139" fmla="*/ 2589522 w 3862373"/>
                <a:gd name="connsiteY1139" fmla="*/ 2012302 h 3682908"/>
                <a:gd name="connsiteX1140" fmla="*/ 2550435 w 3862373"/>
                <a:gd name="connsiteY1140" fmla="*/ 2051389 h 3682908"/>
                <a:gd name="connsiteX1141" fmla="*/ 2511351 w 3862373"/>
                <a:gd name="connsiteY1141" fmla="*/ 2012302 h 3682908"/>
                <a:gd name="connsiteX1142" fmla="*/ 2550435 w 3862373"/>
                <a:gd name="connsiteY1142" fmla="*/ 1973215 h 3682908"/>
                <a:gd name="connsiteX1143" fmla="*/ 2458164 w 3862373"/>
                <a:gd name="connsiteY1143" fmla="*/ 1973215 h 3682908"/>
                <a:gd name="connsiteX1144" fmla="*/ 2497250 w 3862373"/>
                <a:gd name="connsiteY1144" fmla="*/ 2012302 h 3682908"/>
                <a:gd name="connsiteX1145" fmla="*/ 2458164 w 3862373"/>
                <a:gd name="connsiteY1145" fmla="*/ 2051389 h 3682908"/>
                <a:gd name="connsiteX1146" fmla="*/ 2419078 w 3862373"/>
                <a:gd name="connsiteY1146" fmla="*/ 2012302 h 3682908"/>
                <a:gd name="connsiteX1147" fmla="*/ 2458164 w 3862373"/>
                <a:gd name="connsiteY1147" fmla="*/ 1973215 h 3682908"/>
                <a:gd name="connsiteX1148" fmla="*/ 2363524 w 3862373"/>
                <a:gd name="connsiteY1148" fmla="*/ 1973215 h 3682908"/>
                <a:gd name="connsiteX1149" fmla="*/ 2402609 w 3862373"/>
                <a:gd name="connsiteY1149" fmla="*/ 2012302 h 3682908"/>
                <a:gd name="connsiteX1150" fmla="*/ 2363524 w 3862373"/>
                <a:gd name="connsiteY1150" fmla="*/ 2051389 h 3682908"/>
                <a:gd name="connsiteX1151" fmla="*/ 2324437 w 3862373"/>
                <a:gd name="connsiteY1151" fmla="*/ 2012302 h 3682908"/>
                <a:gd name="connsiteX1152" fmla="*/ 2363524 w 3862373"/>
                <a:gd name="connsiteY1152" fmla="*/ 1973215 h 3682908"/>
                <a:gd name="connsiteX1153" fmla="*/ 2266521 w 3862373"/>
                <a:gd name="connsiteY1153" fmla="*/ 1973215 h 3682908"/>
                <a:gd name="connsiteX1154" fmla="*/ 2305606 w 3862373"/>
                <a:gd name="connsiteY1154" fmla="*/ 2012302 h 3682908"/>
                <a:gd name="connsiteX1155" fmla="*/ 2266521 w 3862373"/>
                <a:gd name="connsiteY1155" fmla="*/ 2051389 h 3682908"/>
                <a:gd name="connsiteX1156" fmla="*/ 2227431 w 3862373"/>
                <a:gd name="connsiteY1156" fmla="*/ 2012302 h 3682908"/>
                <a:gd name="connsiteX1157" fmla="*/ 2266521 w 3862373"/>
                <a:gd name="connsiteY1157" fmla="*/ 1973215 h 3682908"/>
                <a:gd name="connsiteX1158" fmla="*/ 1142694 w 3862373"/>
                <a:gd name="connsiteY1158" fmla="*/ 1973215 h 3682908"/>
                <a:gd name="connsiteX1159" fmla="*/ 1181781 w 3862373"/>
                <a:gd name="connsiteY1159" fmla="*/ 2012302 h 3682908"/>
                <a:gd name="connsiteX1160" fmla="*/ 1142694 w 3862373"/>
                <a:gd name="connsiteY1160" fmla="*/ 2051389 h 3682908"/>
                <a:gd name="connsiteX1161" fmla="*/ 1103602 w 3862373"/>
                <a:gd name="connsiteY1161" fmla="*/ 2012302 h 3682908"/>
                <a:gd name="connsiteX1162" fmla="*/ 1142694 w 3862373"/>
                <a:gd name="connsiteY1162" fmla="*/ 1973215 h 3682908"/>
                <a:gd name="connsiteX1163" fmla="*/ 764140 w 3862373"/>
                <a:gd name="connsiteY1163" fmla="*/ 1973215 h 3682908"/>
                <a:gd name="connsiteX1164" fmla="*/ 803226 w 3862373"/>
                <a:gd name="connsiteY1164" fmla="*/ 2012302 h 3682908"/>
                <a:gd name="connsiteX1165" fmla="*/ 764140 w 3862373"/>
                <a:gd name="connsiteY1165" fmla="*/ 2051389 h 3682908"/>
                <a:gd name="connsiteX1166" fmla="*/ 725056 w 3862373"/>
                <a:gd name="connsiteY1166" fmla="*/ 2012302 h 3682908"/>
                <a:gd name="connsiteX1167" fmla="*/ 764140 w 3862373"/>
                <a:gd name="connsiteY1167" fmla="*/ 1973215 h 3682908"/>
                <a:gd name="connsiteX1168" fmla="*/ 669495 w 3862373"/>
                <a:gd name="connsiteY1168" fmla="*/ 1973215 h 3682908"/>
                <a:gd name="connsiteX1169" fmla="*/ 708592 w 3862373"/>
                <a:gd name="connsiteY1169" fmla="*/ 2012302 h 3682908"/>
                <a:gd name="connsiteX1170" fmla="*/ 669495 w 3862373"/>
                <a:gd name="connsiteY1170" fmla="*/ 2051389 h 3682908"/>
                <a:gd name="connsiteX1171" fmla="*/ 630416 w 3862373"/>
                <a:gd name="connsiteY1171" fmla="*/ 2012302 h 3682908"/>
                <a:gd name="connsiteX1172" fmla="*/ 669495 w 3862373"/>
                <a:gd name="connsiteY1172" fmla="*/ 1973215 h 3682908"/>
                <a:gd name="connsiteX1173" fmla="*/ 577223 w 3862373"/>
                <a:gd name="connsiteY1173" fmla="*/ 1973215 h 3682908"/>
                <a:gd name="connsiteX1174" fmla="*/ 616315 w 3862373"/>
                <a:gd name="connsiteY1174" fmla="*/ 2012302 h 3682908"/>
                <a:gd name="connsiteX1175" fmla="*/ 577223 w 3862373"/>
                <a:gd name="connsiteY1175" fmla="*/ 2051389 h 3682908"/>
                <a:gd name="connsiteX1176" fmla="*/ 538132 w 3862373"/>
                <a:gd name="connsiteY1176" fmla="*/ 2012302 h 3682908"/>
                <a:gd name="connsiteX1177" fmla="*/ 577223 w 3862373"/>
                <a:gd name="connsiteY1177" fmla="*/ 1973215 h 3682908"/>
                <a:gd name="connsiteX1178" fmla="*/ 484944 w 3862373"/>
                <a:gd name="connsiteY1178" fmla="*/ 1973215 h 3682908"/>
                <a:gd name="connsiteX1179" fmla="*/ 524029 w 3862373"/>
                <a:gd name="connsiteY1179" fmla="*/ 2012302 h 3682908"/>
                <a:gd name="connsiteX1180" fmla="*/ 484944 w 3862373"/>
                <a:gd name="connsiteY1180" fmla="*/ 2051389 h 3682908"/>
                <a:gd name="connsiteX1181" fmla="*/ 445862 w 3862373"/>
                <a:gd name="connsiteY1181" fmla="*/ 2012302 h 3682908"/>
                <a:gd name="connsiteX1182" fmla="*/ 484944 w 3862373"/>
                <a:gd name="connsiteY1182" fmla="*/ 1973215 h 3682908"/>
                <a:gd name="connsiteX1183" fmla="*/ 3679017 w 3862373"/>
                <a:gd name="connsiteY1183" fmla="*/ 1892773 h 3682908"/>
                <a:gd name="connsiteX1184" fmla="*/ 3718103 w 3862373"/>
                <a:gd name="connsiteY1184" fmla="*/ 1931860 h 3682908"/>
                <a:gd name="connsiteX1185" fmla="*/ 3679017 w 3862373"/>
                <a:gd name="connsiteY1185" fmla="*/ 1970947 h 3682908"/>
                <a:gd name="connsiteX1186" fmla="*/ 3639929 w 3862373"/>
                <a:gd name="connsiteY1186" fmla="*/ 1931860 h 3682908"/>
                <a:gd name="connsiteX1187" fmla="*/ 3679017 w 3862373"/>
                <a:gd name="connsiteY1187" fmla="*/ 1892773 h 3682908"/>
                <a:gd name="connsiteX1188" fmla="*/ 3584377 w 3862373"/>
                <a:gd name="connsiteY1188" fmla="*/ 1892773 h 3682908"/>
                <a:gd name="connsiteX1189" fmla="*/ 3623463 w 3862373"/>
                <a:gd name="connsiteY1189" fmla="*/ 1931860 h 3682908"/>
                <a:gd name="connsiteX1190" fmla="*/ 3584377 w 3862373"/>
                <a:gd name="connsiteY1190" fmla="*/ 1970947 h 3682908"/>
                <a:gd name="connsiteX1191" fmla="*/ 3545289 w 3862373"/>
                <a:gd name="connsiteY1191" fmla="*/ 1931860 h 3682908"/>
                <a:gd name="connsiteX1192" fmla="*/ 3584377 w 3862373"/>
                <a:gd name="connsiteY1192" fmla="*/ 1892773 h 3682908"/>
                <a:gd name="connsiteX1193" fmla="*/ 3489737 w 3862373"/>
                <a:gd name="connsiteY1193" fmla="*/ 1892773 h 3682908"/>
                <a:gd name="connsiteX1194" fmla="*/ 3528823 w 3862373"/>
                <a:gd name="connsiteY1194" fmla="*/ 1931860 h 3682908"/>
                <a:gd name="connsiteX1195" fmla="*/ 3489737 w 3862373"/>
                <a:gd name="connsiteY1195" fmla="*/ 1970947 h 3682908"/>
                <a:gd name="connsiteX1196" fmla="*/ 3450649 w 3862373"/>
                <a:gd name="connsiteY1196" fmla="*/ 1931860 h 3682908"/>
                <a:gd name="connsiteX1197" fmla="*/ 3489737 w 3862373"/>
                <a:gd name="connsiteY1197" fmla="*/ 1892773 h 3682908"/>
                <a:gd name="connsiteX1198" fmla="*/ 3392731 w 3862373"/>
                <a:gd name="connsiteY1198" fmla="*/ 1892773 h 3682908"/>
                <a:gd name="connsiteX1199" fmla="*/ 3431819 w 3862373"/>
                <a:gd name="connsiteY1199" fmla="*/ 1931860 h 3682908"/>
                <a:gd name="connsiteX1200" fmla="*/ 3392731 w 3862373"/>
                <a:gd name="connsiteY1200" fmla="*/ 1970947 h 3682908"/>
                <a:gd name="connsiteX1201" fmla="*/ 3353644 w 3862373"/>
                <a:gd name="connsiteY1201" fmla="*/ 1931860 h 3682908"/>
                <a:gd name="connsiteX1202" fmla="*/ 3392731 w 3862373"/>
                <a:gd name="connsiteY1202" fmla="*/ 1892773 h 3682908"/>
                <a:gd name="connsiteX1203" fmla="*/ 3205815 w 3862373"/>
                <a:gd name="connsiteY1203" fmla="*/ 1892773 h 3682908"/>
                <a:gd name="connsiteX1204" fmla="*/ 3244903 w 3862373"/>
                <a:gd name="connsiteY1204" fmla="*/ 1931860 h 3682908"/>
                <a:gd name="connsiteX1205" fmla="*/ 3205815 w 3862373"/>
                <a:gd name="connsiteY1205" fmla="*/ 1970947 h 3682908"/>
                <a:gd name="connsiteX1206" fmla="*/ 3166728 w 3862373"/>
                <a:gd name="connsiteY1206" fmla="*/ 1931860 h 3682908"/>
                <a:gd name="connsiteX1207" fmla="*/ 3205815 w 3862373"/>
                <a:gd name="connsiteY1207" fmla="*/ 1892773 h 3682908"/>
                <a:gd name="connsiteX1208" fmla="*/ 3111175 w 3862373"/>
                <a:gd name="connsiteY1208" fmla="*/ 1892773 h 3682908"/>
                <a:gd name="connsiteX1209" fmla="*/ 3150263 w 3862373"/>
                <a:gd name="connsiteY1209" fmla="*/ 1931860 h 3682908"/>
                <a:gd name="connsiteX1210" fmla="*/ 3111175 w 3862373"/>
                <a:gd name="connsiteY1210" fmla="*/ 1970947 h 3682908"/>
                <a:gd name="connsiteX1211" fmla="*/ 3072088 w 3862373"/>
                <a:gd name="connsiteY1211" fmla="*/ 1931860 h 3682908"/>
                <a:gd name="connsiteX1212" fmla="*/ 3111175 w 3862373"/>
                <a:gd name="connsiteY1212" fmla="*/ 1892773 h 3682908"/>
                <a:gd name="connsiteX1213" fmla="*/ 3018902 w 3862373"/>
                <a:gd name="connsiteY1213" fmla="*/ 1892773 h 3682908"/>
                <a:gd name="connsiteX1214" fmla="*/ 3057989 w 3862373"/>
                <a:gd name="connsiteY1214" fmla="*/ 1931860 h 3682908"/>
                <a:gd name="connsiteX1215" fmla="*/ 3018902 w 3862373"/>
                <a:gd name="connsiteY1215" fmla="*/ 1970947 h 3682908"/>
                <a:gd name="connsiteX1216" fmla="*/ 2979815 w 3862373"/>
                <a:gd name="connsiteY1216" fmla="*/ 1931860 h 3682908"/>
                <a:gd name="connsiteX1217" fmla="*/ 3018902 w 3862373"/>
                <a:gd name="connsiteY1217" fmla="*/ 1892773 h 3682908"/>
                <a:gd name="connsiteX1218" fmla="*/ 2924263 w 3862373"/>
                <a:gd name="connsiteY1218" fmla="*/ 1892773 h 3682908"/>
                <a:gd name="connsiteX1219" fmla="*/ 2963349 w 3862373"/>
                <a:gd name="connsiteY1219" fmla="*/ 1931860 h 3682908"/>
                <a:gd name="connsiteX1220" fmla="*/ 2924263 w 3862373"/>
                <a:gd name="connsiteY1220" fmla="*/ 1970947 h 3682908"/>
                <a:gd name="connsiteX1221" fmla="*/ 2885175 w 3862373"/>
                <a:gd name="connsiteY1221" fmla="*/ 1931860 h 3682908"/>
                <a:gd name="connsiteX1222" fmla="*/ 2924263 w 3862373"/>
                <a:gd name="connsiteY1222" fmla="*/ 1892773 h 3682908"/>
                <a:gd name="connsiteX1223" fmla="*/ 2831987 w 3862373"/>
                <a:gd name="connsiteY1223" fmla="*/ 1892773 h 3682908"/>
                <a:gd name="connsiteX1224" fmla="*/ 2871074 w 3862373"/>
                <a:gd name="connsiteY1224" fmla="*/ 1931860 h 3682908"/>
                <a:gd name="connsiteX1225" fmla="*/ 2831987 w 3862373"/>
                <a:gd name="connsiteY1225" fmla="*/ 1970947 h 3682908"/>
                <a:gd name="connsiteX1226" fmla="*/ 2792900 w 3862373"/>
                <a:gd name="connsiteY1226" fmla="*/ 1931860 h 3682908"/>
                <a:gd name="connsiteX1227" fmla="*/ 2831987 w 3862373"/>
                <a:gd name="connsiteY1227" fmla="*/ 1892773 h 3682908"/>
                <a:gd name="connsiteX1228" fmla="*/ 2737356 w 3862373"/>
                <a:gd name="connsiteY1228" fmla="*/ 1892773 h 3682908"/>
                <a:gd name="connsiteX1229" fmla="*/ 2776434 w 3862373"/>
                <a:gd name="connsiteY1229" fmla="*/ 1931860 h 3682908"/>
                <a:gd name="connsiteX1230" fmla="*/ 2737356 w 3862373"/>
                <a:gd name="connsiteY1230" fmla="*/ 1970947 h 3682908"/>
                <a:gd name="connsiteX1231" fmla="*/ 2698265 w 3862373"/>
                <a:gd name="connsiteY1231" fmla="*/ 1931860 h 3682908"/>
                <a:gd name="connsiteX1232" fmla="*/ 2737356 w 3862373"/>
                <a:gd name="connsiteY1232" fmla="*/ 1892773 h 3682908"/>
                <a:gd name="connsiteX1233" fmla="*/ 2645073 w 3862373"/>
                <a:gd name="connsiteY1233" fmla="*/ 1892773 h 3682908"/>
                <a:gd name="connsiteX1234" fmla="*/ 2684163 w 3862373"/>
                <a:gd name="connsiteY1234" fmla="*/ 1931860 h 3682908"/>
                <a:gd name="connsiteX1235" fmla="*/ 2645073 w 3862373"/>
                <a:gd name="connsiteY1235" fmla="*/ 1970947 h 3682908"/>
                <a:gd name="connsiteX1236" fmla="*/ 2605987 w 3862373"/>
                <a:gd name="connsiteY1236" fmla="*/ 1931860 h 3682908"/>
                <a:gd name="connsiteX1237" fmla="*/ 2645073 w 3862373"/>
                <a:gd name="connsiteY1237" fmla="*/ 1892773 h 3682908"/>
                <a:gd name="connsiteX1238" fmla="*/ 2550436 w 3862373"/>
                <a:gd name="connsiteY1238" fmla="*/ 1892773 h 3682908"/>
                <a:gd name="connsiteX1239" fmla="*/ 2589522 w 3862373"/>
                <a:gd name="connsiteY1239" fmla="*/ 1931860 h 3682908"/>
                <a:gd name="connsiteX1240" fmla="*/ 2550436 w 3862373"/>
                <a:gd name="connsiteY1240" fmla="*/ 1970947 h 3682908"/>
                <a:gd name="connsiteX1241" fmla="*/ 2511351 w 3862373"/>
                <a:gd name="connsiteY1241" fmla="*/ 1931860 h 3682908"/>
                <a:gd name="connsiteX1242" fmla="*/ 2550436 w 3862373"/>
                <a:gd name="connsiteY1242" fmla="*/ 1892773 h 3682908"/>
                <a:gd name="connsiteX1243" fmla="*/ 2458164 w 3862373"/>
                <a:gd name="connsiteY1243" fmla="*/ 1892773 h 3682908"/>
                <a:gd name="connsiteX1244" fmla="*/ 2497251 w 3862373"/>
                <a:gd name="connsiteY1244" fmla="*/ 1931860 h 3682908"/>
                <a:gd name="connsiteX1245" fmla="*/ 2458164 w 3862373"/>
                <a:gd name="connsiteY1245" fmla="*/ 1970947 h 3682908"/>
                <a:gd name="connsiteX1246" fmla="*/ 2419078 w 3862373"/>
                <a:gd name="connsiteY1246" fmla="*/ 1931860 h 3682908"/>
                <a:gd name="connsiteX1247" fmla="*/ 2458164 w 3862373"/>
                <a:gd name="connsiteY1247" fmla="*/ 1892773 h 3682908"/>
                <a:gd name="connsiteX1248" fmla="*/ 2363524 w 3862373"/>
                <a:gd name="connsiteY1248" fmla="*/ 1892773 h 3682908"/>
                <a:gd name="connsiteX1249" fmla="*/ 2402611 w 3862373"/>
                <a:gd name="connsiteY1249" fmla="*/ 1931860 h 3682908"/>
                <a:gd name="connsiteX1250" fmla="*/ 2363524 w 3862373"/>
                <a:gd name="connsiteY1250" fmla="*/ 1970947 h 3682908"/>
                <a:gd name="connsiteX1251" fmla="*/ 2324437 w 3862373"/>
                <a:gd name="connsiteY1251" fmla="*/ 1931860 h 3682908"/>
                <a:gd name="connsiteX1252" fmla="*/ 2363524 w 3862373"/>
                <a:gd name="connsiteY1252" fmla="*/ 1892773 h 3682908"/>
                <a:gd name="connsiteX1253" fmla="*/ 2266521 w 3862373"/>
                <a:gd name="connsiteY1253" fmla="*/ 1892773 h 3682908"/>
                <a:gd name="connsiteX1254" fmla="*/ 2305606 w 3862373"/>
                <a:gd name="connsiteY1254" fmla="*/ 1931860 h 3682908"/>
                <a:gd name="connsiteX1255" fmla="*/ 2266521 w 3862373"/>
                <a:gd name="connsiteY1255" fmla="*/ 1970947 h 3682908"/>
                <a:gd name="connsiteX1256" fmla="*/ 2227432 w 3862373"/>
                <a:gd name="connsiteY1256" fmla="*/ 1931860 h 3682908"/>
                <a:gd name="connsiteX1257" fmla="*/ 2266521 w 3862373"/>
                <a:gd name="connsiteY1257" fmla="*/ 1892773 h 3682908"/>
                <a:gd name="connsiteX1258" fmla="*/ 951048 w 3862373"/>
                <a:gd name="connsiteY1258" fmla="*/ 1892773 h 3682908"/>
                <a:gd name="connsiteX1259" fmla="*/ 990133 w 3862373"/>
                <a:gd name="connsiteY1259" fmla="*/ 1931860 h 3682908"/>
                <a:gd name="connsiteX1260" fmla="*/ 951048 w 3862373"/>
                <a:gd name="connsiteY1260" fmla="*/ 1970947 h 3682908"/>
                <a:gd name="connsiteX1261" fmla="*/ 911963 w 3862373"/>
                <a:gd name="connsiteY1261" fmla="*/ 1931860 h 3682908"/>
                <a:gd name="connsiteX1262" fmla="*/ 951048 w 3862373"/>
                <a:gd name="connsiteY1262" fmla="*/ 1892773 h 3682908"/>
                <a:gd name="connsiteX1263" fmla="*/ 764144 w 3862373"/>
                <a:gd name="connsiteY1263" fmla="*/ 1892773 h 3682908"/>
                <a:gd name="connsiteX1264" fmla="*/ 803230 w 3862373"/>
                <a:gd name="connsiteY1264" fmla="*/ 1931860 h 3682908"/>
                <a:gd name="connsiteX1265" fmla="*/ 764144 w 3862373"/>
                <a:gd name="connsiteY1265" fmla="*/ 1970947 h 3682908"/>
                <a:gd name="connsiteX1266" fmla="*/ 725059 w 3862373"/>
                <a:gd name="connsiteY1266" fmla="*/ 1931860 h 3682908"/>
                <a:gd name="connsiteX1267" fmla="*/ 764144 w 3862373"/>
                <a:gd name="connsiteY1267" fmla="*/ 1892773 h 3682908"/>
                <a:gd name="connsiteX1268" fmla="*/ 577226 w 3862373"/>
                <a:gd name="connsiteY1268" fmla="*/ 1892773 h 3682908"/>
                <a:gd name="connsiteX1269" fmla="*/ 616318 w 3862373"/>
                <a:gd name="connsiteY1269" fmla="*/ 1931860 h 3682908"/>
                <a:gd name="connsiteX1270" fmla="*/ 577226 w 3862373"/>
                <a:gd name="connsiteY1270" fmla="*/ 1970947 h 3682908"/>
                <a:gd name="connsiteX1271" fmla="*/ 538134 w 3862373"/>
                <a:gd name="connsiteY1271" fmla="*/ 1931860 h 3682908"/>
                <a:gd name="connsiteX1272" fmla="*/ 577226 w 3862373"/>
                <a:gd name="connsiteY1272" fmla="*/ 1892773 h 3682908"/>
                <a:gd name="connsiteX1273" fmla="*/ 484945 w 3862373"/>
                <a:gd name="connsiteY1273" fmla="*/ 1892773 h 3682908"/>
                <a:gd name="connsiteX1274" fmla="*/ 524032 w 3862373"/>
                <a:gd name="connsiteY1274" fmla="*/ 1931860 h 3682908"/>
                <a:gd name="connsiteX1275" fmla="*/ 484945 w 3862373"/>
                <a:gd name="connsiteY1275" fmla="*/ 1970947 h 3682908"/>
                <a:gd name="connsiteX1276" fmla="*/ 445867 w 3862373"/>
                <a:gd name="connsiteY1276" fmla="*/ 1931860 h 3682908"/>
                <a:gd name="connsiteX1277" fmla="*/ 484945 w 3862373"/>
                <a:gd name="connsiteY1277" fmla="*/ 1892773 h 3682908"/>
                <a:gd name="connsiteX1278" fmla="*/ 3861717 w 3862373"/>
                <a:gd name="connsiteY1278" fmla="*/ 1806975 h 3682908"/>
                <a:gd name="connsiteX1279" fmla="*/ 3858023 w 3862373"/>
                <a:gd name="connsiteY1279" fmla="*/ 1880127 h 3682908"/>
                <a:gd name="connsiteX1280" fmla="*/ 3838294 w 3862373"/>
                <a:gd name="connsiteY1280" fmla="*/ 1871955 h 3682908"/>
                <a:gd name="connsiteX1281" fmla="*/ 3826845 w 3862373"/>
                <a:gd name="connsiteY1281" fmla="*/ 1844316 h 3682908"/>
                <a:gd name="connsiteX1282" fmla="*/ 3838294 w 3862373"/>
                <a:gd name="connsiteY1282" fmla="*/ 1816677 h 3682908"/>
                <a:gd name="connsiteX1283" fmla="*/ 3679017 w 3862373"/>
                <a:gd name="connsiteY1283" fmla="*/ 1805229 h 3682908"/>
                <a:gd name="connsiteX1284" fmla="*/ 3718103 w 3862373"/>
                <a:gd name="connsiteY1284" fmla="*/ 1844316 h 3682908"/>
                <a:gd name="connsiteX1285" fmla="*/ 3679017 w 3862373"/>
                <a:gd name="connsiteY1285" fmla="*/ 1883404 h 3682908"/>
                <a:gd name="connsiteX1286" fmla="*/ 3639929 w 3862373"/>
                <a:gd name="connsiteY1286" fmla="*/ 1844316 h 3682908"/>
                <a:gd name="connsiteX1287" fmla="*/ 3679017 w 3862373"/>
                <a:gd name="connsiteY1287" fmla="*/ 1805229 h 3682908"/>
                <a:gd name="connsiteX1288" fmla="*/ 3300457 w 3862373"/>
                <a:gd name="connsiteY1288" fmla="*/ 1805229 h 3682908"/>
                <a:gd name="connsiteX1289" fmla="*/ 3339544 w 3862373"/>
                <a:gd name="connsiteY1289" fmla="*/ 1844316 h 3682908"/>
                <a:gd name="connsiteX1290" fmla="*/ 3300457 w 3862373"/>
                <a:gd name="connsiteY1290" fmla="*/ 1883404 h 3682908"/>
                <a:gd name="connsiteX1291" fmla="*/ 3261369 w 3862373"/>
                <a:gd name="connsiteY1291" fmla="*/ 1844316 h 3682908"/>
                <a:gd name="connsiteX1292" fmla="*/ 3300457 w 3862373"/>
                <a:gd name="connsiteY1292" fmla="*/ 1805229 h 3682908"/>
                <a:gd name="connsiteX1293" fmla="*/ 3111175 w 3862373"/>
                <a:gd name="connsiteY1293" fmla="*/ 1805229 h 3682908"/>
                <a:gd name="connsiteX1294" fmla="*/ 3150263 w 3862373"/>
                <a:gd name="connsiteY1294" fmla="*/ 1844316 h 3682908"/>
                <a:gd name="connsiteX1295" fmla="*/ 3111175 w 3862373"/>
                <a:gd name="connsiteY1295" fmla="*/ 1883404 h 3682908"/>
                <a:gd name="connsiteX1296" fmla="*/ 3072088 w 3862373"/>
                <a:gd name="connsiteY1296" fmla="*/ 1844316 h 3682908"/>
                <a:gd name="connsiteX1297" fmla="*/ 3111175 w 3862373"/>
                <a:gd name="connsiteY1297" fmla="*/ 1805229 h 3682908"/>
                <a:gd name="connsiteX1298" fmla="*/ 3018902 w 3862373"/>
                <a:gd name="connsiteY1298" fmla="*/ 1805229 h 3682908"/>
                <a:gd name="connsiteX1299" fmla="*/ 3057989 w 3862373"/>
                <a:gd name="connsiteY1299" fmla="*/ 1844316 h 3682908"/>
                <a:gd name="connsiteX1300" fmla="*/ 3018902 w 3862373"/>
                <a:gd name="connsiteY1300" fmla="*/ 1883404 h 3682908"/>
                <a:gd name="connsiteX1301" fmla="*/ 2979815 w 3862373"/>
                <a:gd name="connsiteY1301" fmla="*/ 1844316 h 3682908"/>
                <a:gd name="connsiteX1302" fmla="*/ 3018902 w 3862373"/>
                <a:gd name="connsiteY1302" fmla="*/ 1805229 h 3682908"/>
                <a:gd name="connsiteX1303" fmla="*/ 2831988 w 3862373"/>
                <a:gd name="connsiteY1303" fmla="*/ 1805229 h 3682908"/>
                <a:gd name="connsiteX1304" fmla="*/ 2871075 w 3862373"/>
                <a:gd name="connsiteY1304" fmla="*/ 1844316 h 3682908"/>
                <a:gd name="connsiteX1305" fmla="*/ 2831988 w 3862373"/>
                <a:gd name="connsiteY1305" fmla="*/ 1883404 h 3682908"/>
                <a:gd name="connsiteX1306" fmla="*/ 2792901 w 3862373"/>
                <a:gd name="connsiteY1306" fmla="*/ 1844316 h 3682908"/>
                <a:gd name="connsiteX1307" fmla="*/ 2831988 w 3862373"/>
                <a:gd name="connsiteY1307" fmla="*/ 1805229 h 3682908"/>
                <a:gd name="connsiteX1308" fmla="*/ 2737358 w 3862373"/>
                <a:gd name="connsiteY1308" fmla="*/ 1805229 h 3682908"/>
                <a:gd name="connsiteX1309" fmla="*/ 2776434 w 3862373"/>
                <a:gd name="connsiteY1309" fmla="*/ 1844316 h 3682908"/>
                <a:gd name="connsiteX1310" fmla="*/ 2737358 w 3862373"/>
                <a:gd name="connsiteY1310" fmla="*/ 1883404 h 3682908"/>
                <a:gd name="connsiteX1311" fmla="*/ 2698265 w 3862373"/>
                <a:gd name="connsiteY1311" fmla="*/ 1844316 h 3682908"/>
                <a:gd name="connsiteX1312" fmla="*/ 2737358 w 3862373"/>
                <a:gd name="connsiteY1312" fmla="*/ 1805229 h 3682908"/>
                <a:gd name="connsiteX1313" fmla="*/ 2645073 w 3862373"/>
                <a:gd name="connsiteY1313" fmla="*/ 1805229 h 3682908"/>
                <a:gd name="connsiteX1314" fmla="*/ 2684163 w 3862373"/>
                <a:gd name="connsiteY1314" fmla="*/ 1844316 h 3682908"/>
                <a:gd name="connsiteX1315" fmla="*/ 2645073 w 3862373"/>
                <a:gd name="connsiteY1315" fmla="*/ 1883404 h 3682908"/>
                <a:gd name="connsiteX1316" fmla="*/ 2605987 w 3862373"/>
                <a:gd name="connsiteY1316" fmla="*/ 1844316 h 3682908"/>
                <a:gd name="connsiteX1317" fmla="*/ 2645073 w 3862373"/>
                <a:gd name="connsiteY1317" fmla="*/ 1805229 h 3682908"/>
                <a:gd name="connsiteX1318" fmla="*/ 2550436 w 3862373"/>
                <a:gd name="connsiteY1318" fmla="*/ 1805229 h 3682908"/>
                <a:gd name="connsiteX1319" fmla="*/ 2589522 w 3862373"/>
                <a:gd name="connsiteY1319" fmla="*/ 1844316 h 3682908"/>
                <a:gd name="connsiteX1320" fmla="*/ 2550436 w 3862373"/>
                <a:gd name="connsiteY1320" fmla="*/ 1883404 h 3682908"/>
                <a:gd name="connsiteX1321" fmla="*/ 2511352 w 3862373"/>
                <a:gd name="connsiteY1321" fmla="*/ 1844316 h 3682908"/>
                <a:gd name="connsiteX1322" fmla="*/ 2550436 w 3862373"/>
                <a:gd name="connsiteY1322" fmla="*/ 1805229 h 3682908"/>
                <a:gd name="connsiteX1323" fmla="*/ 2363525 w 3862373"/>
                <a:gd name="connsiteY1323" fmla="*/ 1805229 h 3682908"/>
                <a:gd name="connsiteX1324" fmla="*/ 2402611 w 3862373"/>
                <a:gd name="connsiteY1324" fmla="*/ 1844316 h 3682908"/>
                <a:gd name="connsiteX1325" fmla="*/ 2363525 w 3862373"/>
                <a:gd name="connsiteY1325" fmla="*/ 1883404 h 3682908"/>
                <a:gd name="connsiteX1326" fmla="*/ 2324438 w 3862373"/>
                <a:gd name="connsiteY1326" fmla="*/ 1844316 h 3682908"/>
                <a:gd name="connsiteX1327" fmla="*/ 2363525 w 3862373"/>
                <a:gd name="connsiteY1327" fmla="*/ 1805229 h 3682908"/>
                <a:gd name="connsiteX1328" fmla="*/ 3771293 w 3862373"/>
                <a:gd name="connsiteY1328" fmla="*/ 1805229 h 3682908"/>
                <a:gd name="connsiteX1329" fmla="*/ 3810379 w 3862373"/>
                <a:gd name="connsiteY1329" fmla="*/ 1844316 h 3682908"/>
                <a:gd name="connsiteX1330" fmla="*/ 3771293 w 3862373"/>
                <a:gd name="connsiteY1330" fmla="*/ 1883403 h 3682908"/>
                <a:gd name="connsiteX1331" fmla="*/ 3732205 w 3862373"/>
                <a:gd name="connsiteY1331" fmla="*/ 1844316 h 3682908"/>
                <a:gd name="connsiteX1332" fmla="*/ 3771293 w 3862373"/>
                <a:gd name="connsiteY1332" fmla="*/ 1805229 h 3682908"/>
                <a:gd name="connsiteX1333" fmla="*/ 3584377 w 3862373"/>
                <a:gd name="connsiteY1333" fmla="*/ 1805229 h 3682908"/>
                <a:gd name="connsiteX1334" fmla="*/ 3623463 w 3862373"/>
                <a:gd name="connsiteY1334" fmla="*/ 1844316 h 3682908"/>
                <a:gd name="connsiteX1335" fmla="*/ 3584377 w 3862373"/>
                <a:gd name="connsiteY1335" fmla="*/ 1883403 h 3682908"/>
                <a:gd name="connsiteX1336" fmla="*/ 3545289 w 3862373"/>
                <a:gd name="connsiteY1336" fmla="*/ 1844316 h 3682908"/>
                <a:gd name="connsiteX1337" fmla="*/ 3584377 w 3862373"/>
                <a:gd name="connsiteY1337" fmla="*/ 1805229 h 3682908"/>
                <a:gd name="connsiteX1338" fmla="*/ 3489737 w 3862373"/>
                <a:gd name="connsiteY1338" fmla="*/ 1805229 h 3682908"/>
                <a:gd name="connsiteX1339" fmla="*/ 3528823 w 3862373"/>
                <a:gd name="connsiteY1339" fmla="*/ 1844316 h 3682908"/>
                <a:gd name="connsiteX1340" fmla="*/ 3489737 w 3862373"/>
                <a:gd name="connsiteY1340" fmla="*/ 1883403 h 3682908"/>
                <a:gd name="connsiteX1341" fmla="*/ 3450649 w 3862373"/>
                <a:gd name="connsiteY1341" fmla="*/ 1844316 h 3682908"/>
                <a:gd name="connsiteX1342" fmla="*/ 3489737 w 3862373"/>
                <a:gd name="connsiteY1342" fmla="*/ 1805229 h 3682908"/>
                <a:gd name="connsiteX1343" fmla="*/ 3392731 w 3862373"/>
                <a:gd name="connsiteY1343" fmla="*/ 1805229 h 3682908"/>
                <a:gd name="connsiteX1344" fmla="*/ 3431819 w 3862373"/>
                <a:gd name="connsiteY1344" fmla="*/ 1844316 h 3682908"/>
                <a:gd name="connsiteX1345" fmla="*/ 3392731 w 3862373"/>
                <a:gd name="connsiteY1345" fmla="*/ 1883403 h 3682908"/>
                <a:gd name="connsiteX1346" fmla="*/ 3353644 w 3862373"/>
                <a:gd name="connsiteY1346" fmla="*/ 1844316 h 3682908"/>
                <a:gd name="connsiteX1347" fmla="*/ 3392731 w 3862373"/>
                <a:gd name="connsiteY1347" fmla="*/ 1805229 h 3682908"/>
                <a:gd name="connsiteX1348" fmla="*/ 3205817 w 3862373"/>
                <a:gd name="connsiteY1348" fmla="*/ 1805229 h 3682908"/>
                <a:gd name="connsiteX1349" fmla="*/ 3244904 w 3862373"/>
                <a:gd name="connsiteY1349" fmla="*/ 1844316 h 3682908"/>
                <a:gd name="connsiteX1350" fmla="*/ 3205817 w 3862373"/>
                <a:gd name="connsiteY1350" fmla="*/ 1883403 h 3682908"/>
                <a:gd name="connsiteX1351" fmla="*/ 3166729 w 3862373"/>
                <a:gd name="connsiteY1351" fmla="*/ 1844316 h 3682908"/>
                <a:gd name="connsiteX1352" fmla="*/ 3205817 w 3862373"/>
                <a:gd name="connsiteY1352" fmla="*/ 1805229 h 3682908"/>
                <a:gd name="connsiteX1353" fmla="*/ 2924263 w 3862373"/>
                <a:gd name="connsiteY1353" fmla="*/ 1805229 h 3682908"/>
                <a:gd name="connsiteX1354" fmla="*/ 2963349 w 3862373"/>
                <a:gd name="connsiteY1354" fmla="*/ 1844316 h 3682908"/>
                <a:gd name="connsiteX1355" fmla="*/ 2924263 w 3862373"/>
                <a:gd name="connsiteY1355" fmla="*/ 1883403 h 3682908"/>
                <a:gd name="connsiteX1356" fmla="*/ 2885175 w 3862373"/>
                <a:gd name="connsiteY1356" fmla="*/ 1844316 h 3682908"/>
                <a:gd name="connsiteX1357" fmla="*/ 2924263 w 3862373"/>
                <a:gd name="connsiteY1357" fmla="*/ 1805229 h 3682908"/>
                <a:gd name="connsiteX1358" fmla="*/ 2458164 w 3862373"/>
                <a:gd name="connsiteY1358" fmla="*/ 1805229 h 3682908"/>
                <a:gd name="connsiteX1359" fmla="*/ 2497252 w 3862373"/>
                <a:gd name="connsiteY1359" fmla="*/ 1844316 h 3682908"/>
                <a:gd name="connsiteX1360" fmla="*/ 2458164 w 3862373"/>
                <a:gd name="connsiteY1360" fmla="*/ 1883403 h 3682908"/>
                <a:gd name="connsiteX1361" fmla="*/ 2419079 w 3862373"/>
                <a:gd name="connsiteY1361" fmla="*/ 1844316 h 3682908"/>
                <a:gd name="connsiteX1362" fmla="*/ 2458164 w 3862373"/>
                <a:gd name="connsiteY1362" fmla="*/ 1805229 h 3682908"/>
                <a:gd name="connsiteX1363" fmla="*/ 2266523 w 3862373"/>
                <a:gd name="connsiteY1363" fmla="*/ 1805229 h 3682908"/>
                <a:gd name="connsiteX1364" fmla="*/ 2305609 w 3862373"/>
                <a:gd name="connsiteY1364" fmla="*/ 1844316 h 3682908"/>
                <a:gd name="connsiteX1365" fmla="*/ 2266523 w 3862373"/>
                <a:gd name="connsiteY1365" fmla="*/ 1883403 h 3682908"/>
                <a:gd name="connsiteX1366" fmla="*/ 2227433 w 3862373"/>
                <a:gd name="connsiteY1366" fmla="*/ 1844316 h 3682908"/>
                <a:gd name="connsiteX1367" fmla="*/ 2266523 w 3862373"/>
                <a:gd name="connsiteY1367" fmla="*/ 1805229 h 3682908"/>
                <a:gd name="connsiteX1368" fmla="*/ 577230 w 3862373"/>
                <a:gd name="connsiteY1368" fmla="*/ 1805229 h 3682908"/>
                <a:gd name="connsiteX1369" fmla="*/ 616322 w 3862373"/>
                <a:gd name="connsiteY1369" fmla="*/ 1844316 h 3682908"/>
                <a:gd name="connsiteX1370" fmla="*/ 577230 w 3862373"/>
                <a:gd name="connsiteY1370" fmla="*/ 1883403 h 3682908"/>
                <a:gd name="connsiteX1371" fmla="*/ 538137 w 3862373"/>
                <a:gd name="connsiteY1371" fmla="*/ 1844316 h 3682908"/>
                <a:gd name="connsiteX1372" fmla="*/ 577230 w 3862373"/>
                <a:gd name="connsiteY1372" fmla="*/ 1805229 h 3682908"/>
                <a:gd name="connsiteX1373" fmla="*/ 484947 w 3862373"/>
                <a:gd name="connsiteY1373" fmla="*/ 1805229 h 3682908"/>
                <a:gd name="connsiteX1374" fmla="*/ 524035 w 3862373"/>
                <a:gd name="connsiteY1374" fmla="*/ 1844316 h 3682908"/>
                <a:gd name="connsiteX1375" fmla="*/ 484947 w 3862373"/>
                <a:gd name="connsiteY1375" fmla="*/ 1883403 h 3682908"/>
                <a:gd name="connsiteX1376" fmla="*/ 445867 w 3862373"/>
                <a:gd name="connsiteY1376" fmla="*/ 1844316 h 3682908"/>
                <a:gd name="connsiteX1377" fmla="*/ 484947 w 3862373"/>
                <a:gd name="connsiteY1377" fmla="*/ 1805229 h 3682908"/>
                <a:gd name="connsiteX1378" fmla="*/ 390307 w 3862373"/>
                <a:gd name="connsiteY1378" fmla="*/ 1805229 h 3682908"/>
                <a:gd name="connsiteX1379" fmla="*/ 429399 w 3862373"/>
                <a:gd name="connsiteY1379" fmla="*/ 1844316 h 3682908"/>
                <a:gd name="connsiteX1380" fmla="*/ 390307 w 3862373"/>
                <a:gd name="connsiteY1380" fmla="*/ 1883403 h 3682908"/>
                <a:gd name="connsiteX1381" fmla="*/ 351227 w 3862373"/>
                <a:gd name="connsiteY1381" fmla="*/ 1844316 h 3682908"/>
                <a:gd name="connsiteX1382" fmla="*/ 390307 w 3862373"/>
                <a:gd name="connsiteY1382" fmla="*/ 1805229 h 3682908"/>
                <a:gd name="connsiteX1383" fmla="*/ 3858672 w 3862373"/>
                <a:gd name="connsiteY1383" fmla="*/ 1720694 h 3682908"/>
                <a:gd name="connsiteX1384" fmla="*/ 3862373 w 3862373"/>
                <a:gd name="connsiteY1384" fmla="*/ 1793978 h 3682908"/>
                <a:gd name="connsiteX1385" fmla="*/ 3862353 w 3862373"/>
                <a:gd name="connsiteY1385" fmla="*/ 1794377 h 3682908"/>
                <a:gd name="connsiteX1386" fmla="*/ 3838294 w 3862373"/>
                <a:gd name="connsiteY1386" fmla="*/ 1784412 h 3682908"/>
                <a:gd name="connsiteX1387" fmla="*/ 3826845 w 3862373"/>
                <a:gd name="connsiteY1387" fmla="*/ 1756774 h 3682908"/>
                <a:gd name="connsiteX1388" fmla="*/ 3838294 w 3862373"/>
                <a:gd name="connsiteY1388" fmla="*/ 1729135 h 3682908"/>
                <a:gd name="connsiteX1389" fmla="*/ 3771293 w 3862373"/>
                <a:gd name="connsiteY1389" fmla="*/ 1717686 h 3682908"/>
                <a:gd name="connsiteX1390" fmla="*/ 3810379 w 3862373"/>
                <a:gd name="connsiteY1390" fmla="*/ 1756774 h 3682908"/>
                <a:gd name="connsiteX1391" fmla="*/ 3771293 w 3862373"/>
                <a:gd name="connsiteY1391" fmla="*/ 1795860 h 3682908"/>
                <a:gd name="connsiteX1392" fmla="*/ 3732205 w 3862373"/>
                <a:gd name="connsiteY1392" fmla="*/ 1756774 h 3682908"/>
                <a:gd name="connsiteX1393" fmla="*/ 3771293 w 3862373"/>
                <a:gd name="connsiteY1393" fmla="*/ 1717686 h 3682908"/>
                <a:gd name="connsiteX1394" fmla="*/ 3679017 w 3862373"/>
                <a:gd name="connsiteY1394" fmla="*/ 1717686 h 3682908"/>
                <a:gd name="connsiteX1395" fmla="*/ 3718103 w 3862373"/>
                <a:gd name="connsiteY1395" fmla="*/ 1756774 h 3682908"/>
                <a:gd name="connsiteX1396" fmla="*/ 3679017 w 3862373"/>
                <a:gd name="connsiteY1396" fmla="*/ 1795860 h 3682908"/>
                <a:gd name="connsiteX1397" fmla="*/ 3639929 w 3862373"/>
                <a:gd name="connsiteY1397" fmla="*/ 1756774 h 3682908"/>
                <a:gd name="connsiteX1398" fmla="*/ 3679017 w 3862373"/>
                <a:gd name="connsiteY1398" fmla="*/ 1717686 h 3682908"/>
                <a:gd name="connsiteX1399" fmla="*/ 3584377 w 3862373"/>
                <a:gd name="connsiteY1399" fmla="*/ 1717686 h 3682908"/>
                <a:gd name="connsiteX1400" fmla="*/ 3623463 w 3862373"/>
                <a:gd name="connsiteY1400" fmla="*/ 1756774 h 3682908"/>
                <a:gd name="connsiteX1401" fmla="*/ 3584377 w 3862373"/>
                <a:gd name="connsiteY1401" fmla="*/ 1795860 h 3682908"/>
                <a:gd name="connsiteX1402" fmla="*/ 3545289 w 3862373"/>
                <a:gd name="connsiteY1402" fmla="*/ 1756774 h 3682908"/>
                <a:gd name="connsiteX1403" fmla="*/ 3584377 w 3862373"/>
                <a:gd name="connsiteY1403" fmla="*/ 1717686 h 3682908"/>
                <a:gd name="connsiteX1404" fmla="*/ 3489737 w 3862373"/>
                <a:gd name="connsiteY1404" fmla="*/ 1717686 h 3682908"/>
                <a:gd name="connsiteX1405" fmla="*/ 3528823 w 3862373"/>
                <a:gd name="connsiteY1405" fmla="*/ 1756774 h 3682908"/>
                <a:gd name="connsiteX1406" fmla="*/ 3489737 w 3862373"/>
                <a:gd name="connsiteY1406" fmla="*/ 1795860 h 3682908"/>
                <a:gd name="connsiteX1407" fmla="*/ 3450649 w 3862373"/>
                <a:gd name="connsiteY1407" fmla="*/ 1756774 h 3682908"/>
                <a:gd name="connsiteX1408" fmla="*/ 3489737 w 3862373"/>
                <a:gd name="connsiteY1408" fmla="*/ 1717686 h 3682908"/>
                <a:gd name="connsiteX1409" fmla="*/ 3392731 w 3862373"/>
                <a:gd name="connsiteY1409" fmla="*/ 1717686 h 3682908"/>
                <a:gd name="connsiteX1410" fmla="*/ 3431819 w 3862373"/>
                <a:gd name="connsiteY1410" fmla="*/ 1756774 h 3682908"/>
                <a:gd name="connsiteX1411" fmla="*/ 3392731 w 3862373"/>
                <a:gd name="connsiteY1411" fmla="*/ 1795860 h 3682908"/>
                <a:gd name="connsiteX1412" fmla="*/ 3353644 w 3862373"/>
                <a:gd name="connsiteY1412" fmla="*/ 1756774 h 3682908"/>
                <a:gd name="connsiteX1413" fmla="*/ 3392731 w 3862373"/>
                <a:gd name="connsiteY1413" fmla="*/ 1717686 h 3682908"/>
                <a:gd name="connsiteX1414" fmla="*/ 3300457 w 3862373"/>
                <a:gd name="connsiteY1414" fmla="*/ 1717686 h 3682908"/>
                <a:gd name="connsiteX1415" fmla="*/ 3339544 w 3862373"/>
                <a:gd name="connsiteY1415" fmla="*/ 1756774 h 3682908"/>
                <a:gd name="connsiteX1416" fmla="*/ 3300457 w 3862373"/>
                <a:gd name="connsiteY1416" fmla="*/ 1795860 h 3682908"/>
                <a:gd name="connsiteX1417" fmla="*/ 3261369 w 3862373"/>
                <a:gd name="connsiteY1417" fmla="*/ 1756774 h 3682908"/>
                <a:gd name="connsiteX1418" fmla="*/ 3300457 w 3862373"/>
                <a:gd name="connsiteY1418" fmla="*/ 1717686 h 3682908"/>
                <a:gd name="connsiteX1419" fmla="*/ 3205817 w 3862373"/>
                <a:gd name="connsiteY1419" fmla="*/ 1717686 h 3682908"/>
                <a:gd name="connsiteX1420" fmla="*/ 3244904 w 3862373"/>
                <a:gd name="connsiteY1420" fmla="*/ 1756774 h 3682908"/>
                <a:gd name="connsiteX1421" fmla="*/ 3205817 w 3862373"/>
                <a:gd name="connsiteY1421" fmla="*/ 1795860 h 3682908"/>
                <a:gd name="connsiteX1422" fmla="*/ 3166729 w 3862373"/>
                <a:gd name="connsiteY1422" fmla="*/ 1756774 h 3682908"/>
                <a:gd name="connsiteX1423" fmla="*/ 3205817 w 3862373"/>
                <a:gd name="connsiteY1423" fmla="*/ 1717686 h 3682908"/>
                <a:gd name="connsiteX1424" fmla="*/ 3111175 w 3862373"/>
                <a:gd name="connsiteY1424" fmla="*/ 1717686 h 3682908"/>
                <a:gd name="connsiteX1425" fmla="*/ 3150263 w 3862373"/>
                <a:gd name="connsiteY1425" fmla="*/ 1756774 h 3682908"/>
                <a:gd name="connsiteX1426" fmla="*/ 3111175 w 3862373"/>
                <a:gd name="connsiteY1426" fmla="*/ 1795860 h 3682908"/>
                <a:gd name="connsiteX1427" fmla="*/ 3072088 w 3862373"/>
                <a:gd name="connsiteY1427" fmla="*/ 1756774 h 3682908"/>
                <a:gd name="connsiteX1428" fmla="*/ 3111175 w 3862373"/>
                <a:gd name="connsiteY1428" fmla="*/ 1717686 h 3682908"/>
                <a:gd name="connsiteX1429" fmla="*/ 3018902 w 3862373"/>
                <a:gd name="connsiteY1429" fmla="*/ 1717686 h 3682908"/>
                <a:gd name="connsiteX1430" fmla="*/ 3057989 w 3862373"/>
                <a:gd name="connsiteY1430" fmla="*/ 1756774 h 3682908"/>
                <a:gd name="connsiteX1431" fmla="*/ 3018902 w 3862373"/>
                <a:gd name="connsiteY1431" fmla="*/ 1795860 h 3682908"/>
                <a:gd name="connsiteX1432" fmla="*/ 2979815 w 3862373"/>
                <a:gd name="connsiteY1432" fmla="*/ 1756774 h 3682908"/>
                <a:gd name="connsiteX1433" fmla="*/ 3018902 w 3862373"/>
                <a:gd name="connsiteY1433" fmla="*/ 1717686 h 3682908"/>
                <a:gd name="connsiteX1434" fmla="*/ 2924263 w 3862373"/>
                <a:gd name="connsiteY1434" fmla="*/ 1717686 h 3682908"/>
                <a:gd name="connsiteX1435" fmla="*/ 2963349 w 3862373"/>
                <a:gd name="connsiteY1435" fmla="*/ 1756774 h 3682908"/>
                <a:gd name="connsiteX1436" fmla="*/ 2924263 w 3862373"/>
                <a:gd name="connsiteY1436" fmla="*/ 1795860 h 3682908"/>
                <a:gd name="connsiteX1437" fmla="*/ 2885175 w 3862373"/>
                <a:gd name="connsiteY1437" fmla="*/ 1756774 h 3682908"/>
                <a:gd name="connsiteX1438" fmla="*/ 2924263 w 3862373"/>
                <a:gd name="connsiteY1438" fmla="*/ 1717686 h 3682908"/>
                <a:gd name="connsiteX1439" fmla="*/ 2831988 w 3862373"/>
                <a:gd name="connsiteY1439" fmla="*/ 1717686 h 3682908"/>
                <a:gd name="connsiteX1440" fmla="*/ 2871075 w 3862373"/>
                <a:gd name="connsiteY1440" fmla="*/ 1756774 h 3682908"/>
                <a:gd name="connsiteX1441" fmla="*/ 2831988 w 3862373"/>
                <a:gd name="connsiteY1441" fmla="*/ 1795860 h 3682908"/>
                <a:gd name="connsiteX1442" fmla="*/ 2792901 w 3862373"/>
                <a:gd name="connsiteY1442" fmla="*/ 1756774 h 3682908"/>
                <a:gd name="connsiteX1443" fmla="*/ 2831988 w 3862373"/>
                <a:gd name="connsiteY1443" fmla="*/ 1717686 h 3682908"/>
                <a:gd name="connsiteX1444" fmla="*/ 2737359 w 3862373"/>
                <a:gd name="connsiteY1444" fmla="*/ 1717686 h 3682908"/>
                <a:gd name="connsiteX1445" fmla="*/ 2776434 w 3862373"/>
                <a:gd name="connsiteY1445" fmla="*/ 1756774 h 3682908"/>
                <a:gd name="connsiteX1446" fmla="*/ 2737359 w 3862373"/>
                <a:gd name="connsiteY1446" fmla="*/ 1795860 h 3682908"/>
                <a:gd name="connsiteX1447" fmla="*/ 2698265 w 3862373"/>
                <a:gd name="connsiteY1447" fmla="*/ 1756774 h 3682908"/>
                <a:gd name="connsiteX1448" fmla="*/ 2737359 w 3862373"/>
                <a:gd name="connsiteY1448" fmla="*/ 1717686 h 3682908"/>
                <a:gd name="connsiteX1449" fmla="*/ 2645073 w 3862373"/>
                <a:gd name="connsiteY1449" fmla="*/ 1717686 h 3682908"/>
                <a:gd name="connsiteX1450" fmla="*/ 2684164 w 3862373"/>
                <a:gd name="connsiteY1450" fmla="*/ 1756774 h 3682908"/>
                <a:gd name="connsiteX1451" fmla="*/ 2645073 w 3862373"/>
                <a:gd name="connsiteY1451" fmla="*/ 1795860 h 3682908"/>
                <a:gd name="connsiteX1452" fmla="*/ 2605987 w 3862373"/>
                <a:gd name="connsiteY1452" fmla="*/ 1756774 h 3682908"/>
                <a:gd name="connsiteX1453" fmla="*/ 2645073 w 3862373"/>
                <a:gd name="connsiteY1453" fmla="*/ 1717686 h 3682908"/>
                <a:gd name="connsiteX1454" fmla="*/ 2550436 w 3862373"/>
                <a:gd name="connsiteY1454" fmla="*/ 1717686 h 3682908"/>
                <a:gd name="connsiteX1455" fmla="*/ 2589522 w 3862373"/>
                <a:gd name="connsiteY1455" fmla="*/ 1756774 h 3682908"/>
                <a:gd name="connsiteX1456" fmla="*/ 2550436 w 3862373"/>
                <a:gd name="connsiteY1456" fmla="*/ 1795860 h 3682908"/>
                <a:gd name="connsiteX1457" fmla="*/ 2511353 w 3862373"/>
                <a:gd name="connsiteY1457" fmla="*/ 1756774 h 3682908"/>
                <a:gd name="connsiteX1458" fmla="*/ 2550436 w 3862373"/>
                <a:gd name="connsiteY1458" fmla="*/ 1717686 h 3682908"/>
                <a:gd name="connsiteX1459" fmla="*/ 2458164 w 3862373"/>
                <a:gd name="connsiteY1459" fmla="*/ 1717686 h 3682908"/>
                <a:gd name="connsiteX1460" fmla="*/ 2497252 w 3862373"/>
                <a:gd name="connsiteY1460" fmla="*/ 1756774 h 3682908"/>
                <a:gd name="connsiteX1461" fmla="*/ 2458164 w 3862373"/>
                <a:gd name="connsiteY1461" fmla="*/ 1795860 h 3682908"/>
                <a:gd name="connsiteX1462" fmla="*/ 2419080 w 3862373"/>
                <a:gd name="connsiteY1462" fmla="*/ 1756774 h 3682908"/>
                <a:gd name="connsiteX1463" fmla="*/ 2458164 w 3862373"/>
                <a:gd name="connsiteY1463" fmla="*/ 1717686 h 3682908"/>
                <a:gd name="connsiteX1464" fmla="*/ 2363525 w 3862373"/>
                <a:gd name="connsiteY1464" fmla="*/ 1717686 h 3682908"/>
                <a:gd name="connsiteX1465" fmla="*/ 2402611 w 3862373"/>
                <a:gd name="connsiteY1465" fmla="*/ 1756774 h 3682908"/>
                <a:gd name="connsiteX1466" fmla="*/ 2363525 w 3862373"/>
                <a:gd name="connsiteY1466" fmla="*/ 1795860 h 3682908"/>
                <a:gd name="connsiteX1467" fmla="*/ 2324438 w 3862373"/>
                <a:gd name="connsiteY1467" fmla="*/ 1756774 h 3682908"/>
                <a:gd name="connsiteX1468" fmla="*/ 2363525 w 3862373"/>
                <a:gd name="connsiteY1468" fmla="*/ 1717686 h 3682908"/>
                <a:gd name="connsiteX1469" fmla="*/ 951054 w 3862373"/>
                <a:gd name="connsiteY1469" fmla="*/ 1717686 h 3682908"/>
                <a:gd name="connsiteX1470" fmla="*/ 990138 w 3862373"/>
                <a:gd name="connsiteY1470" fmla="*/ 1756774 h 3682908"/>
                <a:gd name="connsiteX1471" fmla="*/ 951054 w 3862373"/>
                <a:gd name="connsiteY1471" fmla="*/ 1795860 h 3682908"/>
                <a:gd name="connsiteX1472" fmla="*/ 911970 w 3862373"/>
                <a:gd name="connsiteY1472" fmla="*/ 1756774 h 3682908"/>
                <a:gd name="connsiteX1473" fmla="*/ 951054 w 3862373"/>
                <a:gd name="connsiteY1473" fmla="*/ 1717686 h 3682908"/>
                <a:gd name="connsiteX1474" fmla="*/ 577233 w 3862373"/>
                <a:gd name="connsiteY1474" fmla="*/ 1717686 h 3682908"/>
                <a:gd name="connsiteX1475" fmla="*/ 616327 w 3862373"/>
                <a:gd name="connsiteY1475" fmla="*/ 1756774 h 3682908"/>
                <a:gd name="connsiteX1476" fmla="*/ 577233 w 3862373"/>
                <a:gd name="connsiteY1476" fmla="*/ 1795860 h 3682908"/>
                <a:gd name="connsiteX1477" fmla="*/ 538140 w 3862373"/>
                <a:gd name="connsiteY1477" fmla="*/ 1756774 h 3682908"/>
                <a:gd name="connsiteX1478" fmla="*/ 577233 w 3862373"/>
                <a:gd name="connsiteY1478" fmla="*/ 1717686 h 3682908"/>
                <a:gd name="connsiteX1479" fmla="*/ 484950 w 3862373"/>
                <a:gd name="connsiteY1479" fmla="*/ 1717686 h 3682908"/>
                <a:gd name="connsiteX1480" fmla="*/ 524038 w 3862373"/>
                <a:gd name="connsiteY1480" fmla="*/ 1756774 h 3682908"/>
                <a:gd name="connsiteX1481" fmla="*/ 484950 w 3862373"/>
                <a:gd name="connsiteY1481" fmla="*/ 1795860 h 3682908"/>
                <a:gd name="connsiteX1482" fmla="*/ 445871 w 3862373"/>
                <a:gd name="connsiteY1482" fmla="*/ 1756774 h 3682908"/>
                <a:gd name="connsiteX1483" fmla="*/ 484950 w 3862373"/>
                <a:gd name="connsiteY1483" fmla="*/ 1717686 h 3682908"/>
                <a:gd name="connsiteX1484" fmla="*/ 390308 w 3862373"/>
                <a:gd name="connsiteY1484" fmla="*/ 1717686 h 3682908"/>
                <a:gd name="connsiteX1485" fmla="*/ 429402 w 3862373"/>
                <a:gd name="connsiteY1485" fmla="*/ 1756774 h 3682908"/>
                <a:gd name="connsiteX1486" fmla="*/ 390308 w 3862373"/>
                <a:gd name="connsiteY1486" fmla="*/ 1795860 h 3682908"/>
                <a:gd name="connsiteX1487" fmla="*/ 351231 w 3862373"/>
                <a:gd name="connsiteY1487" fmla="*/ 1756774 h 3682908"/>
                <a:gd name="connsiteX1488" fmla="*/ 390308 w 3862373"/>
                <a:gd name="connsiteY1488" fmla="*/ 1717686 h 3682908"/>
                <a:gd name="connsiteX1489" fmla="*/ 298037 w 3862373"/>
                <a:gd name="connsiteY1489" fmla="*/ 1717686 h 3682908"/>
                <a:gd name="connsiteX1490" fmla="*/ 337130 w 3862373"/>
                <a:gd name="connsiteY1490" fmla="*/ 1756774 h 3682908"/>
                <a:gd name="connsiteX1491" fmla="*/ 298037 w 3862373"/>
                <a:gd name="connsiteY1491" fmla="*/ 1795860 h 3682908"/>
                <a:gd name="connsiteX1492" fmla="*/ 258948 w 3862373"/>
                <a:gd name="connsiteY1492" fmla="*/ 1756774 h 3682908"/>
                <a:gd name="connsiteX1493" fmla="*/ 298037 w 3862373"/>
                <a:gd name="connsiteY1493" fmla="*/ 1717686 h 3682908"/>
                <a:gd name="connsiteX1494" fmla="*/ 3854460 w 3862373"/>
                <a:gd name="connsiteY1494" fmla="*/ 1637264 h 3682908"/>
                <a:gd name="connsiteX1495" fmla="*/ 3858001 w 3862373"/>
                <a:gd name="connsiteY1495" fmla="*/ 1707402 h 3682908"/>
                <a:gd name="connsiteX1496" fmla="*/ 3838292 w 3862373"/>
                <a:gd name="connsiteY1496" fmla="*/ 1699238 h 3682908"/>
                <a:gd name="connsiteX1497" fmla="*/ 3826844 w 3862373"/>
                <a:gd name="connsiteY1497" fmla="*/ 1671599 h 3682908"/>
                <a:gd name="connsiteX1498" fmla="*/ 3838292 w 3862373"/>
                <a:gd name="connsiteY1498" fmla="*/ 1643961 h 3682908"/>
                <a:gd name="connsiteX1499" fmla="*/ 3771291 w 3862373"/>
                <a:gd name="connsiteY1499" fmla="*/ 1632512 h 3682908"/>
                <a:gd name="connsiteX1500" fmla="*/ 3810379 w 3862373"/>
                <a:gd name="connsiteY1500" fmla="*/ 1671599 h 3682908"/>
                <a:gd name="connsiteX1501" fmla="*/ 3771291 w 3862373"/>
                <a:gd name="connsiteY1501" fmla="*/ 1710687 h 3682908"/>
                <a:gd name="connsiteX1502" fmla="*/ 3732204 w 3862373"/>
                <a:gd name="connsiteY1502" fmla="*/ 1671599 h 3682908"/>
                <a:gd name="connsiteX1503" fmla="*/ 3771291 w 3862373"/>
                <a:gd name="connsiteY1503" fmla="*/ 1632512 h 3682908"/>
                <a:gd name="connsiteX1504" fmla="*/ 3584377 w 3862373"/>
                <a:gd name="connsiteY1504" fmla="*/ 1632512 h 3682908"/>
                <a:gd name="connsiteX1505" fmla="*/ 3623463 w 3862373"/>
                <a:gd name="connsiteY1505" fmla="*/ 1671599 h 3682908"/>
                <a:gd name="connsiteX1506" fmla="*/ 3584377 w 3862373"/>
                <a:gd name="connsiteY1506" fmla="*/ 1710687 h 3682908"/>
                <a:gd name="connsiteX1507" fmla="*/ 3545289 w 3862373"/>
                <a:gd name="connsiteY1507" fmla="*/ 1671599 h 3682908"/>
                <a:gd name="connsiteX1508" fmla="*/ 3584377 w 3862373"/>
                <a:gd name="connsiteY1508" fmla="*/ 1632512 h 3682908"/>
                <a:gd name="connsiteX1509" fmla="*/ 3489737 w 3862373"/>
                <a:gd name="connsiteY1509" fmla="*/ 1632512 h 3682908"/>
                <a:gd name="connsiteX1510" fmla="*/ 3528823 w 3862373"/>
                <a:gd name="connsiteY1510" fmla="*/ 1671599 h 3682908"/>
                <a:gd name="connsiteX1511" fmla="*/ 3489737 w 3862373"/>
                <a:gd name="connsiteY1511" fmla="*/ 1710687 h 3682908"/>
                <a:gd name="connsiteX1512" fmla="*/ 3450649 w 3862373"/>
                <a:gd name="connsiteY1512" fmla="*/ 1671599 h 3682908"/>
                <a:gd name="connsiteX1513" fmla="*/ 3489737 w 3862373"/>
                <a:gd name="connsiteY1513" fmla="*/ 1632512 h 3682908"/>
                <a:gd name="connsiteX1514" fmla="*/ 3392731 w 3862373"/>
                <a:gd name="connsiteY1514" fmla="*/ 1632512 h 3682908"/>
                <a:gd name="connsiteX1515" fmla="*/ 3431819 w 3862373"/>
                <a:gd name="connsiteY1515" fmla="*/ 1671599 h 3682908"/>
                <a:gd name="connsiteX1516" fmla="*/ 3392731 w 3862373"/>
                <a:gd name="connsiteY1516" fmla="*/ 1710687 h 3682908"/>
                <a:gd name="connsiteX1517" fmla="*/ 3353644 w 3862373"/>
                <a:gd name="connsiteY1517" fmla="*/ 1671599 h 3682908"/>
                <a:gd name="connsiteX1518" fmla="*/ 3392731 w 3862373"/>
                <a:gd name="connsiteY1518" fmla="*/ 1632512 h 3682908"/>
                <a:gd name="connsiteX1519" fmla="*/ 2924263 w 3862373"/>
                <a:gd name="connsiteY1519" fmla="*/ 1632512 h 3682908"/>
                <a:gd name="connsiteX1520" fmla="*/ 2963349 w 3862373"/>
                <a:gd name="connsiteY1520" fmla="*/ 1671599 h 3682908"/>
                <a:gd name="connsiteX1521" fmla="*/ 2924263 w 3862373"/>
                <a:gd name="connsiteY1521" fmla="*/ 1710687 h 3682908"/>
                <a:gd name="connsiteX1522" fmla="*/ 2885175 w 3862373"/>
                <a:gd name="connsiteY1522" fmla="*/ 1671599 h 3682908"/>
                <a:gd name="connsiteX1523" fmla="*/ 2924263 w 3862373"/>
                <a:gd name="connsiteY1523" fmla="*/ 1632512 h 3682908"/>
                <a:gd name="connsiteX1524" fmla="*/ 2458164 w 3862373"/>
                <a:gd name="connsiteY1524" fmla="*/ 1632512 h 3682908"/>
                <a:gd name="connsiteX1525" fmla="*/ 2497252 w 3862373"/>
                <a:gd name="connsiteY1525" fmla="*/ 1671599 h 3682908"/>
                <a:gd name="connsiteX1526" fmla="*/ 2458164 w 3862373"/>
                <a:gd name="connsiteY1526" fmla="*/ 1710687 h 3682908"/>
                <a:gd name="connsiteX1527" fmla="*/ 2419080 w 3862373"/>
                <a:gd name="connsiteY1527" fmla="*/ 1671599 h 3682908"/>
                <a:gd name="connsiteX1528" fmla="*/ 2458164 w 3862373"/>
                <a:gd name="connsiteY1528" fmla="*/ 1632512 h 3682908"/>
                <a:gd name="connsiteX1529" fmla="*/ 951057 w 3862373"/>
                <a:gd name="connsiteY1529" fmla="*/ 1632512 h 3682908"/>
                <a:gd name="connsiteX1530" fmla="*/ 990141 w 3862373"/>
                <a:gd name="connsiteY1530" fmla="*/ 1671599 h 3682908"/>
                <a:gd name="connsiteX1531" fmla="*/ 951057 w 3862373"/>
                <a:gd name="connsiteY1531" fmla="*/ 1710687 h 3682908"/>
                <a:gd name="connsiteX1532" fmla="*/ 911973 w 3862373"/>
                <a:gd name="connsiteY1532" fmla="*/ 1671599 h 3682908"/>
                <a:gd name="connsiteX1533" fmla="*/ 951057 w 3862373"/>
                <a:gd name="connsiteY1533" fmla="*/ 1632512 h 3682908"/>
                <a:gd name="connsiteX1534" fmla="*/ 856425 w 3862373"/>
                <a:gd name="connsiteY1534" fmla="*/ 1632512 h 3682908"/>
                <a:gd name="connsiteX1535" fmla="*/ 895509 w 3862373"/>
                <a:gd name="connsiteY1535" fmla="*/ 1671599 h 3682908"/>
                <a:gd name="connsiteX1536" fmla="*/ 856425 w 3862373"/>
                <a:gd name="connsiteY1536" fmla="*/ 1710687 h 3682908"/>
                <a:gd name="connsiteX1537" fmla="*/ 817341 w 3862373"/>
                <a:gd name="connsiteY1537" fmla="*/ 1671599 h 3682908"/>
                <a:gd name="connsiteX1538" fmla="*/ 856425 w 3862373"/>
                <a:gd name="connsiteY1538" fmla="*/ 1632512 h 3682908"/>
                <a:gd name="connsiteX1539" fmla="*/ 669521 w 3862373"/>
                <a:gd name="connsiteY1539" fmla="*/ 1632512 h 3682908"/>
                <a:gd name="connsiteX1540" fmla="*/ 708609 w 3862373"/>
                <a:gd name="connsiteY1540" fmla="*/ 1671599 h 3682908"/>
                <a:gd name="connsiteX1541" fmla="*/ 669521 w 3862373"/>
                <a:gd name="connsiteY1541" fmla="*/ 1710687 h 3682908"/>
                <a:gd name="connsiteX1542" fmla="*/ 630433 w 3862373"/>
                <a:gd name="connsiteY1542" fmla="*/ 1671599 h 3682908"/>
                <a:gd name="connsiteX1543" fmla="*/ 669521 w 3862373"/>
                <a:gd name="connsiteY1543" fmla="*/ 1632512 h 3682908"/>
                <a:gd name="connsiteX1544" fmla="*/ 577237 w 3862373"/>
                <a:gd name="connsiteY1544" fmla="*/ 1632512 h 3682908"/>
                <a:gd name="connsiteX1545" fmla="*/ 616330 w 3862373"/>
                <a:gd name="connsiteY1545" fmla="*/ 1671599 h 3682908"/>
                <a:gd name="connsiteX1546" fmla="*/ 577237 w 3862373"/>
                <a:gd name="connsiteY1546" fmla="*/ 1710687 h 3682908"/>
                <a:gd name="connsiteX1547" fmla="*/ 538144 w 3862373"/>
                <a:gd name="connsiteY1547" fmla="*/ 1671599 h 3682908"/>
                <a:gd name="connsiteX1548" fmla="*/ 577237 w 3862373"/>
                <a:gd name="connsiteY1548" fmla="*/ 1632512 h 3682908"/>
                <a:gd name="connsiteX1549" fmla="*/ 484957 w 3862373"/>
                <a:gd name="connsiteY1549" fmla="*/ 1632512 h 3682908"/>
                <a:gd name="connsiteX1550" fmla="*/ 524042 w 3862373"/>
                <a:gd name="connsiteY1550" fmla="*/ 1671599 h 3682908"/>
                <a:gd name="connsiteX1551" fmla="*/ 484957 w 3862373"/>
                <a:gd name="connsiteY1551" fmla="*/ 1710687 h 3682908"/>
                <a:gd name="connsiteX1552" fmla="*/ 445875 w 3862373"/>
                <a:gd name="connsiteY1552" fmla="*/ 1671599 h 3682908"/>
                <a:gd name="connsiteX1553" fmla="*/ 484957 w 3862373"/>
                <a:gd name="connsiteY1553" fmla="*/ 1632512 h 3682908"/>
                <a:gd name="connsiteX1554" fmla="*/ 390314 w 3862373"/>
                <a:gd name="connsiteY1554" fmla="*/ 1632512 h 3682908"/>
                <a:gd name="connsiteX1555" fmla="*/ 429406 w 3862373"/>
                <a:gd name="connsiteY1555" fmla="*/ 1671599 h 3682908"/>
                <a:gd name="connsiteX1556" fmla="*/ 390314 w 3862373"/>
                <a:gd name="connsiteY1556" fmla="*/ 1710687 h 3682908"/>
                <a:gd name="connsiteX1557" fmla="*/ 351235 w 3862373"/>
                <a:gd name="connsiteY1557" fmla="*/ 1671599 h 3682908"/>
                <a:gd name="connsiteX1558" fmla="*/ 390314 w 3862373"/>
                <a:gd name="connsiteY1558" fmla="*/ 1632512 h 3682908"/>
                <a:gd name="connsiteX1559" fmla="*/ 298040 w 3862373"/>
                <a:gd name="connsiteY1559" fmla="*/ 1632512 h 3682908"/>
                <a:gd name="connsiteX1560" fmla="*/ 337133 w 3862373"/>
                <a:gd name="connsiteY1560" fmla="*/ 1671599 h 3682908"/>
                <a:gd name="connsiteX1561" fmla="*/ 298040 w 3862373"/>
                <a:gd name="connsiteY1561" fmla="*/ 1710687 h 3682908"/>
                <a:gd name="connsiteX1562" fmla="*/ 258951 w 3862373"/>
                <a:gd name="connsiteY1562" fmla="*/ 1671599 h 3682908"/>
                <a:gd name="connsiteX1563" fmla="*/ 298040 w 3862373"/>
                <a:gd name="connsiteY1563" fmla="*/ 1632512 h 3682908"/>
                <a:gd name="connsiteX1564" fmla="*/ 3679017 w 3862373"/>
                <a:gd name="connsiteY1564" fmla="*/ 1632512 h 3682908"/>
                <a:gd name="connsiteX1565" fmla="*/ 3718103 w 3862373"/>
                <a:gd name="connsiteY1565" fmla="*/ 1671598 h 3682908"/>
                <a:gd name="connsiteX1566" fmla="*/ 3679017 w 3862373"/>
                <a:gd name="connsiteY1566" fmla="*/ 1710685 h 3682908"/>
                <a:gd name="connsiteX1567" fmla="*/ 3639929 w 3862373"/>
                <a:gd name="connsiteY1567" fmla="*/ 1671598 h 3682908"/>
                <a:gd name="connsiteX1568" fmla="*/ 3679017 w 3862373"/>
                <a:gd name="connsiteY1568" fmla="*/ 1632512 h 3682908"/>
                <a:gd name="connsiteX1569" fmla="*/ 3300455 w 3862373"/>
                <a:gd name="connsiteY1569" fmla="*/ 1632512 h 3682908"/>
                <a:gd name="connsiteX1570" fmla="*/ 3339543 w 3862373"/>
                <a:gd name="connsiteY1570" fmla="*/ 1671598 h 3682908"/>
                <a:gd name="connsiteX1571" fmla="*/ 3300455 w 3862373"/>
                <a:gd name="connsiteY1571" fmla="*/ 1710685 h 3682908"/>
                <a:gd name="connsiteX1572" fmla="*/ 3261368 w 3862373"/>
                <a:gd name="connsiteY1572" fmla="*/ 1671598 h 3682908"/>
                <a:gd name="connsiteX1573" fmla="*/ 3300455 w 3862373"/>
                <a:gd name="connsiteY1573" fmla="*/ 1632512 h 3682908"/>
                <a:gd name="connsiteX1574" fmla="*/ 3111175 w 3862373"/>
                <a:gd name="connsiteY1574" fmla="*/ 1632512 h 3682908"/>
                <a:gd name="connsiteX1575" fmla="*/ 3150263 w 3862373"/>
                <a:gd name="connsiteY1575" fmla="*/ 1671598 h 3682908"/>
                <a:gd name="connsiteX1576" fmla="*/ 3111175 w 3862373"/>
                <a:gd name="connsiteY1576" fmla="*/ 1710685 h 3682908"/>
                <a:gd name="connsiteX1577" fmla="*/ 3072088 w 3862373"/>
                <a:gd name="connsiteY1577" fmla="*/ 1671598 h 3682908"/>
                <a:gd name="connsiteX1578" fmla="*/ 3111175 w 3862373"/>
                <a:gd name="connsiteY1578" fmla="*/ 1632512 h 3682908"/>
                <a:gd name="connsiteX1579" fmla="*/ 3018902 w 3862373"/>
                <a:gd name="connsiteY1579" fmla="*/ 1632512 h 3682908"/>
                <a:gd name="connsiteX1580" fmla="*/ 3057989 w 3862373"/>
                <a:gd name="connsiteY1580" fmla="*/ 1671598 h 3682908"/>
                <a:gd name="connsiteX1581" fmla="*/ 3018902 w 3862373"/>
                <a:gd name="connsiteY1581" fmla="*/ 1710685 h 3682908"/>
                <a:gd name="connsiteX1582" fmla="*/ 2979815 w 3862373"/>
                <a:gd name="connsiteY1582" fmla="*/ 1671598 h 3682908"/>
                <a:gd name="connsiteX1583" fmla="*/ 3018902 w 3862373"/>
                <a:gd name="connsiteY1583" fmla="*/ 1632512 h 3682908"/>
                <a:gd name="connsiteX1584" fmla="*/ 2831987 w 3862373"/>
                <a:gd name="connsiteY1584" fmla="*/ 1632512 h 3682908"/>
                <a:gd name="connsiteX1585" fmla="*/ 2871074 w 3862373"/>
                <a:gd name="connsiteY1585" fmla="*/ 1671598 h 3682908"/>
                <a:gd name="connsiteX1586" fmla="*/ 2831987 w 3862373"/>
                <a:gd name="connsiteY1586" fmla="*/ 1710685 h 3682908"/>
                <a:gd name="connsiteX1587" fmla="*/ 2792900 w 3862373"/>
                <a:gd name="connsiteY1587" fmla="*/ 1671598 h 3682908"/>
                <a:gd name="connsiteX1588" fmla="*/ 2831987 w 3862373"/>
                <a:gd name="connsiteY1588" fmla="*/ 1632512 h 3682908"/>
                <a:gd name="connsiteX1589" fmla="*/ 2737359 w 3862373"/>
                <a:gd name="connsiteY1589" fmla="*/ 1632512 h 3682908"/>
                <a:gd name="connsiteX1590" fmla="*/ 2776434 w 3862373"/>
                <a:gd name="connsiteY1590" fmla="*/ 1671598 h 3682908"/>
                <a:gd name="connsiteX1591" fmla="*/ 2737359 w 3862373"/>
                <a:gd name="connsiteY1591" fmla="*/ 1710685 h 3682908"/>
                <a:gd name="connsiteX1592" fmla="*/ 2698267 w 3862373"/>
                <a:gd name="connsiteY1592" fmla="*/ 1671598 h 3682908"/>
                <a:gd name="connsiteX1593" fmla="*/ 2737359 w 3862373"/>
                <a:gd name="connsiteY1593" fmla="*/ 1632512 h 3682908"/>
                <a:gd name="connsiteX1594" fmla="*/ 2645073 w 3862373"/>
                <a:gd name="connsiteY1594" fmla="*/ 1632512 h 3682908"/>
                <a:gd name="connsiteX1595" fmla="*/ 2684164 w 3862373"/>
                <a:gd name="connsiteY1595" fmla="*/ 1671598 h 3682908"/>
                <a:gd name="connsiteX1596" fmla="*/ 2645073 w 3862373"/>
                <a:gd name="connsiteY1596" fmla="*/ 1710685 h 3682908"/>
                <a:gd name="connsiteX1597" fmla="*/ 2605987 w 3862373"/>
                <a:gd name="connsiteY1597" fmla="*/ 1671598 h 3682908"/>
                <a:gd name="connsiteX1598" fmla="*/ 2645073 w 3862373"/>
                <a:gd name="connsiteY1598" fmla="*/ 1632512 h 3682908"/>
                <a:gd name="connsiteX1599" fmla="*/ 2550437 w 3862373"/>
                <a:gd name="connsiteY1599" fmla="*/ 1632512 h 3682908"/>
                <a:gd name="connsiteX1600" fmla="*/ 2589522 w 3862373"/>
                <a:gd name="connsiteY1600" fmla="*/ 1671598 h 3682908"/>
                <a:gd name="connsiteX1601" fmla="*/ 2550437 w 3862373"/>
                <a:gd name="connsiteY1601" fmla="*/ 1710685 h 3682908"/>
                <a:gd name="connsiteX1602" fmla="*/ 2511353 w 3862373"/>
                <a:gd name="connsiteY1602" fmla="*/ 1671598 h 3682908"/>
                <a:gd name="connsiteX1603" fmla="*/ 2550437 w 3862373"/>
                <a:gd name="connsiteY1603" fmla="*/ 1632512 h 3682908"/>
                <a:gd name="connsiteX1604" fmla="*/ 2363525 w 3862373"/>
                <a:gd name="connsiteY1604" fmla="*/ 1632512 h 3682908"/>
                <a:gd name="connsiteX1605" fmla="*/ 2402612 w 3862373"/>
                <a:gd name="connsiteY1605" fmla="*/ 1671598 h 3682908"/>
                <a:gd name="connsiteX1606" fmla="*/ 2363525 w 3862373"/>
                <a:gd name="connsiteY1606" fmla="*/ 1710685 h 3682908"/>
                <a:gd name="connsiteX1607" fmla="*/ 2324438 w 3862373"/>
                <a:gd name="connsiteY1607" fmla="*/ 1671598 h 3682908"/>
                <a:gd name="connsiteX1608" fmla="*/ 2363525 w 3862373"/>
                <a:gd name="connsiteY1608" fmla="*/ 1632512 h 3682908"/>
                <a:gd name="connsiteX1609" fmla="*/ 764159 w 3862373"/>
                <a:gd name="connsiteY1609" fmla="*/ 1632512 h 3682908"/>
                <a:gd name="connsiteX1610" fmla="*/ 803243 w 3862373"/>
                <a:gd name="connsiteY1610" fmla="*/ 1671598 h 3682908"/>
                <a:gd name="connsiteX1611" fmla="*/ 764159 w 3862373"/>
                <a:gd name="connsiteY1611" fmla="*/ 1710685 h 3682908"/>
                <a:gd name="connsiteX1612" fmla="*/ 725074 w 3862373"/>
                <a:gd name="connsiteY1612" fmla="*/ 1671598 h 3682908"/>
                <a:gd name="connsiteX1613" fmla="*/ 764159 w 3862373"/>
                <a:gd name="connsiteY1613" fmla="*/ 1632512 h 3682908"/>
                <a:gd name="connsiteX1614" fmla="*/ 3846758 w 3862373"/>
                <a:gd name="connsiteY1614" fmla="*/ 1555277 h 3682908"/>
                <a:gd name="connsiteX1615" fmla="*/ 3852080 w 3862373"/>
                <a:gd name="connsiteY1615" fmla="*/ 1590149 h 3682908"/>
                <a:gd name="connsiteX1616" fmla="*/ 3853608 w 3862373"/>
                <a:gd name="connsiteY1616" fmla="*/ 1620406 h 3682908"/>
                <a:gd name="connsiteX1617" fmla="*/ 3838292 w 3862373"/>
                <a:gd name="connsiteY1617" fmla="*/ 1614061 h 3682908"/>
                <a:gd name="connsiteX1618" fmla="*/ 3826844 w 3862373"/>
                <a:gd name="connsiteY1618" fmla="*/ 1586423 h 3682908"/>
                <a:gd name="connsiteX1619" fmla="*/ 3838292 w 3862373"/>
                <a:gd name="connsiteY1619" fmla="*/ 1558784 h 3682908"/>
                <a:gd name="connsiteX1620" fmla="*/ 3771291 w 3862373"/>
                <a:gd name="connsiteY1620" fmla="*/ 1547335 h 3682908"/>
                <a:gd name="connsiteX1621" fmla="*/ 3810379 w 3862373"/>
                <a:gd name="connsiteY1621" fmla="*/ 1586423 h 3682908"/>
                <a:gd name="connsiteX1622" fmla="*/ 3771291 w 3862373"/>
                <a:gd name="connsiteY1622" fmla="*/ 1625510 h 3682908"/>
                <a:gd name="connsiteX1623" fmla="*/ 3732204 w 3862373"/>
                <a:gd name="connsiteY1623" fmla="*/ 1586423 h 3682908"/>
                <a:gd name="connsiteX1624" fmla="*/ 3771291 w 3862373"/>
                <a:gd name="connsiteY1624" fmla="*/ 1547335 h 3682908"/>
                <a:gd name="connsiteX1625" fmla="*/ 3679017 w 3862373"/>
                <a:gd name="connsiteY1625" fmla="*/ 1547335 h 3682908"/>
                <a:gd name="connsiteX1626" fmla="*/ 3718103 w 3862373"/>
                <a:gd name="connsiteY1626" fmla="*/ 1586423 h 3682908"/>
                <a:gd name="connsiteX1627" fmla="*/ 3679017 w 3862373"/>
                <a:gd name="connsiteY1627" fmla="*/ 1625510 h 3682908"/>
                <a:gd name="connsiteX1628" fmla="*/ 3639929 w 3862373"/>
                <a:gd name="connsiteY1628" fmla="*/ 1586423 h 3682908"/>
                <a:gd name="connsiteX1629" fmla="*/ 3679017 w 3862373"/>
                <a:gd name="connsiteY1629" fmla="*/ 1547335 h 3682908"/>
                <a:gd name="connsiteX1630" fmla="*/ 3584377 w 3862373"/>
                <a:gd name="connsiteY1630" fmla="*/ 1547335 h 3682908"/>
                <a:gd name="connsiteX1631" fmla="*/ 3623463 w 3862373"/>
                <a:gd name="connsiteY1631" fmla="*/ 1586423 h 3682908"/>
                <a:gd name="connsiteX1632" fmla="*/ 3584377 w 3862373"/>
                <a:gd name="connsiteY1632" fmla="*/ 1625510 h 3682908"/>
                <a:gd name="connsiteX1633" fmla="*/ 3545289 w 3862373"/>
                <a:gd name="connsiteY1633" fmla="*/ 1586423 h 3682908"/>
                <a:gd name="connsiteX1634" fmla="*/ 3584377 w 3862373"/>
                <a:gd name="connsiteY1634" fmla="*/ 1547335 h 3682908"/>
                <a:gd name="connsiteX1635" fmla="*/ 3489737 w 3862373"/>
                <a:gd name="connsiteY1635" fmla="*/ 1547335 h 3682908"/>
                <a:gd name="connsiteX1636" fmla="*/ 3528823 w 3862373"/>
                <a:gd name="connsiteY1636" fmla="*/ 1586423 h 3682908"/>
                <a:gd name="connsiteX1637" fmla="*/ 3489737 w 3862373"/>
                <a:gd name="connsiteY1637" fmla="*/ 1625510 h 3682908"/>
                <a:gd name="connsiteX1638" fmla="*/ 3450649 w 3862373"/>
                <a:gd name="connsiteY1638" fmla="*/ 1586423 h 3682908"/>
                <a:gd name="connsiteX1639" fmla="*/ 3489737 w 3862373"/>
                <a:gd name="connsiteY1639" fmla="*/ 1547335 h 3682908"/>
                <a:gd name="connsiteX1640" fmla="*/ 3392731 w 3862373"/>
                <a:gd name="connsiteY1640" fmla="*/ 1547335 h 3682908"/>
                <a:gd name="connsiteX1641" fmla="*/ 3431819 w 3862373"/>
                <a:gd name="connsiteY1641" fmla="*/ 1586423 h 3682908"/>
                <a:gd name="connsiteX1642" fmla="*/ 3392731 w 3862373"/>
                <a:gd name="connsiteY1642" fmla="*/ 1625510 h 3682908"/>
                <a:gd name="connsiteX1643" fmla="*/ 3353644 w 3862373"/>
                <a:gd name="connsiteY1643" fmla="*/ 1586423 h 3682908"/>
                <a:gd name="connsiteX1644" fmla="*/ 3392731 w 3862373"/>
                <a:gd name="connsiteY1644" fmla="*/ 1547335 h 3682908"/>
                <a:gd name="connsiteX1645" fmla="*/ 3300455 w 3862373"/>
                <a:gd name="connsiteY1645" fmla="*/ 1547335 h 3682908"/>
                <a:gd name="connsiteX1646" fmla="*/ 3339543 w 3862373"/>
                <a:gd name="connsiteY1646" fmla="*/ 1586423 h 3682908"/>
                <a:gd name="connsiteX1647" fmla="*/ 3300455 w 3862373"/>
                <a:gd name="connsiteY1647" fmla="*/ 1625510 h 3682908"/>
                <a:gd name="connsiteX1648" fmla="*/ 3261368 w 3862373"/>
                <a:gd name="connsiteY1648" fmla="*/ 1586423 h 3682908"/>
                <a:gd name="connsiteX1649" fmla="*/ 3300455 w 3862373"/>
                <a:gd name="connsiteY1649" fmla="*/ 1547335 h 3682908"/>
                <a:gd name="connsiteX1650" fmla="*/ 2737361 w 3862373"/>
                <a:gd name="connsiteY1650" fmla="*/ 1547335 h 3682908"/>
                <a:gd name="connsiteX1651" fmla="*/ 2776434 w 3862373"/>
                <a:gd name="connsiteY1651" fmla="*/ 1586423 h 3682908"/>
                <a:gd name="connsiteX1652" fmla="*/ 2737361 w 3862373"/>
                <a:gd name="connsiteY1652" fmla="*/ 1625510 h 3682908"/>
                <a:gd name="connsiteX1653" fmla="*/ 2698267 w 3862373"/>
                <a:gd name="connsiteY1653" fmla="*/ 1586423 h 3682908"/>
                <a:gd name="connsiteX1654" fmla="*/ 2737361 w 3862373"/>
                <a:gd name="connsiteY1654" fmla="*/ 1547335 h 3682908"/>
                <a:gd name="connsiteX1655" fmla="*/ 2645073 w 3862373"/>
                <a:gd name="connsiteY1655" fmla="*/ 1547335 h 3682908"/>
                <a:gd name="connsiteX1656" fmla="*/ 2684164 w 3862373"/>
                <a:gd name="connsiteY1656" fmla="*/ 1586423 h 3682908"/>
                <a:gd name="connsiteX1657" fmla="*/ 2645073 w 3862373"/>
                <a:gd name="connsiteY1657" fmla="*/ 1625510 h 3682908"/>
                <a:gd name="connsiteX1658" fmla="*/ 2605987 w 3862373"/>
                <a:gd name="connsiteY1658" fmla="*/ 1586423 h 3682908"/>
                <a:gd name="connsiteX1659" fmla="*/ 2645073 w 3862373"/>
                <a:gd name="connsiteY1659" fmla="*/ 1547335 h 3682908"/>
                <a:gd name="connsiteX1660" fmla="*/ 2550437 w 3862373"/>
                <a:gd name="connsiteY1660" fmla="*/ 1547335 h 3682908"/>
                <a:gd name="connsiteX1661" fmla="*/ 2589523 w 3862373"/>
                <a:gd name="connsiteY1661" fmla="*/ 1586423 h 3682908"/>
                <a:gd name="connsiteX1662" fmla="*/ 2550437 w 3862373"/>
                <a:gd name="connsiteY1662" fmla="*/ 1625510 h 3682908"/>
                <a:gd name="connsiteX1663" fmla="*/ 2511353 w 3862373"/>
                <a:gd name="connsiteY1663" fmla="*/ 1586423 h 3682908"/>
                <a:gd name="connsiteX1664" fmla="*/ 2550437 w 3862373"/>
                <a:gd name="connsiteY1664" fmla="*/ 1547335 h 3682908"/>
                <a:gd name="connsiteX1665" fmla="*/ 2458164 w 3862373"/>
                <a:gd name="connsiteY1665" fmla="*/ 1547335 h 3682908"/>
                <a:gd name="connsiteX1666" fmla="*/ 2497252 w 3862373"/>
                <a:gd name="connsiteY1666" fmla="*/ 1586423 h 3682908"/>
                <a:gd name="connsiteX1667" fmla="*/ 2458164 w 3862373"/>
                <a:gd name="connsiteY1667" fmla="*/ 1625510 h 3682908"/>
                <a:gd name="connsiteX1668" fmla="*/ 2419081 w 3862373"/>
                <a:gd name="connsiteY1668" fmla="*/ 1586423 h 3682908"/>
                <a:gd name="connsiteX1669" fmla="*/ 2458164 w 3862373"/>
                <a:gd name="connsiteY1669" fmla="*/ 1547335 h 3682908"/>
                <a:gd name="connsiteX1670" fmla="*/ 951061 w 3862373"/>
                <a:gd name="connsiteY1670" fmla="*/ 1547335 h 3682908"/>
                <a:gd name="connsiteX1671" fmla="*/ 990144 w 3862373"/>
                <a:gd name="connsiteY1671" fmla="*/ 1586423 h 3682908"/>
                <a:gd name="connsiteX1672" fmla="*/ 951061 w 3862373"/>
                <a:gd name="connsiteY1672" fmla="*/ 1625510 h 3682908"/>
                <a:gd name="connsiteX1673" fmla="*/ 911977 w 3862373"/>
                <a:gd name="connsiteY1673" fmla="*/ 1586423 h 3682908"/>
                <a:gd name="connsiteX1674" fmla="*/ 951061 w 3862373"/>
                <a:gd name="connsiteY1674" fmla="*/ 1547335 h 3682908"/>
                <a:gd name="connsiteX1675" fmla="*/ 856428 w 3862373"/>
                <a:gd name="connsiteY1675" fmla="*/ 1547335 h 3682908"/>
                <a:gd name="connsiteX1676" fmla="*/ 895513 w 3862373"/>
                <a:gd name="connsiteY1676" fmla="*/ 1586423 h 3682908"/>
                <a:gd name="connsiteX1677" fmla="*/ 856428 w 3862373"/>
                <a:gd name="connsiteY1677" fmla="*/ 1625510 h 3682908"/>
                <a:gd name="connsiteX1678" fmla="*/ 817346 w 3862373"/>
                <a:gd name="connsiteY1678" fmla="*/ 1586423 h 3682908"/>
                <a:gd name="connsiteX1679" fmla="*/ 856428 w 3862373"/>
                <a:gd name="connsiteY1679" fmla="*/ 1547335 h 3682908"/>
                <a:gd name="connsiteX1680" fmla="*/ 764163 w 3862373"/>
                <a:gd name="connsiteY1680" fmla="*/ 1547335 h 3682908"/>
                <a:gd name="connsiteX1681" fmla="*/ 803247 w 3862373"/>
                <a:gd name="connsiteY1681" fmla="*/ 1586423 h 3682908"/>
                <a:gd name="connsiteX1682" fmla="*/ 764163 w 3862373"/>
                <a:gd name="connsiteY1682" fmla="*/ 1625510 h 3682908"/>
                <a:gd name="connsiteX1683" fmla="*/ 725079 w 3862373"/>
                <a:gd name="connsiteY1683" fmla="*/ 1586423 h 3682908"/>
                <a:gd name="connsiteX1684" fmla="*/ 764163 w 3862373"/>
                <a:gd name="connsiteY1684" fmla="*/ 1547335 h 3682908"/>
                <a:gd name="connsiteX1685" fmla="*/ 669521 w 3862373"/>
                <a:gd name="connsiteY1685" fmla="*/ 1547335 h 3682908"/>
                <a:gd name="connsiteX1686" fmla="*/ 708613 w 3862373"/>
                <a:gd name="connsiteY1686" fmla="*/ 1586423 h 3682908"/>
                <a:gd name="connsiteX1687" fmla="*/ 669521 w 3862373"/>
                <a:gd name="connsiteY1687" fmla="*/ 1625510 h 3682908"/>
                <a:gd name="connsiteX1688" fmla="*/ 630438 w 3862373"/>
                <a:gd name="connsiteY1688" fmla="*/ 1586423 h 3682908"/>
                <a:gd name="connsiteX1689" fmla="*/ 669521 w 3862373"/>
                <a:gd name="connsiteY1689" fmla="*/ 1547335 h 3682908"/>
                <a:gd name="connsiteX1690" fmla="*/ 577241 w 3862373"/>
                <a:gd name="connsiteY1690" fmla="*/ 1547335 h 3682908"/>
                <a:gd name="connsiteX1691" fmla="*/ 616335 w 3862373"/>
                <a:gd name="connsiteY1691" fmla="*/ 1586423 h 3682908"/>
                <a:gd name="connsiteX1692" fmla="*/ 577241 w 3862373"/>
                <a:gd name="connsiteY1692" fmla="*/ 1625510 h 3682908"/>
                <a:gd name="connsiteX1693" fmla="*/ 538147 w 3862373"/>
                <a:gd name="connsiteY1693" fmla="*/ 1586423 h 3682908"/>
                <a:gd name="connsiteX1694" fmla="*/ 577241 w 3862373"/>
                <a:gd name="connsiteY1694" fmla="*/ 1547335 h 3682908"/>
                <a:gd name="connsiteX1695" fmla="*/ 484957 w 3862373"/>
                <a:gd name="connsiteY1695" fmla="*/ 1547335 h 3682908"/>
                <a:gd name="connsiteX1696" fmla="*/ 524045 w 3862373"/>
                <a:gd name="connsiteY1696" fmla="*/ 1586423 h 3682908"/>
                <a:gd name="connsiteX1697" fmla="*/ 484957 w 3862373"/>
                <a:gd name="connsiteY1697" fmla="*/ 1625510 h 3682908"/>
                <a:gd name="connsiteX1698" fmla="*/ 445879 w 3862373"/>
                <a:gd name="connsiteY1698" fmla="*/ 1586423 h 3682908"/>
                <a:gd name="connsiteX1699" fmla="*/ 484957 w 3862373"/>
                <a:gd name="connsiteY1699" fmla="*/ 1547335 h 3682908"/>
                <a:gd name="connsiteX1700" fmla="*/ 390314 w 3862373"/>
                <a:gd name="connsiteY1700" fmla="*/ 1547335 h 3682908"/>
                <a:gd name="connsiteX1701" fmla="*/ 429410 w 3862373"/>
                <a:gd name="connsiteY1701" fmla="*/ 1586423 h 3682908"/>
                <a:gd name="connsiteX1702" fmla="*/ 390314 w 3862373"/>
                <a:gd name="connsiteY1702" fmla="*/ 1625510 h 3682908"/>
                <a:gd name="connsiteX1703" fmla="*/ 351238 w 3862373"/>
                <a:gd name="connsiteY1703" fmla="*/ 1586423 h 3682908"/>
                <a:gd name="connsiteX1704" fmla="*/ 390314 w 3862373"/>
                <a:gd name="connsiteY1704" fmla="*/ 1547335 h 3682908"/>
                <a:gd name="connsiteX1705" fmla="*/ 298043 w 3862373"/>
                <a:gd name="connsiteY1705" fmla="*/ 1547335 h 3682908"/>
                <a:gd name="connsiteX1706" fmla="*/ 337137 w 3862373"/>
                <a:gd name="connsiteY1706" fmla="*/ 1586423 h 3682908"/>
                <a:gd name="connsiteX1707" fmla="*/ 298043 w 3862373"/>
                <a:gd name="connsiteY1707" fmla="*/ 1625510 h 3682908"/>
                <a:gd name="connsiteX1708" fmla="*/ 258954 w 3862373"/>
                <a:gd name="connsiteY1708" fmla="*/ 1586423 h 3682908"/>
                <a:gd name="connsiteX1709" fmla="*/ 298043 w 3862373"/>
                <a:gd name="connsiteY1709" fmla="*/ 1547335 h 3682908"/>
                <a:gd name="connsiteX1710" fmla="*/ 203400 w 3862373"/>
                <a:gd name="connsiteY1710" fmla="*/ 1547335 h 3682908"/>
                <a:gd name="connsiteX1711" fmla="*/ 242489 w 3862373"/>
                <a:gd name="connsiteY1711" fmla="*/ 1586423 h 3682908"/>
                <a:gd name="connsiteX1712" fmla="*/ 203400 w 3862373"/>
                <a:gd name="connsiteY1712" fmla="*/ 1625510 h 3682908"/>
                <a:gd name="connsiteX1713" fmla="*/ 164314 w 3862373"/>
                <a:gd name="connsiteY1713" fmla="*/ 1586423 h 3682908"/>
                <a:gd name="connsiteX1714" fmla="*/ 203400 w 3862373"/>
                <a:gd name="connsiteY1714" fmla="*/ 1547335 h 3682908"/>
                <a:gd name="connsiteX1715" fmla="*/ 3835635 w 3862373"/>
                <a:gd name="connsiteY1715" fmla="*/ 1482393 h 3682908"/>
                <a:gd name="connsiteX1716" fmla="*/ 3843416 w 3862373"/>
                <a:gd name="connsiteY1716" fmla="*/ 1533374 h 3682908"/>
                <a:gd name="connsiteX1717" fmla="*/ 3838294 w 3862373"/>
                <a:gd name="connsiteY1717" fmla="*/ 1531252 h 3682908"/>
                <a:gd name="connsiteX1718" fmla="*/ 3826845 w 3862373"/>
                <a:gd name="connsiteY1718" fmla="*/ 1503614 h 3682908"/>
                <a:gd name="connsiteX1719" fmla="*/ 3771293 w 3862373"/>
                <a:gd name="connsiteY1719" fmla="*/ 1464526 h 3682908"/>
                <a:gd name="connsiteX1720" fmla="*/ 3810379 w 3862373"/>
                <a:gd name="connsiteY1720" fmla="*/ 1503614 h 3682908"/>
                <a:gd name="connsiteX1721" fmla="*/ 3771293 w 3862373"/>
                <a:gd name="connsiteY1721" fmla="*/ 1542701 h 3682908"/>
                <a:gd name="connsiteX1722" fmla="*/ 3732205 w 3862373"/>
                <a:gd name="connsiteY1722" fmla="*/ 1503614 h 3682908"/>
                <a:gd name="connsiteX1723" fmla="*/ 3771293 w 3862373"/>
                <a:gd name="connsiteY1723" fmla="*/ 1464526 h 3682908"/>
                <a:gd name="connsiteX1724" fmla="*/ 3679018 w 3862373"/>
                <a:gd name="connsiteY1724" fmla="*/ 1464526 h 3682908"/>
                <a:gd name="connsiteX1725" fmla="*/ 3718105 w 3862373"/>
                <a:gd name="connsiteY1725" fmla="*/ 1503614 h 3682908"/>
                <a:gd name="connsiteX1726" fmla="*/ 3679018 w 3862373"/>
                <a:gd name="connsiteY1726" fmla="*/ 1542701 h 3682908"/>
                <a:gd name="connsiteX1727" fmla="*/ 3639931 w 3862373"/>
                <a:gd name="connsiteY1727" fmla="*/ 1503614 h 3682908"/>
                <a:gd name="connsiteX1728" fmla="*/ 3679018 w 3862373"/>
                <a:gd name="connsiteY1728" fmla="*/ 1464526 h 3682908"/>
                <a:gd name="connsiteX1729" fmla="*/ 3489737 w 3862373"/>
                <a:gd name="connsiteY1729" fmla="*/ 1464526 h 3682908"/>
                <a:gd name="connsiteX1730" fmla="*/ 3528823 w 3862373"/>
                <a:gd name="connsiteY1730" fmla="*/ 1503614 h 3682908"/>
                <a:gd name="connsiteX1731" fmla="*/ 3489737 w 3862373"/>
                <a:gd name="connsiteY1731" fmla="*/ 1542701 h 3682908"/>
                <a:gd name="connsiteX1732" fmla="*/ 3450649 w 3862373"/>
                <a:gd name="connsiteY1732" fmla="*/ 1503614 h 3682908"/>
                <a:gd name="connsiteX1733" fmla="*/ 3489737 w 3862373"/>
                <a:gd name="connsiteY1733" fmla="*/ 1464526 h 3682908"/>
                <a:gd name="connsiteX1734" fmla="*/ 3392731 w 3862373"/>
                <a:gd name="connsiteY1734" fmla="*/ 1464526 h 3682908"/>
                <a:gd name="connsiteX1735" fmla="*/ 3431819 w 3862373"/>
                <a:gd name="connsiteY1735" fmla="*/ 1503614 h 3682908"/>
                <a:gd name="connsiteX1736" fmla="*/ 3392731 w 3862373"/>
                <a:gd name="connsiteY1736" fmla="*/ 1542701 h 3682908"/>
                <a:gd name="connsiteX1737" fmla="*/ 3353644 w 3862373"/>
                <a:gd name="connsiteY1737" fmla="*/ 1503614 h 3682908"/>
                <a:gd name="connsiteX1738" fmla="*/ 3392731 w 3862373"/>
                <a:gd name="connsiteY1738" fmla="*/ 1464526 h 3682908"/>
                <a:gd name="connsiteX1739" fmla="*/ 3300457 w 3862373"/>
                <a:gd name="connsiteY1739" fmla="*/ 1464526 h 3682908"/>
                <a:gd name="connsiteX1740" fmla="*/ 3339544 w 3862373"/>
                <a:gd name="connsiteY1740" fmla="*/ 1503614 h 3682908"/>
                <a:gd name="connsiteX1741" fmla="*/ 3300457 w 3862373"/>
                <a:gd name="connsiteY1741" fmla="*/ 1542701 h 3682908"/>
                <a:gd name="connsiteX1742" fmla="*/ 3261369 w 3862373"/>
                <a:gd name="connsiteY1742" fmla="*/ 1503614 h 3682908"/>
                <a:gd name="connsiteX1743" fmla="*/ 3300457 w 3862373"/>
                <a:gd name="connsiteY1743" fmla="*/ 1464526 h 3682908"/>
                <a:gd name="connsiteX1744" fmla="*/ 3205817 w 3862373"/>
                <a:gd name="connsiteY1744" fmla="*/ 1464526 h 3682908"/>
                <a:gd name="connsiteX1745" fmla="*/ 3244904 w 3862373"/>
                <a:gd name="connsiteY1745" fmla="*/ 1503614 h 3682908"/>
                <a:gd name="connsiteX1746" fmla="*/ 3205817 w 3862373"/>
                <a:gd name="connsiteY1746" fmla="*/ 1542701 h 3682908"/>
                <a:gd name="connsiteX1747" fmla="*/ 3166729 w 3862373"/>
                <a:gd name="connsiteY1747" fmla="*/ 1503614 h 3682908"/>
                <a:gd name="connsiteX1748" fmla="*/ 3205817 w 3862373"/>
                <a:gd name="connsiteY1748" fmla="*/ 1464526 h 3682908"/>
                <a:gd name="connsiteX1749" fmla="*/ 3111177 w 3862373"/>
                <a:gd name="connsiteY1749" fmla="*/ 1464526 h 3682908"/>
                <a:gd name="connsiteX1750" fmla="*/ 3150264 w 3862373"/>
                <a:gd name="connsiteY1750" fmla="*/ 1503614 h 3682908"/>
                <a:gd name="connsiteX1751" fmla="*/ 3111177 w 3862373"/>
                <a:gd name="connsiteY1751" fmla="*/ 1542701 h 3682908"/>
                <a:gd name="connsiteX1752" fmla="*/ 3072089 w 3862373"/>
                <a:gd name="connsiteY1752" fmla="*/ 1503614 h 3682908"/>
                <a:gd name="connsiteX1753" fmla="*/ 3111177 w 3862373"/>
                <a:gd name="connsiteY1753" fmla="*/ 1464526 h 3682908"/>
                <a:gd name="connsiteX1754" fmla="*/ 3018902 w 3862373"/>
                <a:gd name="connsiteY1754" fmla="*/ 1464526 h 3682908"/>
                <a:gd name="connsiteX1755" fmla="*/ 3057989 w 3862373"/>
                <a:gd name="connsiteY1755" fmla="*/ 1503614 h 3682908"/>
                <a:gd name="connsiteX1756" fmla="*/ 3018902 w 3862373"/>
                <a:gd name="connsiteY1756" fmla="*/ 1542701 h 3682908"/>
                <a:gd name="connsiteX1757" fmla="*/ 2979815 w 3862373"/>
                <a:gd name="connsiteY1757" fmla="*/ 1503614 h 3682908"/>
                <a:gd name="connsiteX1758" fmla="*/ 3018902 w 3862373"/>
                <a:gd name="connsiteY1758" fmla="*/ 1464526 h 3682908"/>
                <a:gd name="connsiteX1759" fmla="*/ 2831988 w 3862373"/>
                <a:gd name="connsiteY1759" fmla="*/ 1464526 h 3682908"/>
                <a:gd name="connsiteX1760" fmla="*/ 2871075 w 3862373"/>
                <a:gd name="connsiteY1760" fmla="*/ 1503614 h 3682908"/>
                <a:gd name="connsiteX1761" fmla="*/ 2831988 w 3862373"/>
                <a:gd name="connsiteY1761" fmla="*/ 1542701 h 3682908"/>
                <a:gd name="connsiteX1762" fmla="*/ 2792901 w 3862373"/>
                <a:gd name="connsiteY1762" fmla="*/ 1503614 h 3682908"/>
                <a:gd name="connsiteX1763" fmla="*/ 2831988 w 3862373"/>
                <a:gd name="connsiteY1763" fmla="*/ 1464526 h 3682908"/>
                <a:gd name="connsiteX1764" fmla="*/ 2458167 w 3862373"/>
                <a:gd name="connsiteY1764" fmla="*/ 1464526 h 3682908"/>
                <a:gd name="connsiteX1765" fmla="*/ 2497253 w 3862373"/>
                <a:gd name="connsiteY1765" fmla="*/ 1503614 h 3682908"/>
                <a:gd name="connsiteX1766" fmla="*/ 2458167 w 3862373"/>
                <a:gd name="connsiteY1766" fmla="*/ 1542701 h 3682908"/>
                <a:gd name="connsiteX1767" fmla="*/ 2419081 w 3862373"/>
                <a:gd name="connsiteY1767" fmla="*/ 1503614 h 3682908"/>
                <a:gd name="connsiteX1768" fmla="*/ 2458167 w 3862373"/>
                <a:gd name="connsiteY1768" fmla="*/ 1464526 h 3682908"/>
                <a:gd name="connsiteX1769" fmla="*/ 2363529 w 3862373"/>
                <a:gd name="connsiteY1769" fmla="*/ 1464526 h 3682908"/>
                <a:gd name="connsiteX1770" fmla="*/ 2402614 w 3862373"/>
                <a:gd name="connsiteY1770" fmla="*/ 1503614 h 3682908"/>
                <a:gd name="connsiteX1771" fmla="*/ 2363529 w 3862373"/>
                <a:gd name="connsiteY1771" fmla="*/ 1542701 h 3682908"/>
                <a:gd name="connsiteX1772" fmla="*/ 2324441 w 3862373"/>
                <a:gd name="connsiteY1772" fmla="*/ 1503614 h 3682908"/>
                <a:gd name="connsiteX1773" fmla="*/ 2363529 w 3862373"/>
                <a:gd name="connsiteY1773" fmla="*/ 1464526 h 3682908"/>
                <a:gd name="connsiteX1774" fmla="*/ 1045696 w 3862373"/>
                <a:gd name="connsiteY1774" fmla="*/ 1464526 h 3682908"/>
                <a:gd name="connsiteX1775" fmla="*/ 1084784 w 3862373"/>
                <a:gd name="connsiteY1775" fmla="*/ 1503614 h 3682908"/>
                <a:gd name="connsiteX1776" fmla="*/ 1045696 w 3862373"/>
                <a:gd name="connsiteY1776" fmla="*/ 1542701 h 3682908"/>
                <a:gd name="connsiteX1777" fmla="*/ 1006612 w 3862373"/>
                <a:gd name="connsiteY1777" fmla="*/ 1503614 h 3682908"/>
                <a:gd name="connsiteX1778" fmla="*/ 1045696 w 3862373"/>
                <a:gd name="connsiteY1778" fmla="*/ 1464526 h 3682908"/>
                <a:gd name="connsiteX1779" fmla="*/ 951064 w 3862373"/>
                <a:gd name="connsiteY1779" fmla="*/ 1464526 h 3682908"/>
                <a:gd name="connsiteX1780" fmla="*/ 990147 w 3862373"/>
                <a:gd name="connsiteY1780" fmla="*/ 1503614 h 3682908"/>
                <a:gd name="connsiteX1781" fmla="*/ 951064 w 3862373"/>
                <a:gd name="connsiteY1781" fmla="*/ 1542701 h 3682908"/>
                <a:gd name="connsiteX1782" fmla="*/ 911980 w 3862373"/>
                <a:gd name="connsiteY1782" fmla="*/ 1503614 h 3682908"/>
                <a:gd name="connsiteX1783" fmla="*/ 951064 w 3862373"/>
                <a:gd name="connsiteY1783" fmla="*/ 1464526 h 3682908"/>
                <a:gd name="connsiteX1784" fmla="*/ 856433 w 3862373"/>
                <a:gd name="connsiteY1784" fmla="*/ 1464526 h 3682908"/>
                <a:gd name="connsiteX1785" fmla="*/ 895517 w 3862373"/>
                <a:gd name="connsiteY1785" fmla="*/ 1503614 h 3682908"/>
                <a:gd name="connsiteX1786" fmla="*/ 856433 w 3862373"/>
                <a:gd name="connsiteY1786" fmla="*/ 1542701 h 3682908"/>
                <a:gd name="connsiteX1787" fmla="*/ 817350 w 3862373"/>
                <a:gd name="connsiteY1787" fmla="*/ 1503614 h 3682908"/>
                <a:gd name="connsiteX1788" fmla="*/ 856433 w 3862373"/>
                <a:gd name="connsiteY1788" fmla="*/ 1464526 h 3682908"/>
                <a:gd name="connsiteX1789" fmla="*/ 764168 w 3862373"/>
                <a:gd name="connsiteY1789" fmla="*/ 1464526 h 3682908"/>
                <a:gd name="connsiteX1790" fmla="*/ 803252 w 3862373"/>
                <a:gd name="connsiteY1790" fmla="*/ 1503614 h 3682908"/>
                <a:gd name="connsiteX1791" fmla="*/ 764168 w 3862373"/>
                <a:gd name="connsiteY1791" fmla="*/ 1542701 h 3682908"/>
                <a:gd name="connsiteX1792" fmla="*/ 725083 w 3862373"/>
                <a:gd name="connsiteY1792" fmla="*/ 1503614 h 3682908"/>
                <a:gd name="connsiteX1793" fmla="*/ 764168 w 3862373"/>
                <a:gd name="connsiteY1793" fmla="*/ 1464526 h 3682908"/>
                <a:gd name="connsiteX1794" fmla="*/ 669521 w 3862373"/>
                <a:gd name="connsiteY1794" fmla="*/ 1464526 h 3682908"/>
                <a:gd name="connsiteX1795" fmla="*/ 708620 w 3862373"/>
                <a:gd name="connsiteY1795" fmla="*/ 1503614 h 3682908"/>
                <a:gd name="connsiteX1796" fmla="*/ 669521 w 3862373"/>
                <a:gd name="connsiteY1796" fmla="*/ 1542701 h 3682908"/>
                <a:gd name="connsiteX1797" fmla="*/ 630443 w 3862373"/>
                <a:gd name="connsiteY1797" fmla="*/ 1503614 h 3682908"/>
                <a:gd name="connsiteX1798" fmla="*/ 669521 w 3862373"/>
                <a:gd name="connsiteY1798" fmla="*/ 1464526 h 3682908"/>
                <a:gd name="connsiteX1799" fmla="*/ 577246 w 3862373"/>
                <a:gd name="connsiteY1799" fmla="*/ 1464526 h 3682908"/>
                <a:gd name="connsiteX1800" fmla="*/ 616341 w 3862373"/>
                <a:gd name="connsiteY1800" fmla="*/ 1503614 h 3682908"/>
                <a:gd name="connsiteX1801" fmla="*/ 577246 w 3862373"/>
                <a:gd name="connsiteY1801" fmla="*/ 1542701 h 3682908"/>
                <a:gd name="connsiteX1802" fmla="*/ 538151 w 3862373"/>
                <a:gd name="connsiteY1802" fmla="*/ 1503614 h 3682908"/>
                <a:gd name="connsiteX1803" fmla="*/ 577246 w 3862373"/>
                <a:gd name="connsiteY1803" fmla="*/ 1464526 h 3682908"/>
                <a:gd name="connsiteX1804" fmla="*/ 484961 w 3862373"/>
                <a:gd name="connsiteY1804" fmla="*/ 1464526 h 3682908"/>
                <a:gd name="connsiteX1805" fmla="*/ 524048 w 3862373"/>
                <a:gd name="connsiteY1805" fmla="*/ 1503614 h 3682908"/>
                <a:gd name="connsiteX1806" fmla="*/ 484961 w 3862373"/>
                <a:gd name="connsiteY1806" fmla="*/ 1542701 h 3682908"/>
                <a:gd name="connsiteX1807" fmla="*/ 445884 w 3862373"/>
                <a:gd name="connsiteY1807" fmla="*/ 1503614 h 3682908"/>
                <a:gd name="connsiteX1808" fmla="*/ 484961 w 3862373"/>
                <a:gd name="connsiteY1808" fmla="*/ 1464526 h 3682908"/>
                <a:gd name="connsiteX1809" fmla="*/ 390321 w 3862373"/>
                <a:gd name="connsiteY1809" fmla="*/ 1464526 h 3682908"/>
                <a:gd name="connsiteX1810" fmla="*/ 429414 w 3862373"/>
                <a:gd name="connsiteY1810" fmla="*/ 1503614 h 3682908"/>
                <a:gd name="connsiteX1811" fmla="*/ 390321 w 3862373"/>
                <a:gd name="connsiteY1811" fmla="*/ 1542701 h 3682908"/>
                <a:gd name="connsiteX1812" fmla="*/ 351243 w 3862373"/>
                <a:gd name="connsiteY1812" fmla="*/ 1503614 h 3682908"/>
                <a:gd name="connsiteX1813" fmla="*/ 390321 w 3862373"/>
                <a:gd name="connsiteY1813" fmla="*/ 1464526 h 3682908"/>
                <a:gd name="connsiteX1814" fmla="*/ 298048 w 3862373"/>
                <a:gd name="connsiteY1814" fmla="*/ 1464526 h 3682908"/>
                <a:gd name="connsiteX1815" fmla="*/ 337143 w 3862373"/>
                <a:gd name="connsiteY1815" fmla="*/ 1503614 h 3682908"/>
                <a:gd name="connsiteX1816" fmla="*/ 298048 w 3862373"/>
                <a:gd name="connsiteY1816" fmla="*/ 1542701 h 3682908"/>
                <a:gd name="connsiteX1817" fmla="*/ 258959 w 3862373"/>
                <a:gd name="connsiteY1817" fmla="*/ 1503614 h 3682908"/>
                <a:gd name="connsiteX1818" fmla="*/ 298048 w 3862373"/>
                <a:gd name="connsiteY1818" fmla="*/ 1464526 h 3682908"/>
                <a:gd name="connsiteX1819" fmla="*/ 203404 w 3862373"/>
                <a:gd name="connsiteY1819" fmla="*/ 1464526 h 3682908"/>
                <a:gd name="connsiteX1820" fmla="*/ 242493 w 3862373"/>
                <a:gd name="connsiteY1820" fmla="*/ 1503614 h 3682908"/>
                <a:gd name="connsiteX1821" fmla="*/ 203404 w 3862373"/>
                <a:gd name="connsiteY1821" fmla="*/ 1542701 h 3682908"/>
                <a:gd name="connsiteX1822" fmla="*/ 164318 w 3862373"/>
                <a:gd name="connsiteY1822" fmla="*/ 1503614 h 3682908"/>
                <a:gd name="connsiteX1823" fmla="*/ 203404 w 3862373"/>
                <a:gd name="connsiteY1823" fmla="*/ 1464526 h 3682908"/>
                <a:gd name="connsiteX1824" fmla="*/ 111130 w 3862373"/>
                <a:gd name="connsiteY1824" fmla="*/ 1464526 h 3682908"/>
                <a:gd name="connsiteX1825" fmla="*/ 150218 w 3862373"/>
                <a:gd name="connsiteY1825" fmla="*/ 1503614 h 3682908"/>
                <a:gd name="connsiteX1826" fmla="*/ 111130 w 3862373"/>
                <a:gd name="connsiteY1826" fmla="*/ 1542701 h 3682908"/>
                <a:gd name="connsiteX1827" fmla="*/ 72044 w 3862373"/>
                <a:gd name="connsiteY1827" fmla="*/ 1503614 h 3682908"/>
                <a:gd name="connsiteX1828" fmla="*/ 111130 w 3862373"/>
                <a:gd name="connsiteY1828" fmla="*/ 1464526 h 3682908"/>
                <a:gd name="connsiteX1829" fmla="*/ 111134 w 3862373"/>
                <a:gd name="connsiteY1829" fmla="*/ 1376985 h 3682908"/>
                <a:gd name="connsiteX1830" fmla="*/ 150221 w 3862373"/>
                <a:gd name="connsiteY1830" fmla="*/ 1416072 h 3682908"/>
                <a:gd name="connsiteX1831" fmla="*/ 111134 w 3862373"/>
                <a:gd name="connsiteY1831" fmla="*/ 1455159 h 3682908"/>
                <a:gd name="connsiteX1832" fmla="*/ 72048 w 3862373"/>
                <a:gd name="connsiteY1832" fmla="*/ 1416072 h 3682908"/>
                <a:gd name="connsiteX1833" fmla="*/ 111134 w 3862373"/>
                <a:gd name="connsiteY1833" fmla="*/ 1376985 h 3682908"/>
                <a:gd name="connsiteX1834" fmla="*/ 484966 w 3862373"/>
                <a:gd name="connsiteY1834" fmla="*/ 1376984 h 3682908"/>
                <a:gd name="connsiteX1835" fmla="*/ 524052 w 3862373"/>
                <a:gd name="connsiteY1835" fmla="*/ 1416071 h 3682908"/>
                <a:gd name="connsiteX1836" fmla="*/ 484966 w 3862373"/>
                <a:gd name="connsiteY1836" fmla="*/ 1455159 h 3682908"/>
                <a:gd name="connsiteX1837" fmla="*/ 445888 w 3862373"/>
                <a:gd name="connsiteY1837" fmla="*/ 1416071 h 3682908"/>
                <a:gd name="connsiteX1838" fmla="*/ 484966 w 3862373"/>
                <a:gd name="connsiteY1838" fmla="*/ 1376984 h 3682908"/>
                <a:gd name="connsiteX1839" fmla="*/ 390321 w 3862373"/>
                <a:gd name="connsiteY1839" fmla="*/ 1376984 h 3682908"/>
                <a:gd name="connsiteX1840" fmla="*/ 429417 w 3862373"/>
                <a:gd name="connsiteY1840" fmla="*/ 1416071 h 3682908"/>
                <a:gd name="connsiteX1841" fmla="*/ 390321 w 3862373"/>
                <a:gd name="connsiteY1841" fmla="*/ 1455159 h 3682908"/>
                <a:gd name="connsiteX1842" fmla="*/ 351248 w 3862373"/>
                <a:gd name="connsiteY1842" fmla="*/ 1416071 h 3682908"/>
                <a:gd name="connsiteX1843" fmla="*/ 390321 w 3862373"/>
                <a:gd name="connsiteY1843" fmla="*/ 1376984 h 3682908"/>
                <a:gd name="connsiteX1844" fmla="*/ 298052 w 3862373"/>
                <a:gd name="connsiteY1844" fmla="*/ 1376984 h 3682908"/>
                <a:gd name="connsiteX1845" fmla="*/ 337147 w 3862373"/>
                <a:gd name="connsiteY1845" fmla="*/ 1416071 h 3682908"/>
                <a:gd name="connsiteX1846" fmla="*/ 298052 w 3862373"/>
                <a:gd name="connsiteY1846" fmla="*/ 1455159 h 3682908"/>
                <a:gd name="connsiteX1847" fmla="*/ 258963 w 3862373"/>
                <a:gd name="connsiteY1847" fmla="*/ 1416071 h 3682908"/>
                <a:gd name="connsiteX1848" fmla="*/ 298052 w 3862373"/>
                <a:gd name="connsiteY1848" fmla="*/ 1376984 h 3682908"/>
                <a:gd name="connsiteX1849" fmla="*/ 203408 w 3862373"/>
                <a:gd name="connsiteY1849" fmla="*/ 1376984 h 3682908"/>
                <a:gd name="connsiteX1850" fmla="*/ 242497 w 3862373"/>
                <a:gd name="connsiteY1850" fmla="*/ 1416071 h 3682908"/>
                <a:gd name="connsiteX1851" fmla="*/ 203408 w 3862373"/>
                <a:gd name="connsiteY1851" fmla="*/ 1455159 h 3682908"/>
                <a:gd name="connsiteX1852" fmla="*/ 164322 w 3862373"/>
                <a:gd name="connsiteY1852" fmla="*/ 1416071 h 3682908"/>
                <a:gd name="connsiteX1853" fmla="*/ 203408 w 3862373"/>
                <a:gd name="connsiteY1853" fmla="*/ 1376984 h 3682908"/>
                <a:gd name="connsiteX1854" fmla="*/ 3771293 w 3862373"/>
                <a:gd name="connsiteY1854" fmla="*/ 1376983 h 3682908"/>
                <a:gd name="connsiteX1855" fmla="*/ 3810379 w 3862373"/>
                <a:gd name="connsiteY1855" fmla="*/ 1416070 h 3682908"/>
                <a:gd name="connsiteX1856" fmla="*/ 3771293 w 3862373"/>
                <a:gd name="connsiteY1856" fmla="*/ 1455158 h 3682908"/>
                <a:gd name="connsiteX1857" fmla="*/ 3732205 w 3862373"/>
                <a:gd name="connsiteY1857" fmla="*/ 1416070 h 3682908"/>
                <a:gd name="connsiteX1858" fmla="*/ 3771293 w 3862373"/>
                <a:gd name="connsiteY1858" fmla="*/ 1376983 h 3682908"/>
                <a:gd name="connsiteX1859" fmla="*/ 3679018 w 3862373"/>
                <a:gd name="connsiteY1859" fmla="*/ 1376983 h 3682908"/>
                <a:gd name="connsiteX1860" fmla="*/ 3718105 w 3862373"/>
                <a:gd name="connsiteY1860" fmla="*/ 1416070 h 3682908"/>
                <a:gd name="connsiteX1861" fmla="*/ 3679018 w 3862373"/>
                <a:gd name="connsiteY1861" fmla="*/ 1455158 h 3682908"/>
                <a:gd name="connsiteX1862" fmla="*/ 3639931 w 3862373"/>
                <a:gd name="connsiteY1862" fmla="*/ 1416070 h 3682908"/>
                <a:gd name="connsiteX1863" fmla="*/ 3679018 w 3862373"/>
                <a:gd name="connsiteY1863" fmla="*/ 1376983 h 3682908"/>
                <a:gd name="connsiteX1864" fmla="*/ 3489737 w 3862373"/>
                <a:gd name="connsiteY1864" fmla="*/ 1376983 h 3682908"/>
                <a:gd name="connsiteX1865" fmla="*/ 3528823 w 3862373"/>
                <a:gd name="connsiteY1865" fmla="*/ 1416070 h 3682908"/>
                <a:gd name="connsiteX1866" fmla="*/ 3489737 w 3862373"/>
                <a:gd name="connsiteY1866" fmla="*/ 1455158 h 3682908"/>
                <a:gd name="connsiteX1867" fmla="*/ 3450649 w 3862373"/>
                <a:gd name="connsiteY1867" fmla="*/ 1416070 h 3682908"/>
                <a:gd name="connsiteX1868" fmla="*/ 3489737 w 3862373"/>
                <a:gd name="connsiteY1868" fmla="*/ 1376983 h 3682908"/>
                <a:gd name="connsiteX1869" fmla="*/ 3392731 w 3862373"/>
                <a:gd name="connsiteY1869" fmla="*/ 1376983 h 3682908"/>
                <a:gd name="connsiteX1870" fmla="*/ 3431819 w 3862373"/>
                <a:gd name="connsiteY1870" fmla="*/ 1416070 h 3682908"/>
                <a:gd name="connsiteX1871" fmla="*/ 3392731 w 3862373"/>
                <a:gd name="connsiteY1871" fmla="*/ 1455158 h 3682908"/>
                <a:gd name="connsiteX1872" fmla="*/ 3353644 w 3862373"/>
                <a:gd name="connsiteY1872" fmla="*/ 1416070 h 3682908"/>
                <a:gd name="connsiteX1873" fmla="*/ 3392731 w 3862373"/>
                <a:gd name="connsiteY1873" fmla="*/ 1376983 h 3682908"/>
                <a:gd name="connsiteX1874" fmla="*/ 3300457 w 3862373"/>
                <a:gd name="connsiteY1874" fmla="*/ 1376983 h 3682908"/>
                <a:gd name="connsiteX1875" fmla="*/ 3339544 w 3862373"/>
                <a:gd name="connsiteY1875" fmla="*/ 1416070 h 3682908"/>
                <a:gd name="connsiteX1876" fmla="*/ 3300457 w 3862373"/>
                <a:gd name="connsiteY1876" fmla="*/ 1455158 h 3682908"/>
                <a:gd name="connsiteX1877" fmla="*/ 3261369 w 3862373"/>
                <a:gd name="connsiteY1877" fmla="*/ 1416070 h 3682908"/>
                <a:gd name="connsiteX1878" fmla="*/ 3300457 w 3862373"/>
                <a:gd name="connsiteY1878" fmla="*/ 1376983 h 3682908"/>
                <a:gd name="connsiteX1879" fmla="*/ 3205817 w 3862373"/>
                <a:gd name="connsiteY1879" fmla="*/ 1376983 h 3682908"/>
                <a:gd name="connsiteX1880" fmla="*/ 3244904 w 3862373"/>
                <a:gd name="connsiteY1880" fmla="*/ 1416070 h 3682908"/>
                <a:gd name="connsiteX1881" fmla="*/ 3205817 w 3862373"/>
                <a:gd name="connsiteY1881" fmla="*/ 1455158 h 3682908"/>
                <a:gd name="connsiteX1882" fmla="*/ 3166729 w 3862373"/>
                <a:gd name="connsiteY1882" fmla="*/ 1416070 h 3682908"/>
                <a:gd name="connsiteX1883" fmla="*/ 3205817 w 3862373"/>
                <a:gd name="connsiteY1883" fmla="*/ 1376983 h 3682908"/>
                <a:gd name="connsiteX1884" fmla="*/ 3111177 w 3862373"/>
                <a:gd name="connsiteY1884" fmla="*/ 1376983 h 3682908"/>
                <a:gd name="connsiteX1885" fmla="*/ 3150264 w 3862373"/>
                <a:gd name="connsiteY1885" fmla="*/ 1416070 h 3682908"/>
                <a:gd name="connsiteX1886" fmla="*/ 3111177 w 3862373"/>
                <a:gd name="connsiteY1886" fmla="*/ 1455158 h 3682908"/>
                <a:gd name="connsiteX1887" fmla="*/ 3072089 w 3862373"/>
                <a:gd name="connsiteY1887" fmla="*/ 1416070 h 3682908"/>
                <a:gd name="connsiteX1888" fmla="*/ 3111177 w 3862373"/>
                <a:gd name="connsiteY1888" fmla="*/ 1376983 h 3682908"/>
                <a:gd name="connsiteX1889" fmla="*/ 3018902 w 3862373"/>
                <a:gd name="connsiteY1889" fmla="*/ 1376983 h 3682908"/>
                <a:gd name="connsiteX1890" fmla="*/ 3057989 w 3862373"/>
                <a:gd name="connsiteY1890" fmla="*/ 1416070 h 3682908"/>
                <a:gd name="connsiteX1891" fmla="*/ 3018902 w 3862373"/>
                <a:gd name="connsiteY1891" fmla="*/ 1455158 h 3682908"/>
                <a:gd name="connsiteX1892" fmla="*/ 2979815 w 3862373"/>
                <a:gd name="connsiteY1892" fmla="*/ 1416070 h 3682908"/>
                <a:gd name="connsiteX1893" fmla="*/ 3018902 w 3862373"/>
                <a:gd name="connsiteY1893" fmla="*/ 1376983 h 3682908"/>
                <a:gd name="connsiteX1894" fmla="*/ 2924263 w 3862373"/>
                <a:gd name="connsiteY1894" fmla="*/ 1376983 h 3682908"/>
                <a:gd name="connsiteX1895" fmla="*/ 2963349 w 3862373"/>
                <a:gd name="connsiteY1895" fmla="*/ 1416070 h 3682908"/>
                <a:gd name="connsiteX1896" fmla="*/ 2924263 w 3862373"/>
                <a:gd name="connsiteY1896" fmla="*/ 1455158 h 3682908"/>
                <a:gd name="connsiteX1897" fmla="*/ 2885175 w 3862373"/>
                <a:gd name="connsiteY1897" fmla="*/ 1416070 h 3682908"/>
                <a:gd name="connsiteX1898" fmla="*/ 2924263 w 3862373"/>
                <a:gd name="connsiteY1898" fmla="*/ 1376983 h 3682908"/>
                <a:gd name="connsiteX1899" fmla="*/ 2831988 w 3862373"/>
                <a:gd name="connsiteY1899" fmla="*/ 1376983 h 3682908"/>
                <a:gd name="connsiteX1900" fmla="*/ 2871075 w 3862373"/>
                <a:gd name="connsiteY1900" fmla="*/ 1416070 h 3682908"/>
                <a:gd name="connsiteX1901" fmla="*/ 2831988 w 3862373"/>
                <a:gd name="connsiteY1901" fmla="*/ 1455158 h 3682908"/>
                <a:gd name="connsiteX1902" fmla="*/ 2792901 w 3862373"/>
                <a:gd name="connsiteY1902" fmla="*/ 1416070 h 3682908"/>
                <a:gd name="connsiteX1903" fmla="*/ 2831988 w 3862373"/>
                <a:gd name="connsiteY1903" fmla="*/ 1376983 h 3682908"/>
                <a:gd name="connsiteX1904" fmla="*/ 2550437 w 3862373"/>
                <a:gd name="connsiteY1904" fmla="*/ 1376983 h 3682908"/>
                <a:gd name="connsiteX1905" fmla="*/ 2589523 w 3862373"/>
                <a:gd name="connsiteY1905" fmla="*/ 1416070 h 3682908"/>
                <a:gd name="connsiteX1906" fmla="*/ 2550437 w 3862373"/>
                <a:gd name="connsiteY1906" fmla="*/ 1455158 h 3682908"/>
                <a:gd name="connsiteX1907" fmla="*/ 2511354 w 3862373"/>
                <a:gd name="connsiteY1907" fmla="*/ 1416070 h 3682908"/>
                <a:gd name="connsiteX1908" fmla="*/ 2550437 w 3862373"/>
                <a:gd name="connsiteY1908" fmla="*/ 1376983 h 3682908"/>
                <a:gd name="connsiteX1909" fmla="*/ 2458167 w 3862373"/>
                <a:gd name="connsiteY1909" fmla="*/ 1376983 h 3682908"/>
                <a:gd name="connsiteX1910" fmla="*/ 2497254 w 3862373"/>
                <a:gd name="connsiteY1910" fmla="*/ 1416070 h 3682908"/>
                <a:gd name="connsiteX1911" fmla="*/ 2458167 w 3862373"/>
                <a:gd name="connsiteY1911" fmla="*/ 1455158 h 3682908"/>
                <a:gd name="connsiteX1912" fmla="*/ 2419083 w 3862373"/>
                <a:gd name="connsiteY1912" fmla="*/ 1416070 h 3682908"/>
                <a:gd name="connsiteX1913" fmla="*/ 2458167 w 3862373"/>
                <a:gd name="connsiteY1913" fmla="*/ 1376983 h 3682908"/>
                <a:gd name="connsiteX1914" fmla="*/ 2363529 w 3862373"/>
                <a:gd name="connsiteY1914" fmla="*/ 1376983 h 3682908"/>
                <a:gd name="connsiteX1915" fmla="*/ 2402614 w 3862373"/>
                <a:gd name="connsiteY1915" fmla="*/ 1416070 h 3682908"/>
                <a:gd name="connsiteX1916" fmla="*/ 2363529 w 3862373"/>
                <a:gd name="connsiteY1916" fmla="*/ 1455158 h 3682908"/>
                <a:gd name="connsiteX1917" fmla="*/ 2324442 w 3862373"/>
                <a:gd name="connsiteY1917" fmla="*/ 1416070 h 3682908"/>
                <a:gd name="connsiteX1918" fmla="*/ 2363529 w 3862373"/>
                <a:gd name="connsiteY1918" fmla="*/ 1376983 h 3682908"/>
                <a:gd name="connsiteX1919" fmla="*/ 1142717 w 3862373"/>
                <a:gd name="connsiteY1919" fmla="*/ 1376983 h 3682908"/>
                <a:gd name="connsiteX1920" fmla="*/ 1181806 w 3862373"/>
                <a:gd name="connsiteY1920" fmla="*/ 1416070 h 3682908"/>
                <a:gd name="connsiteX1921" fmla="*/ 1142717 w 3862373"/>
                <a:gd name="connsiteY1921" fmla="*/ 1455158 h 3682908"/>
                <a:gd name="connsiteX1922" fmla="*/ 1103622 w 3862373"/>
                <a:gd name="connsiteY1922" fmla="*/ 1416070 h 3682908"/>
                <a:gd name="connsiteX1923" fmla="*/ 1142717 w 3862373"/>
                <a:gd name="connsiteY1923" fmla="*/ 1376983 h 3682908"/>
                <a:gd name="connsiteX1924" fmla="*/ 1045699 w 3862373"/>
                <a:gd name="connsiteY1924" fmla="*/ 1376983 h 3682908"/>
                <a:gd name="connsiteX1925" fmla="*/ 1084788 w 3862373"/>
                <a:gd name="connsiteY1925" fmla="*/ 1416070 h 3682908"/>
                <a:gd name="connsiteX1926" fmla="*/ 1045699 w 3862373"/>
                <a:gd name="connsiteY1926" fmla="*/ 1455158 h 3682908"/>
                <a:gd name="connsiteX1927" fmla="*/ 1006615 w 3862373"/>
                <a:gd name="connsiteY1927" fmla="*/ 1416070 h 3682908"/>
                <a:gd name="connsiteX1928" fmla="*/ 1045699 w 3862373"/>
                <a:gd name="connsiteY1928" fmla="*/ 1376983 h 3682908"/>
                <a:gd name="connsiteX1929" fmla="*/ 951068 w 3862373"/>
                <a:gd name="connsiteY1929" fmla="*/ 1376983 h 3682908"/>
                <a:gd name="connsiteX1930" fmla="*/ 990151 w 3862373"/>
                <a:gd name="connsiteY1930" fmla="*/ 1416070 h 3682908"/>
                <a:gd name="connsiteX1931" fmla="*/ 951068 w 3862373"/>
                <a:gd name="connsiteY1931" fmla="*/ 1455158 h 3682908"/>
                <a:gd name="connsiteX1932" fmla="*/ 911984 w 3862373"/>
                <a:gd name="connsiteY1932" fmla="*/ 1416070 h 3682908"/>
                <a:gd name="connsiteX1933" fmla="*/ 951068 w 3862373"/>
                <a:gd name="connsiteY1933" fmla="*/ 1376983 h 3682908"/>
                <a:gd name="connsiteX1934" fmla="*/ 856438 w 3862373"/>
                <a:gd name="connsiteY1934" fmla="*/ 1376983 h 3682908"/>
                <a:gd name="connsiteX1935" fmla="*/ 895520 w 3862373"/>
                <a:gd name="connsiteY1935" fmla="*/ 1416070 h 3682908"/>
                <a:gd name="connsiteX1936" fmla="*/ 856438 w 3862373"/>
                <a:gd name="connsiteY1936" fmla="*/ 1455158 h 3682908"/>
                <a:gd name="connsiteX1937" fmla="*/ 817355 w 3862373"/>
                <a:gd name="connsiteY1937" fmla="*/ 1416070 h 3682908"/>
                <a:gd name="connsiteX1938" fmla="*/ 856438 w 3862373"/>
                <a:gd name="connsiteY1938" fmla="*/ 1376983 h 3682908"/>
                <a:gd name="connsiteX1939" fmla="*/ 764173 w 3862373"/>
                <a:gd name="connsiteY1939" fmla="*/ 1376983 h 3682908"/>
                <a:gd name="connsiteX1940" fmla="*/ 803257 w 3862373"/>
                <a:gd name="connsiteY1940" fmla="*/ 1416070 h 3682908"/>
                <a:gd name="connsiteX1941" fmla="*/ 764173 w 3862373"/>
                <a:gd name="connsiteY1941" fmla="*/ 1455158 h 3682908"/>
                <a:gd name="connsiteX1942" fmla="*/ 725090 w 3862373"/>
                <a:gd name="connsiteY1942" fmla="*/ 1416070 h 3682908"/>
                <a:gd name="connsiteX1943" fmla="*/ 764173 w 3862373"/>
                <a:gd name="connsiteY1943" fmla="*/ 1376983 h 3682908"/>
                <a:gd name="connsiteX1944" fmla="*/ 669534 w 3862373"/>
                <a:gd name="connsiteY1944" fmla="*/ 1376983 h 3682908"/>
                <a:gd name="connsiteX1945" fmla="*/ 708624 w 3862373"/>
                <a:gd name="connsiteY1945" fmla="*/ 1416070 h 3682908"/>
                <a:gd name="connsiteX1946" fmla="*/ 669534 w 3862373"/>
                <a:gd name="connsiteY1946" fmla="*/ 1455158 h 3682908"/>
                <a:gd name="connsiteX1947" fmla="*/ 630448 w 3862373"/>
                <a:gd name="connsiteY1947" fmla="*/ 1416070 h 3682908"/>
                <a:gd name="connsiteX1948" fmla="*/ 669534 w 3862373"/>
                <a:gd name="connsiteY1948" fmla="*/ 1376983 h 3682908"/>
                <a:gd name="connsiteX1949" fmla="*/ 577250 w 3862373"/>
                <a:gd name="connsiteY1949" fmla="*/ 1376983 h 3682908"/>
                <a:gd name="connsiteX1950" fmla="*/ 616345 w 3862373"/>
                <a:gd name="connsiteY1950" fmla="*/ 1416070 h 3682908"/>
                <a:gd name="connsiteX1951" fmla="*/ 577250 w 3862373"/>
                <a:gd name="connsiteY1951" fmla="*/ 1455158 h 3682908"/>
                <a:gd name="connsiteX1952" fmla="*/ 538155 w 3862373"/>
                <a:gd name="connsiteY1952" fmla="*/ 1416070 h 3682908"/>
                <a:gd name="connsiteX1953" fmla="*/ 577250 w 3862373"/>
                <a:gd name="connsiteY1953" fmla="*/ 1376983 h 3682908"/>
                <a:gd name="connsiteX1954" fmla="*/ 3679017 w 3862373"/>
                <a:gd name="connsiteY1954" fmla="*/ 1291809 h 3682908"/>
                <a:gd name="connsiteX1955" fmla="*/ 3718103 w 3862373"/>
                <a:gd name="connsiteY1955" fmla="*/ 1330896 h 3682908"/>
                <a:gd name="connsiteX1956" fmla="*/ 3679017 w 3862373"/>
                <a:gd name="connsiteY1956" fmla="*/ 1369983 h 3682908"/>
                <a:gd name="connsiteX1957" fmla="*/ 3639929 w 3862373"/>
                <a:gd name="connsiteY1957" fmla="*/ 1330896 h 3682908"/>
                <a:gd name="connsiteX1958" fmla="*/ 3679017 w 3862373"/>
                <a:gd name="connsiteY1958" fmla="*/ 1291809 h 3682908"/>
                <a:gd name="connsiteX1959" fmla="*/ 3584377 w 3862373"/>
                <a:gd name="connsiteY1959" fmla="*/ 1291809 h 3682908"/>
                <a:gd name="connsiteX1960" fmla="*/ 3623463 w 3862373"/>
                <a:gd name="connsiteY1960" fmla="*/ 1330896 h 3682908"/>
                <a:gd name="connsiteX1961" fmla="*/ 3584377 w 3862373"/>
                <a:gd name="connsiteY1961" fmla="*/ 1369983 h 3682908"/>
                <a:gd name="connsiteX1962" fmla="*/ 3545289 w 3862373"/>
                <a:gd name="connsiteY1962" fmla="*/ 1330896 h 3682908"/>
                <a:gd name="connsiteX1963" fmla="*/ 3584377 w 3862373"/>
                <a:gd name="connsiteY1963" fmla="*/ 1291809 h 3682908"/>
                <a:gd name="connsiteX1964" fmla="*/ 3489737 w 3862373"/>
                <a:gd name="connsiteY1964" fmla="*/ 1291809 h 3682908"/>
                <a:gd name="connsiteX1965" fmla="*/ 3528823 w 3862373"/>
                <a:gd name="connsiteY1965" fmla="*/ 1330896 h 3682908"/>
                <a:gd name="connsiteX1966" fmla="*/ 3489737 w 3862373"/>
                <a:gd name="connsiteY1966" fmla="*/ 1369983 h 3682908"/>
                <a:gd name="connsiteX1967" fmla="*/ 3450649 w 3862373"/>
                <a:gd name="connsiteY1967" fmla="*/ 1330896 h 3682908"/>
                <a:gd name="connsiteX1968" fmla="*/ 3489737 w 3862373"/>
                <a:gd name="connsiteY1968" fmla="*/ 1291809 h 3682908"/>
                <a:gd name="connsiteX1969" fmla="*/ 3392731 w 3862373"/>
                <a:gd name="connsiteY1969" fmla="*/ 1291809 h 3682908"/>
                <a:gd name="connsiteX1970" fmla="*/ 3431819 w 3862373"/>
                <a:gd name="connsiteY1970" fmla="*/ 1330896 h 3682908"/>
                <a:gd name="connsiteX1971" fmla="*/ 3392731 w 3862373"/>
                <a:gd name="connsiteY1971" fmla="*/ 1369983 h 3682908"/>
                <a:gd name="connsiteX1972" fmla="*/ 3353644 w 3862373"/>
                <a:gd name="connsiteY1972" fmla="*/ 1330896 h 3682908"/>
                <a:gd name="connsiteX1973" fmla="*/ 3392731 w 3862373"/>
                <a:gd name="connsiteY1973" fmla="*/ 1291809 h 3682908"/>
                <a:gd name="connsiteX1974" fmla="*/ 3300457 w 3862373"/>
                <a:gd name="connsiteY1974" fmla="*/ 1291809 h 3682908"/>
                <a:gd name="connsiteX1975" fmla="*/ 3339544 w 3862373"/>
                <a:gd name="connsiteY1975" fmla="*/ 1330896 h 3682908"/>
                <a:gd name="connsiteX1976" fmla="*/ 3300457 w 3862373"/>
                <a:gd name="connsiteY1976" fmla="*/ 1369983 h 3682908"/>
                <a:gd name="connsiteX1977" fmla="*/ 3261369 w 3862373"/>
                <a:gd name="connsiteY1977" fmla="*/ 1330896 h 3682908"/>
                <a:gd name="connsiteX1978" fmla="*/ 3300457 w 3862373"/>
                <a:gd name="connsiteY1978" fmla="*/ 1291809 h 3682908"/>
                <a:gd name="connsiteX1979" fmla="*/ 3111177 w 3862373"/>
                <a:gd name="connsiteY1979" fmla="*/ 1291809 h 3682908"/>
                <a:gd name="connsiteX1980" fmla="*/ 3150264 w 3862373"/>
                <a:gd name="connsiteY1980" fmla="*/ 1330896 h 3682908"/>
                <a:gd name="connsiteX1981" fmla="*/ 3111177 w 3862373"/>
                <a:gd name="connsiteY1981" fmla="*/ 1369983 h 3682908"/>
                <a:gd name="connsiteX1982" fmla="*/ 3072089 w 3862373"/>
                <a:gd name="connsiteY1982" fmla="*/ 1330896 h 3682908"/>
                <a:gd name="connsiteX1983" fmla="*/ 3111177 w 3862373"/>
                <a:gd name="connsiteY1983" fmla="*/ 1291809 h 3682908"/>
                <a:gd name="connsiteX1984" fmla="*/ 3018902 w 3862373"/>
                <a:gd name="connsiteY1984" fmla="*/ 1291809 h 3682908"/>
                <a:gd name="connsiteX1985" fmla="*/ 3057989 w 3862373"/>
                <a:gd name="connsiteY1985" fmla="*/ 1330896 h 3682908"/>
                <a:gd name="connsiteX1986" fmla="*/ 3018902 w 3862373"/>
                <a:gd name="connsiteY1986" fmla="*/ 1369983 h 3682908"/>
                <a:gd name="connsiteX1987" fmla="*/ 2979815 w 3862373"/>
                <a:gd name="connsiteY1987" fmla="*/ 1330896 h 3682908"/>
                <a:gd name="connsiteX1988" fmla="*/ 3018902 w 3862373"/>
                <a:gd name="connsiteY1988" fmla="*/ 1291809 h 3682908"/>
                <a:gd name="connsiteX1989" fmla="*/ 2924263 w 3862373"/>
                <a:gd name="connsiteY1989" fmla="*/ 1291809 h 3682908"/>
                <a:gd name="connsiteX1990" fmla="*/ 2963349 w 3862373"/>
                <a:gd name="connsiteY1990" fmla="*/ 1330896 h 3682908"/>
                <a:gd name="connsiteX1991" fmla="*/ 2924263 w 3862373"/>
                <a:gd name="connsiteY1991" fmla="*/ 1369983 h 3682908"/>
                <a:gd name="connsiteX1992" fmla="*/ 2885175 w 3862373"/>
                <a:gd name="connsiteY1992" fmla="*/ 1330896 h 3682908"/>
                <a:gd name="connsiteX1993" fmla="*/ 2924263 w 3862373"/>
                <a:gd name="connsiteY1993" fmla="*/ 1291809 h 3682908"/>
                <a:gd name="connsiteX1994" fmla="*/ 2831988 w 3862373"/>
                <a:gd name="connsiteY1994" fmla="*/ 1291809 h 3682908"/>
                <a:gd name="connsiteX1995" fmla="*/ 2871075 w 3862373"/>
                <a:gd name="connsiteY1995" fmla="*/ 1330896 h 3682908"/>
                <a:gd name="connsiteX1996" fmla="*/ 2831988 w 3862373"/>
                <a:gd name="connsiteY1996" fmla="*/ 1369983 h 3682908"/>
                <a:gd name="connsiteX1997" fmla="*/ 2792901 w 3862373"/>
                <a:gd name="connsiteY1997" fmla="*/ 1330896 h 3682908"/>
                <a:gd name="connsiteX1998" fmla="*/ 2831988 w 3862373"/>
                <a:gd name="connsiteY1998" fmla="*/ 1291809 h 3682908"/>
                <a:gd name="connsiteX1999" fmla="*/ 2737365 w 3862373"/>
                <a:gd name="connsiteY1999" fmla="*/ 1291809 h 3682908"/>
                <a:gd name="connsiteX2000" fmla="*/ 2776435 w 3862373"/>
                <a:gd name="connsiteY2000" fmla="*/ 1330896 h 3682908"/>
                <a:gd name="connsiteX2001" fmla="*/ 2737365 w 3862373"/>
                <a:gd name="connsiteY2001" fmla="*/ 1369983 h 3682908"/>
                <a:gd name="connsiteX2002" fmla="*/ 2698269 w 3862373"/>
                <a:gd name="connsiteY2002" fmla="*/ 1330896 h 3682908"/>
                <a:gd name="connsiteX2003" fmla="*/ 2737365 w 3862373"/>
                <a:gd name="connsiteY2003" fmla="*/ 1291809 h 3682908"/>
                <a:gd name="connsiteX2004" fmla="*/ 2645074 w 3862373"/>
                <a:gd name="connsiteY2004" fmla="*/ 1291809 h 3682908"/>
                <a:gd name="connsiteX2005" fmla="*/ 2684165 w 3862373"/>
                <a:gd name="connsiteY2005" fmla="*/ 1330896 h 3682908"/>
                <a:gd name="connsiteX2006" fmla="*/ 2645074 w 3862373"/>
                <a:gd name="connsiteY2006" fmla="*/ 1369983 h 3682908"/>
                <a:gd name="connsiteX2007" fmla="*/ 2605987 w 3862373"/>
                <a:gd name="connsiteY2007" fmla="*/ 1330896 h 3682908"/>
                <a:gd name="connsiteX2008" fmla="*/ 2645074 w 3862373"/>
                <a:gd name="connsiteY2008" fmla="*/ 1291809 h 3682908"/>
                <a:gd name="connsiteX2009" fmla="*/ 2550437 w 3862373"/>
                <a:gd name="connsiteY2009" fmla="*/ 1291809 h 3682908"/>
                <a:gd name="connsiteX2010" fmla="*/ 2589523 w 3862373"/>
                <a:gd name="connsiteY2010" fmla="*/ 1330896 h 3682908"/>
                <a:gd name="connsiteX2011" fmla="*/ 2550437 w 3862373"/>
                <a:gd name="connsiteY2011" fmla="*/ 1369983 h 3682908"/>
                <a:gd name="connsiteX2012" fmla="*/ 2511355 w 3862373"/>
                <a:gd name="connsiteY2012" fmla="*/ 1330896 h 3682908"/>
                <a:gd name="connsiteX2013" fmla="*/ 2550437 w 3862373"/>
                <a:gd name="connsiteY2013" fmla="*/ 1291809 h 3682908"/>
                <a:gd name="connsiteX2014" fmla="*/ 1232635 w 3862373"/>
                <a:gd name="connsiteY2014" fmla="*/ 1291809 h 3682908"/>
                <a:gd name="connsiteX2015" fmla="*/ 1271713 w 3862373"/>
                <a:gd name="connsiteY2015" fmla="*/ 1330896 h 3682908"/>
                <a:gd name="connsiteX2016" fmla="*/ 1232635 w 3862373"/>
                <a:gd name="connsiteY2016" fmla="*/ 1369983 h 3682908"/>
                <a:gd name="connsiteX2017" fmla="*/ 1193549 w 3862373"/>
                <a:gd name="connsiteY2017" fmla="*/ 1330896 h 3682908"/>
                <a:gd name="connsiteX2018" fmla="*/ 1232635 w 3862373"/>
                <a:gd name="connsiteY2018" fmla="*/ 1291809 h 3682908"/>
                <a:gd name="connsiteX2019" fmla="*/ 1142722 w 3862373"/>
                <a:gd name="connsiteY2019" fmla="*/ 1291809 h 3682908"/>
                <a:gd name="connsiteX2020" fmla="*/ 1181812 w 3862373"/>
                <a:gd name="connsiteY2020" fmla="*/ 1330896 h 3682908"/>
                <a:gd name="connsiteX2021" fmla="*/ 1142722 w 3862373"/>
                <a:gd name="connsiteY2021" fmla="*/ 1369983 h 3682908"/>
                <a:gd name="connsiteX2022" fmla="*/ 1103625 w 3862373"/>
                <a:gd name="connsiteY2022" fmla="*/ 1330896 h 3682908"/>
                <a:gd name="connsiteX2023" fmla="*/ 1142722 w 3862373"/>
                <a:gd name="connsiteY2023" fmla="*/ 1291809 h 3682908"/>
                <a:gd name="connsiteX2024" fmla="*/ 1045702 w 3862373"/>
                <a:gd name="connsiteY2024" fmla="*/ 1291809 h 3682908"/>
                <a:gd name="connsiteX2025" fmla="*/ 1084791 w 3862373"/>
                <a:gd name="connsiteY2025" fmla="*/ 1330896 h 3682908"/>
                <a:gd name="connsiteX2026" fmla="*/ 1045702 w 3862373"/>
                <a:gd name="connsiteY2026" fmla="*/ 1369983 h 3682908"/>
                <a:gd name="connsiteX2027" fmla="*/ 1006620 w 3862373"/>
                <a:gd name="connsiteY2027" fmla="*/ 1330896 h 3682908"/>
                <a:gd name="connsiteX2028" fmla="*/ 1045702 w 3862373"/>
                <a:gd name="connsiteY2028" fmla="*/ 1291809 h 3682908"/>
                <a:gd name="connsiteX2029" fmla="*/ 951072 w 3862373"/>
                <a:gd name="connsiteY2029" fmla="*/ 1291809 h 3682908"/>
                <a:gd name="connsiteX2030" fmla="*/ 990154 w 3862373"/>
                <a:gd name="connsiteY2030" fmla="*/ 1330896 h 3682908"/>
                <a:gd name="connsiteX2031" fmla="*/ 951072 w 3862373"/>
                <a:gd name="connsiteY2031" fmla="*/ 1369983 h 3682908"/>
                <a:gd name="connsiteX2032" fmla="*/ 911989 w 3862373"/>
                <a:gd name="connsiteY2032" fmla="*/ 1330896 h 3682908"/>
                <a:gd name="connsiteX2033" fmla="*/ 951072 w 3862373"/>
                <a:gd name="connsiteY2033" fmla="*/ 1291809 h 3682908"/>
                <a:gd name="connsiteX2034" fmla="*/ 856442 w 3862373"/>
                <a:gd name="connsiteY2034" fmla="*/ 1291809 h 3682908"/>
                <a:gd name="connsiteX2035" fmla="*/ 895525 w 3862373"/>
                <a:gd name="connsiteY2035" fmla="*/ 1330896 h 3682908"/>
                <a:gd name="connsiteX2036" fmla="*/ 856442 w 3862373"/>
                <a:gd name="connsiteY2036" fmla="*/ 1369983 h 3682908"/>
                <a:gd name="connsiteX2037" fmla="*/ 817359 w 3862373"/>
                <a:gd name="connsiteY2037" fmla="*/ 1330896 h 3682908"/>
                <a:gd name="connsiteX2038" fmla="*/ 856442 w 3862373"/>
                <a:gd name="connsiteY2038" fmla="*/ 1291809 h 3682908"/>
                <a:gd name="connsiteX2039" fmla="*/ 764178 w 3862373"/>
                <a:gd name="connsiteY2039" fmla="*/ 1291809 h 3682908"/>
                <a:gd name="connsiteX2040" fmla="*/ 803262 w 3862373"/>
                <a:gd name="connsiteY2040" fmla="*/ 1330896 h 3682908"/>
                <a:gd name="connsiteX2041" fmla="*/ 764178 w 3862373"/>
                <a:gd name="connsiteY2041" fmla="*/ 1369983 h 3682908"/>
                <a:gd name="connsiteX2042" fmla="*/ 725094 w 3862373"/>
                <a:gd name="connsiteY2042" fmla="*/ 1330896 h 3682908"/>
                <a:gd name="connsiteX2043" fmla="*/ 764178 w 3862373"/>
                <a:gd name="connsiteY2043" fmla="*/ 1291809 h 3682908"/>
                <a:gd name="connsiteX2044" fmla="*/ 669534 w 3862373"/>
                <a:gd name="connsiteY2044" fmla="*/ 1291809 h 3682908"/>
                <a:gd name="connsiteX2045" fmla="*/ 708631 w 3862373"/>
                <a:gd name="connsiteY2045" fmla="*/ 1330896 h 3682908"/>
                <a:gd name="connsiteX2046" fmla="*/ 669534 w 3862373"/>
                <a:gd name="connsiteY2046" fmla="*/ 1369983 h 3682908"/>
                <a:gd name="connsiteX2047" fmla="*/ 630454 w 3862373"/>
                <a:gd name="connsiteY2047" fmla="*/ 1330896 h 3682908"/>
                <a:gd name="connsiteX2048" fmla="*/ 669534 w 3862373"/>
                <a:gd name="connsiteY2048" fmla="*/ 1291809 h 3682908"/>
                <a:gd name="connsiteX2049" fmla="*/ 577255 w 3862373"/>
                <a:gd name="connsiteY2049" fmla="*/ 1291809 h 3682908"/>
                <a:gd name="connsiteX2050" fmla="*/ 616350 w 3862373"/>
                <a:gd name="connsiteY2050" fmla="*/ 1330896 h 3682908"/>
                <a:gd name="connsiteX2051" fmla="*/ 577255 w 3862373"/>
                <a:gd name="connsiteY2051" fmla="*/ 1369983 h 3682908"/>
                <a:gd name="connsiteX2052" fmla="*/ 538159 w 3862373"/>
                <a:gd name="connsiteY2052" fmla="*/ 1330896 h 3682908"/>
                <a:gd name="connsiteX2053" fmla="*/ 577255 w 3862373"/>
                <a:gd name="connsiteY2053" fmla="*/ 1291809 h 3682908"/>
                <a:gd name="connsiteX2054" fmla="*/ 484969 w 3862373"/>
                <a:gd name="connsiteY2054" fmla="*/ 1291809 h 3682908"/>
                <a:gd name="connsiteX2055" fmla="*/ 524056 w 3862373"/>
                <a:gd name="connsiteY2055" fmla="*/ 1330896 h 3682908"/>
                <a:gd name="connsiteX2056" fmla="*/ 484969 w 3862373"/>
                <a:gd name="connsiteY2056" fmla="*/ 1369983 h 3682908"/>
                <a:gd name="connsiteX2057" fmla="*/ 445892 w 3862373"/>
                <a:gd name="connsiteY2057" fmla="*/ 1330896 h 3682908"/>
                <a:gd name="connsiteX2058" fmla="*/ 484969 w 3862373"/>
                <a:gd name="connsiteY2058" fmla="*/ 1291809 h 3682908"/>
                <a:gd name="connsiteX2059" fmla="*/ 390321 w 3862373"/>
                <a:gd name="connsiteY2059" fmla="*/ 1291809 h 3682908"/>
                <a:gd name="connsiteX2060" fmla="*/ 429422 w 3862373"/>
                <a:gd name="connsiteY2060" fmla="*/ 1330896 h 3682908"/>
                <a:gd name="connsiteX2061" fmla="*/ 390321 w 3862373"/>
                <a:gd name="connsiteY2061" fmla="*/ 1369983 h 3682908"/>
                <a:gd name="connsiteX2062" fmla="*/ 351252 w 3862373"/>
                <a:gd name="connsiteY2062" fmla="*/ 1330896 h 3682908"/>
                <a:gd name="connsiteX2063" fmla="*/ 390321 w 3862373"/>
                <a:gd name="connsiteY2063" fmla="*/ 1291809 h 3682908"/>
                <a:gd name="connsiteX2064" fmla="*/ 298056 w 3862373"/>
                <a:gd name="connsiteY2064" fmla="*/ 1291809 h 3682908"/>
                <a:gd name="connsiteX2065" fmla="*/ 337151 w 3862373"/>
                <a:gd name="connsiteY2065" fmla="*/ 1330896 h 3682908"/>
                <a:gd name="connsiteX2066" fmla="*/ 298056 w 3862373"/>
                <a:gd name="connsiteY2066" fmla="*/ 1369983 h 3682908"/>
                <a:gd name="connsiteX2067" fmla="*/ 258966 w 3862373"/>
                <a:gd name="connsiteY2067" fmla="*/ 1330896 h 3682908"/>
                <a:gd name="connsiteX2068" fmla="*/ 298056 w 3862373"/>
                <a:gd name="connsiteY2068" fmla="*/ 1291809 h 3682908"/>
                <a:gd name="connsiteX2069" fmla="*/ 203411 w 3862373"/>
                <a:gd name="connsiteY2069" fmla="*/ 1291809 h 3682908"/>
                <a:gd name="connsiteX2070" fmla="*/ 242500 w 3862373"/>
                <a:gd name="connsiteY2070" fmla="*/ 1330896 h 3682908"/>
                <a:gd name="connsiteX2071" fmla="*/ 203411 w 3862373"/>
                <a:gd name="connsiteY2071" fmla="*/ 1369983 h 3682908"/>
                <a:gd name="connsiteX2072" fmla="*/ 164325 w 3862373"/>
                <a:gd name="connsiteY2072" fmla="*/ 1330896 h 3682908"/>
                <a:gd name="connsiteX2073" fmla="*/ 203411 w 3862373"/>
                <a:gd name="connsiteY2073" fmla="*/ 1291809 h 3682908"/>
                <a:gd name="connsiteX2074" fmla="*/ 111138 w 3862373"/>
                <a:gd name="connsiteY2074" fmla="*/ 1291809 h 3682908"/>
                <a:gd name="connsiteX2075" fmla="*/ 150225 w 3862373"/>
                <a:gd name="connsiteY2075" fmla="*/ 1330896 h 3682908"/>
                <a:gd name="connsiteX2076" fmla="*/ 111138 w 3862373"/>
                <a:gd name="connsiteY2076" fmla="*/ 1369983 h 3682908"/>
                <a:gd name="connsiteX2077" fmla="*/ 72052 w 3862373"/>
                <a:gd name="connsiteY2077" fmla="*/ 1330896 h 3682908"/>
                <a:gd name="connsiteX2078" fmla="*/ 111138 w 3862373"/>
                <a:gd name="connsiteY2078" fmla="*/ 1291809 h 3682908"/>
                <a:gd name="connsiteX2079" fmla="*/ 2458171 w 3862373"/>
                <a:gd name="connsiteY2079" fmla="*/ 1291807 h 3682908"/>
                <a:gd name="connsiteX2080" fmla="*/ 2497259 w 3862373"/>
                <a:gd name="connsiteY2080" fmla="*/ 1330894 h 3682908"/>
                <a:gd name="connsiteX2081" fmla="*/ 2458171 w 3862373"/>
                <a:gd name="connsiteY2081" fmla="*/ 1369981 h 3682908"/>
                <a:gd name="connsiteX2082" fmla="*/ 2419089 w 3862373"/>
                <a:gd name="connsiteY2082" fmla="*/ 1330894 h 3682908"/>
                <a:gd name="connsiteX2083" fmla="*/ 2458171 w 3862373"/>
                <a:gd name="connsiteY2083" fmla="*/ 1291807 h 3682908"/>
                <a:gd name="connsiteX2084" fmla="*/ 2363519 w 3862373"/>
                <a:gd name="connsiteY2084" fmla="*/ 1291807 h 3682908"/>
                <a:gd name="connsiteX2085" fmla="*/ 2402607 w 3862373"/>
                <a:gd name="connsiteY2085" fmla="*/ 1330894 h 3682908"/>
                <a:gd name="connsiteX2086" fmla="*/ 2363519 w 3862373"/>
                <a:gd name="connsiteY2086" fmla="*/ 1369981 h 3682908"/>
                <a:gd name="connsiteX2087" fmla="*/ 2324432 w 3862373"/>
                <a:gd name="connsiteY2087" fmla="*/ 1330894 h 3682908"/>
                <a:gd name="connsiteX2088" fmla="*/ 2363519 w 3862373"/>
                <a:gd name="connsiteY2088" fmla="*/ 1291807 h 3682908"/>
                <a:gd name="connsiteX2089" fmla="*/ 3771293 w 3862373"/>
                <a:gd name="connsiteY2089" fmla="*/ 1208998 h 3682908"/>
                <a:gd name="connsiteX2090" fmla="*/ 3775177 w 3862373"/>
                <a:gd name="connsiteY2090" fmla="*/ 1210607 h 3682908"/>
                <a:gd name="connsiteX2091" fmla="*/ 3792595 w 3862373"/>
                <a:gd name="connsiteY2091" fmla="*/ 1278349 h 3682908"/>
                <a:gd name="connsiteX2092" fmla="*/ 3771293 w 3862373"/>
                <a:gd name="connsiteY2092" fmla="*/ 1287173 h 3682908"/>
                <a:gd name="connsiteX2093" fmla="*/ 3732205 w 3862373"/>
                <a:gd name="connsiteY2093" fmla="*/ 1248085 h 3682908"/>
                <a:gd name="connsiteX2094" fmla="*/ 3771293 w 3862373"/>
                <a:gd name="connsiteY2094" fmla="*/ 1208998 h 3682908"/>
                <a:gd name="connsiteX2095" fmla="*/ 3679017 w 3862373"/>
                <a:gd name="connsiteY2095" fmla="*/ 1208998 h 3682908"/>
                <a:gd name="connsiteX2096" fmla="*/ 3718103 w 3862373"/>
                <a:gd name="connsiteY2096" fmla="*/ 1248085 h 3682908"/>
                <a:gd name="connsiteX2097" fmla="*/ 3679017 w 3862373"/>
                <a:gd name="connsiteY2097" fmla="*/ 1287173 h 3682908"/>
                <a:gd name="connsiteX2098" fmla="*/ 3639929 w 3862373"/>
                <a:gd name="connsiteY2098" fmla="*/ 1248085 h 3682908"/>
                <a:gd name="connsiteX2099" fmla="*/ 3679017 w 3862373"/>
                <a:gd name="connsiteY2099" fmla="*/ 1208998 h 3682908"/>
                <a:gd name="connsiteX2100" fmla="*/ 3584377 w 3862373"/>
                <a:gd name="connsiteY2100" fmla="*/ 1208998 h 3682908"/>
                <a:gd name="connsiteX2101" fmla="*/ 3623463 w 3862373"/>
                <a:gd name="connsiteY2101" fmla="*/ 1248085 h 3682908"/>
                <a:gd name="connsiteX2102" fmla="*/ 3584377 w 3862373"/>
                <a:gd name="connsiteY2102" fmla="*/ 1287173 h 3682908"/>
                <a:gd name="connsiteX2103" fmla="*/ 3545289 w 3862373"/>
                <a:gd name="connsiteY2103" fmla="*/ 1248085 h 3682908"/>
                <a:gd name="connsiteX2104" fmla="*/ 3584377 w 3862373"/>
                <a:gd name="connsiteY2104" fmla="*/ 1208998 h 3682908"/>
                <a:gd name="connsiteX2105" fmla="*/ 3489737 w 3862373"/>
                <a:gd name="connsiteY2105" fmla="*/ 1208998 h 3682908"/>
                <a:gd name="connsiteX2106" fmla="*/ 3528823 w 3862373"/>
                <a:gd name="connsiteY2106" fmla="*/ 1248085 h 3682908"/>
                <a:gd name="connsiteX2107" fmla="*/ 3489737 w 3862373"/>
                <a:gd name="connsiteY2107" fmla="*/ 1287173 h 3682908"/>
                <a:gd name="connsiteX2108" fmla="*/ 3450649 w 3862373"/>
                <a:gd name="connsiteY2108" fmla="*/ 1248085 h 3682908"/>
                <a:gd name="connsiteX2109" fmla="*/ 3489737 w 3862373"/>
                <a:gd name="connsiteY2109" fmla="*/ 1208998 h 3682908"/>
                <a:gd name="connsiteX2110" fmla="*/ 3392731 w 3862373"/>
                <a:gd name="connsiteY2110" fmla="*/ 1208998 h 3682908"/>
                <a:gd name="connsiteX2111" fmla="*/ 3431819 w 3862373"/>
                <a:gd name="connsiteY2111" fmla="*/ 1248085 h 3682908"/>
                <a:gd name="connsiteX2112" fmla="*/ 3392731 w 3862373"/>
                <a:gd name="connsiteY2112" fmla="*/ 1287173 h 3682908"/>
                <a:gd name="connsiteX2113" fmla="*/ 3353644 w 3862373"/>
                <a:gd name="connsiteY2113" fmla="*/ 1248085 h 3682908"/>
                <a:gd name="connsiteX2114" fmla="*/ 3392731 w 3862373"/>
                <a:gd name="connsiteY2114" fmla="*/ 1208998 h 3682908"/>
                <a:gd name="connsiteX2115" fmla="*/ 3300457 w 3862373"/>
                <a:gd name="connsiteY2115" fmla="*/ 1208998 h 3682908"/>
                <a:gd name="connsiteX2116" fmla="*/ 3339544 w 3862373"/>
                <a:gd name="connsiteY2116" fmla="*/ 1248085 h 3682908"/>
                <a:gd name="connsiteX2117" fmla="*/ 3300457 w 3862373"/>
                <a:gd name="connsiteY2117" fmla="*/ 1287173 h 3682908"/>
                <a:gd name="connsiteX2118" fmla="*/ 3261369 w 3862373"/>
                <a:gd name="connsiteY2118" fmla="*/ 1248085 h 3682908"/>
                <a:gd name="connsiteX2119" fmla="*/ 3300457 w 3862373"/>
                <a:gd name="connsiteY2119" fmla="*/ 1208998 h 3682908"/>
                <a:gd name="connsiteX2120" fmla="*/ 3205817 w 3862373"/>
                <a:gd name="connsiteY2120" fmla="*/ 1208998 h 3682908"/>
                <a:gd name="connsiteX2121" fmla="*/ 3244904 w 3862373"/>
                <a:gd name="connsiteY2121" fmla="*/ 1248085 h 3682908"/>
                <a:gd name="connsiteX2122" fmla="*/ 3205817 w 3862373"/>
                <a:gd name="connsiteY2122" fmla="*/ 1287173 h 3682908"/>
                <a:gd name="connsiteX2123" fmla="*/ 3166729 w 3862373"/>
                <a:gd name="connsiteY2123" fmla="*/ 1248085 h 3682908"/>
                <a:gd name="connsiteX2124" fmla="*/ 3205817 w 3862373"/>
                <a:gd name="connsiteY2124" fmla="*/ 1208998 h 3682908"/>
                <a:gd name="connsiteX2125" fmla="*/ 3111177 w 3862373"/>
                <a:gd name="connsiteY2125" fmla="*/ 1208998 h 3682908"/>
                <a:gd name="connsiteX2126" fmla="*/ 3150264 w 3862373"/>
                <a:gd name="connsiteY2126" fmla="*/ 1248085 h 3682908"/>
                <a:gd name="connsiteX2127" fmla="*/ 3111177 w 3862373"/>
                <a:gd name="connsiteY2127" fmla="*/ 1287173 h 3682908"/>
                <a:gd name="connsiteX2128" fmla="*/ 3072089 w 3862373"/>
                <a:gd name="connsiteY2128" fmla="*/ 1248085 h 3682908"/>
                <a:gd name="connsiteX2129" fmla="*/ 3111177 w 3862373"/>
                <a:gd name="connsiteY2129" fmla="*/ 1208998 h 3682908"/>
                <a:gd name="connsiteX2130" fmla="*/ 3018902 w 3862373"/>
                <a:gd name="connsiteY2130" fmla="*/ 1208998 h 3682908"/>
                <a:gd name="connsiteX2131" fmla="*/ 3057989 w 3862373"/>
                <a:gd name="connsiteY2131" fmla="*/ 1248085 h 3682908"/>
                <a:gd name="connsiteX2132" fmla="*/ 3018902 w 3862373"/>
                <a:gd name="connsiteY2132" fmla="*/ 1287173 h 3682908"/>
                <a:gd name="connsiteX2133" fmla="*/ 2979815 w 3862373"/>
                <a:gd name="connsiteY2133" fmla="*/ 1248085 h 3682908"/>
                <a:gd name="connsiteX2134" fmla="*/ 3018902 w 3862373"/>
                <a:gd name="connsiteY2134" fmla="*/ 1208998 h 3682908"/>
                <a:gd name="connsiteX2135" fmla="*/ 2924263 w 3862373"/>
                <a:gd name="connsiteY2135" fmla="*/ 1208998 h 3682908"/>
                <a:gd name="connsiteX2136" fmla="*/ 2963349 w 3862373"/>
                <a:gd name="connsiteY2136" fmla="*/ 1248085 h 3682908"/>
                <a:gd name="connsiteX2137" fmla="*/ 2924263 w 3862373"/>
                <a:gd name="connsiteY2137" fmla="*/ 1287173 h 3682908"/>
                <a:gd name="connsiteX2138" fmla="*/ 2885175 w 3862373"/>
                <a:gd name="connsiteY2138" fmla="*/ 1248085 h 3682908"/>
                <a:gd name="connsiteX2139" fmla="*/ 2924263 w 3862373"/>
                <a:gd name="connsiteY2139" fmla="*/ 1208998 h 3682908"/>
                <a:gd name="connsiteX2140" fmla="*/ 2831988 w 3862373"/>
                <a:gd name="connsiteY2140" fmla="*/ 1208998 h 3682908"/>
                <a:gd name="connsiteX2141" fmla="*/ 2871075 w 3862373"/>
                <a:gd name="connsiteY2141" fmla="*/ 1248085 h 3682908"/>
                <a:gd name="connsiteX2142" fmla="*/ 2831988 w 3862373"/>
                <a:gd name="connsiteY2142" fmla="*/ 1287173 h 3682908"/>
                <a:gd name="connsiteX2143" fmla="*/ 2792901 w 3862373"/>
                <a:gd name="connsiteY2143" fmla="*/ 1248085 h 3682908"/>
                <a:gd name="connsiteX2144" fmla="*/ 2831988 w 3862373"/>
                <a:gd name="connsiteY2144" fmla="*/ 1208998 h 3682908"/>
                <a:gd name="connsiteX2145" fmla="*/ 2737366 w 3862373"/>
                <a:gd name="connsiteY2145" fmla="*/ 1208998 h 3682908"/>
                <a:gd name="connsiteX2146" fmla="*/ 2776435 w 3862373"/>
                <a:gd name="connsiteY2146" fmla="*/ 1248085 h 3682908"/>
                <a:gd name="connsiteX2147" fmla="*/ 2737366 w 3862373"/>
                <a:gd name="connsiteY2147" fmla="*/ 1287173 h 3682908"/>
                <a:gd name="connsiteX2148" fmla="*/ 2698269 w 3862373"/>
                <a:gd name="connsiteY2148" fmla="*/ 1248085 h 3682908"/>
                <a:gd name="connsiteX2149" fmla="*/ 2737366 w 3862373"/>
                <a:gd name="connsiteY2149" fmla="*/ 1208998 h 3682908"/>
                <a:gd name="connsiteX2150" fmla="*/ 2645076 w 3862373"/>
                <a:gd name="connsiteY2150" fmla="*/ 1208998 h 3682908"/>
                <a:gd name="connsiteX2151" fmla="*/ 2684167 w 3862373"/>
                <a:gd name="connsiteY2151" fmla="*/ 1248085 h 3682908"/>
                <a:gd name="connsiteX2152" fmla="*/ 2645076 w 3862373"/>
                <a:gd name="connsiteY2152" fmla="*/ 1287173 h 3682908"/>
                <a:gd name="connsiteX2153" fmla="*/ 2605987 w 3862373"/>
                <a:gd name="connsiteY2153" fmla="*/ 1248085 h 3682908"/>
                <a:gd name="connsiteX2154" fmla="*/ 2645076 w 3862373"/>
                <a:gd name="connsiteY2154" fmla="*/ 1208998 h 3682908"/>
                <a:gd name="connsiteX2155" fmla="*/ 2550439 w 3862373"/>
                <a:gd name="connsiteY2155" fmla="*/ 1208998 h 3682908"/>
                <a:gd name="connsiteX2156" fmla="*/ 2589523 w 3862373"/>
                <a:gd name="connsiteY2156" fmla="*/ 1248085 h 3682908"/>
                <a:gd name="connsiteX2157" fmla="*/ 2550439 w 3862373"/>
                <a:gd name="connsiteY2157" fmla="*/ 1287173 h 3682908"/>
                <a:gd name="connsiteX2158" fmla="*/ 2511356 w 3862373"/>
                <a:gd name="connsiteY2158" fmla="*/ 1248085 h 3682908"/>
                <a:gd name="connsiteX2159" fmla="*/ 2550439 w 3862373"/>
                <a:gd name="connsiteY2159" fmla="*/ 1208998 h 3682908"/>
                <a:gd name="connsiteX2160" fmla="*/ 1419546 w 3862373"/>
                <a:gd name="connsiteY2160" fmla="*/ 1208998 h 3682908"/>
                <a:gd name="connsiteX2161" fmla="*/ 1458634 w 3862373"/>
                <a:gd name="connsiteY2161" fmla="*/ 1248085 h 3682908"/>
                <a:gd name="connsiteX2162" fmla="*/ 1419546 w 3862373"/>
                <a:gd name="connsiteY2162" fmla="*/ 1287173 h 3682908"/>
                <a:gd name="connsiteX2163" fmla="*/ 1380453 w 3862373"/>
                <a:gd name="connsiteY2163" fmla="*/ 1248085 h 3682908"/>
                <a:gd name="connsiteX2164" fmla="*/ 1419546 w 3862373"/>
                <a:gd name="connsiteY2164" fmla="*/ 1208998 h 3682908"/>
                <a:gd name="connsiteX2165" fmla="*/ 1329634 w 3862373"/>
                <a:gd name="connsiteY2165" fmla="*/ 1208998 h 3682908"/>
                <a:gd name="connsiteX2166" fmla="*/ 1368722 w 3862373"/>
                <a:gd name="connsiteY2166" fmla="*/ 1248085 h 3682908"/>
                <a:gd name="connsiteX2167" fmla="*/ 1329634 w 3862373"/>
                <a:gd name="connsiteY2167" fmla="*/ 1287173 h 3682908"/>
                <a:gd name="connsiteX2168" fmla="*/ 1290553 w 3862373"/>
                <a:gd name="connsiteY2168" fmla="*/ 1248085 h 3682908"/>
                <a:gd name="connsiteX2169" fmla="*/ 1329634 w 3862373"/>
                <a:gd name="connsiteY2169" fmla="*/ 1208998 h 3682908"/>
                <a:gd name="connsiteX2170" fmla="*/ 1232640 w 3862373"/>
                <a:gd name="connsiteY2170" fmla="*/ 1208998 h 3682908"/>
                <a:gd name="connsiteX2171" fmla="*/ 1271716 w 3862373"/>
                <a:gd name="connsiteY2171" fmla="*/ 1248085 h 3682908"/>
                <a:gd name="connsiteX2172" fmla="*/ 1232640 w 3862373"/>
                <a:gd name="connsiteY2172" fmla="*/ 1287173 h 3682908"/>
                <a:gd name="connsiteX2173" fmla="*/ 1193553 w 3862373"/>
                <a:gd name="connsiteY2173" fmla="*/ 1248085 h 3682908"/>
                <a:gd name="connsiteX2174" fmla="*/ 1232640 w 3862373"/>
                <a:gd name="connsiteY2174" fmla="*/ 1208998 h 3682908"/>
                <a:gd name="connsiteX2175" fmla="*/ 1142726 w 3862373"/>
                <a:gd name="connsiteY2175" fmla="*/ 1208998 h 3682908"/>
                <a:gd name="connsiteX2176" fmla="*/ 1181817 w 3862373"/>
                <a:gd name="connsiteY2176" fmla="*/ 1248085 h 3682908"/>
                <a:gd name="connsiteX2177" fmla="*/ 1142726 w 3862373"/>
                <a:gd name="connsiteY2177" fmla="*/ 1287173 h 3682908"/>
                <a:gd name="connsiteX2178" fmla="*/ 1103630 w 3862373"/>
                <a:gd name="connsiteY2178" fmla="*/ 1248085 h 3682908"/>
                <a:gd name="connsiteX2179" fmla="*/ 1142726 w 3862373"/>
                <a:gd name="connsiteY2179" fmla="*/ 1208998 h 3682908"/>
                <a:gd name="connsiteX2180" fmla="*/ 1045706 w 3862373"/>
                <a:gd name="connsiteY2180" fmla="*/ 1208998 h 3682908"/>
                <a:gd name="connsiteX2181" fmla="*/ 1084795 w 3862373"/>
                <a:gd name="connsiteY2181" fmla="*/ 1248085 h 3682908"/>
                <a:gd name="connsiteX2182" fmla="*/ 1045706 w 3862373"/>
                <a:gd name="connsiteY2182" fmla="*/ 1287173 h 3682908"/>
                <a:gd name="connsiteX2183" fmla="*/ 1006623 w 3862373"/>
                <a:gd name="connsiteY2183" fmla="*/ 1248085 h 3682908"/>
                <a:gd name="connsiteX2184" fmla="*/ 1045706 w 3862373"/>
                <a:gd name="connsiteY2184" fmla="*/ 1208998 h 3682908"/>
                <a:gd name="connsiteX2185" fmla="*/ 951076 w 3862373"/>
                <a:gd name="connsiteY2185" fmla="*/ 1208998 h 3682908"/>
                <a:gd name="connsiteX2186" fmla="*/ 990159 w 3862373"/>
                <a:gd name="connsiteY2186" fmla="*/ 1248085 h 3682908"/>
                <a:gd name="connsiteX2187" fmla="*/ 951076 w 3862373"/>
                <a:gd name="connsiteY2187" fmla="*/ 1287173 h 3682908"/>
                <a:gd name="connsiteX2188" fmla="*/ 911993 w 3862373"/>
                <a:gd name="connsiteY2188" fmla="*/ 1248085 h 3682908"/>
                <a:gd name="connsiteX2189" fmla="*/ 951076 w 3862373"/>
                <a:gd name="connsiteY2189" fmla="*/ 1208998 h 3682908"/>
                <a:gd name="connsiteX2190" fmla="*/ 856447 w 3862373"/>
                <a:gd name="connsiteY2190" fmla="*/ 1208998 h 3682908"/>
                <a:gd name="connsiteX2191" fmla="*/ 895530 w 3862373"/>
                <a:gd name="connsiteY2191" fmla="*/ 1248085 h 3682908"/>
                <a:gd name="connsiteX2192" fmla="*/ 856447 w 3862373"/>
                <a:gd name="connsiteY2192" fmla="*/ 1287173 h 3682908"/>
                <a:gd name="connsiteX2193" fmla="*/ 817365 w 3862373"/>
                <a:gd name="connsiteY2193" fmla="*/ 1248085 h 3682908"/>
                <a:gd name="connsiteX2194" fmla="*/ 856447 w 3862373"/>
                <a:gd name="connsiteY2194" fmla="*/ 1208998 h 3682908"/>
                <a:gd name="connsiteX2195" fmla="*/ 764185 w 3862373"/>
                <a:gd name="connsiteY2195" fmla="*/ 1208998 h 3682908"/>
                <a:gd name="connsiteX2196" fmla="*/ 803268 w 3862373"/>
                <a:gd name="connsiteY2196" fmla="*/ 1248085 h 3682908"/>
                <a:gd name="connsiteX2197" fmla="*/ 764185 w 3862373"/>
                <a:gd name="connsiteY2197" fmla="*/ 1287173 h 3682908"/>
                <a:gd name="connsiteX2198" fmla="*/ 725101 w 3862373"/>
                <a:gd name="connsiteY2198" fmla="*/ 1248085 h 3682908"/>
                <a:gd name="connsiteX2199" fmla="*/ 764185 w 3862373"/>
                <a:gd name="connsiteY2199" fmla="*/ 1208998 h 3682908"/>
                <a:gd name="connsiteX2200" fmla="*/ 669534 w 3862373"/>
                <a:gd name="connsiteY2200" fmla="*/ 1208998 h 3682908"/>
                <a:gd name="connsiteX2201" fmla="*/ 708638 w 3862373"/>
                <a:gd name="connsiteY2201" fmla="*/ 1248085 h 3682908"/>
                <a:gd name="connsiteX2202" fmla="*/ 669534 w 3862373"/>
                <a:gd name="connsiteY2202" fmla="*/ 1287173 h 3682908"/>
                <a:gd name="connsiteX2203" fmla="*/ 630460 w 3862373"/>
                <a:gd name="connsiteY2203" fmla="*/ 1248085 h 3682908"/>
                <a:gd name="connsiteX2204" fmla="*/ 669534 w 3862373"/>
                <a:gd name="connsiteY2204" fmla="*/ 1208998 h 3682908"/>
                <a:gd name="connsiteX2205" fmla="*/ 577261 w 3862373"/>
                <a:gd name="connsiteY2205" fmla="*/ 1208998 h 3682908"/>
                <a:gd name="connsiteX2206" fmla="*/ 616357 w 3862373"/>
                <a:gd name="connsiteY2206" fmla="*/ 1248085 h 3682908"/>
                <a:gd name="connsiteX2207" fmla="*/ 577261 w 3862373"/>
                <a:gd name="connsiteY2207" fmla="*/ 1287173 h 3682908"/>
                <a:gd name="connsiteX2208" fmla="*/ 538164 w 3862373"/>
                <a:gd name="connsiteY2208" fmla="*/ 1248085 h 3682908"/>
                <a:gd name="connsiteX2209" fmla="*/ 577261 w 3862373"/>
                <a:gd name="connsiteY2209" fmla="*/ 1208998 h 3682908"/>
                <a:gd name="connsiteX2210" fmla="*/ 484976 w 3862373"/>
                <a:gd name="connsiteY2210" fmla="*/ 1208998 h 3682908"/>
                <a:gd name="connsiteX2211" fmla="*/ 524060 w 3862373"/>
                <a:gd name="connsiteY2211" fmla="*/ 1248085 h 3682908"/>
                <a:gd name="connsiteX2212" fmla="*/ 484976 w 3862373"/>
                <a:gd name="connsiteY2212" fmla="*/ 1287173 h 3682908"/>
                <a:gd name="connsiteX2213" fmla="*/ 445900 w 3862373"/>
                <a:gd name="connsiteY2213" fmla="*/ 1248085 h 3682908"/>
                <a:gd name="connsiteX2214" fmla="*/ 484976 w 3862373"/>
                <a:gd name="connsiteY2214" fmla="*/ 1208998 h 3682908"/>
                <a:gd name="connsiteX2215" fmla="*/ 390329 w 3862373"/>
                <a:gd name="connsiteY2215" fmla="*/ 1208998 h 3682908"/>
                <a:gd name="connsiteX2216" fmla="*/ 429427 w 3862373"/>
                <a:gd name="connsiteY2216" fmla="*/ 1248085 h 3682908"/>
                <a:gd name="connsiteX2217" fmla="*/ 390329 w 3862373"/>
                <a:gd name="connsiteY2217" fmla="*/ 1287173 h 3682908"/>
                <a:gd name="connsiteX2218" fmla="*/ 351257 w 3862373"/>
                <a:gd name="connsiteY2218" fmla="*/ 1248085 h 3682908"/>
                <a:gd name="connsiteX2219" fmla="*/ 390329 w 3862373"/>
                <a:gd name="connsiteY2219" fmla="*/ 1208998 h 3682908"/>
                <a:gd name="connsiteX2220" fmla="*/ 298060 w 3862373"/>
                <a:gd name="connsiteY2220" fmla="*/ 1208998 h 3682908"/>
                <a:gd name="connsiteX2221" fmla="*/ 337156 w 3862373"/>
                <a:gd name="connsiteY2221" fmla="*/ 1248085 h 3682908"/>
                <a:gd name="connsiteX2222" fmla="*/ 298060 w 3862373"/>
                <a:gd name="connsiteY2222" fmla="*/ 1287173 h 3682908"/>
                <a:gd name="connsiteX2223" fmla="*/ 258971 w 3862373"/>
                <a:gd name="connsiteY2223" fmla="*/ 1248085 h 3682908"/>
                <a:gd name="connsiteX2224" fmla="*/ 298060 w 3862373"/>
                <a:gd name="connsiteY2224" fmla="*/ 1208998 h 3682908"/>
                <a:gd name="connsiteX2225" fmla="*/ 203415 w 3862373"/>
                <a:gd name="connsiteY2225" fmla="*/ 1208998 h 3682908"/>
                <a:gd name="connsiteX2226" fmla="*/ 242504 w 3862373"/>
                <a:gd name="connsiteY2226" fmla="*/ 1248085 h 3682908"/>
                <a:gd name="connsiteX2227" fmla="*/ 203415 w 3862373"/>
                <a:gd name="connsiteY2227" fmla="*/ 1287173 h 3682908"/>
                <a:gd name="connsiteX2228" fmla="*/ 164330 w 3862373"/>
                <a:gd name="connsiteY2228" fmla="*/ 1248085 h 3682908"/>
                <a:gd name="connsiteX2229" fmla="*/ 203415 w 3862373"/>
                <a:gd name="connsiteY2229" fmla="*/ 1208998 h 3682908"/>
                <a:gd name="connsiteX2230" fmla="*/ 111142 w 3862373"/>
                <a:gd name="connsiteY2230" fmla="*/ 1208998 h 3682908"/>
                <a:gd name="connsiteX2231" fmla="*/ 150229 w 3862373"/>
                <a:gd name="connsiteY2231" fmla="*/ 1248085 h 3682908"/>
                <a:gd name="connsiteX2232" fmla="*/ 111142 w 3862373"/>
                <a:gd name="connsiteY2232" fmla="*/ 1287173 h 3682908"/>
                <a:gd name="connsiteX2233" fmla="*/ 72056 w 3862373"/>
                <a:gd name="connsiteY2233" fmla="*/ 1248085 h 3682908"/>
                <a:gd name="connsiteX2234" fmla="*/ 111142 w 3862373"/>
                <a:gd name="connsiteY2234" fmla="*/ 1208998 h 3682908"/>
                <a:gd name="connsiteX2235" fmla="*/ 3746476 w 3862373"/>
                <a:gd name="connsiteY2235" fmla="*/ 1129380 h 3682908"/>
                <a:gd name="connsiteX2236" fmla="*/ 3771318 w 3862373"/>
                <a:gd name="connsiteY2236" fmla="*/ 1197252 h 3682908"/>
                <a:gd name="connsiteX2237" fmla="*/ 3771293 w 3862373"/>
                <a:gd name="connsiteY2237" fmla="*/ 1197263 h 3682908"/>
                <a:gd name="connsiteX2238" fmla="*/ 3732205 w 3862373"/>
                <a:gd name="connsiteY2238" fmla="*/ 1158188 h 3682908"/>
                <a:gd name="connsiteX2239" fmla="*/ 3743654 w 3862373"/>
                <a:gd name="connsiteY2239" fmla="*/ 1130550 h 3682908"/>
                <a:gd name="connsiteX2240" fmla="*/ 577266 w 3862373"/>
                <a:gd name="connsiteY2240" fmla="*/ 1119103 h 3682908"/>
                <a:gd name="connsiteX2241" fmla="*/ 616362 w 3862373"/>
                <a:gd name="connsiteY2241" fmla="*/ 1158190 h 3682908"/>
                <a:gd name="connsiteX2242" fmla="*/ 577266 w 3862373"/>
                <a:gd name="connsiteY2242" fmla="*/ 1197265 h 3682908"/>
                <a:gd name="connsiteX2243" fmla="*/ 538168 w 3862373"/>
                <a:gd name="connsiteY2243" fmla="*/ 1158190 h 3682908"/>
                <a:gd name="connsiteX2244" fmla="*/ 577266 w 3862373"/>
                <a:gd name="connsiteY2244" fmla="*/ 1119103 h 3682908"/>
                <a:gd name="connsiteX2245" fmla="*/ 484978 w 3862373"/>
                <a:gd name="connsiteY2245" fmla="*/ 1119103 h 3682908"/>
                <a:gd name="connsiteX2246" fmla="*/ 524065 w 3862373"/>
                <a:gd name="connsiteY2246" fmla="*/ 1158190 h 3682908"/>
                <a:gd name="connsiteX2247" fmla="*/ 484978 w 3862373"/>
                <a:gd name="connsiteY2247" fmla="*/ 1197265 h 3682908"/>
                <a:gd name="connsiteX2248" fmla="*/ 445905 w 3862373"/>
                <a:gd name="connsiteY2248" fmla="*/ 1158190 h 3682908"/>
                <a:gd name="connsiteX2249" fmla="*/ 484978 w 3862373"/>
                <a:gd name="connsiteY2249" fmla="*/ 1119103 h 3682908"/>
                <a:gd name="connsiteX2250" fmla="*/ 390329 w 3862373"/>
                <a:gd name="connsiteY2250" fmla="*/ 1119103 h 3682908"/>
                <a:gd name="connsiteX2251" fmla="*/ 429432 w 3862373"/>
                <a:gd name="connsiteY2251" fmla="*/ 1158190 h 3682908"/>
                <a:gd name="connsiteX2252" fmla="*/ 390329 w 3862373"/>
                <a:gd name="connsiteY2252" fmla="*/ 1197265 h 3682908"/>
                <a:gd name="connsiteX2253" fmla="*/ 351262 w 3862373"/>
                <a:gd name="connsiteY2253" fmla="*/ 1158190 h 3682908"/>
                <a:gd name="connsiteX2254" fmla="*/ 390329 w 3862373"/>
                <a:gd name="connsiteY2254" fmla="*/ 1119103 h 3682908"/>
                <a:gd name="connsiteX2255" fmla="*/ 298063 w 3862373"/>
                <a:gd name="connsiteY2255" fmla="*/ 1119103 h 3682908"/>
                <a:gd name="connsiteX2256" fmla="*/ 337159 w 3862373"/>
                <a:gd name="connsiteY2256" fmla="*/ 1158190 h 3682908"/>
                <a:gd name="connsiteX2257" fmla="*/ 298063 w 3862373"/>
                <a:gd name="connsiteY2257" fmla="*/ 1197265 h 3682908"/>
                <a:gd name="connsiteX2258" fmla="*/ 258974 w 3862373"/>
                <a:gd name="connsiteY2258" fmla="*/ 1158190 h 3682908"/>
                <a:gd name="connsiteX2259" fmla="*/ 298063 w 3862373"/>
                <a:gd name="connsiteY2259" fmla="*/ 1119103 h 3682908"/>
                <a:gd name="connsiteX2260" fmla="*/ 203418 w 3862373"/>
                <a:gd name="connsiteY2260" fmla="*/ 1119103 h 3682908"/>
                <a:gd name="connsiteX2261" fmla="*/ 242508 w 3862373"/>
                <a:gd name="connsiteY2261" fmla="*/ 1158190 h 3682908"/>
                <a:gd name="connsiteX2262" fmla="*/ 203418 w 3862373"/>
                <a:gd name="connsiteY2262" fmla="*/ 1197265 h 3682908"/>
                <a:gd name="connsiteX2263" fmla="*/ 164333 w 3862373"/>
                <a:gd name="connsiteY2263" fmla="*/ 1158190 h 3682908"/>
                <a:gd name="connsiteX2264" fmla="*/ 203418 w 3862373"/>
                <a:gd name="connsiteY2264" fmla="*/ 1119103 h 3682908"/>
                <a:gd name="connsiteX2265" fmla="*/ 3679018 w 3862373"/>
                <a:gd name="connsiteY2265" fmla="*/ 1119102 h 3682908"/>
                <a:gd name="connsiteX2266" fmla="*/ 3718105 w 3862373"/>
                <a:gd name="connsiteY2266" fmla="*/ 1158188 h 3682908"/>
                <a:gd name="connsiteX2267" fmla="*/ 3679018 w 3862373"/>
                <a:gd name="connsiteY2267" fmla="*/ 1197263 h 3682908"/>
                <a:gd name="connsiteX2268" fmla="*/ 3639931 w 3862373"/>
                <a:gd name="connsiteY2268" fmla="*/ 1158188 h 3682908"/>
                <a:gd name="connsiteX2269" fmla="*/ 3679018 w 3862373"/>
                <a:gd name="connsiteY2269" fmla="*/ 1119102 h 3682908"/>
                <a:gd name="connsiteX2270" fmla="*/ 3584377 w 3862373"/>
                <a:gd name="connsiteY2270" fmla="*/ 1119102 h 3682908"/>
                <a:gd name="connsiteX2271" fmla="*/ 3623463 w 3862373"/>
                <a:gd name="connsiteY2271" fmla="*/ 1158188 h 3682908"/>
                <a:gd name="connsiteX2272" fmla="*/ 3584377 w 3862373"/>
                <a:gd name="connsiteY2272" fmla="*/ 1197263 h 3682908"/>
                <a:gd name="connsiteX2273" fmla="*/ 3545289 w 3862373"/>
                <a:gd name="connsiteY2273" fmla="*/ 1158188 h 3682908"/>
                <a:gd name="connsiteX2274" fmla="*/ 3584377 w 3862373"/>
                <a:gd name="connsiteY2274" fmla="*/ 1119102 h 3682908"/>
                <a:gd name="connsiteX2275" fmla="*/ 3489737 w 3862373"/>
                <a:gd name="connsiteY2275" fmla="*/ 1119102 h 3682908"/>
                <a:gd name="connsiteX2276" fmla="*/ 3528823 w 3862373"/>
                <a:gd name="connsiteY2276" fmla="*/ 1158188 h 3682908"/>
                <a:gd name="connsiteX2277" fmla="*/ 3489737 w 3862373"/>
                <a:gd name="connsiteY2277" fmla="*/ 1197263 h 3682908"/>
                <a:gd name="connsiteX2278" fmla="*/ 3450649 w 3862373"/>
                <a:gd name="connsiteY2278" fmla="*/ 1158188 h 3682908"/>
                <a:gd name="connsiteX2279" fmla="*/ 3489737 w 3862373"/>
                <a:gd name="connsiteY2279" fmla="*/ 1119102 h 3682908"/>
                <a:gd name="connsiteX2280" fmla="*/ 3392731 w 3862373"/>
                <a:gd name="connsiteY2280" fmla="*/ 1119102 h 3682908"/>
                <a:gd name="connsiteX2281" fmla="*/ 3431819 w 3862373"/>
                <a:gd name="connsiteY2281" fmla="*/ 1158188 h 3682908"/>
                <a:gd name="connsiteX2282" fmla="*/ 3392731 w 3862373"/>
                <a:gd name="connsiteY2282" fmla="*/ 1197263 h 3682908"/>
                <a:gd name="connsiteX2283" fmla="*/ 3353644 w 3862373"/>
                <a:gd name="connsiteY2283" fmla="*/ 1158188 h 3682908"/>
                <a:gd name="connsiteX2284" fmla="*/ 3392731 w 3862373"/>
                <a:gd name="connsiteY2284" fmla="*/ 1119102 h 3682908"/>
                <a:gd name="connsiteX2285" fmla="*/ 3300457 w 3862373"/>
                <a:gd name="connsiteY2285" fmla="*/ 1119102 h 3682908"/>
                <a:gd name="connsiteX2286" fmla="*/ 3339544 w 3862373"/>
                <a:gd name="connsiteY2286" fmla="*/ 1158188 h 3682908"/>
                <a:gd name="connsiteX2287" fmla="*/ 3300457 w 3862373"/>
                <a:gd name="connsiteY2287" fmla="*/ 1197263 h 3682908"/>
                <a:gd name="connsiteX2288" fmla="*/ 3261369 w 3862373"/>
                <a:gd name="connsiteY2288" fmla="*/ 1158188 h 3682908"/>
                <a:gd name="connsiteX2289" fmla="*/ 3300457 w 3862373"/>
                <a:gd name="connsiteY2289" fmla="*/ 1119102 h 3682908"/>
                <a:gd name="connsiteX2290" fmla="*/ 3205817 w 3862373"/>
                <a:gd name="connsiteY2290" fmla="*/ 1119102 h 3682908"/>
                <a:gd name="connsiteX2291" fmla="*/ 3244904 w 3862373"/>
                <a:gd name="connsiteY2291" fmla="*/ 1158188 h 3682908"/>
                <a:gd name="connsiteX2292" fmla="*/ 3205817 w 3862373"/>
                <a:gd name="connsiteY2292" fmla="*/ 1197263 h 3682908"/>
                <a:gd name="connsiteX2293" fmla="*/ 3166729 w 3862373"/>
                <a:gd name="connsiteY2293" fmla="*/ 1158188 h 3682908"/>
                <a:gd name="connsiteX2294" fmla="*/ 3205817 w 3862373"/>
                <a:gd name="connsiteY2294" fmla="*/ 1119102 h 3682908"/>
                <a:gd name="connsiteX2295" fmla="*/ 3018902 w 3862373"/>
                <a:gd name="connsiteY2295" fmla="*/ 1119102 h 3682908"/>
                <a:gd name="connsiteX2296" fmla="*/ 3057989 w 3862373"/>
                <a:gd name="connsiteY2296" fmla="*/ 1158188 h 3682908"/>
                <a:gd name="connsiteX2297" fmla="*/ 3018902 w 3862373"/>
                <a:gd name="connsiteY2297" fmla="*/ 1197263 h 3682908"/>
                <a:gd name="connsiteX2298" fmla="*/ 2979815 w 3862373"/>
                <a:gd name="connsiteY2298" fmla="*/ 1158188 h 3682908"/>
                <a:gd name="connsiteX2299" fmla="*/ 3018902 w 3862373"/>
                <a:gd name="connsiteY2299" fmla="*/ 1119102 h 3682908"/>
                <a:gd name="connsiteX2300" fmla="*/ 2924263 w 3862373"/>
                <a:gd name="connsiteY2300" fmla="*/ 1119102 h 3682908"/>
                <a:gd name="connsiteX2301" fmla="*/ 2963349 w 3862373"/>
                <a:gd name="connsiteY2301" fmla="*/ 1158188 h 3682908"/>
                <a:gd name="connsiteX2302" fmla="*/ 2924263 w 3862373"/>
                <a:gd name="connsiteY2302" fmla="*/ 1197263 h 3682908"/>
                <a:gd name="connsiteX2303" fmla="*/ 2885175 w 3862373"/>
                <a:gd name="connsiteY2303" fmla="*/ 1158188 h 3682908"/>
                <a:gd name="connsiteX2304" fmla="*/ 2924263 w 3862373"/>
                <a:gd name="connsiteY2304" fmla="*/ 1119102 h 3682908"/>
                <a:gd name="connsiteX2305" fmla="*/ 2831988 w 3862373"/>
                <a:gd name="connsiteY2305" fmla="*/ 1119102 h 3682908"/>
                <a:gd name="connsiteX2306" fmla="*/ 2871075 w 3862373"/>
                <a:gd name="connsiteY2306" fmla="*/ 1158188 h 3682908"/>
                <a:gd name="connsiteX2307" fmla="*/ 2831988 w 3862373"/>
                <a:gd name="connsiteY2307" fmla="*/ 1197263 h 3682908"/>
                <a:gd name="connsiteX2308" fmla="*/ 2792901 w 3862373"/>
                <a:gd name="connsiteY2308" fmla="*/ 1158188 h 3682908"/>
                <a:gd name="connsiteX2309" fmla="*/ 2831988 w 3862373"/>
                <a:gd name="connsiteY2309" fmla="*/ 1119102 h 3682908"/>
                <a:gd name="connsiteX2310" fmla="*/ 2737367 w 3862373"/>
                <a:gd name="connsiteY2310" fmla="*/ 1119102 h 3682908"/>
                <a:gd name="connsiteX2311" fmla="*/ 2776435 w 3862373"/>
                <a:gd name="connsiteY2311" fmla="*/ 1158188 h 3682908"/>
                <a:gd name="connsiteX2312" fmla="*/ 2737367 w 3862373"/>
                <a:gd name="connsiteY2312" fmla="*/ 1197263 h 3682908"/>
                <a:gd name="connsiteX2313" fmla="*/ 2698271 w 3862373"/>
                <a:gd name="connsiteY2313" fmla="*/ 1158188 h 3682908"/>
                <a:gd name="connsiteX2314" fmla="*/ 2737367 w 3862373"/>
                <a:gd name="connsiteY2314" fmla="*/ 1119102 h 3682908"/>
                <a:gd name="connsiteX2315" fmla="*/ 2645076 w 3862373"/>
                <a:gd name="connsiteY2315" fmla="*/ 1119102 h 3682908"/>
                <a:gd name="connsiteX2316" fmla="*/ 2684167 w 3862373"/>
                <a:gd name="connsiteY2316" fmla="*/ 1158188 h 3682908"/>
                <a:gd name="connsiteX2317" fmla="*/ 2645076 w 3862373"/>
                <a:gd name="connsiteY2317" fmla="*/ 1197263 h 3682908"/>
                <a:gd name="connsiteX2318" fmla="*/ 2605987 w 3862373"/>
                <a:gd name="connsiteY2318" fmla="*/ 1158188 h 3682908"/>
                <a:gd name="connsiteX2319" fmla="*/ 2645076 w 3862373"/>
                <a:gd name="connsiteY2319" fmla="*/ 1119102 h 3682908"/>
                <a:gd name="connsiteX2320" fmla="*/ 2550439 w 3862373"/>
                <a:gd name="connsiteY2320" fmla="*/ 1119102 h 3682908"/>
                <a:gd name="connsiteX2321" fmla="*/ 2589523 w 3862373"/>
                <a:gd name="connsiteY2321" fmla="*/ 1158188 h 3682908"/>
                <a:gd name="connsiteX2322" fmla="*/ 2550439 w 3862373"/>
                <a:gd name="connsiteY2322" fmla="*/ 1197263 h 3682908"/>
                <a:gd name="connsiteX2323" fmla="*/ 2511357 w 3862373"/>
                <a:gd name="connsiteY2323" fmla="*/ 1158188 h 3682908"/>
                <a:gd name="connsiteX2324" fmla="*/ 2550439 w 3862373"/>
                <a:gd name="connsiteY2324" fmla="*/ 1119102 h 3682908"/>
                <a:gd name="connsiteX2325" fmla="*/ 2458167 w 3862373"/>
                <a:gd name="connsiteY2325" fmla="*/ 1119102 h 3682908"/>
                <a:gd name="connsiteX2326" fmla="*/ 2497254 w 3862373"/>
                <a:gd name="connsiteY2326" fmla="*/ 1158188 h 3682908"/>
                <a:gd name="connsiteX2327" fmla="*/ 2458167 w 3862373"/>
                <a:gd name="connsiteY2327" fmla="*/ 1197263 h 3682908"/>
                <a:gd name="connsiteX2328" fmla="*/ 2419085 w 3862373"/>
                <a:gd name="connsiteY2328" fmla="*/ 1158188 h 3682908"/>
                <a:gd name="connsiteX2329" fmla="*/ 2458167 w 3862373"/>
                <a:gd name="connsiteY2329" fmla="*/ 1119102 h 3682908"/>
                <a:gd name="connsiteX2330" fmla="*/ 1419551 w 3862373"/>
                <a:gd name="connsiteY2330" fmla="*/ 1119102 h 3682908"/>
                <a:gd name="connsiteX2331" fmla="*/ 1458638 w 3862373"/>
                <a:gd name="connsiteY2331" fmla="*/ 1158188 h 3682908"/>
                <a:gd name="connsiteX2332" fmla="*/ 1419551 w 3862373"/>
                <a:gd name="connsiteY2332" fmla="*/ 1197263 h 3682908"/>
                <a:gd name="connsiteX2333" fmla="*/ 1380457 w 3862373"/>
                <a:gd name="connsiteY2333" fmla="*/ 1158188 h 3682908"/>
                <a:gd name="connsiteX2334" fmla="*/ 1419551 w 3862373"/>
                <a:gd name="connsiteY2334" fmla="*/ 1119102 h 3682908"/>
                <a:gd name="connsiteX2335" fmla="*/ 1329639 w 3862373"/>
                <a:gd name="connsiteY2335" fmla="*/ 1119102 h 3682908"/>
                <a:gd name="connsiteX2336" fmla="*/ 1368728 w 3862373"/>
                <a:gd name="connsiteY2336" fmla="*/ 1158188 h 3682908"/>
                <a:gd name="connsiteX2337" fmla="*/ 1329639 w 3862373"/>
                <a:gd name="connsiteY2337" fmla="*/ 1197263 h 3682908"/>
                <a:gd name="connsiteX2338" fmla="*/ 1290557 w 3862373"/>
                <a:gd name="connsiteY2338" fmla="*/ 1158188 h 3682908"/>
                <a:gd name="connsiteX2339" fmla="*/ 1329639 w 3862373"/>
                <a:gd name="connsiteY2339" fmla="*/ 1119102 h 3682908"/>
                <a:gd name="connsiteX2340" fmla="*/ 1232644 w 3862373"/>
                <a:gd name="connsiteY2340" fmla="*/ 1119102 h 3682908"/>
                <a:gd name="connsiteX2341" fmla="*/ 1271718 w 3862373"/>
                <a:gd name="connsiteY2341" fmla="*/ 1158188 h 3682908"/>
                <a:gd name="connsiteX2342" fmla="*/ 1232644 w 3862373"/>
                <a:gd name="connsiteY2342" fmla="*/ 1197263 h 3682908"/>
                <a:gd name="connsiteX2343" fmla="*/ 1193557 w 3862373"/>
                <a:gd name="connsiteY2343" fmla="*/ 1158188 h 3682908"/>
                <a:gd name="connsiteX2344" fmla="*/ 1232644 w 3862373"/>
                <a:gd name="connsiteY2344" fmla="*/ 1119102 h 3682908"/>
                <a:gd name="connsiteX2345" fmla="*/ 1142731 w 3862373"/>
                <a:gd name="connsiteY2345" fmla="*/ 1119102 h 3682908"/>
                <a:gd name="connsiteX2346" fmla="*/ 1181822 w 3862373"/>
                <a:gd name="connsiteY2346" fmla="*/ 1158188 h 3682908"/>
                <a:gd name="connsiteX2347" fmla="*/ 1142731 w 3862373"/>
                <a:gd name="connsiteY2347" fmla="*/ 1197263 h 3682908"/>
                <a:gd name="connsiteX2348" fmla="*/ 1103634 w 3862373"/>
                <a:gd name="connsiteY2348" fmla="*/ 1158188 h 3682908"/>
                <a:gd name="connsiteX2349" fmla="*/ 1142731 w 3862373"/>
                <a:gd name="connsiteY2349" fmla="*/ 1119102 h 3682908"/>
                <a:gd name="connsiteX2350" fmla="*/ 1045709 w 3862373"/>
                <a:gd name="connsiteY2350" fmla="*/ 1119102 h 3682908"/>
                <a:gd name="connsiteX2351" fmla="*/ 1084799 w 3862373"/>
                <a:gd name="connsiteY2351" fmla="*/ 1158188 h 3682908"/>
                <a:gd name="connsiteX2352" fmla="*/ 1045709 w 3862373"/>
                <a:gd name="connsiteY2352" fmla="*/ 1197263 h 3682908"/>
                <a:gd name="connsiteX2353" fmla="*/ 1006627 w 3862373"/>
                <a:gd name="connsiteY2353" fmla="*/ 1158188 h 3682908"/>
                <a:gd name="connsiteX2354" fmla="*/ 1045709 w 3862373"/>
                <a:gd name="connsiteY2354" fmla="*/ 1119102 h 3682908"/>
                <a:gd name="connsiteX2355" fmla="*/ 951081 w 3862373"/>
                <a:gd name="connsiteY2355" fmla="*/ 1119102 h 3682908"/>
                <a:gd name="connsiteX2356" fmla="*/ 990163 w 3862373"/>
                <a:gd name="connsiteY2356" fmla="*/ 1158188 h 3682908"/>
                <a:gd name="connsiteX2357" fmla="*/ 951081 w 3862373"/>
                <a:gd name="connsiteY2357" fmla="*/ 1197263 h 3682908"/>
                <a:gd name="connsiteX2358" fmla="*/ 911999 w 3862373"/>
                <a:gd name="connsiteY2358" fmla="*/ 1158188 h 3682908"/>
                <a:gd name="connsiteX2359" fmla="*/ 951081 w 3862373"/>
                <a:gd name="connsiteY2359" fmla="*/ 1119102 h 3682908"/>
                <a:gd name="connsiteX2360" fmla="*/ 856453 w 3862373"/>
                <a:gd name="connsiteY2360" fmla="*/ 1119102 h 3682908"/>
                <a:gd name="connsiteX2361" fmla="*/ 895535 w 3862373"/>
                <a:gd name="connsiteY2361" fmla="*/ 1158188 h 3682908"/>
                <a:gd name="connsiteX2362" fmla="*/ 856453 w 3862373"/>
                <a:gd name="connsiteY2362" fmla="*/ 1197263 h 3682908"/>
                <a:gd name="connsiteX2363" fmla="*/ 817371 w 3862373"/>
                <a:gd name="connsiteY2363" fmla="*/ 1158188 h 3682908"/>
                <a:gd name="connsiteX2364" fmla="*/ 856453 w 3862373"/>
                <a:gd name="connsiteY2364" fmla="*/ 1119102 h 3682908"/>
                <a:gd name="connsiteX2365" fmla="*/ 764190 w 3862373"/>
                <a:gd name="connsiteY2365" fmla="*/ 1119102 h 3682908"/>
                <a:gd name="connsiteX2366" fmla="*/ 803273 w 3862373"/>
                <a:gd name="connsiteY2366" fmla="*/ 1158188 h 3682908"/>
                <a:gd name="connsiteX2367" fmla="*/ 764190 w 3862373"/>
                <a:gd name="connsiteY2367" fmla="*/ 1197263 h 3682908"/>
                <a:gd name="connsiteX2368" fmla="*/ 725108 w 3862373"/>
                <a:gd name="connsiteY2368" fmla="*/ 1158188 h 3682908"/>
                <a:gd name="connsiteX2369" fmla="*/ 764190 w 3862373"/>
                <a:gd name="connsiteY2369" fmla="*/ 1119102 h 3682908"/>
                <a:gd name="connsiteX2370" fmla="*/ 669546 w 3862373"/>
                <a:gd name="connsiteY2370" fmla="*/ 1119102 h 3682908"/>
                <a:gd name="connsiteX2371" fmla="*/ 708645 w 3862373"/>
                <a:gd name="connsiteY2371" fmla="*/ 1158188 h 3682908"/>
                <a:gd name="connsiteX2372" fmla="*/ 669546 w 3862373"/>
                <a:gd name="connsiteY2372" fmla="*/ 1197263 h 3682908"/>
                <a:gd name="connsiteX2373" fmla="*/ 630466 w 3862373"/>
                <a:gd name="connsiteY2373" fmla="*/ 1158188 h 3682908"/>
                <a:gd name="connsiteX2374" fmla="*/ 669546 w 3862373"/>
                <a:gd name="connsiteY2374" fmla="*/ 1119102 h 3682908"/>
                <a:gd name="connsiteX2375" fmla="*/ 111145 w 3862373"/>
                <a:gd name="connsiteY2375" fmla="*/ 1119102 h 3682908"/>
                <a:gd name="connsiteX2376" fmla="*/ 150233 w 3862373"/>
                <a:gd name="connsiteY2376" fmla="*/ 1158188 h 3682908"/>
                <a:gd name="connsiteX2377" fmla="*/ 111145 w 3862373"/>
                <a:gd name="connsiteY2377" fmla="*/ 1197263 h 3682908"/>
                <a:gd name="connsiteX2378" fmla="*/ 72060 w 3862373"/>
                <a:gd name="connsiteY2378" fmla="*/ 1158188 h 3682908"/>
                <a:gd name="connsiteX2379" fmla="*/ 111145 w 3862373"/>
                <a:gd name="connsiteY2379" fmla="*/ 1119102 h 3682908"/>
                <a:gd name="connsiteX2380" fmla="*/ 24845 w 3862373"/>
                <a:gd name="connsiteY2380" fmla="*/ 1037379 h 3682908"/>
                <a:gd name="connsiteX2381" fmla="*/ 44149 w 3862373"/>
                <a:gd name="connsiteY2381" fmla="*/ 1045374 h 3682908"/>
                <a:gd name="connsiteX2382" fmla="*/ 55597 w 3862373"/>
                <a:gd name="connsiteY2382" fmla="*/ 1073013 h 3682908"/>
                <a:gd name="connsiteX2383" fmla="*/ 16510 w 3862373"/>
                <a:gd name="connsiteY2383" fmla="*/ 1112099 h 3682908"/>
                <a:gd name="connsiteX2384" fmla="*/ 0 w 3862373"/>
                <a:gd name="connsiteY2384" fmla="*/ 1105261 h 3682908"/>
                <a:gd name="connsiteX2385" fmla="*/ 3679017 w 3862373"/>
                <a:gd name="connsiteY2385" fmla="*/ 1033926 h 3682908"/>
                <a:gd name="connsiteX2386" fmla="*/ 3718103 w 3862373"/>
                <a:gd name="connsiteY2386" fmla="*/ 1073013 h 3682908"/>
                <a:gd name="connsiteX2387" fmla="*/ 3679017 w 3862373"/>
                <a:gd name="connsiteY2387" fmla="*/ 1112099 h 3682908"/>
                <a:gd name="connsiteX2388" fmla="*/ 3639929 w 3862373"/>
                <a:gd name="connsiteY2388" fmla="*/ 1073013 h 3682908"/>
                <a:gd name="connsiteX2389" fmla="*/ 3679017 w 3862373"/>
                <a:gd name="connsiteY2389" fmla="*/ 1033926 h 3682908"/>
                <a:gd name="connsiteX2390" fmla="*/ 3584377 w 3862373"/>
                <a:gd name="connsiteY2390" fmla="*/ 1033926 h 3682908"/>
                <a:gd name="connsiteX2391" fmla="*/ 3623463 w 3862373"/>
                <a:gd name="connsiteY2391" fmla="*/ 1073013 h 3682908"/>
                <a:gd name="connsiteX2392" fmla="*/ 3584377 w 3862373"/>
                <a:gd name="connsiteY2392" fmla="*/ 1112099 h 3682908"/>
                <a:gd name="connsiteX2393" fmla="*/ 3545289 w 3862373"/>
                <a:gd name="connsiteY2393" fmla="*/ 1073013 h 3682908"/>
                <a:gd name="connsiteX2394" fmla="*/ 3584377 w 3862373"/>
                <a:gd name="connsiteY2394" fmla="*/ 1033926 h 3682908"/>
                <a:gd name="connsiteX2395" fmla="*/ 3489737 w 3862373"/>
                <a:gd name="connsiteY2395" fmla="*/ 1033926 h 3682908"/>
                <a:gd name="connsiteX2396" fmla="*/ 3528823 w 3862373"/>
                <a:gd name="connsiteY2396" fmla="*/ 1073013 h 3682908"/>
                <a:gd name="connsiteX2397" fmla="*/ 3489737 w 3862373"/>
                <a:gd name="connsiteY2397" fmla="*/ 1112099 h 3682908"/>
                <a:gd name="connsiteX2398" fmla="*/ 3450649 w 3862373"/>
                <a:gd name="connsiteY2398" fmla="*/ 1073013 h 3682908"/>
                <a:gd name="connsiteX2399" fmla="*/ 3489737 w 3862373"/>
                <a:gd name="connsiteY2399" fmla="*/ 1033926 h 3682908"/>
                <a:gd name="connsiteX2400" fmla="*/ 3392731 w 3862373"/>
                <a:gd name="connsiteY2400" fmla="*/ 1033926 h 3682908"/>
                <a:gd name="connsiteX2401" fmla="*/ 3431819 w 3862373"/>
                <a:gd name="connsiteY2401" fmla="*/ 1073013 h 3682908"/>
                <a:gd name="connsiteX2402" fmla="*/ 3392731 w 3862373"/>
                <a:gd name="connsiteY2402" fmla="*/ 1112099 h 3682908"/>
                <a:gd name="connsiteX2403" fmla="*/ 3353644 w 3862373"/>
                <a:gd name="connsiteY2403" fmla="*/ 1073013 h 3682908"/>
                <a:gd name="connsiteX2404" fmla="*/ 3392731 w 3862373"/>
                <a:gd name="connsiteY2404" fmla="*/ 1033926 h 3682908"/>
                <a:gd name="connsiteX2405" fmla="*/ 3300455 w 3862373"/>
                <a:gd name="connsiteY2405" fmla="*/ 1033926 h 3682908"/>
                <a:gd name="connsiteX2406" fmla="*/ 3339543 w 3862373"/>
                <a:gd name="connsiteY2406" fmla="*/ 1073013 h 3682908"/>
                <a:gd name="connsiteX2407" fmla="*/ 3300455 w 3862373"/>
                <a:gd name="connsiteY2407" fmla="*/ 1112099 h 3682908"/>
                <a:gd name="connsiteX2408" fmla="*/ 3261368 w 3862373"/>
                <a:gd name="connsiteY2408" fmla="*/ 1073013 h 3682908"/>
                <a:gd name="connsiteX2409" fmla="*/ 3300455 w 3862373"/>
                <a:gd name="connsiteY2409" fmla="*/ 1033926 h 3682908"/>
                <a:gd name="connsiteX2410" fmla="*/ 3205815 w 3862373"/>
                <a:gd name="connsiteY2410" fmla="*/ 1033926 h 3682908"/>
                <a:gd name="connsiteX2411" fmla="*/ 3244903 w 3862373"/>
                <a:gd name="connsiteY2411" fmla="*/ 1073013 h 3682908"/>
                <a:gd name="connsiteX2412" fmla="*/ 3205815 w 3862373"/>
                <a:gd name="connsiteY2412" fmla="*/ 1112099 h 3682908"/>
                <a:gd name="connsiteX2413" fmla="*/ 3166728 w 3862373"/>
                <a:gd name="connsiteY2413" fmla="*/ 1073013 h 3682908"/>
                <a:gd name="connsiteX2414" fmla="*/ 3205815 w 3862373"/>
                <a:gd name="connsiteY2414" fmla="*/ 1033926 h 3682908"/>
                <a:gd name="connsiteX2415" fmla="*/ 3111175 w 3862373"/>
                <a:gd name="connsiteY2415" fmla="*/ 1033926 h 3682908"/>
                <a:gd name="connsiteX2416" fmla="*/ 3150263 w 3862373"/>
                <a:gd name="connsiteY2416" fmla="*/ 1073013 h 3682908"/>
                <a:gd name="connsiteX2417" fmla="*/ 3111175 w 3862373"/>
                <a:gd name="connsiteY2417" fmla="*/ 1112099 h 3682908"/>
                <a:gd name="connsiteX2418" fmla="*/ 3072088 w 3862373"/>
                <a:gd name="connsiteY2418" fmla="*/ 1073013 h 3682908"/>
                <a:gd name="connsiteX2419" fmla="*/ 3111175 w 3862373"/>
                <a:gd name="connsiteY2419" fmla="*/ 1033926 h 3682908"/>
                <a:gd name="connsiteX2420" fmla="*/ 3018902 w 3862373"/>
                <a:gd name="connsiteY2420" fmla="*/ 1033926 h 3682908"/>
                <a:gd name="connsiteX2421" fmla="*/ 3057989 w 3862373"/>
                <a:gd name="connsiteY2421" fmla="*/ 1073013 h 3682908"/>
                <a:gd name="connsiteX2422" fmla="*/ 3018902 w 3862373"/>
                <a:gd name="connsiteY2422" fmla="*/ 1112099 h 3682908"/>
                <a:gd name="connsiteX2423" fmla="*/ 2979815 w 3862373"/>
                <a:gd name="connsiteY2423" fmla="*/ 1073013 h 3682908"/>
                <a:gd name="connsiteX2424" fmla="*/ 3018902 w 3862373"/>
                <a:gd name="connsiteY2424" fmla="*/ 1033926 h 3682908"/>
                <a:gd name="connsiteX2425" fmla="*/ 2924263 w 3862373"/>
                <a:gd name="connsiteY2425" fmla="*/ 1033926 h 3682908"/>
                <a:gd name="connsiteX2426" fmla="*/ 2963349 w 3862373"/>
                <a:gd name="connsiteY2426" fmla="*/ 1073013 h 3682908"/>
                <a:gd name="connsiteX2427" fmla="*/ 2924263 w 3862373"/>
                <a:gd name="connsiteY2427" fmla="*/ 1112099 h 3682908"/>
                <a:gd name="connsiteX2428" fmla="*/ 2885175 w 3862373"/>
                <a:gd name="connsiteY2428" fmla="*/ 1073013 h 3682908"/>
                <a:gd name="connsiteX2429" fmla="*/ 2924263 w 3862373"/>
                <a:gd name="connsiteY2429" fmla="*/ 1033926 h 3682908"/>
                <a:gd name="connsiteX2430" fmla="*/ 2831987 w 3862373"/>
                <a:gd name="connsiteY2430" fmla="*/ 1033926 h 3682908"/>
                <a:gd name="connsiteX2431" fmla="*/ 2871074 w 3862373"/>
                <a:gd name="connsiteY2431" fmla="*/ 1073013 h 3682908"/>
                <a:gd name="connsiteX2432" fmla="*/ 2831987 w 3862373"/>
                <a:gd name="connsiteY2432" fmla="*/ 1112099 h 3682908"/>
                <a:gd name="connsiteX2433" fmla="*/ 2792900 w 3862373"/>
                <a:gd name="connsiteY2433" fmla="*/ 1073013 h 3682908"/>
                <a:gd name="connsiteX2434" fmla="*/ 2831987 w 3862373"/>
                <a:gd name="connsiteY2434" fmla="*/ 1033926 h 3682908"/>
                <a:gd name="connsiteX2435" fmla="*/ 2737368 w 3862373"/>
                <a:gd name="connsiteY2435" fmla="*/ 1033926 h 3682908"/>
                <a:gd name="connsiteX2436" fmla="*/ 2776434 w 3862373"/>
                <a:gd name="connsiteY2436" fmla="*/ 1073013 h 3682908"/>
                <a:gd name="connsiteX2437" fmla="*/ 2737368 w 3862373"/>
                <a:gd name="connsiteY2437" fmla="*/ 1112099 h 3682908"/>
                <a:gd name="connsiteX2438" fmla="*/ 2698271 w 3862373"/>
                <a:gd name="connsiteY2438" fmla="*/ 1073013 h 3682908"/>
                <a:gd name="connsiteX2439" fmla="*/ 2737368 w 3862373"/>
                <a:gd name="connsiteY2439" fmla="*/ 1033926 h 3682908"/>
                <a:gd name="connsiteX2440" fmla="*/ 2645074 w 3862373"/>
                <a:gd name="connsiteY2440" fmla="*/ 1033926 h 3682908"/>
                <a:gd name="connsiteX2441" fmla="*/ 2684167 w 3862373"/>
                <a:gd name="connsiteY2441" fmla="*/ 1073013 h 3682908"/>
                <a:gd name="connsiteX2442" fmla="*/ 2645074 w 3862373"/>
                <a:gd name="connsiteY2442" fmla="*/ 1112099 h 3682908"/>
                <a:gd name="connsiteX2443" fmla="*/ 2605987 w 3862373"/>
                <a:gd name="connsiteY2443" fmla="*/ 1073013 h 3682908"/>
                <a:gd name="connsiteX2444" fmla="*/ 2645074 w 3862373"/>
                <a:gd name="connsiteY2444" fmla="*/ 1033926 h 3682908"/>
                <a:gd name="connsiteX2445" fmla="*/ 2550439 w 3862373"/>
                <a:gd name="connsiteY2445" fmla="*/ 1033926 h 3682908"/>
                <a:gd name="connsiteX2446" fmla="*/ 2589524 w 3862373"/>
                <a:gd name="connsiteY2446" fmla="*/ 1073013 h 3682908"/>
                <a:gd name="connsiteX2447" fmla="*/ 2550439 w 3862373"/>
                <a:gd name="connsiteY2447" fmla="*/ 1112099 h 3682908"/>
                <a:gd name="connsiteX2448" fmla="*/ 2511357 w 3862373"/>
                <a:gd name="connsiteY2448" fmla="*/ 1073013 h 3682908"/>
                <a:gd name="connsiteX2449" fmla="*/ 2550439 w 3862373"/>
                <a:gd name="connsiteY2449" fmla="*/ 1033926 h 3682908"/>
                <a:gd name="connsiteX2450" fmla="*/ 2458167 w 3862373"/>
                <a:gd name="connsiteY2450" fmla="*/ 1033926 h 3682908"/>
                <a:gd name="connsiteX2451" fmla="*/ 2497254 w 3862373"/>
                <a:gd name="connsiteY2451" fmla="*/ 1073013 h 3682908"/>
                <a:gd name="connsiteX2452" fmla="*/ 2458167 w 3862373"/>
                <a:gd name="connsiteY2452" fmla="*/ 1112099 h 3682908"/>
                <a:gd name="connsiteX2453" fmla="*/ 2419085 w 3862373"/>
                <a:gd name="connsiteY2453" fmla="*/ 1073013 h 3682908"/>
                <a:gd name="connsiteX2454" fmla="*/ 2458167 w 3862373"/>
                <a:gd name="connsiteY2454" fmla="*/ 1033926 h 3682908"/>
                <a:gd name="connsiteX2455" fmla="*/ 2363531 w 3862373"/>
                <a:gd name="connsiteY2455" fmla="*/ 1033926 h 3682908"/>
                <a:gd name="connsiteX2456" fmla="*/ 2402615 w 3862373"/>
                <a:gd name="connsiteY2456" fmla="*/ 1073013 h 3682908"/>
                <a:gd name="connsiteX2457" fmla="*/ 2363531 w 3862373"/>
                <a:gd name="connsiteY2457" fmla="*/ 1112099 h 3682908"/>
                <a:gd name="connsiteX2458" fmla="*/ 2324444 w 3862373"/>
                <a:gd name="connsiteY2458" fmla="*/ 1073013 h 3682908"/>
                <a:gd name="connsiteX2459" fmla="*/ 2363531 w 3862373"/>
                <a:gd name="connsiteY2459" fmla="*/ 1033926 h 3682908"/>
                <a:gd name="connsiteX2460" fmla="*/ 1419556 w 3862373"/>
                <a:gd name="connsiteY2460" fmla="*/ 1033926 h 3682908"/>
                <a:gd name="connsiteX2461" fmla="*/ 1458643 w 3862373"/>
                <a:gd name="connsiteY2461" fmla="*/ 1073013 h 3682908"/>
                <a:gd name="connsiteX2462" fmla="*/ 1419556 w 3862373"/>
                <a:gd name="connsiteY2462" fmla="*/ 1112099 h 3682908"/>
                <a:gd name="connsiteX2463" fmla="*/ 1380461 w 3862373"/>
                <a:gd name="connsiteY2463" fmla="*/ 1073013 h 3682908"/>
                <a:gd name="connsiteX2464" fmla="*/ 1419556 w 3862373"/>
                <a:gd name="connsiteY2464" fmla="*/ 1033926 h 3682908"/>
                <a:gd name="connsiteX2465" fmla="*/ 1329642 w 3862373"/>
                <a:gd name="connsiteY2465" fmla="*/ 1033926 h 3682908"/>
                <a:gd name="connsiteX2466" fmla="*/ 1368731 w 3862373"/>
                <a:gd name="connsiteY2466" fmla="*/ 1073013 h 3682908"/>
                <a:gd name="connsiteX2467" fmla="*/ 1329642 w 3862373"/>
                <a:gd name="connsiteY2467" fmla="*/ 1112099 h 3682908"/>
                <a:gd name="connsiteX2468" fmla="*/ 1290561 w 3862373"/>
                <a:gd name="connsiteY2468" fmla="*/ 1073013 h 3682908"/>
                <a:gd name="connsiteX2469" fmla="*/ 1329642 w 3862373"/>
                <a:gd name="connsiteY2469" fmla="*/ 1033926 h 3682908"/>
                <a:gd name="connsiteX2470" fmla="*/ 1232649 w 3862373"/>
                <a:gd name="connsiteY2470" fmla="*/ 1033926 h 3682908"/>
                <a:gd name="connsiteX2471" fmla="*/ 1271722 w 3862373"/>
                <a:gd name="connsiteY2471" fmla="*/ 1073013 h 3682908"/>
                <a:gd name="connsiteX2472" fmla="*/ 1232649 w 3862373"/>
                <a:gd name="connsiteY2472" fmla="*/ 1112099 h 3682908"/>
                <a:gd name="connsiteX2473" fmla="*/ 1193565 w 3862373"/>
                <a:gd name="connsiteY2473" fmla="*/ 1073013 h 3682908"/>
                <a:gd name="connsiteX2474" fmla="*/ 1232649 w 3862373"/>
                <a:gd name="connsiteY2474" fmla="*/ 1033926 h 3682908"/>
                <a:gd name="connsiteX2475" fmla="*/ 1142736 w 3862373"/>
                <a:gd name="connsiteY2475" fmla="*/ 1033926 h 3682908"/>
                <a:gd name="connsiteX2476" fmla="*/ 1181828 w 3862373"/>
                <a:gd name="connsiteY2476" fmla="*/ 1073013 h 3682908"/>
                <a:gd name="connsiteX2477" fmla="*/ 1142736 w 3862373"/>
                <a:gd name="connsiteY2477" fmla="*/ 1112099 h 3682908"/>
                <a:gd name="connsiteX2478" fmla="*/ 1103639 w 3862373"/>
                <a:gd name="connsiteY2478" fmla="*/ 1073013 h 3682908"/>
                <a:gd name="connsiteX2479" fmla="*/ 1142736 w 3862373"/>
                <a:gd name="connsiteY2479" fmla="*/ 1033926 h 3682908"/>
                <a:gd name="connsiteX2480" fmla="*/ 1045712 w 3862373"/>
                <a:gd name="connsiteY2480" fmla="*/ 1033926 h 3682908"/>
                <a:gd name="connsiteX2481" fmla="*/ 1084802 w 3862373"/>
                <a:gd name="connsiteY2481" fmla="*/ 1073013 h 3682908"/>
                <a:gd name="connsiteX2482" fmla="*/ 1045712 w 3862373"/>
                <a:gd name="connsiteY2482" fmla="*/ 1112099 h 3682908"/>
                <a:gd name="connsiteX2483" fmla="*/ 1006631 w 3862373"/>
                <a:gd name="connsiteY2483" fmla="*/ 1073013 h 3682908"/>
                <a:gd name="connsiteX2484" fmla="*/ 1045712 w 3862373"/>
                <a:gd name="connsiteY2484" fmla="*/ 1033926 h 3682908"/>
                <a:gd name="connsiteX2485" fmla="*/ 951085 w 3862373"/>
                <a:gd name="connsiteY2485" fmla="*/ 1033926 h 3682908"/>
                <a:gd name="connsiteX2486" fmla="*/ 990166 w 3862373"/>
                <a:gd name="connsiteY2486" fmla="*/ 1073013 h 3682908"/>
                <a:gd name="connsiteX2487" fmla="*/ 951085 w 3862373"/>
                <a:gd name="connsiteY2487" fmla="*/ 1112099 h 3682908"/>
                <a:gd name="connsiteX2488" fmla="*/ 912003 w 3862373"/>
                <a:gd name="connsiteY2488" fmla="*/ 1073013 h 3682908"/>
                <a:gd name="connsiteX2489" fmla="*/ 951085 w 3862373"/>
                <a:gd name="connsiteY2489" fmla="*/ 1033926 h 3682908"/>
                <a:gd name="connsiteX2490" fmla="*/ 856458 w 3862373"/>
                <a:gd name="connsiteY2490" fmla="*/ 1033926 h 3682908"/>
                <a:gd name="connsiteX2491" fmla="*/ 895540 w 3862373"/>
                <a:gd name="connsiteY2491" fmla="*/ 1073013 h 3682908"/>
                <a:gd name="connsiteX2492" fmla="*/ 856458 w 3862373"/>
                <a:gd name="connsiteY2492" fmla="*/ 1112099 h 3682908"/>
                <a:gd name="connsiteX2493" fmla="*/ 817376 w 3862373"/>
                <a:gd name="connsiteY2493" fmla="*/ 1073013 h 3682908"/>
                <a:gd name="connsiteX2494" fmla="*/ 856458 w 3862373"/>
                <a:gd name="connsiteY2494" fmla="*/ 1033926 h 3682908"/>
                <a:gd name="connsiteX2495" fmla="*/ 764197 w 3862373"/>
                <a:gd name="connsiteY2495" fmla="*/ 1033926 h 3682908"/>
                <a:gd name="connsiteX2496" fmla="*/ 803279 w 3862373"/>
                <a:gd name="connsiteY2496" fmla="*/ 1073013 h 3682908"/>
                <a:gd name="connsiteX2497" fmla="*/ 764197 w 3862373"/>
                <a:gd name="connsiteY2497" fmla="*/ 1112099 h 3682908"/>
                <a:gd name="connsiteX2498" fmla="*/ 725113 w 3862373"/>
                <a:gd name="connsiteY2498" fmla="*/ 1073013 h 3682908"/>
                <a:gd name="connsiteX2499" fmla="*/ 764197 w 3862373"/>
                <a:gd name="connsiteY2499" fmla="*/ 1033926 h 3682908"/>
                <a:gd name="connsiteX2500" fmla="*/ 669546 w 3862373"/>
                <a:gd name="connsiteY2500" fmla="*/ 1033926 h 3682908"/>
                <a:gd name="connsiteX2501" fmla="*/ 708650 w 3862373"/>
                <a:gd name="connsiteY2501" fmla="*/ 1073013 h 3682908"/>
                <a:gd name="connsiteX2502" fmla="*/ 669546 w 3862373"/>
                <a:gd name="connsiteY2502" fmla="*/ 1112099 h 3682908"/>
                <a:gd name="connsiteX2503" fmla="*/ 630473 w 3862373"/>
                <a:gd name="connsiteY2503" fmla="*/ 1073013 h 3682908"/>
                <a:gd name="connsiteX2504" fmla="*/ 669546 w 3862373"/>
                <a:gd name="connsiteY2504" fmla="*/ 1033926 h 3682908"/>
                <a:gd name="connsiteX2505" fmla="*/ 577271 w 3862373"/>
                <a:gd name="connsiteY2505" fmla="*/ 1033926 h 3682908"/>
                <a:gd name="connsiteX2506" fmla="*/ 616368 w 3862373"/>
                <a:gd name="connsiteY2506" fmla="*/ 1073013 h 3682908"/>
                <a:gd name="connsiteX2507" fmla="*/ 577271 w 3862373"/>
                <a:gd name="connsiteY2507" fmla="*/ 1112099 h 3682908"/>
                <a:gd name="connsiteX2508" fmla="*/ 538174 w 3862373"/>
                <a:gd name="connsiteY2508" fmla="*/ 1073013 h 3682908"/>
                <a:gd name="connsiteX2509" fmla="*/ 577271 w 3862373"/>
                <a:gd name="connsiteY2509" fmla="*/ 1033926 h 3682908"/>
                <a:gd name="connsiteX2510" fmla="*/ 484984 w 3862373"/>
                <a:gd name="connsiteY2510" fmla="*/ 1033926 h 3682908"/>
                <a:gd name="connsiteX2511" fmla="*/ 524069 w 3862373"/>
                <a:gd name="connsiteY2511" fmla="*/ 1073013 h 3682908"/>
                <a:gd name="connsiteX2512" fmla="*/ 484984 w 3862373"/>
                <a:gd name="connsiteY2512" fmla="*/ 1112099 h 3682908"/>
                <a:gd name="connsiteX2513" fmla="*/ 445908 w 3862373"/>
                <a:gd name="connsiteY2513" fmla="*/ 1073013 h 3682908"/>
                <a:gd name="connsiteX2514" fmla="*/ 484984 w 3862373"/>
                <a:gd name="connsiteY2514" fmla="*/ 1033926 h 3682908"/>
                <a:gd name="connsiteX2515" fmla="*/ 390337 w 3862373"/>
                <a:gd name="connsiteY2515" fmla="*/ 1033926 h 3682908"/>
                <a:gd name="connsiteX2516" fmla="*/ 429437 w 3862373"/>
                <a:gd name="connsiteY2516" fmla="*/ 1073013 h 3682908"/>
                <a:gd name="connsiteX2517" fmla="*/ 390337 w 3862373"/>
                <a:gd name="connsiteY2517" fmla="*/ 1112099 h 3682908"/>
                <a:gd name="connsiteX2518" fmla="*/ 351267 w 3862373"/>
                <a:gd name="connsiteY2518" fmla="*/ 1073013 h 3682908"/>
                <a:gd name="connsiteX2519" fmla="*/ 390337 w 3862373"/>
                <a:gd name="connsiteY2519" fmla="*/ 1033926 h 3682908"/>
                <a:gd name="connsiteX2520" fmla="*/ 298068 w 3862373"/>
                <a:gd name="connsiteY2520" fmla="*/ 1033926 h 3682908"/>
                <a:gd name="connsiteX2521" fmla="*/ 337166 w 3862373"/>
                <a:gd name="connsiteY2521" fmla="*/ 1073013 h 3682908"/>
                <a:gd name="connsiteX2522" fmla="*/ 298068 w 3862373"/>
                <a:gd name="connsiteY2522" fmla="*/ 1112099 h 3682908"/>
                <a:gd name="connsiteX2523" fmla="*/ 258978 w 3862373"/>
                <a:gd name="connsiteY2523" fmla="*/ 1073013 h 3682908"/>
                <a:gd name="connsiteX2524" fmla="*/ 298068 w 3862373"/>
                <a:gd name="connsiteY2524" fmla="*/ 1033926 h 3682908"/>
                <a:gd name="connsiteX2525" fmla="*/ 203423 w 3862373"/>
                <a:gd name="connsiteY2525" fmla="*/ 1033926 h 3682908"/>
                <a:gd name="connsiteX2526" fmla="*/ 242512 w 3862373"/>
                <a:gd name="connsiteY2526" fmla="*/ 1073013 h 3682908"/>
                <a:gd name="connsiteX2527" fmla="*/ 203423 w 3862373"/>
                <a:gd name="connsiteY2527" fmla="*/ 1112099 h 3682908"/>
                <a:gd name="connsiteX2528" fmla="*/ 164337 w 3862373"/>
                <a:gd name="connsiteY2528" fmla="*/ 1073013 h 3682908"/>
                <a:gd name="connsiteX2529" fmla="*/ 203423 w 3862373"/>
                <a:gd name="connsiteY2529" fmla="*/ 1033926 h 3682908"/>
                <a:gd name="connsiteX2530" fmla="*/ 111150 w 3862373"/>
                <a:gd name="connsiteY2530" fmla="*/ 1033926 h 3682908"/>
                <a:gd name="connsiteX2531" fmla="*/ 150237 w 3862373"/>
                <a:gd name="connsiteY2531" fmla="*/ 1073013 h 3682908"/>
                <a:gd name="connsiteX2532" fmla="*/ 111150 w 3862373"/>
                <a:gd name="connsiteY2532" fmla="*/ 1112099 h 3682908"/>
                <a:gd name="connsiteX2533" fmla="*/ 72064 w 3862373"/>
                <a:gd name="connsiteY2533" fmla="*/ 1073013 h 3682908"/>
                <a:gd name="connsiteX2534" fmla="*/ 111150 w 3862373"/>
                <a:gd name="connsiteY2534" fmla="*/ 1033926 h 3682908"/>
                <a:gd name="connsiteX2535" fmla="*/ 51905 w 3862373"/>
                <a:gd name="connsiteY2535" fmla="*/ 976551 h 3682908"/>
                <a:gd name="connsiteX2536" fmla="*/ 55600 w 3862373"/>
                <a:gd name="connsiteY2536" fmla="*/ 985473 h 3682908"/>
                <a:gd name="connsiteX2537" fmla="*/ 44152 w 3862373"/>
                <a:gd name="connsiteY2537" fmla="*/ 1013112 h 3682908"/>
                <a:gd name="connsiteX2538" fmla="*/ 31864 w 3862373"/>
                <a:gd name="connsiteY2538" fmla="*/ 1018202 h 3682908"/>
                <a:gd name="connsiteX2539" fmla="*/ 31938 w 3862373"/>
                <a:gd name="connsiteY2539" fmla="*/ 1017999 h 3682908"/>
                <a:gd name="connsiteX2540" fmla="*/ 3672511 w 3862373"/>
                <a:gd name="connsiteY2540" fmla="*/ 949081 h 3682908"/>
                <a:gd name="connsiteX2541" fmla="*/ 3703905 w 3862373"/>
                <a:gd name="connsiteY2541" fmla="*/ 1014251 h 3682908"/>
                <a:gd name="connsiteX2542" fmla="*/ 3679017 w 3862373"/>
                <a:gd name="connsiteY2542" fmla="*/ 1024560 h 3682908"/>
                <a:gd name="connsiteX2543" fmla="*/ 3639929 w 3862373"/>
                <a:gd name="connsiteY2543" fmla="*/ 985473 h 3682908"/>
                <a:gd name="connsiteX2544" fmla="*/ 3651378 w 3862373"/>
                <a:gd name="connsiteY2544" fmla="*/ 957835 h 3682908"/>
                <a:gd name="connsiteX2545" fmla="*/ 3584377 w 3862373"/>
                <a:gd name="connsiteY2545" fmla="*/ 946387 h 3682908"/>
                <a:gd name="connsiteX2546" fmla="*/ 3623463 w 3862373"/>
                <a:gd name="connsiteY2546" fmla="*/ 985473 h 3682908"/>
                <a:gd name="connsiteX2547" fmla="*/ 3584377 w 3862373"/>
                <a:gd name="connsiteY2547" fmla="*/ 1024560 h 3682908"/>
                <a:gd name="connsiteX2548" fmla="*/ 3545289 w 3862373"/>
                <a:gd name="connsiteY2548" fmla="*/ 985473 h 3682908"/>
                <a:gd name="connsiteX2549" fmla="*/ 3584377 w 3862373"/>
                <a:gd name="connsiteY2549" fmla="*/ 946387 h 3682908"/>
                <a:gd name="connsiteX2550" fmla="*/ 3489737 w 3862373"/>
                <a:gd name="connsiteY2550" fmla="*/ 946387 h 3682908"/>
                <a:gd name="connsiteX2551" fmla="*/ 3528823 w 3862373"/>
                <a:gd name="connsiteY2551" fmla="*/ 985473 h 3682908"/>
                <a:gd name="connsiteX2552" fmla="*/ 3489737 w 3862373"/>
                <a:gd name="connsiteY2552" fmla="*/ 1024560 h 3682908"/>
                <a:gd name="connsiteX2553" fmla="*/ 3450649 w 3862373"/>
                <a:gd name="connsiteY2553" fmla="*/ 985473 h 3682908"/>
                <a:gd name="connsiteX2554" fmla="*/ 3489737 w 3862373"/>
                <a:gd name="connsiteY2554" fmla="*/ 946387 h 3682908"/>
                <a:gd name="connsiteX2555" fmla="*/ 3392731 w 3862373"/>
                <a:gd name="connsiteY2555" fmla="*/ 946387 h 3682908"/>
                <a:gd name="connsiteX2556" fmla="*/ 3431819 w 3862373"/>
                <a:gd name="connsiteY2556" fmla="*/ 985473 h 3682908"/>
                <a:gd name="connsiteX2557" fmla="*/ 3392731 w 3862373"/>
                <a:gd name="connsiteY2557" fmla="*/ 1024560 h 3682908"/>
                <a:gd name="connsiteX2558" fmla="*/ 3353644 w 3862373"/>
                <a:gd name="connsiteY2558" fmla="*/ 985473 h 3682908"/>
                <a:gd name="connsiteX2559" fmla="*/ 3392731 w 3862373"/>
                <a:gd name="connsiteY2559" fmla="*/ 946387 h 3682908"/>
                <a:gd name="connsiteX2560" fmla="*/ 3300455 w 3862373"/>
                <a:gd name="connsiteY2560" fmla="*/ 946387 h 3682908"/>
                <a:gd name="connsiteX2561" fmla="*/ 3339543 w 3862373"/>
                <a:gd name="connsiteY2561" fmla="*/ 985473 h 3682908"/>
                <a:gd name="connsiteX2562" fmla="*/ 3300455 w 3862373"/>
                <a:gd name="connsiteY2562" fmla="*/ 1024560 h 3682908"/>
                <a:gd name="connsiteX2563" fmla="*/ 3261368 w 3862373"/>
                <a:gd name="connsiteY2563" fmla="*/ 985473 h 3682908"/>
                <a:gd name="connsiteX2564" fmla="*/ 3300455 w 3862373"/>
                <a:gd name="connsiteY2564" fmla="*/ 946387 h 3682908"/>
                <a:gd name="connsiteX2565" fmla="*/ 3205815 w 3862373"/>
                <a:gd name="connsiteY2565" fmla="*/ 946387 h 3682908"/>
                <a:gd name="connsiteX2566" fmla="*/ 3244903 w 3862373"/>
                <a:gd name="connsiteY2566" fmla="*/ 985473 h 3682908"/>
                <a:gd name="connsiteX2567" fmla="*/ 3205815 w 3862373"/>
                <a:gd name="connsiteY2567" fmla="*/ 1024560 h 3682908"/>
                <a:gd name="connsiteX2568" fmla="*/ 3166728 w 3862373"/>
                <a:gd name="connsiteY2568" fmla="*/ 985473 h 3682908"/>
                <a:gd name="connsiteX2569" fmla="*/ 3205815 w 3862373"/>
                <a:gd name="connsiteY2569" fmla="*/ 946387 h 3682908"/>
                <a:gd name="connsiteX2570" fmla="*/ 3111175 w 3862373"/>
                <a:gd name="connsiteY2570" fmla="*/ 946387 h 3682908"/>
                <a:gd name="connsiteX2571" fmla="*/ 3150263 w 3862373"/>
                <a:gd name="connsiteY2571" fmla="*/ 985473 h 3682908"/>
                <a:gd name="connsiteX2572" fmla="*/ 3111175 w 3862373"/>
                <a:gd name="connsiteY2572" fmla="*/ 1024560 h 3682908"/>
                <a:gd name="connsiteX2573" fmla="*/ 3072088 w 3862373"/>
                <a:gd name="connsiteY2573" fmla="*/ 985473 h 3682908"/>
                <a:gd name="connsiteX2574" fmla="*/ 3111175 w 3862373"/>
                <a:gd name="connsiteY2574" fmla="*/ 946387 h 3682908"/>
                <a:gd name="connsiteX2575" fmla="*/ 3018902 w 3862373"/>
                <a:gd name="connsiteY2575" fmla="*/ 946387 h 3682908"/>
                <a:gd name="connsiteX2576" fmla="*/ 3057989 w 3862373"/>
                <a:gd name="connsiteY2576" fmla="*/ 985473 h 3682908"/>
                <a:gd name="connsiteX2577" fmla="*/ 3018902 w 3862373"/>
                <a:gd name="connsiteY2577" fmla="*/ 1024560 h 3682908"/>
                <a:gd name="connsiteX2578" fmla="*/ 2979815 w 3862373"/>
                <a:gd name="connsiteY2578" fmla="*/ 985473 h 3682908"/>
                <a:gd name="connsiteX2579" fmla="*/ 3018902 w 3862373"/>
                <a:gd name="connsiteY2579" fmla="*/ 946387 h 3682908"/>
                <a:gd name="connsiteX2580" fmla="*/ 2737369 w 3862373"/>
                <a:gd name="connsiteY2580" fmla="*/ 946387 h 3682908"/>
                <a:gd name="connsiteX2581" fmla="*/ 2776434 w 3862373"/>
                <a:gd name="connsiteY2581" fmla="*/ 985473 h 3682908"/>
                <a:gd name="connsiteX2582" fmla="*/ 2737369 w 3862373"/>
                <a:gd name="connsiteY2582" fmla="*/ 1024560 h 3682908"/>
                <a:gd name="connsiteX2583" fmla="*/ 2698271 w 3862373"/>
                <a:gd name="connsiteY2583" fmla="*/ 985473 h 3682908"/>
                <a:gd name="connsiteX2584" fmla="*/ 2737369 w 3862373"/>
                <a:gd name="connsiteY2584" fmla="*/ 946387 h 3682908"/>
                <a:gd name="connsiteX2585" fmla="*/ 2458167 w 3862373"/>
                <a:gd name="connsiteY2585" fmla="*/ 946387 h 3682908"/>
                <a:gd name="connsiteX2586" fmla="*/ 2497255 w 3862373"/>
                <a:gd name="connsiteY2586" fmla="*/ 985473 h 3682908"/>
                <a:gd name="connsiteX2587" fmla="*/ 2458167 w 3862373"/>
                <a:gd name="connsiteY2587" fmla="*/ 1024560 h 3682908"/>
                <a:gd name="connsiteX2588" fmla="*/ 2419086 w 3862373"/>
                <a:gd name="connsiteY2588" fmla="*/ 985473 h 3682908"/>
                <a:gd name="connsiteX2589" fmla="*/ 2458167 w 3862373"/>
                <a:gd name="connsiteY2589" fmla="*/ 946387 h 3682908"/>
                <a:gd name="connsiteX2590" fmla="*/ 1329646 w 3862373"/>
                <a:gd name="connsiteY2590" fmla="*/ 946387 h 3682908"/>
                <a:gd name="connsiteX2591" fmla="*/ 1368735 w 3862373"/>
                <a:gd name="connsiteY2591" fmla="*/ 985473 h 3682908"/>
                <a:gd name="connsiteX2592" fmla="*/ 1329646 w 3862373"/>
                <a:gd name="connsiteY2592" fmla="*/ 1024560 h 3682908"/>
                <a:gd name="connsiteX2593" fmla="*/ 1290566 w 3862373"/>
                <a:gd name="connsiteY2593" fmla="*/ 985473 h 3682908"/>
                <a:gd name="connsiteX2594" fmla="*/ 1329646 w 3862373"/>
                <a:gd name="connsiteY2594" fmla="*/ 946387 h 3682908"/>
                <a:gd name="connsiteX2595" fmla="*/ 1232653 w 3862373"/>
                <a:gd name="connsiteY2595" fmla="*/ 946387 h 3682908"/>
                <a:gd name="connsiteX2596" fmla="*/ 1271726 w 3862373"/>
                <a:gd name="connsiteY2596" fmla="*/ 985473 h 3682908"/>
                <a:gd name="connsiteX2597" fmla="*/ 1232653 w 3862373"/>
                <a:gd name="connsiteY2597" fmla="*/ 1024560 h 3682908"/>
                <a:gd name="connsiteX2598" fmla="*/ 1193568 w 3862373"/>
                <a:gd name="connsiteY2598" fmla="*/ 985473 h 3682908"/>
                <a:gd name="connsiteX2599" fmla="*/ 1232653 w 3862373"/>
                <a:gd name="connsiteY2599" fmla="*/ 946387 h 3682908"/>
                <a:gd name="connsiteX2600" fmla="*/ 1142740 w 3862373"/>
                <a:gd name="connsiteY2600" fmla="*/ 946387 h 3682908"/>
                <a:gd name="connsiteX2601" fmla="*/ 1181832 w 3862373"/>
                <a:gd name="connsiteY2601" fmla="*/ 985473 h 3682908"/>
                <a:gd name="connsiteX2602" fmla="*/ 1142740 w 3862373"/>
                <a:gd name="connsiteY2602" fmla="*/ 1024560 h 3682908"/>
                <a:gd name="connsiteX2603" fmla="*/ 1103643 w 3862373"/>
                <a:gd name="connsiteY2603" fmla="*/ 985473 h 3682908"/>
                <a:gd name="connsiteX2604" fmla="*/ 1142740 w 3862373"/>
                <a:gd name="connsiteY2604" fmla="*/ 946387 h 3682908"/>
                <a:gd name="connsiteX2605" fmla="*/ 1045716 w 3862373"/>
                <a:gd name="connsiteY2605" fmla="*/ 946387 h 3682908"/>
                <a:gd name="connsiteX2606" fmla="*/ 1084805 w 3862373"/>
                <a:gd name="connsiteY2606" fmla="*/ 985473 h 3682908"/>
                <a:gd name="connsiteX2607" fmla="*/ 1045716 w 3862373"/>
                <a:gd name="connsiteY2607" fmla="*/ 1024560 h 3682908"/>
                <a:gd name="connsiteX2608" fmla="*/ 1006635 w 3862373"/>
                <a:gd name="connsiteY2608" fmla="*/ 985473 h 3682908"/>
                <a:gd name="connsiteX2609" fmla="*/ 1045716 w 3862373"/>
                <a:gd name="connsiteY2609" fmla="*/ 946387 h 3682908"/>
                <a:gd name="connsiteX2610" fmla="*/ 764201 w 3862373"/>
                <a:gd name="connsiteY2610" fmla="*/ 946387 h 3682908"/>
                <a:gd name="connsiteX2611" fmla="*/ 803284 w 3862373"/>
                <a:gd name="connsiteY2611" fmla="*/ 985473 h 3682908"/>
                <a:gd name="connsiteX2612" fmla="*/ 764201 w 3862373"/>
                <a:gd name="connsiteY2612" fmla="*/ 1024560 h 3682908"/>
                <a:gd name="connsiteX2613" fmla="*/ 725120 w 3862373"/>
                <a:gd name="connsiteY2613" fmla="*/ 985473 h 3682908"/>
                <a:gd name="connsiteX2614" fmla="*/ 764201 w 3862373"/>
                <a:gd name="connsiteY2614" fmla="*/ 946387 h 3682908"/>
                <a:gd name="connsiteX2615" fmla="*/ 669559 w 3862373"/>
                <a:gd name="connsiteY2615" fmla="*/ 946387 h 3682908"/>
                <a:gd name="connsiteX2616" fmla="*/ 708656 w 3862373"/>
                <a:gd name="connsiteY2616" fmla="*/ 985473 h 3682908"/>
                <a:gd name="connsiteX2617" fmla="*/ 669559 w 3862373"/>
                <a:gd name="connsiteY2617" fmla="*/ 1024560 h 3682908"/>
                <a:gd name="connsiteX2618" fmla="*/ 630479 w 3862373"/>
                <a:gd name="connsiteY2618" fmla="*/ 985473 h 3682908"/>
                <a:gd name="connsiteX2619" fmla="*/ 669559 w 3862373"/>
                <a:gd name="connsiteY2619" fmla="*/ 946387 h 3682908"/>
                <a:gd name="connsiteX2620" fmla="*/ 577276 w 3862373"/>
                <a:gd name="connsiteY2620" fmla="*/ 946387 h 3682908"/>
                <a:gd name="connsiteX2621" fmla="*/ 616374 w 3862373"/>
                <a:gd name="connsiteY2621" fmla="*/ 985473 h 3682908"/>
                <a:gd name="connsiteX2622" fmla="*/ 577276 w 3862373"/>
                <a:gd name="connsiteY2622" fmla="*/ 1024560 h 3682908"/>
                <a:gd name="connsiteX2623" fmla="*/ 538178 w 3862373"/>
                <a:gd name="connsiteY2623" fmla="*/ 985473 h 3682908"/>
                <a:gd name="connsiteX2624" fmla="*/ 577276 w 3862373"/>
                <a:gd name="connsiteY2624" fmla="*/ 946387 h 3682908"/>
                <a:gd name="connsiteX2625" fmla="*/ 484989 w 3862373"/>
                <a:gd name="connsiteY2625" fmla="*/ 946387 h 3682908"/>
                <a:gd name="connsiteX2626" fmla="*/ 524074 w 3862373"/>
                <a:gd name="connsiteY2626" fmla="*/ 985473 h 3682908"/>
                <a:gd name="connsiteX2627" fmla="*/ 484989 w 3862373"/>
                <a:gd name="connsiteY2627" fmla="*/ 1024560 h 3682908"/>
                <a:gd name="connsiteX2628" fmla="*/ 445913 w 3862373"/>
                <a:gd name="connsiteY2628" fmla="*/ 985473 h 3682908"/>
                <a:gd name="connsiteX2629" fmla="*/ 484989 w 3862373"/>
                <a:gd name="connsiteY2629" fmla="*/ 946387 h 3682908"/>
                <a:gd name="connsiteX2630" fmla="*/ 390337 w 3862373"/>
                <a:gd name="connsiteY2630" fmla="*/ 946387 h 3682908"/>
                <a:gd name="connsiteX2631" fmla="*/ 429441 w 3862373"/>
                <a:gd name="connsiteY2631" fmla="*/ 985473 h 3682908"/>
                <a:gd name="connsiteX2632" fmla="*/ 390337 w 3862373"/>
                <a:gd name="connsiteY2632" fmla="*/ 1024560 h 3682908"/>
                <a:gd name="connsiteX2633" fmla="*/ 351272 w 3862373"/>
                <a:gd name="connsiteY2633" fmla="*/ 985473 h 3682908"/>
                <a:gd name="connsiteX2634" fmla="*/ 390337 w 3862373"/>
                <a:gd name="connsiteY2634" fmla="*/ 946387 h 3682908"/>
                <a:gd name="connsiteX2635" fmla="*/ 298073 w 3862373"/>
                <a:gd name="connsiteY2635" fmla="*/ 946387 h 3682908"/>
                <a:gd name="connsiteX2636" fmla="*/ 337170 w 3862373"/>
                <a:gd name="connsiteY2636" fmla="*/ 985473 h 3682908"/>
                <a:gd name="connsiteX2637" fmla="*/ 298073 w 3862373"/>
                <a:gd name="connsiteY2637" fmla="*/ 1024560 h 3682908"/>
                <a:gd name="connsiteX2638" fmla="*/ 258982 w 3862373"/>
                <a:gd name="connsiteY2638" fmla="*/ 985473 h 3682908"/>
                <a:gd name="connsiteX2639" fmla="*/ 298073 w 3862373"/>
                <a:gd name="connsiteY2639" fmla="*/ 946387 h 3682908"/>
                <a:gd name="connsiteX2640" fmla="*/ 203426 w 3862373"/>
                <a:gd name="connsiteY2640" fmla="*/ 946387 h 3682908"/>
                <a:gd name="connsiteX2641" fmla="*/ 242516 w 3862373"/>
                <a:gd name="connsiteY2641" fmla="*/ 985473 h 3682908"/>
                <a:gd name="connsiteX2642" fmla="*/ 203426 w 3862373"/>
                <a:gd name="connsiteY2642" fmla="*/ 1024560 h 3682908"/>
                <a:gd name="connsiteX2643" fmla="*/ 164342 w 3862373"/>
                <a:gd name="connsiteY2643" fmla="*/ 985473 h 3682908"/>
                <a:gd name="connsiteX2644" fmla="*/ 203426 w 3862373"/>
                <a:gd name="connsiteY2644" fmla="*/ 946387 h 3682908"/>
                <a:gd name="connsiteX2645" fmla="*/ 111154 w 3862373"/>
                <a:gd name="connsiteY2645" fmla="*/ 946387 h 3682908"/>
                <a:gd name="connsiteX2646" fmla="*/ 150240 w 3862373"/>
                <a:gd name="connsiteY2646" fmla="*/ 985473 h 3682908"/>
                <a:gd name="connsiteX2647" fmla="*/ 111154 w 3862373"/>
                <a:gd name="connsiteY2647" fmla="*/ 1024560 h 3682908"/>
                <a:gd name="connsiteX2648" fmla="*/ 72068 w 3862373"/>
                <a:gd name="connsiteY2648" fmla="*/ 985473 h 3682908"/>
                <a:gd name="connsiteX2649" fmla="*/ 111154 w 3862373"/>
                <a:gd name="connsiteY2649" fmla="*/ 946387 h 3682908"/>
                <a:gd name="connsiteX2650" fmla="*/ 3644655 w 3862373"/>
                <a:gd name="connsiteY2650" fmla="*/ 891256 h 3682908"/>
                <a:gd name="connsiteX2651" fmla="*/ 3666478 w 3862373"/>
                <a:gd name="connsiteY2651" fmla="*/ 936557 h 3682908"/>
                <a:gd name="connsiteX2652" fmla="*/ 3651378 w 3862373"/>
                <a:gd name="connsiteY2652" fmla="*/ 930303 h 3682908"/>
                <a:gd name="connsiteX2653" fmla="*/ 3639929 w 3862373"/>
                <a:gd name="connsiteY2653" fmla="*/ 902664 h 3682908"/>
                <a:gd name="connsiteX2654" fmla="*/ 3584377 w 3862373"/>
                <a:gd name="connsiteY2654" fmla="*/ 863578 h 3682908"/>
                <a:gd name="connsiteX2655" fmla="*/ 3623463 w 3862373"/>
                <a:gd name="connsiteY2655" fmla="*/ 902664 h 3682908"/>
                <a:gd name="connsiteX2656" fmla="*/ 3584377 w 3862373"/>
                <a:gd name="connsiteY2656" fmla="*/ 941751 h 3682908"/>
                <a:gd name="connsiteX2657" fmla="*/ 3545289 w 3862373"/>
                <a:gd name="connsiteY2657" fmla="*/ 902664 h 3682908"/>
                <a:gd name="connsiteX2658" fmla="*/ 3584377 w 3862373"/>
                <a:gd name="connsiteY2658" fmla="*/ 863578 h 3682908"/>
                <a:gd name="connsiteX2659" fmla="*/ 3489737 w 3862373"/>
                <a:gd name="connsiteY2659" fmla="*/ 863578 h 3682908"/>
                <a:gd name="connsiteX2660" fmla="*/ 3528823 w 3862373"/>
                <a:gd name="connsiteY2660" fmla="*/ 902664 h 3682908"/>
                <a:gd name="connsiteX2661" fmla="*/ 3489737 w 3862373"/>
                <a:gd name="connsiteY2661" fmla="*/ 941751 h 3682908"/>
                <a:gd name="connsiteX2662" fmla="*/ 3450649 w 3862373"/>
                <a:gd name="connsiteY2662" fmla="*/ 902664 h 3682908"/>
                <a:gd name="connsiteX2663" fmla="*/ 3489737 w 3862373"/>
                <a:gd name="connsiteY2663" fmla="*/ 863578 h 3682908"/>
                <a:gd name="connsiteX2664" fmla="*/ 3392731 w 3862373"/>
                <a:gd name="connsiteY2664" fmla="*/ 863578 h 3682908"/>
                <a:gd name="connsiteX2665" fmla="*/ 3431819 w 3862373"/>
                <a:gd name="connsiteY2665" fmla="*/ 902664 h 3682908"/>
                <a:gd name="connsiteX2666" fmla="*/ 3392731 w 3862373"/>
                <a:gd name="connsiteY2666" fmla="*/ 941751 h 3682908"/>
                <a:gd name="connsiteX2667" fmla="*/ 3353644 w 3862373"/>
                <a:gd name="connsiteY2667" fmla="*/ 902664 h 3682908"/>
                <a:gd name="connsiteX2668" fmla="*/ 3392731 w 3862373"/>
                <a:gd name="connsiteY2668" fmla="*/ 863578 h 3682908"/>
                <a:gd name="connsiteX2669" fmla="*/ 3300455 w 3862373"/>
                <a:gd name="connsiteY2669" fmla="*/ 863578 h 3682908"/>
                <a:gd name="connsiteX2670" fmla="*/ 3339543 w 3862373"/>
                <a:gd name="connsiteY2670" fmla="*/ 902664 h 3682908"/>
                <a:gd name="connsiteX2671" fmla="*/ 3300455 w 3862373"/>
                <a:gd name="connsiteY2671" fmla="*/ 941751 h 3682908"/>
                <a:gd name="connsiteX2672" fmla="*/ 3261368 w 3862373"/>
                <a:gd name="connsiteY2672" fmla="*/ 902664 h 3682908"/>
                <a:gd name="connsiteX2673" fmla="*/ 3300455 w 3862373"/>
                <a:gd name="connsiteY2673" fmla="*/ 863578 h 3682908"/>
                <a:gd name="connsiteX2674" fmla="*/ 3205815 w 3862373"/>
                <a:gd name="connsiteY2674" fmla="*/ 863578 h 3682908"/>
                <a:gd name="connsiteX2675" fmla="*/ 3244903 w 3862373"/>
                <a:gd name="connsiteY2675" fmla="*/ 902664 h 3682908"/>
                <a:gd name="connsiteX2676" fmla="*/ 3205815 w 3862373"/>
                <a:gd name="connsiteY2676" fmla="*/ 941751 h 3682908"/>
                <a:gd name="connsiteX2677" fmla="*/ 3166728 w 3862373"/>
                <a:gd name="connsiteY2677" fmla="*/ 902664 h 3682908"/>
                <a:gd name="connsiteX2678" fmla="*/ 3205815 w 3862373"/>
                <a:gd name="connsiteY2678" fmla="*/ 863578 h 3682908"/>
                <a:gd name="connsiteX2679" fmla="*/ 3111175 w 3862373"/>
                <a:gd name="connsiteY2679" fmla="*/ 863578 h 3682908"/>
                <a:gd name="connsiteX2680" fmla="*/ 3150263 w 3862373"/>
                <a:gd name="connsiteY2680" fmla="*/ 902664 h 3682908"/>
                <a:gd name="connsiteX2681" fmla="*/ 3111175 w 3862373"/>
                <a:gd name="connsiteY2681" fmla="*/ 941751 h 3682908"/>
                <a:gd name="connsiteX2682" fmla="*/ 3072088 w 3862373"/>
                <a:gd name="connsiteY2682" fmla="*/ 902664 h 3682908"/>
                <a:gd name="connsiteX2683" fmla="*/ 3111175 w 3862373"/>
                <a:gd name="connsiteY2683" fmla="*/ 863578 h 3682908"/>
                <a:gd name="connsiteX2684" fmla="*/ 3018902 w 3862373"/>
                <a:gd name="connsiteY2684" fmla="*/ 863578 h 3682908"/>
                <a:gd name="connsiteX2685" fmla="*/ 3057989 w 3862373"/>
                <a:gd name="connsiteY2685" fmla="*/ 902664 h 3682908"/>
                <a:gd name="connsiteX2686" fmla="*/ 3018902 w 3862373"/>
                <a:gd name="connsiteY2686" fmla="*/ 941751 h 3682908"/>
                <a:gd name="connsiteX2687" fmla="*/ 2979815 w 3862373"/>
                <a:gd name="connsiteY2687" fmla="*/ 902664 h 3682908"/>
                <a:gd name="connsiteX2688" fmla="*/ 3018902 w 3862373"/>
                <a:gd name="connsiteY2688" fmla="*/ 863578 h 3682908"/>
                <a:gd name="connsiteX2689" fmla="*/ 2831987 w 3862373"/>
                <a:gd name="connsiteY2689" fmla="*/ 863578 h 3682908"/>
                <a:gd name="connsiteX2690" fmla="*/ 2871074 w 3862373"/>
                <a:gd name="connsiteY2690" fmla="*/ 902664 h 3682908"/>
                <a:gd name="connsiteX2691" fmla="*/ 2831987 w 3862373"/>
                <a:gd name="connsiteY2691" fmla="*/ 941751 h 3682908"/>
                <a:gd name="connsiteX2692" fmla="*/ 2792900 w 3862373"/>
                <a:gd name="connsiteY2692" fmla="*/ 902664 h 3682908"/>
                <a:gd name="connsiteX2693" fmla="*/ 2831987 w 3862373"/>
                <a:gd name="connsiteY2693" fmla="*/ 863578 h 3682908"/>
                <a:gd name="connsiteX2694" fmla="*/ 2737371 w 3862373"/>
                <a:gd name="connsiteY2694" fmla="*/ 863578 h 3682908"/>
                <a:gd name="connsiteX2695" fmla="*/ 2776434 w 3862373"/>
                <a:gd name="connsiteY2695" fmla="*/ 902664 h 3682908"/>
                <a:gd name="connsiteX2696" fmla="*/ 2737371 w 3862373"/>
                <a:gd name="connsiteY2696" fmla="*/ 941751 h 3682908"/>
                <a:gd name="connsiteX2697" fmla="*/ 2698272 w 3862373"/>
                <a:gd name="connsiteY2697" fmla="*/ 902664 h 3682908"/>
                <a:gd name="connsiteX2698" fmla="*/ 2737371 w 3862373"/>
                <a:gd name="connsiteY2698" fmla="*/ 863578 h 3682908"/>
                <a:gd name="connsiteX2699" fmla="*/ 2645074 w 3862373"/>
                <a:gd name="connsiteY2699" fmla="*/ 863578 h 3682908"/>
                <a:gd name="connsiteX2700" fmla="*/ 2684168 w 3862373"/>
                <a:gd name="connsiteY2700" fmla="*/ 902664 h 3682908"/>
                <a:gd name="connsiteX2701" fmla="*/ 2645074 w 3862373"/>
                <a:gd name="connsiteY2701" fmla="*/ 941751 h 3682908"/>
                <a:gd name="connsiteX2702" fmla="*/ 2605987 w 3862373"/>
                <a:gd name="connsiteY2702" fmla="*/ 902664 h 3682908"/>
                <a:gd name="connsiteX2703" fmla="*/ 2645074 w 3862373"/>
                <a:gd name="connsiteY2703" fmla="*/ 863578 h 3682908"/>
                <a:gd name="connsiteX2704" fmla="*/ 2458167 w 3862373"/>
                <a:gd name="connsiteY2704" fmla="*/ 863577 h 3682908"/>
                <a:gd name="connsiteX2705" fmla="*/ 2497256 w 3862373"/>
                <a:gd name="connsiteY2705" fmla="*/ 902664 h 3682908"/>
                <a:gd name="connsiteX2706" fmla="*/ 2458167 w 3862373"/>
                <a:gd name="connsiteY2706" fmla="*/ 941750 h 3682908"/>
                <a:gd name="connsiteX2707" fmla="*/ 2419089 w 3862373"/>
                <a:gd name="connsiteY2707" fmla="*/ 902664 h 3682908"/>
                <a:gd name="connsiteX2708" fmla="*/ 2458167 w 3862373"/>
                <a:gd name="connsiteY2708" fmla="*/ 863577 h 3682908"/>
                <a:gd name="connsiteX2709" fmla="*/ 1232658 w 3862373"/>
                <a:gd name="connsiteY2709" fmla="*/ 863577 h 3682908"/>
                <a:gd name="connsiteX2710" fmla="*/ 1271731 w 3862373"/>
                <a:gd name="connsiteY2710" fmla="*/ 902664 h 3682908"/>
                <a:gd name="connsiteX2711" fmla="*/ 1232658 w 3862373"/>
                <a:gd name="connsiteY2711" fmla="*/ 941750 h 3682908"/>
                <a:gd name="connsiteX2712" fmla="*/ 1193572 w 3862373"/>
                <a:gd name="connsiteY2712" fmla="*/ 902664 h 3682908"/>
                <a:gd name="connsiteX2713" fmla="*/ 1232658 w 3862373"/>
                <a:gd name="connsiteY2713" fmla="*/ 863577 h 3682908"/>
                <a:gd name="connsiteX2714" fmla="*/ 1142744 w 3862373"/>
                <a:gd name="connsiteY2714" fmla="*/ 863577 h 3682908"/>
                <a:gd name="connsiteX2715" fmla="*/ 1181836 w 3862373"/>
                <a:gd name="connsiteY2715" fmla="*/ 902664 h 3682908"/>
                <a:gd name="connsiteX2716" fmla="*/ 1142744 w 3862373"/>
                <a:gd name="connsiteY2716" fmla="*/ 941750 h 3682908"/>
                <a:gd name="connsiteX2717" fmla="*/ 1103646 w 3862373"/>
                <a:gd name="connsiteY2717" fmla="*/ 902664 h 3682908"/>
                <a:gd name="connsiteX2718" fmla="*/ 1142744 w 3862373"/>
                <a:gd name="connsiteY2718" fmla="*/ 863577 h 3682908"/>
                <a:gd name="connsiteX2719" fmla="*/ 1045719 w 3862373"/>
                <a:gd name="connsiteY2719" fmla="*/ 863577 h 3682908"/>
                <a:gd name="connsiteX2720" fmla="*/ 1084808 w 3862373"/>
                <a:gd name="connsiteY2720" fmla="*/ 902664 h 3682908"/>
                <a:gd name="connsiteX2721" fmla="*/ 1045719 w 3862373"/>
                <a:gd name="connsiteY2721" fmla="*/ 941750 h 3682908"/>
                <a:gd name="connsiteX2722" fmla="*/ 1006638 w 3862373"/>
                <a:gd name="connsiteY2722" fmla="*/ 902664 h 3682908"/>
                <a:gd name="connsiteX2723" fmla="*/ 1045719 w 3862373"/>
                <a:gd name="connsiteY2723" fmla="*/ 863577 h 3682908"/>
                <a:gd name="connsiteX2724" fmla="*/ 669559 w 3862373"/>
                <a:gd name="connsiteY2724" fmla="*/ 863577 h 3682908"/>
                <a:gd name="connsiteX2725" fmla="*/ 708661 w 3862373"/>
                <a:gd name="connsiteY2725" fmla="*/ 902664 h 3682908"/>
                <a:gd name="connsiteX2726" fmla="*/ 669559 w 3862373"/>
                <a:gd name="connsiteY2726" fmla="*/ 941750 h 3682908"/>
                <a:gd name="connsiteX2727" fmla="*/ 630484 w 3862373"/>
                <a:gd name="connsiteY2727" fmla="*/ 902664 h 3682908"/>
                <a:gd name="connsiteX2728" fmla="*/ 669559 w 3862373"/>
                <a:gd name="connsiteY2728" fmla="*/ 863577 h 3682908"/>
                <a:gd name="connsiteX2729" fmla="*/ 577280 w 3862373"/>
                <a:gd name="connsiteY2729" fmla="*/ 863577 h 3682908"/>
                <a:gd name="connsiteX2730" fmla="*/ 616379 w 3862373"/>
                <a:gd name="connsiteY2730" fmla="*/ 902664 h 3682908"/>
                <a:gd name="connsiteX2731" fmla="*/ 577280 w 3862373"/>
                <a:gd name="connsiteY2731" fmla="*/ 941750 h 3682908"/>
                <a:gd name="connsiteX2732" fmla="*/ 538181 w 3862373"/>
                <a:gd name="connsiteY2732" fmla="*/ 902664 h 3682908"/>
                <a:gd name="connsiteX2733" fmla="*/ 577280 w 3862373"/>
                <a:gd name="connsiteY2733" fmla="*/ 863577 h 3682908"/>
                <a:gd name="connsiteX2734" fmla="*/ 484994 w 3862373"/>
                <a:gd name="connsiteY2734" fmla="*/ 863577 h 3682908"/>
                <a:gd name="connsiteX2735" fmla="*/ 524078 w 3862373"/>
                <a:gd name="connsiteY2735" fmla="*/ 902664 h 3682908"/>
                <a:gd name="connsiteX2736" fmla="*/ 484994 w 3862373"/>
                <a:gd name="connsiteY2736" fmla="*/ 941750 h 3682908"/>
                <a:gd name="connsiteX2737" fmla="*/ 445922 w 3862373"/>
                <a:gd name="connsiteY2737" fmla="*/ 902664 h 3682908"/>
                <a:gd name="connsiteX2738" fmla="*/ 484994 w 3862373"/>
                <a:gd name="connsiteY2738" fmla="*/ 863577 h 3682908"/>
                <a:gd name="connsiteX2739" fmla="*/ 390347 w 3862373"/>
                <a:gd name="connsiteY2739" fmla="*/ 863577 h 3682908"/>
                <a:gd name="connsiteX2740" fmla="*/ 429445 w 3862373"/>
                <a:gd name="connsiteY2740" fmla="*/ 902664 h 3682908"/>
                <a:gd name="connsiteX2741" fmla="*/ 390347 w 3862373"/>
                <a:gd name="connsiteY2741" fmla="*/ 941750 h 3682908"/>
                <a:gd name="connsiteX2742" fmla="*/ 351276 w 3862373"/>
                <a:gd name="connsiteY2742" fmla="*/ 902664 h 3682908"/>
                <a:gd name="connsiteX2743" fmla="*/ 390347 w 3862373"/>
                <a:gd name="connsiteY2743" fmla="*/ 863577 h 3682908"/>
                <a:gd name="connsiteX2744" fmla="*/ 298076 w 3862373"/>
                <a:gd name="connsiteY2744" fmla="*/ 863577 h 3682908"/>
                <a:gd name="connsiteX2745" fmla="*/ 337175 w 3862373"/>
                <a:gd name="connsiteY2745" fmla="*/ 902664 h 3682908"/>
                <a:gd name="connsiteX2746" fmla="*/ 298076 w 3862373"/>
                <a:gd name="connsiteY2746" fmla="*/ 941750 h 3682908"/>
                <a:gd name="connsiteX2747" fmla="*/ 258986 w 3862373"/>
                <a:gd name="connsiteY2747" fmla="*/ 902664 h 3682908"/>
                <a:gd name="connsiteX2748" fmla="*/ 298076 w 3862373"/>
                <a:gd name="connsiteY2748" fmla="*/ 863577 h 3682908"/>
                <a:gd name="connsiteX2749" fmla="*/ 203430 w 3862373"/>
                <a:gd name="connsiteY2749" fmla="*/ 863577 h 3682908"/>
                <a:gd name="connsiteX2750" fmla="*/ 242520 w 3862373"/>
                <a:gd name="connsiteY2750" fmla="*/ 902664 h 3682908"/>
                <a:gd name="connsiteX2751" fmla="*/ 203430 w 3862373"/>
                <a:gd name="connsiteY2751" fmla="*/ 941750 h 3682908"/>
                <a:gd name="connsiteX2752" fmla="*/ 164345 w 3862373"/>
                <a:gd name="connsiteY2752" fmla="*/ 902664 h 3682908"/>
                <a:gd name="connsiteX2753" fmla="*/ 203430 w 3862373"/>
                <a:gd name="connsiteY2753" fmla="*/ 863577 h 3682908"/>
                <a:gd name="connsiteX2754" fmla="*/ 111158 w 3862373"/>
                <a:gd name="connsiteY2754" fmla="*/ 863577 h 3682908"/>
                <a:gd name="connsiteX2755" fmla="*/ 150245 w 3862373"/>
                <a:gd name="connsiteY2755" fmla="*/ 902664 h 3682908"/>
                <a:gd name="connsiteX2756" fmla="*/ 111158 w 3862373"/>
                <a:gd name="connsiteY2756" fmla="*/ 941750 h 3682908"/>
                <a:gd name="connsiteX2757" fmla="*/ 83520 w 3862373"/>
                <a:gd name="connsiteY2757" fmla="*/ 930302 h 3682908"/>
                <a:gd name="connsiteX2758" fmla="*/ 79204 w 3862373"/>
                <a:gd name="connsiteY2758" fmla="*/ 919881 h 3682908"/>
                <a:gd name="connsiteX2759" fmla="*/ 105123 w 3862373"/>
                <a:gd name="connsiteY2759" fmla="*/ 866077 h 3682908"/>
                <a:gd name="connsiteX2760" fmla="*/ 142783 w 3862373"/>
                <a:gd name="connsiteY2760" fmla="*/ 799461 h 3682908"/>
                <a:gd name="connsiteX2761" fmla="*/ 150250 w 3862373"/>
                <a:gd name="connsiteY2761" fmla="*/ 817487 h 3682908"/>
                <a:gd name="connsiteX2762" fmla="*/ 111162 w 3862373"/>
                <a:gd name="connsiteY2762" fmla="*/ 856575 h 3682908"/>
                <a:gd name="connsiteX2763" fmla="*/ 109944 w 3862373"/>
                <a:gd name="connsiteY2763" fmla="*/ 856070 h 3682908"/>
                <a:gd name="connsiteX2764" fmla="*/ 115886 w 3862373"/>
                <a:gd name="connsiteY2764" fmla="*/ 843734 h 3682908"/>
                <a:gd name="connsiteX2765" fmla="*/ 3582534 w 3862373"/>
                <a:gd name="connsiteY2765" fmla="*/ 779163 h 3682908"/>
                <a:gd name="connsiteX2766" fmla="*/ 3616309 w 3862373"/>
                <a:gd name="connsiteY2766" fmla="*/ 834758 h 3682908"/>
                <a:gd name="connsiteX2767" fmla="*/ 3612015 w 3862373"/>
                <a:gd name="connsiteY2767" fmla="*/ 845126 h 3682908"/>
                <a:gd name="connsiteX2768" fmla="*/ 3584375 w 3862373"/>
                <a:gd name="connsiteY2768" fmla="*/ 856575 h 3682908"/>
                <a:gd name="connsiteX2769" fmla="*/ 3545289 w 3862373"/>
                <a:gd name="connsiteY2769" fmla="*/ 817487 h 3682908"/>
                <a:gd name="connsiteX2770" fmla="*/ 3556737 w 3862373"/>
                <a:gd name="connsiteY2770" fmla="*/ 789849 h 3682908"/>
                <a:gd name="connsiteX2771" fmla="*/ 3489735 w 3862373"/>
                <a:gd name="connsiteY2771" fmla="*/ 778400 h 3682908"/>
                <a:gd name="connsiteX2772" fmla="*/ 3528823 w 3862373"/>
                <a:gd name="connsiteY2772" fmla="*/ 817487 h 3682908"/>
                <a:gd name="connsiteX2773" fmla="*/ 3489735 w 3862373"/>
                <a:gd name="connsiteY2773" fmla="*/ 856575 h 3682908"/>
                <a:gd name="connsiteX2774" fmla="*/ 3450649 w 3862373"/>
                <a:gd name="connsiteY2774" fmla="*/ 817487 h 3682908"/>
                <a:gd name="connsiteX2775" fmla="*/ 3489735 w 3862373"/>
                <a:gd name="connsiteY2775" fmla="*/ 778400 h 3682908"/>
                <a:gd name="connsiteX2776" fmla="*/ 3392730 w 3862373"/>
                <a:gd name="connsiteY2776" fmla="*/ 778400 h 3682908"/>
                <a:gd name="connsiteX2777" fmla="*/ 3431817 w 3862373"/>
                <a:gd name="connsiteY2777" fmla="*/ 817487 h 3682908"/>
                <a:gd name="connsiteX2778" fmla="*/ 3392730 w 3862373"/>
                <a:gd name="connsiteY2778" fmla="*/ 856575 h 3682908"/>
                <a:gd name="connsiteX2779" fmla="*/ 3353643 w 3862373"/>
                <a:gd name="connsiteY2779" fmla="*/ 817487 h 3682908"/>
                <a:gd name="connsiteX2780" fmla="*/ 3392730 w 3862373"/>
                <a:gd name="connsiteY2780" fmla="*/ 778400 h 3682908"/>
                <a:gd name="connsiteX2781" fmla="*/ 3300455 w 3862373"/>
                <a:gd name="connsiteY2781" fmla="*/ 778400 h 3682908"/>
                <a:gd name="connsiteX2782" fmla="*/ 3339543 w 3862373"/>
                <a:gd name="connsiteY2782" fmla="*/ 817487 h 3682908"/>
                <a:gd name="connsiteX2783" fmla="*/ 3300455 w 3862373"/>
                <a:gd name="connsiteY2783" fmla="*/ 856575 h 3682908"/>
                <a:gd name="connsiteX2784" fmla="*/ 3261368 w 3862373"/>
                <a:gd name="connsiteY2784" fmla="*/ 817487 h 3682908"/>
                <a:gd name="connsiteX2785" fmla="*/ 3300455 w 3862373"/>
                <a:gd name="connsiteY2785" fmla="*/ 778400 h 3682908"/>
                <a:gd name="connsiteX2786" fmla="*/ 3205815 w 3862373"/>
                <a:gd name="connsiteY2786" fmla="*/ 778400 h 3682908"/>
                <a:gd name="connsiteX2787" fmla="*/ 3244902 w 3862373"/>
                <a:gd name="connsiteY2787" fmla="*/ 817487 h 3682908"/>
                <a:gd name="connsiteX2788" fmla="*/ 3205815 w 3862373"/>
                <a:gd name="connsiteY2788" fmla="*/ 856575 h 3682908"/>
                <a:gd name="connsiteX2789" fmla="*/ 3166728 w 3862373"/>
                <a:gd name="connsiteY2789" fmla="*/ 817487 h 3682908"/>
                <a:gd name="connsiteX2790" fmla="*/ 3205815 w 3862373"/>
                <a:gd name="connsiteY2790" fmla="*/ 778400 h 3682908"/>
                <a:gd name="connsiteX2791" fmla="*/ 3111175 w 3862373"/>
                <a:gd name="connsiteY2791" fmla="*/ 778400 h 3682908"/>
                <a:gd name="connsiteX2792" fmla="*/ 3150262 w 3862373"/>
                <a:gd name="connsiteY2792" fmla="*/ 817487 h 3682908"/>
                <a:gd name="connsiteX2793" fmla="*/ 3111175 w 3862373"/>
                <a:gd name="connsiteY2793" fmla="*/ 856575 h 3682908"/>
                <a:gd name="connsiteX2794" fmla="*/ 3072088 w 3862373"/>
                <a:gd name="connsiteY2794" fmla="*/ 817487 h 3682908"/>
                <a:gd name="connsiteX2795" fmla="*/ 3111175 w 3862373"/>
                <a:gd name="connsiteY2795" fmla="*/ 778400 h 3682908"/>
                <a:gd name="connsiteX2796" fmla="*/ 3018901 w 3862373"/>
                <a:gd name="connsiteY2796" fmla="*/ 778400 h 3682908"/>
                <a:gd name="connsiteX2797" fmla="*/ 3057988 w 3862373"/>
                <a:gd name="connsiteY2797" fmla="*/ 817487 h 3682908"/>
                <a:gd name="connsiteX2798" fmla="*/ 3018901 w 3862373"/>
                <a:gd name="connsiteY2798" fmla="*/ 856575 h 3682908"/>
                <a:gd name="connsiteX2799" fmla="*/ 2979813 w 3862373"/>
                <a:gd name="connsiteY2799" fmla="*/ 817487 h 3682908"/>
                <a:gd name="connsiteX2800" fmla="*/ 3018901 w 3862373"/>
                <a:gd name="connsiteY2800" fmla="*/ 778400 h 3682908"/>
                <a:gd name="connsiteX2801" fmla="*/ 2831986 w 3862373"/>
                <a:gd name="connsiteY2801" fmla="*/ 778400 h 3682908"/>
                <a:gd name="connsiteX2802" fmla="*/ 2871073 w 3862373"/>
                <a:gd name="connsiteY2802" fmla="*/ 817487 h 3682908"/>
                <a:gd name="connsiteX2803" fmla="*/ 2831986 w 3862373"/>
                <a:gd name="connsiteY2803" fmla="*/ 856575 h 3682908"/>
                <a:gd name="connsiteX2804" fmla="*/ 2792899 w 3862373"/>
                <a:gd name="connsiteY2804" fmla="*/ 817487 h 3682908"/>
                <a:gd name="connsiteX2805" fmla="*/ 2831986 w 3862373"/>
                <a:gd name="connsiteY2805" fmla="*/ 778400 h 3682908"/>
                <a:gd name="connsiteX2806" fmla="*/ 2737371 w 3862373"/>
                <a:gd name="connsiteY2806" fmla="*/ 778400 h 3682908"/>
                <a:gd name="connsiteX2807" fmla="*/ 2776433 w 3862373"/>
                <a:gd name="connsiteY2807" fmla="*/ 817487 h 3682908"/>
                <a:gd name="connsiteX2808" fmla="*/ 2737371 w 3862373"/>
                <a:gd name="connsiteY2808" fmla="*/ 856575 h 3682908"/>
                <a:gd name="connsiteX2809" fmla="*/ 2698271 w 3862373"/>
                <a:gd name="connsiteY2809" fmla="*/ 817487 h 3682908"/>
                <a:gd name="connsiteX2810" fmla="*/ 2737371 w 3862373"/>
                <a:gd name="connsiteY2810" fmla="*/ 778400 h 3682908"/>
                <a:gd name="connsiteX2811" fmla="*/ 2645073 w 3862373"/>
                <a:gd name="connsiteY2811" fmla="*/ 778400 h 3682908"/>
                <a:gd name="connsiteX2812" fmla="*/ 2684167 w 3862373"/>
                <a:gd name="connsiteY2812" fmla="*/ 817487 h 3682908"/>
                <a:gd name="connsiteX2813" fmla="*/ 2645073 w 3862373"/>
                <a:gd name="connsiteY2813" fmla="*/ 856575 h 3682908"/>
                <a:gd name="connsiteX2814" fmla="*/ 2605987 w 3862373"/>
                <a:gd name="connsiteY2814" fmla="*/ 817487 h 3682908"/>
                <a:gd name="connsiteX2815" fmla="*/ 2645073 w 3862373"/>
                <a:gd name="connsiteY2815" fmla="*/ 778400 h 3682908"/>
                <a:gd name="connsiteX2816" fmla="*/ 1703431 w 3862373"/>
                <a:gd name="connsiteY2816" fmla="*/ 778400 h 3682908"/>
                <a:gd name="connsiteX2817" fmla="*/ 1742522 w 3862373"/>
                <a:gd name="connsiteY2817" fmla="*/ 817487 h 3682908"/>
                <a:gd name="connsiteX2818" fmla="*/ 1703431 w 3862373"/>
                <a:gd name="connsiteY2818" fmla="*/ 856575 h 3682908"/>
                <a:gd name="connsiteX2819" fmla="*/ 1664349 w 3862373"/>
                <a:gd name="connsiteY2819" fmla="*/ 817487 h 3682908"/>
                <a:gd name="connsiteX2820" fmla="*/ 1703431 w 3862373"/>
                <a:gd name="connsiteY2820" fmla="*/ 778400 h 3682908"/>
                <a:gd name="connsiteX2821" fmla="*/ 1045724 w 3862373"/>
                <a:gd name="connsiteY2821" fmla="*/ 778400 h 3682908"/>
                <a:gd name="connsiteX2822" fmla="*/ 1084813 w 3862373"/>
                <a:gd name="connsiteY2822" fmla="*/ 817487 h 3682908"/>
                <a:gd name="connsiteX2823" fmla="*/ 1045724 w 3862373"/>
                <a:gd name="connsiteY2823" fmla="*/ 856575 h 3682908"/>
                <a:gd name="connsiteX2824" fmla="*/ 1006642 w 3862373"/>
                <a:gd name="connsiteY2824" fmla="*/ 817487 h 3682908"/>
                <a:gd name="connsiteX2825" fmla="*/ 1045724 w 3862373"/>
                <a:gd name="connsiteY2825" fmla="*/ 778400 h 3682908"/>
                <a:gd name="connsiteX2826" fmla="*/ 669571 w 3862373"/>
                <a:gd name="connsiteY2826" fmla="*/ 778400 h 3682908"/>
                <a:gd name="connsiteX2827" fmla="*/ 708668 w 3862373"/>
                <a:gd name="connsiteY2827" fmla="*/ 817487 h 3682908"/>
                <a:gd name="connsiteX2828" fmla="*/ 669571 w 3862373"/>
                <a:gd name="connsiteY2828" fmla="*/ 856575 h 3682908"/>
                <a:gd name="connsiteX2829" fmla="*/ 630491 w 3862373"/>
                <a:gd name="connsiteY2829" fmla="*/ 817487 h 3682908"/>
                <a:gd name="connsiteX2830" fmla="*/ 669571 w 3862373"/>
                <a:gd name="connsiteY2830" fmla="*/ 778400 h 3682908"/>
                <a:gd name="connsiteX2831" fmla="*/ 577286 w 3862373"/>
                <a:gd name="connsiteY2831" fmla="*/ 778400 h 3682908"/>
                <a:gd name="connsiteX2832" fmla="*/ 616386 w 3862373"/>
                <a:gd name="connsiteY2832" fmla="*/ 817487 h 3682908"/>
                <a:gd name="connsiteX2833" fmla="*/ 577286 w 3862373"/>
                <a:gd name="connsiteY2833" fmla="*/ 856575 h 3682908"/>
                <a:gd name="connsiteX2834" fmla="*/ 538187 w 3862373"/>
                <a:gd name="connsiteY2834" fmla="*/ 817487 h 3682908"/>
                <a:gd name="connsiteX2835" fmla="*/ 577286 w 3862373"/>
                <a:gd name="connsiteY2835" fmla="*/ 778400 h 3682908"/>
                <a:gd name="connsiteX2836" fmla="*/ 484999 w 3862373"/>
                <a:gd name="connsiteY2836" fmla="*/ 778400 h 3682908"/>
                <a:gd name="connsiteX2837" fmla="*/ 524083 w 3862373"/>
                <a:gd name="connsiteY2837" fmla="*/ 817487 h 3682908"/>
                <a:gd name="connsiteX2838" fmla="*/ 484999 w 3862373"/>
                <a:gd name="connsiteY2838" fmla="*/ 856575 h 3682908"/>
                <a:gd name="connsiteX2839" fmla="*/ 445926 w 3862373"/>
                <a:gd name="connsiteY2839" fmla="*/ 817487 h 3682908"/>
                <a:gd name="connsiteX2840" fmla="*/ 484999 w 3862373"/>
                <a:gd name="connsiteY2840" fmla="*/ 778400 h 3682908"/>
                <a:gd name="connsiteX2841" fmla="*/ 390347 w 3862373"/>
                <a:gd name="connsiteY2841" fmla="*/ 778400 h 3682908"/>
                <a:gd name="connsiteX2842" fmla="*/ 429451 w 3862373"/>
                <a:gd name="connsiteY2842" fmla="*/ 817487 h 3682908"/>
                <a:gd name="connsiteX2843" fmla="*/ 390347 w 3862373"/>
                <a:gd name="connsiteY2843" fmla="*/ 856575 h 3682908"/>
                <a:gd name="connsiteX2844" fmla="*/ 351281 w 3862373"/>
                <a:gd name="connsiteY2844" fmla="*/ 817487 h 3682908"/>
                <a:gd name="connsiteX2845" fmla="*/ 390347 w 3862373"/>
                <a:gd name="connsiteY2845" fmla="*/ 778400 h 3682908"/>
                <a:gd name="connsiteX2846" fmla="*/ 298081 w 3862373"/>
                <a:gd name="connsiteY2846" fmla="*/ 778400 h 3682908"/>
                <a:gd name="connsiteX2847" fmla="*/ 337179 w 3862373"/>
                <a:gd name="connsiteY2847" fmla="*/ 817487 h 3682908"/>
                <a:gd name="connsiteX2848" fmla="*/ 298081 w 3862373"/>
                <a:gd name="connsiteY2848" fmla="*/ 856575 h 3682908"/>
                <a:gd name="connsiteX2849" fmla="*/ 258991 w 3862373"/>
                <a:gd name="connsiteY2849" fmla="*/ 817487 h 3682908"/>
                <a:gd name="connsiteX2850" fmla="*/ 298081 w 3862373"/>
                <a:gd name="connsiteY2850" fmla="*/ 778400 h 3682908"/>
                <a:gd name="connsiteX2851" fmla="*/ 203435 w 3862373"/>
                <a:gd name="connsiteY2851" fmla="*/ 778400 h 3682908"/>
                <a:gd name="connsiteX2852" fmla="*/ 242524 w 3862373"/>
                <a:gd name="connsiteY2852" fmla="*/ 817487 h 3682908"/>
                <a:gd name="connsiteX2853" fmla="*/ 203435 w 3862373"/>
                <a:gd name="connsiteY2853" fmla="*/ 856575 h 3682908"/>
                <a:gd name="connsiteX2854" fmla="*/ 164349 w 3862373"/>
                <a:gd name="connsiteY2854" fmla="*/ 817487 h 3682908"/>
                <a:gd name="connsiteX2855" fmla="*/ 203435 w 3862373"/>
                <a:gd name="connsiteY2855" fmla="*/ 778400 h 3682908"/>
                <a:gd name="connsiteX2856" fmla="*/ 3548266 w 3862373"/>
                <a:gd name="connsiteY2856" fmla="*/ 722756 h 3682908"/>
                <a:gd name="connsiteX2857" fmla="*/ 3573690 w 3862373"/>
                <a:gd name="connsiteY2857" fmla="*/ 764605 h 3682908"/>
                <a:gd name="connsiteX2858" fmla="*/ 3556737 w 3862373"/>
                <a:gd name="connsiteY2858" fmla="*/ 757582 h 3682908"/>
                <a:gd name="connsiteX2859" fmla="*/ 3545289 w 3862373"/>
                <a:gd name="connsiteY2859" fmla="*/ 729943 h 3682908"/>
                <a:gd name="connsiteX2860" fmla="*/ 207691 w 3862373"/>
                <a:gd name="connsiteY2860" fmla="*/ 692618 h 3682908"/>
                <a:gd name="connsiteX2861" fmla="*/ 231082 w 3862373"/>
                <a:gd name="connsiteY2861" fmla="*/ 702305 h 3682908"/>
                <a:gd name="connsiteX2862" fmla="*/ 242530 w 3862373"/>
                <a:gd name="connsiteY2862" fmla="*/ 729943 h 3682908"/>
                <a:gd name="connsiteX2863" fmla="*/ 203440 w 3862373"/>
                <a:gd name="connsiteY2863" fmla="*/ 769031 h 3682908"/>
                <a:gd name="connsiteX2864" fmla="*/ 175804 w 3862373"/>
                <a:gd name="connsiteY2864" fmla="*/ 757582 h 3682908"/>
                <a:gd name="connsiteX2865" fmla="*/ 172731 w 3862373"/>
                <a:gd name="connsiteY2865" fmla="*/ 750164 h 3682908"/>
                <a:gd name="connsiteX2866" fmla="*/ 3489735 w 3862373"/>
                <a:gd name="connsiteY2866" fmla="*/ 690857 h 3682908"/>
                <a:gd name="connsiteX2867" fmla="*/ 3528822 w 3862373"/>
                <a:gd name="connsiteY2867" fmla="*/ 729943 h 3682908"/>
                <a:gd name="connsiteX2868" fmla="*/ 3489735 w 3862373"/>
                <a:gd name="connsiteY2868" fmla="*/ 769031 h 3682908"/>
                <a:gd name="connsiteX2869" fmla="*/ 3450647 w 3862373"/>
                <a:gd name="connsiteY2869" fmla="*/ 729943 h 3682908"/>
                <a:gd name="connsiteX2870" fmla="*/ 3489735 w 3862373"/>
                <a:gd name="connsiteY2870" fmla="*/ 690857 h 3682908"/>
                <a:gd name="connsiteX2871" fmla="*/ 3392730 w 3862373"/>
                <a:gd name="connsiteY2871" fmla="*/ 690857 h 3682908"/>
                <a:gd name="connsiteX2872" fmla="*/ 3431817 w 3862373"/>
                <a:gd name="connsiteY2872" fmla="*/ 729943 h 3682908"/>
                <a:gd name="connsiteX2873" fmla="*/ 3392730 w 3862373"/>
                <a:gd name="connsiteY2873" fmla="*/ 769031 h 3682908"/>
                <a:gd name="connsiteX2874" fmla="*/ 3353643 w 3862373"/>
                <a:gd name="connsiteY2874" fmla="*/ 729943 h 3682908"/>
                <a:gd name="connsiteX2875" fmla="*/ 3392730 w 3862373"/>
                <a:gd name="connsiteY2875" fmla="*/ 690857 h 3682908"/>
                <a:gd name="connsiteX2876" fmla="*/ 3300455 w 3862373"/>
                <a:gd name="connsiteY2876" fmla="*/ 690857 h 3682908"/>
                <a:gd name="connsiteX2877" fmla="*/ 3339542 w 3862373"/>
                <a:gd name="connsiteY2877" fmla="*/ 729944 h 3682908"/>
                <a:gd name="connsiteX2878" fmla="*/ 3300455 w 3862373"/>
                <a:gd name="connsiteY2878" fmla="*/ 769031 h 3682908"/>
                <a:gd name="connsiteX2879" fmla="*/ 3261368 w 3862373"/>
                <a:gd name="connsiteY2879" fmla="*/ 729944 h 3682908"/>
                <a:gd name="connsiteX2880" fmla="*/ 3300455 w 3862373"/>
                <a:gd name="connsiteY2880" fmla="*/ 690857 h 3682908"/>
                <a:gd name="connsiteX2881" fmla="*/ 3205815 w 3862373"/>
                <a:gd name="connsiteY2881" fmla="*/ 690857 h 3682908"/>
                <a:gd name="connsiteX2882" fmla="*/ 3244902 w 3862373"/>
                <a:gd name="connsiteY2882" fmla="*/ 729943 h 3682908"/>
                <a:gd name="connsiteX2883" fmla="*/ 3205815 w 3862373"/>
                <a:gd name="connsiteY2883" fmla="*/ 769031 h 3682908"/>
                <a:gd name="connsiteX2884" fmla="*/ 3166728 w 3862373"/>
                <a:gd name="connsiteY2884" fmla="*/ 729943 h 3682908"/>
                <a:gd name="connsiteX2885" fmla="*/ 3205815 w 3862373"/>
                <a:gd name="connsiteY2885" fmla="*/ 690857 h 3682908"/>
                <a:gd name="connsiteX2886" fmla="*/ 3111175 w 3862373"/>
                <a:gd name="connsiteY2886" fmla="*/ 690857 h 3682908"/>
                <a:gd name="connsiteX2887" fmla="*/ 3150262 w 3862373"/>
                <a:gd name="connsiteY2887" fmla="*/ 729944 h 3682908"/>
                <a:gd name="connsiteX2888" fmla="*/ 3111175 w 3862373"/>
                <a:gd name="connsiteY2888" fmla="*/ 769031 h 3682908"/>
                <a:gd name="connsiteX2889" fmla="*/ 3072088 w 3862373"/>
                <a:gd name="connsiteY2889" fmla="*/ 729944 h 3682908"/>
                <a:gd name="connsiteX2890" fmla="*/ 3111175 w 3862373"/>
                <a:gd name="connsiteY2890" fmla="*/ 690857 h 3682908"/>
                <a:gd name="connsiteX2891" fmla="*/ 3018901 w 3862373"/>
                <a:gd name="connsiteY2891" fmla="*/ 690857 h 3682908"/>
                <a:gd name="connsiteX2892" fmla="*/ 3057988 w 3862373"/>
                <a:gd name="connsiteY2892" fmla="*/ 729944 h 3682908"/>
                <a:gd name="connsiteX2893" fmla="*/ 3018901 w 3862373"/>
                <a:gd name="connsiteY2893" fmla="*/ 769031 h 3682908"/>
                <a:gd name="connsiteX2894" fmla="*/ 2979813 w 3862373"/>
                <a:gd name="connsiteY2894" fmla="*/ 729944 h 3682908"/>
                <a:gd name="connsiteX2895" fmla="*/ 3018901 w 3862373"/>
                <a:gd name="connsiteY2895" fmla="*/ 690857 h 3682908"/>
                <a:gd name="connsiteX2896" fmla="*/ 2924262 w 3862373"/>
                <a:gd name="connsiteY2896" fmla="*/ 690857 h 3682908"/>
                <a:gd name="connsiteX2897" fmla="*/ 2963349 w 3862373"/>
                <a:gd name="connsiteY2897" fmla="*/ 729943 h 3682908"/>
                <a:gd name="connsiteX2898" fmla="*/ 2924262 w 3862373"/>
                <a:gd name="connsiteY2898" fmla="*/ 769031 h 3682908"/>
                <a:gd name="connsiteX2899" fmla="*/ 2885175 w 3862373"/>
                <a:gd name="connsiteY2899" fmla="*/ 729943 h 3682908"/>
                <a:gd name="connsiteX2900" fmla="*/ 2924262 w 3862373"/>
                <a:gd name="connsiteY2900" fmla="*/ 690857 h 3682908"/>
                <a:gd name="connsiteX2901" fmla="*/ 2831986 w 3862373"/>
                <a:gd name="connsiteY2901" fmla="*/ 690857 h 3682908"/>
                <a:gd name="connsiteX2902" fmla="*/ 2871073 w 3862373"/>
                <a:gd name="connsiteY2902" fmla="*/ 729944 h 3682908"/>
                <a:gd name="connsiteX2903" fmla="*/ 2831986 w 3862373"/>
                <a:gd name="connsiteY2903" fmla="*/ 769031 h 3682908"/>
                <a:gd name="connsiteX2904" fmla="*/ 2792899 w 3862373"/>
                <a:gd name="connsiteY2904" fmla="*/ 729944 h 3682908"/>
                <a:gd name="connsiteX2905" fmla="*/ 2831986 w 3862373"/>
                <a:gd name="connsiteY2905" fmla="*/ 690857 h 3682908"/>
                <a:gd name="connsiteX2906" fmla="*/ 2737373 w 3862373"/>
                <a:gd name="connsiteY2906" fmla="*/ 690857 h 3682908"/>
                <a:gd name="connsiteX2907" fmla="*/ 2776434 w 3862373"/>
                <a:gd name="connsiteY2907" fmla="*/ 729944 h 3682908"/>
                <a:gd name="connsiteX2908" fmla="*/ 2737373 w 3862373"/>
                <a:gd name="connsiteY2908" fmla="*/ 769031 h 3682908"/>
                <a:gd name="connsiteX2909" fmla="*/ 2698271 w 3862373"/>
                <a:gd name="connsiteY2909" fmla="*/ 729944 h 3682908"/>
                <a:gd name="connsiteX2910" fmla="*/ 2737373 w 3862373"/>
                <a:gd name="connsiteY2910" fmla="*/ 690857 h 3682908"/>
                <a:gd name="connsiteX2911" fmla="*/ 2266534 w 3862373"/>
                <a:gd name="connsiteY2911" fmla="*/ 690857 h 3682908"/>
                <a:gd name="connsiteX2912" fmla="*/ 2305617 w 3862373"/>
                <a:gd name="connsiteY2912" fmla="*/ 729943 h 3682908"/>
                <a:gd name="connsiteX2913" fmla="*/ 2266534 w 3862373"/>
                <a:gd name="connsiteY2913" fmla="*/ 769031 h 3682908"/>
                <a:gd name="connsiteX2914" fmla="*/ 2227440 w 3862373"/>
                <a:gd name="connsiteY2914" fmla="*/ 729943 h 3682908"/>
                <a:gd name="connsiteX2915" fmla="*/ 2266534 w 3862373"/>
                <a:gd name="connsiteY2915" fmla="*/ 690857 h 3682908"/>
                <a:gd name="connsiteX2916" fmla="*/ 2171886 w 3862373"/>
                <a:gd name="connsiteY2916" fmla="*/ 690857 h 3682908"/>
                <a:gd name="connsiteX2917" fmla="*/ 2210979 w 3862373"/>
                <a:gd name="connsiteY2917" fmla="*/ 729944 h 3682908"/>
                <a:gd name="connsiteX2918" fmla="*/ 2171886 w 3862373"/>
                <a:gd name="connsiteY2918" fmla="*/ 769031 h 3682908"/>
                <a:gd name="connsiteX2919" fmla="*/ 2132800 w 3862373"/>
                <a:gd name="connsiteY2919" fmla="*/ 729944 h 3682908"/>
                <a:gd name="connsiteX2920" fmla="*/ 2171886 w 3862373"/>
                <a:gd name="connsiteY2920" fmla="*/ 690857 h 3682908"/>
                <a:gd name="connsiteX2921" fmla="*/ 2079612 w 3862373"/>
                <a:gd name="connsiteY2921" fmla="*/ 690857 h 3682908"/>
                <a:gd name="connsiteX2922" fmla="*/ 2118698 w 3862373"/>
                <a:gd name="connsiteY2922" fmla="*/ 729944 h 3682908"/>
                <a:gd name="connsiteX2923" fmla="*/ 2079612 w 3862373"/>
                <a:gd name="connsiteY2923" fmla="*/ 769031 h 3682908"/>
                <a:gd name="connsiteX2924" fmla="*/ 2040529 w 3862373"/>
                <a:gd name="connsiteY2924" fmla="*/ 729944 h 3682908"/>
                <a:gd name="connsiteX2925" fmla="*/ 2079612 w 3862373"/>
                <a:gd name="connsiteY2925" fmla="*/ 690857 h 3682908"/>
                <a:gd name="connsiteX2926" fmla="*/ 1703432 w 3862373"/>
                <a:gd name="connsiteY2926" fmla="*/ 690857 h 3682908"/>
                <a:gd name="connsiteX2927" fmla="*/ 1742522 w 3862373"/>
                <a:gd name="connsiteY2927" fmla="*/ 729943 h 3682908"/>
                <a:gd name="connsiteX2928" fmla="*/ 1703432 w 3862373"/>
                <a:gd name="connsiteY2928" fmla="*/ 769031 h 3682908"/>
                <a:gd name="connsiteX2929" fmla="*/ 1664351 w 3862373"/>
                <a:gd name="connsiteY2929" fmla="*/ 729943 h 3682908"/>
                <a:gd name="connsiteX2930" fmla="*/ 1703432 w 3862373"/>
                <a:gd name="connsiteY2930" fmla="*/ 690857 h 3682908"/>
                <a:gd name="connsiteX2931" fmla="*/ 1611147 w 3862373"/>
                <a:gd name="connsiteY2931" fmla="*/ 690857 h 3682908"/>
                <a:gd name="connsiteX2932" fmla="*/ 1650245 w 3862373"/>
                <a:gd name="connsiteY2932" fmla="*/ 729944 h 3682908"/>
                <a:gd name="connsiteX2933" fmla="*/ 1611147 w 3862373"/>
                <a:gd name="connsiteY2933" fmla="*/ 769031 h 3682908"/>
                <a:gd name="connsiteX2934" fmla="*/ 1572133 w 3862373"/>
                <a:gd name="connsiteY2934" fmla="*/ 729944 h 3682908"/>
                <a:gd name="connsiteX2935" fmla="*/ 1611147 w 3862373"/>
                <a:gd name="connsiteY2935" fmla="*/ 690857 h 3682908"/>
                <a:gd name="connsiteX2936" fmla="*/ 1232669 w 3862373"/>
                <a:gd name="connsiteY2936" fmla="*/ 690857 h 3682908"/>
                <a:gd name="connsiteX2937" fmla="*/ 1271741 w 3862373"/>
                <a:gd name="connsiteY2937" fmla="*/ 729943 h 3682908"/>
                <a:gd name="connsiteX2938" fmla="*/ 1232669 w 3862373"/>
                <a:gd name="connsiteY2938" fmla="*/ 769031 h 3682908"/>
                <a:gd name="connsiteX2939" fmla="*/ 1193583 w 3862373"/>
                <a:gd name="connsiteY2939" fmla="*/ 729943 h 3682908"/>
                <a:gd name="connsiteX2940" fmla="*/ 1232669 w 3862373"/>
                <a:gd name="connsiteY2940" fmla="*/ 690857 h 3682908"/>
                <a:gd name="connsiteX2941" fmla="*/ 1142756 w 3862373"/>
                <a:gd name="connsiteY2941" fmla="*/ 690857 h 3682908"/>
                <a:gd name="connsiteX2942" fmla="*/ 1181847 w 3862373"/>
                <a:gd name="connsiteY2942" fmla="*/ 729944 h 3682908"/>
                <a:gd name="connsiteX2943" fmla="*/ 1142756 w 3862373"/>
                <a:gd name="connsiteY2943" fmla="*/ 769031 h 3682908"/>
                <a:gd name="connsiteX2944" fmla="*/ 1103656 w 3862373"/>
                <a:gd name="connsiteY2944" fmla="*/ 729944 h 3682908"/>
                <a:gd name="connsiteX2945" fmla="*/ 1142756 w 3862373"/>
                <a:gd name="connsiteY2945" fmla="*/ 690857 h 3682908"/>
                <a:gd name="connsiteX2946" fmla="*/ 856480 w 3862373"/>
                <a:gd name="connsiteY2946" fmla="*/ 690857 h 3682908"/>
                <a:gd name="connsiteX2947" fmla="*/ 895560 w 3862373"/>
                <a:gd name="connsiteY2947" fmla="*/ 729943 h 3682908"/>
                <a:gd name="connsiteX2948" fmla="*/ 856480 w 3862373"/>
                <a:gd name="connsiteY2948" fmla="*/ 769031 h 3682908"/>
                <a:gd name="connsiteX2949" fmla="*/ 817401 w 3862373"/>
                <a:gd name="connsiteY2949" fmla="*/ 729943 h 3682908"/>
                <a:gd name="connsiteX2950" fmla="*/ 856480 w 3862373"/>
                <a:gd name="connsiteY2950" fmla="*/ 690857 h 3682908"/>
                <a:gd name="connsiteX2951" fmla="*/ 764220 w 3862373"/>
                <a:gd name="connsiteY2951" fmla="*/ 690857 h 3682908"/>
                <a:gd name="connsiteX2952" fmla="*/ 803302 w 3862373"/>
                <a:gd name="connsiteY2952" fmla="*/ 729944 h 3682908"/>
                <a:gd name="connsiteX2953" fmla="*/ 764220 w 3862373"/>
                <a:gd name="connsiteY2953" fmla="*/ 769031 h 3682908"/>
                <a:gd name="connsiteX2954" fmla="*/ 725137 w 3862373"/>
                <a:gd name="connsiteY2954" fmla="*/ 729944 h 3682908"/>
                <a:gd name="connsiteX2955" fmla="*/ 764220 w 3862373"/>
                <a:gd name="connsiteY2955" fmla="*/ 690857 h 3682908"/>
                <a:gd name="connsiteX2956" fmla="*/ 669571 w 3862373"/>
                <a:gd name="connsiteY2956" fmla="*/ 690857 h 3682908"/>
                <a:gd name="connsiteX2957" fmla="*/ 708675 w 3862373"/>
                <a:gd name="connsiteY2957" fmla="*/ 729943 h 3682908"/>
                <a:gd name="connsiteX2958" fmla="*/ 669571 w 3862373"/>
                <a:gd name="connsiteY2958" fmla="*/ 769031 h 3682908"/>
                <a:gd name="connsiteX2959" fmla="*/ 630497 w 3862373"/>
                <a:gd name="connsiteY2959" fmla="*/ 729943 h 3682908"/>
                <a:gd name="connsiteX2960" fmla="*/ 669571 w 3862373"/>
                <a:gd name="connsiteY2960" fmla="*/ 690857 h 3682908"/>
                <a:gd name="connsiteX2961" fmla="*/ 577293 w 3862373"/>
                <a:gd name="connsiteY2961" fmla="*/ 690857 h 3682908"/>
                <a:gd name="connsiteX2962" fmla="*/ 616393 w 3862373"/>
                <a:gd name="connsiteY2962" fmla="*/ 729943 h 3682908"/>
                <a:gd name="connsiteX2963" fmla="*/ 577293 w 3862373"/>
                <a:gd name="connsiteY2963" fmla="*/ 769031 h 3682908"/>
                <a:gd name="connsiteX2964" fmla="*/ 538195 w 3862373"/>
                <a:gd name="connsiteY2964" fmla="*/ 729943 h 3682908"/>
                <a:gd name="connsiteX2965" fmla="*/ 577293 w 3862373"/>
                <a:gd name="connsiteY2965" fmla="*/ 690857 h 3682908"/>
                <a:gd name="connsiteX2966" fmla="*/ 485003 w 3862373"/>
                <a:gd name="connsiteY2966" fmla="*/ 690857 h 3682908"/>
                <a:gd name="connsiteX2967" fmla="*/ 524091 w 3862373"/>
                <a:gd name="connsiteY2967" fmla="*/ 729943 h 3682908"/>
                <a:gd name="connsiteX2968" fmla="*/ 485003 w 3862373"/>
                <a:gd name="connsiteY2968" fmla="*/ 769031 h 3682908"/>
                <a:gd name="connsiteX2969" fmla="*/ 445934 w 3862373"/>
                <a:gd name="connsiteY2969" fmla="*/ 729943 h 3682908"/>
                <a:gd name="connsiteX2970" fmla="*/ 485003 w 3862373"/>
                <a:gd name="connsiteY2970" fmla="*/ 690857 h 3682908"/>
                <a:gd name="connsiteX2971" fmla="*/ 390354 w 3862373"/>
                <a:gd name="connsiteY2971" fmla="*/ 690857 h 3682908"/>
                <a:gd name="connsiteX2972" fmla="*/ 429457 w 3862373"/>
                <a:gd name="connsiteY2972" fmla="*/ 729943 h 3682908"/>
                <a:gd name="connsiteX2973" fmla="*/ 390354 w 3862373"/>
                <a:gd name="connsiteY2973" fmla="*/ 769031 h 3682908"/>
                <a:gd name="connsiteX2974" fmla="*/ 351287 w 3862373"/>
                <a:gd name="connsiteY2974" fmla="*/ 729943 h 3682908"/>
                <a:gd name="connsiteX2975" fmla="*/ 390354 w 3862373"/>
                <a:gd name="connsiteY2975" fmla="*/ 690857 h 3682908"/>
                <a:gd name="connsiteX2976" fmla="*/ 298087 w 3862373"/>
                <a:gd name="connsiteY2976" fmla="*/ 690857 h 3682908"/>
                <a:gd name="connsiteX2977" fmla="*/ 337188 w 3862373"/>
                <a:gd name="connsiteY2977" fmla="*/ 729943 h 3682908"/>
                <a:gd name="connsiteX2978" fmla="*/ 298087 w 3862373"/>
                <a:gd name="connsiteY2978" fmla="*/ 769031 h 3682908"/>
                <a:gd name="connsiteX2979" fmla="*/ 258997 w 3862373"/>
                <a:gd name="connsiteY2979" fmla="*/ 729943 h 3682908"/>
                <a:gd name="connsiteX2980" fmla="*/ 298087 w 3862373"/>
                <a:gd name="connsiteY2980" fmla="*/ 690857 h 3682908"/>
                <a:gd name="connsiteX2981" fmla="*/ 242207 w 3862373"/>
                <a:gd name="connsiteY2981" fmla="*/ 643975 h 3682908"/>
                <a:gd name="connsiteX2982" fmla="*/ 242535 w 3862373"/>
                <a:gd name="connsiteY2982" fmla="*/ 644768 h 3682908"/>
                <a:gd name="connsiteX2983" fmla="*/ 231087 w 3862373"/>
                <a:gd name="connsiteY2983" fmla="*/ 672407 h 3682908"/>
                <a:gd name="connsiteX2984" fmla="*/ 216396 w 3862373"/>
                <a:gd name="connsiteY2984" fmla="*/ 678492 h 3682908"/>
                <a:gd name="connsiteX2985" fmla="*/ 3472229 w 3862373"/>
                <a:gd name="connsiteY2985" fmla="*/ 612933 h 3682908"/>
                <a:gd name="connsiteX2986" fmla="*/ 3516862 w 3862373"/>
                <a:gd name="connsiteY2986" fmla="*/ 672620 h 3682908"/>
                <a:gd name="connsiteX2987" fmla="*/ 3489735 w 3862373"/>
                <a:gd name="connsiteY2987" fmla="*/ 683855 h 3682908"/>
                <a:gd name="connsiteX2988" fmla="*/ 3450649 w 3862373"/>
                <a:gd name="connsiteY2988" fmla="*/ 644768 h 3682908"/>
                <a:gd name="connsiteX2989" fmla="*/ 3462097 w 3862373"/>
                <a:gd name="connsiteY2989" fmla="*/ 617130 h 3682908"/>
                <a:gd name="connsiteX2990" fmla="*/ 3392730 w 3862373"/>
                <a:gd name="connsiteY2990" fmla="*/ 605682 h 3682908"/>
                <a:gd name="connsiteX2991" fmla="*/ 3431817 w 3862373"/>
                <a:gd name="connsiteY2991" fmla="*/ 644768 h 3682908"/>
                <a:gd name="connsiteX2992" fmla="*/ 3392730 w 3862373"/>
                <a:gd name="connsiteY2992" fmla="*/ 683855 h 3682908"/>
                <a:gd name="connsiteX2993" fmla="*/ 3353643 w 3862373"/>
                <a:gd name="connsiteY2993" fmla="*/ 644768 h 3682908"/>
                <a:gd name="connsiteX2994" fmla="*/ 3392730 w 3862373"/>
                <a:gd name="connsiteY2994" fmla="*/ 605682 h 3682908"/>
                <a:gd name="connsiteX2995" fmla="*/ 3300455 w 3862373"/>
                <a:gd name="connsiteY2995" fmla="*/ 605682 h 3682908"/>
                <a:gd name="connsiteX2996" fmla="*/ 3339543 w 3862373"/>
                <a:gd name="connsiteY2996" fmla="*/ 644768 h 3682908"/>
                <a:gd name="connsiteX2997" fmla="*/ 3300455 w 3862373"/>
                <a:gd name="connsiteY2997" fmla="*/ 683855 h 3682908"/>
                <a:gd name="connsiteX2998" fmla="*/ 3261368 w 3862373"/>
                <a:gd name="connsiteY2998" fmla="*/ 644768 h 3682908"/>
                <a:gd name="connsiteX2999" fmla="*/ 3300455 w 3862373"/>
                <a:gd name="connsiteY2999" fmla="*/ 605682 h 3682908"/>
                <a:gd name="connsiteX3000" fmla="*/ 3205815 w 3862373"/>
                <a:gd name="connsiteY3000" fmla="*/ 605682 h 3682908"/>
                <a:gd name="connsiteX3001" fmla="*/ 3244903 w 3862373"/>
                <a:gd name="connsiteY3001" fmla="*/ 644768 h 3682908"/>
                <a:gd name="connsiteX3002" fmla="*/ 3205815 w 3862373"/>
                <a:gd name="connsiteY3002" fmla="*/ 683855 h 3682908"/>
                <a:gd name="connsiteX3003" fmla="*/ 3166728 w 3862373"/>
                <a:gd name="connsiteY3003" fmla="*/ 644768 h 3682908"/>
                <a:gd name="connsiteX3004" fmla="*/ 3205815 w 3862373"/>
                <a:gd name="connsiteY3004" fmla="*/ 605682 h 3682908"/>
                <a:gd name="connsiteX3005" fmla="*/ 3111175 w 3862373"/>
                <a:gd name="connsiteY3005" fmla="*/ 605682 h 3682908"/>
                <a:gd name="connsiteX3006" fmla="*/ 3150263 w 3862373"/>
                <a:gd name="connsiteY3006" fmla="*/ 644768 h 3682908"/>
                <a:gd name="connsiteX3007" fmla="*/ 3111175 w 3862373"/>
                <a:gd name="connsiteY3007" fmla="*/ 683855 h 3682908"/>
                <a:gd name="connsiteX3008" fmla="*/ 3072088 w 3862373"/>
                <a:gd name="connsiteY3008" fmla="*/ 644768 h 3682908"/>
                <a:gd name="connsiteX3009" fmla="*/ 3111175 w 3862373"/>
                <a:gd name="connsiteY3009" fmla="*/ 605682 h 3682908"/>
                <a:gd name="connsiteX3010" fmla="*/ 3018901 w 3862373"/>
                <a:gd name="connsiteY3010" fmla="*/ 605682 h 3682908"/>
                <a:gd name="connsiteX3011" fmla="*/ 3057988 w 3862373"/>
                <a:gd name="connsiteY3011" fmla="*/ 644768 h 3682908"/>
                <a:gd name="connsiteX3012" fmla="*/ 3018901 w 3862373"/>
                <a:gd name="connsiteY3012" fmla="*/ 683855 h 3682908"/>
                <a:gd name="connsiteX3013" fmla="*/ 2979813 w 3862373"/>
                <a:gd name="connsiteY3013" fmla="*/ 644768 h 3682908"/>
                <a:gd name="connsiteX3014" fmla="*/ 3018901 w 3862373"/>
                <a:gd name="connsiteY3014" fmla="*/ 605682 h 3682908"/>
                <a:gd name="connsiteX3015" fmla="*/ 2924262 w 3862373"/>
                <a:gd name="connsiteY3015" fmla="*/ 605682 h 3682908"/>
                <a:gd name="connsiteX3016" fmla="*/ 2963349 w 3862373"/>
                <a:gd name="connsiteY3016" fmla="*/ 644768 h 3682908"/>
                <a:gd name="connsiteX3017" fmla="*/ 2924262 w 3862373"/>
                <a:gd name="connsiteY3017" fmla="*/ 683855 h 3682908"/>
                <a:gd name="connsiteX3018" fmla="*/ 2885175 w 3862373"/>
                <a:gd name="connsiteY3018" fmla="*/ 644768 h 3682908"/>
                <a:gd name="connsiteX3019" fmla="*/ 2924262 w 3862373"/>
                <a:gd name="connsiteY3019" fmla="*/ 605682 h 3682908"/>
                <a:gd name="connsiteX3020" fmla="*/ 2831987 w 3862373"/>
                <a:gd name="connsiteY3020" fmla="*/ 605682 h 3682908"/>
                <a:gd name="connsiteX3021" fmla="*/ 2871074 w 3862373"/>
                <a:gd name="connsiteY3021" fmla="*/ 644768 h 3682908"/>
                <a:gd name="connsiteX3022" fmla="*/ 2831987 w 3862373"/>
                <a:gd name="connsiteY3022" fmla="*/ 683855 h 3682908"/>
                <a:gd name="connsiteX3023" fmla="*/ 2792900 w 3862373"/>
                <a:gd name="connsiteY3023" fmla="*/ 644768 h 3682908"/>
                <a:gd name="connsiteX3024" fmla="*/ 2831987 w 3862373"/>
                <a:gd name="connsiteY3024" fmla="*/ 605682 h 3682908"/>
                <a:gd name="connsiteX3025" fmla="*/ 2171887 w 3862373"/>
                <a:gd name="connsiteY3025" fmla="*/ 605682 h 3682908"/>
                <a:gd name="connsiteX3026" fmla="*/ 2210979 w 3862373"/>
                <a:gd name="connsiteY3026" fmla="*/ 644768 h 3682908"/>
                <a:gd name="connsiteX3027" fmla="*/ 2171887 w 3862373"/>
                <a:gd name="connsiteY3027" fmla="*/ 683855 h 3682908"/>
                <a:gd name="connsiteX3028" fmla="*/ 2132800 w 3862373"/>
                <a:gd name="connsiteY3028" fmla="*/ 644768 h 3682908"/>
                <a:gd name="connsiteX3029" fmla="*/ 2171887 w 3862373"/>
                <a:gd name="connsiteY3029" fmla="*/ 605682 h 3682908"/>
                <a:gd name="connsiteX3030" fmla="*/ 1798073 w 3862373"/>
                <a:gd name="connsiteY3030" fmla="*/ 605682 h 3682908"/>
                <a:gd name="connsiteX3031" fmla="*/ 1837146 w 3862373"/>
                <a:gd name="connsiteY3031" fmla="*/ 644768 h 3682908"/>
                <a:gd name="connsiteX3032" fmla="*/ 1798073 w 3862373"/>
                <a:gd name="connsiteY3032" fmla="*/ 683855 h 3682908"/>
                <a:gd name="connsiteX3033" fmla="*/ 1758966 w 3862373"/>
                <a:gd name="connsiteY3033" fmla="*/ 644768 h 3682908"/>
                <a:gd name="connsiteX3034" fmla="*/ 1798073 w 3862373"/>
                <a:gd name="connsiteY3034" fmla="*/ 605682 h 3682908"/>
                <a:gd name="connsiteX3035" fmla="*/ 1703432 w 3862373"/>
                <a:gd name="connsiteY3035" fmla="*/ 605682 h 3682908"/>
                <a:gd name="connsiteX3036" fmla="*/ 1742522 w 3862373"/>
                <a:gd name="connsiteY3036" fmla="*/ 644768 h 3682908"/>
                <a:gd name="connsiteX3037" fmla="*/ 1703432 w 3862373"/>
                <a:gd name="connsiteY3037" fmla="*/ 683855 h 3682908"/>
                <a:gd name="connsiteX3038" fmla="*/ 1664351 w 3862373"/>
                <a:gd name="connsiteY3038" fmla="*/ 644768 h 3682908"/>
                <a:gd name="connsiteX3039" fmla="*/ 1703432 w 3862373"/>
                <a:gd name="connsiteY3039" fmla="*/ 605682 h 3682908"/>
                <a:gd name="connsiteX3040" fmla="*/ 1611147 w 3862373"/>
                <a:gd name="connsiteY3040" fmla="*/ 605682 h 3682908"/>
                <a:gd name="connsiteX3041" fmla="*/ 1650245 w 3862373"/>
                <a:gd name="connsiteY3041" fmla="*/ 644768 h 3682908"/>
                <a:gd name="connsiteX3042" fmla="*/ 1611147 w 3862373"/>
                <a:gd name="connsiteY3042" fmla="*/ 683855 h 3682908"/>
                <a:gd name="connsiteX3043" fmla="*/ 1572140 w 3862373"/>
                <a:gd name="connsiteY3043" fmla="*/ 644768 h 3682908"/>
                <a:gd name="connsiteX3044" fmla="*/ 1611147 w 3862373"/>
                <a:gd name="connsiteY3044" fmla="*/ 605682 h 3682908"/>
                <a:gd name="connsiteX3045" fmla="*/ 1232676 w 3862373"/>
                <a:gd name="connsiteY3045" fmla="*/ 605682 h 3682908"/>
                <a:gd name="connsiteX3046" fmla="*/ 1271747 w 3862373"/>
                <a:gd name="connsiteY3046" fmla="*/ 644768 h 3682908"/>
                <a:gd name="connsiteX3047" fmla="*/ 1232676 w 3862373"/>
                <a:gd name="connsiteY3047" fmla="*/ 683855 h 3682908"/>
                <a:gd name="connsiteX3048" fmla="*/ 1193590 w 3862373"/>
                <a:gd name="connsiteY3048" fmla="*/ 644768 h 3682908"/>
                <a:gd name="connsiteX3049" fmla="*/ 1232676 w 3862373"/>
                <a:gd name="connsiteY3049" fmla="*/ 605682 h 3682908"/>
                <a:gd name="connsiteX3050" fmla="*/ 1142761 w 3862373"/>
                <a:gd name="connsiteY3050" fmla="*/ 605682 h 3682908"/>
                <a:gd name="connsiteX3051" fmla="*/ 1181853 w 3862373"/>
                <a:gd name="connsiteY3051" fmla="*/ 644768 h 3682908"/>
                <a:gd name="connsiteX3052" fmla="*/ 1142761 w 3862373"/>
                <a:gd name="connsiteY3052" fmla="*/ 683855 h 3682908"/>
                <a:gd name="connsiteX3053" fmla="*/ 1103661 w 3862373"/>
                <a:gd name="connsiteY3053" fmla="*/ 644768 h 3682908"/>
                <a:gd name="connsiteX3054" fmla="*/ 1142761 w 3862373"/>
                <a:gd name="connsiteY3054" fmla="*/ 605682 h 3682908"/>
                <a:gd name="connsiteX3055" fmla="*/ 1045734 w 3862373"/>
                <a:gd name="connsiteY3055" fmla="*/ 605682 h 3682908"/>
                <a:gd name="connsiteX3056" fmla="*/ 1084825 w 3862373"/>
                <a:gd name="connsiteY3056" fmla="*/ 644768 h 3682908"/>
                <a:gd name="connsiteX3057" fmla="*/ 1045734 w 3862373"/>
                <a:gd name="connsiteY3057" fmla="*/ 683855 h 3682908"/>
                <a:gd name="connsiteX3058" fmla="*/ 1006653 w 3862373"/>
                <a:gd name="connsiteY3058" fmla="*/ 644768 h 3682908"/>
                <a:gd name="connsiteX3059" fmla="*/ 1045734 w 3862373"/>
                <a:gd name="connsiteY3059" fmla="*/ 605682 h 3682908"/>
                <a:gd name="connsiteX3060" fmla="*/ 856487 w 3862373"/>
                <a:gd name="connsiteY3060" fmla="*/ 605682 h 3682908"/>
                <a:gd name="connsiteX3061" fmla="*/ 895566 w 3862373"/>
                <a:gd name="connsiteY3061" fmla="*/ 644768 h 3682908"/>
                <a:gd name="connsiteX3062" fmla="*/ 856487 w 3862373"/>
                <a:gd name="connsiteY3062" fmla="*/ 683855 h 3682908"/>
                <a:gd name="connsiteX3063" fmla="*/ 817405 w 3862373"/>
                <a:gd name="connsiteY3063" fmla="*/ 644768 h 3682908"/>
                <a:gd name="connsiteX3064" fmla="*/ 856487 w 3862373"/>
                <a:gd name="connsiteY3064" fmla="*/ 605682 h 3682908"/>
                <a:gd name="connsiteX3065" fmla="*/ 764226 w 3862373"/>
                <a:gd name="connsiteY3065" fmla="*/ 605682 h 3682908"/>
                <a:gd name="connsiteX3066" fmla="*/ 803309 w 3862373"/>
                <a:gd name="connsiteY3066" fmla="*/ 644768 h 3682908"/>
                <a:gd name="connsiteX3067" fmla="*/ 764226 w 3862373"/>
                <a:gd name="connsiteY3067" fmla="*/ 683855 h 3682908"/>
                <a:gd name="connsiteX3068" fmla="*/ 725145 w 3862373"/>
                <a:gd name="connsiteY3068" fmla="*/ 644768 h 3682908"/>
                <a:gd name="connsiteX3069" fmla="*/ 764226 w 3862373"/>
                <a:gd name="connsiteY3069" fmla="*/ 605682 h 3682908"/>
                <a:gd name="connsiteX3070" fmla="*/ 669584 w 3862373"/>
                <a:gd name="connsiteY3070" fmla="*/ 605682 h 3682908"/>
                <a:gd name="connsiteX3071" fmla="*/ 708684 w 3862373"/>
                <a:gd name="connsiteY3071" fmla="*/ 644768 h 3682908"/>
                <a:gd name="connsiteX3072" fmla="*/ 669584 w 3862373"/>
                <a:gd name="connsiteY3072" fmla="*/ 683855 h 3682908"/>
                <a:gd name="connsiteX3073" fmla="*/ 630505 w 3862373"/>
                <a:gd name="connsiteY3073" fmla="*/ 644768 h 3682908"/>
                <a:gd name="connsiteX3074" fmla="*/ 669584 w 3862373"/>
                <a:gd name="connsiteY3074" fmla="*/ 605682 h 3682908"/>
                <a:gd name="connsiteX3075" fmla="*/ 577298 w 3862373"/>
                <a:gd name="connsiteY3075" fmla="*/ 605682 h 3682908"/>
                <a:gd name="connsiteX3076" fmla="*/ 616400 w 3862373"/>
                <a:gd name="connsiteY3076" fmla="*/ 644768 h 3682908"/>
                <a:gd name="connsiteX3077" fmla="*/ 577298 w 3862373"/>
                <a:gd name="connsiteY3077" fmla="*/ 683855 h 3682908"/>
                <a:gd name="connsiteX3078" fmla="*/ 538200 w 3862373"/>
                <a:gd name="connsiteY3078" fmla="*/ 644768 h 3682908"/>
                <a:gd name="connsiteX3079" fmla="*/ 577298 w 3862373"/>
                <a:gd name="connsiteY3079" fmla="*/ 605682 h 3682908"/>
                <a:gd name="connsiteX3080" fmla="*/ 485012 w 3862373"/>
                <a:gd name="connsiteY3080" fmla="*/ 605682 h 3682908"/>
                <a:gd name="connsiteX3081" fmla="*/ 524097 w 3862373"/>
                <a:gd name="connsiteY3081" fmla="*/ 644768 h 3682908"/>
                <a:gd name="connsiteX3082" fmla="*/ 485012 w 3862373"/>
                <a:gd name="connsiteY3082" fmla="*/ 683855 h 3682908"/>
                <a:gd name="connsiteX3083" fmla="*/ 445938 w 3862373"/>
                <a:gd name="connsiteY3083" fmla="*/ 644768 h 3682908"/>
                <a:gd name="connsiteX3084" fmla="*/ 485012 w 3862373"/>
                <a:gd name="connsiteY3084" fmla="*/ 605682 h 3682908"/>
                <a:gd name="connsiteX3085" fmla="*/ 390363 w 3862373"/>
                <a:gd name="connsiteY3085" fmla="*/ 605682 h 3682908"/>
                <a:gd name="connsiteX3086" fmla="*/ 429464 w 3862373"/>
                <a:gd name="connsiteY3086" fmla="*/ 644768 h 3682908"/>
                <a:gd name="connsiteX3087" fmla="*/ 390363 w 3862373"/>
                <a:gd name="connsiteY3087" fmla="*/ 683855 h 3682908"/>
                <a:gd name="connsiteX3088" fmla="*/ 351296 w 3862373"/>
                <a:gd name="connsiteY3088" fmla="*/ 644768 h 3682908"/>
                <a:gd name="connsiteX3089" fmla="*/ 390363 w 3862373"/>
                <a:gd name="connsiteY3089" fmla="*/ 605682 h 3682908"/>
                <a:gd name="connsiteX3090" fmla="*/ 298093 w 3862373"/>
                <a:gd name="connsiteY3090" fmla="*/ 605682 h 3682908"/>
                <a:gd name="connsiteX3091" fmla="*/ 337193 w 3862373"/>
                <a:gd name="connsiteY3091" fmla="*/ 644768 h 3682908"/>
                <a:gd name="connsiteX3092" fmla="*/ 298093 w 3862373"/>
                <a:gd name="connsiteY3092" fmla="*/ 683855 h 3682908"/>
                <a:gd name="connsiteX3093" fmla="*/ 259002 w 3862373"/>
                <a:gd name="connsiteY3093" fmla="*/ 644768 h 3682908"/>
                <a:gd name="connsiteX3094" fmla="*/ 298093 w 3862373"/>
                <a:gd name="connsiteY3094" fmla="*/ 605682 h 3682908"/>
                <a:gd name="connsiteX3095" fmla="*/ 327714 w 3862373"/>
                <a:gd name="connsiteY3095" fmla="*/ 529629 h 3682908"/>
                <a:gd name="connsiteX3096" fmla="*/ 337200 w 3862373"/>
                <a:gd name="connsiteY3096" fmla="*/ 552513 h 3682908"/>
                <a:gd name="connsiteX3097" fmla="*/ 298099 w 3862373"/>
                <a:gd name="connsiteY3097" fmla="*/ 591582 h 3682908"/>
                <a:gd name="connsiteX3098" fmla="*/ 285337 w 3862373"/>
                <a:gd name="connsiteY3098" fmla="*/ 586297 h 3682908"/>
                <a:gd name="connsiteX3099" fmla="*/ 3205817 w 3862373"/>
                <a:gd name="connsiteY3099" fmla="*/ 513426 h 3682908"/>
                <a:gd name="connsiteX3100" fmla="*/ 3244904 w 3862373"/>
                <a:gd name="connsiteY3100" fmla="*/ 552512 h 3682908"/>
                <a:gd name="connsiteX3101" fmla="*/ 3205817 w 3862373"/>
                <a:gd name="connsiteY3101" fmla="*/ 591582 h 3682908"/>
                <a:gd name="connsiteX3102" fmla="*/ 3166729 w 3862373"/>
                <a:gd name="connsiteY3102" fmla="*/ 552512 h 3682908"/>
                <a:gd name="connsiteX3103" fmla="*/ 3205817 w 3862373"/>
                <a:gd name="connsiteY3103" fmla="*/ 513426 h 3682908"/>
                <a:gd name="connsiteX3104" fmla="*/ 3111175 w 3862373"/>
                <a:gd name="connsiteY3104" fmla="*/ 513426 h 3682908"/>
                <a:gd name="connsiteX3105" fmla="*/ 3150263 w 3862373"/>
                <a:gd name="connsiteY3105" fmla="*/ 552512 h 3682908"/>
                <a:gd name="connsiteX3106" fmla="*/ 3111175 w 3862373"/>
                <a:gd name="connsiteY3106" fmla="*/ 591582 h 3682908"/>
                <a:gd name="connsiteX3107" fmla="*/ 3072088 w 3862373"/>
                <a:gd name="connsiteY3107" fmla="*/ 552512 h 3682908"/>
                <a:gd name="connsiteX3108" fmla="*/ 3111175 w 3862373"/>
                <a:gd name="connsiteY3108" fmla="*/ 513426 h 3682908"/>
                <a:gd name="connsiteX3109" fmla="*/ 3018902 w 3862373"/>
                <a:gd name="connsiteY3109" fmla="*/ 513426 h 3682908"/>
                <a:gd name="connsiteX3110" fmla="*/ 3057989 w 3862373"/>
                <a:gd name="connsiteY3110" fmla="*/ 552512 h 3682908"/>
                <a:gd name="connsiteX3111" fmla="*/ 3018902 w 3862373"/>
                <a:gd name="connsiteY3111" fmla="*/ 591582 h 3682908"/>
                <a:gd name="connsiteX3112" fmla="*/ 2979815 w 3862373"/>
                <a:gd name="connsiteY3112" fmla="*/ 552512 h 3682908"/>
                <a:gd name="connsiteX3113" fmla="*/ 3018902 w 3862373"/>
                <a:gd name="connsiteY3113" fmla="*/ 513426 h 3682908"/>
                <a:gd name="connsiteX3114" fmla="*/ 2924263 w 3862373"/>
                <a:gd name="connsiteY3114" fmla="*/ 513426 h 3682908"/>
                <a:gd name="connsiteX3115" fmla="*/ 2963349 w 3862373"/>
                <a:gd name="connsiteY3115" fmla="*/ 552512 h 3682908"/>
                <a:gd name="connsiteX3116" fmla="*/ 2924263 w 3862373"/>
                <a:gd name="connsiteY3116" fmla="*/ 591582 h 3682908"/>
                <a:gd name="connsiteX3117" fmla="*/ 2885175 w 3862373"/>
                <a:gd name="connsiteY3117" fmla="*/ 552512 h 3682908"/>
                <a:gd name="connsiteX3118" fmla="*/ 2924263 w 3862373"/>
                <a:gd name="connsiteY3118" fmla="*/ 513426 h 3682908"/>
                <a:gd name="connsiteX3119" fmla="*/ 2831988 w 3862373"/>
                <a:gd name="connsiteY3119" fmla="*/ 513426 h 3682908"/>
                <a:gd name="connsiteX3120" fmla="*/ 2871075 w 3862373"/>
                <a:gd name="connsiteY3120" fmla="*/ 552512 h 3682908"/>
                <a:gd name="connsiteX3121" fmla="*/ 2831988 w 3862373"/>
                <a:gd name="connsiteY3121" fmla="*/ 591582 h 3682908"/>
                <a:gd name="connsiteX3122" fmla="*/ 2792901 w 3862373"/>
                <a:gd name="connsiteY3122" fmla="*/ 552512 h 3682908"/>
                <a:gd name="connsiteX3123" fmla="*/ 2831988 w 3862373"/>
                <a:gd name="connsiteY3123" fmla="*/ 513426 h 3682908"/>
                <a:gd name="connsiteX3124" fmla="*/ 1984971 w 3862373"/>
                <a:gd name="connsiteY3124" fmla="*/ 513426 h 3682908"/>
                <a:gd name="connsiteX3125" fmla="*/ 2024068 w 3862373"/>
                <a:gd name="connsiteY3125" fmla="*/ 552513 h 3682908"/>
                <a:gd name="connsiteX3126" fmla="*/ 1984971 w 3862373"/>
                <a:gd name="connsiteY3126" fmla="*/ 591582 h 3682908"/>
                <a:gd name="connsiteX3127" fmla="*/ 1945873 w 3862373"/>
                <a:gd name="connsiteY3127" fmla="*/ 552513 h 3682908"/>
                <a:gd name="connsiteX3128" fmla="*/ 1984971 w 3862373"/>
                <a:gd name="connsiteY3128" fmla="*/ 513426 h 3682908"/>
                <a:gd name="connsiteX3129" fmla="*/ 1890340 w 3862373"/>
                <a:gd name="connsiteY3129" fmla="*/ 513426 h 3682908"/>
                <a:gd name="connsiteX3130" fmla="*/ 1929413 w 3862373"/>
                <a:gd name="connsiteY3130" fmla="*/ 552513 h 3682908"/>
                <a:gd name="connsiteX3131" fmla="*/ 1890340 w 3862373"/>
                <a:gd name="connsiteY3131" fmla="*/ 591582 h 3682908"/>
                <a:gd name="connsiteX3132" fmla="*/ 1851255 w 3862373"/>
                <a:gd name="connsiteY3132" fmla="*/ 552513 h 3682908"/>
                <a:gd name="connsiteX3133" fmla="*/ 1890340 w 3862373"/>
                <a:gd name="connsiteY3133" fmla="*/ 513426 h 3682908"/>
                <a:gd name="connsiteX3134" fmla="*/ 1798073 w 3862373"/>
                <a:gd name="connsiteY3134" fmla="*/ 513426 h 3682908"/>
                <a:gd name="connsiteX3135" fmla="*/ 1837149 w 3862373"/>
                <a:gd name="connsiteY3135" fmla="*/ 552513 h 3682908"/>
                <a:gd name="connsiteX3136" fmla="*/ 1798073 w 3862373"/>
                <a:gd name="connsiteY3136" fmla="*/ 591582 h 3682908"/>
                <a:gd name="connsiteX3137" fmla="*/ 1758966 w 3862373"/>
                <a:gd name="connsiteY3137" fmla="*/ 552513 h 3682908"/>
                <a:gd name="connsiteX3138" fmla="*/ 1798073 w 3862373"/>
                <a:gd name="connsiteY3138" fmla="*/ 513426 h 3682908"/>
                <a:gd name="connsiteX3139" fmla="*/ 1703432 w 3862373"/>
                <a:gd name="connsiteY3139" fmla="*/ 513426 h 3682908"/>
                <a:gd name="connsiteX3140" fmla="*/ 1742522 w 3862373"/>
                <a:gd name="connsiteY3140" fmla="*/ 552513 h 3682908"/>
                <a:gd name="connsiteX3141" fmla="*/ 1703432 w 3862373"/>
                <a:gd name="connsiteY3141" fmla="*/ 591582 h 3682908"/>
                <a:gd name="connsiteX3142" fmla="*/ 1664351 w 3862373"/>
                <a:gd name="connsiteY3142" fmla="*/ 552513 h 3682908"/>
                <a:gd name="connsiteX3143" fmla="*/ 1703432 w 3862373"/>
                <a:gd name="connsiteY3143" fmla="*/ 513426 h 3682908"/>
                <a:gd name="connsiteX3144" fmla="*/ 1611151 w 3862373"/>
                <a:gd name="connsiteY3144" fmla="*/ 513426 h 3682908"/>
                <a:gd name="connsiteX3145" fmla="*/ 1650245 w 3862373"/>
                <a:gd name="connsiteY3145" fmla="*/ 552513 h 3682908"/>
                <a:gd name="connsiteX3146" fmla="*/ 1611151 w 3862373"/>
                <a:gd name="connsiteY3146" fmla="*/ 591582 h 3682908"/>
                <a:gd name="connsiteX3147" fmla="*/ 1572147 w 3862373"/>
                <a:gd name="connsiteY3147" fmla="*/ 552513 h 3682908"/>
                <a:gd name="connsiteX3148" fmla="*/ 1611151 w 3862373"/>
                <a:gd name="connsiteY3148" fmla="*/ 513426 h 3682908"/>
                <a:gd name="connsiteX3149" fmla="*/ 1232682 w 3862373"/>
                <a:gd name="connsiteY3149" fmla="*/ 513426 h 3682908"/>
                <a:gd name="connsiteX3150" fmla="*/ 1271755 w 3862373"/>
                <a:gd name="connsiteY3150" fmla="*/ 552513 h 3682908"/>
                <a:gd name="connsiteX3151" fmla="*/ 1232682 w 3862373"/>
                <a:gd name="connsiteY3151" fmla="*/ 591582 h 3682908"/>
                <a:gd name="connsiteX3152" fmla="*/ 1193598 w 3862373"/>
                <a:gd name="connsiteY3152" fmla="*/ 552513 h 3682908"/>
                <a:gd name="connsiteX3153" fmla="*/ 1232682 w 3862373"/>
                <a:gd name="connsiteY3153" fmla="*/ 513426 h 3682908"/>
                <a:gd name="connsiteX3154" fmla="*/ 1142769 w 3862373"/>
                <a:gd name="connsiteY3154" fmla="*/ 513426 h 3682908"/>
                <a:gd name="connsiteX3155" fmla="*/ 1181859 w 3862373"/>
                <a:gd name="connsiteY3155" fmla="*/ 552513 h 3682908"/>
                <a:gd name="connsiteX3156" fmla="*/ 1142769 w 3862373"/>
                <a:gd name="connsiteY3156" fmla="*/ 591582 h 3682908"/>
                <a:gd name="connsiteX3157" fmla="*/ 1103669 w 3862373"/>
                <a:gd name="connsiteY3157" fmla="*/ 552513 h 3682908"/>
                <a:gd name="connsiteX3158" fmla="*/ 1142769 w 3862373"/>
                <a:gd name="connsiteY3158" fmla="*/ 513426 h 3682908"/>
                <a:gd name="connsiteX3159" fmla="*/ 1045741 w 3862373"/>
                <a:gd name="connsiteY3159" fmla="*/ 513426 h 3682908"/>
                <a:gd name="connsiteX3160" fmla="*/ 1084832 w 3862373"/>
                <a:gd name="connsiteY3160" fmla="*/ 552513 h 3682908"/>
                <a:gd name="connsiteX3161" fmla="*/ 1045741 w 3862373"/>
                <a:gd name="connsiteY3161" fmla="*/ 591582 h 3682908"/>
                <a:gd name="connsiteX3162" fmla="*/ 1006661 w 3862373"/>
                <a:gd name="connsiteY3162" fmla="*/ 552513 h 3682908"/>
                <a:gd name="connsiteX3163" fmla="*/ 1045741 w 3862373"/>
                <a:gd name="connsiteY3163" fmla="*/ 513426 h 3682908"/>
                <a:gd name="connsiteX3164" fmla="*/ 951119 w 3862373"/>
                <a:gd name="connsiteY3164" fmla="*/ 513426 h 3682908"/>
                <a:gd name="connsiteX3165" fmla="*/ 990197 w 3862373"/>
                <a:gd name="connsiteY3165" fmla="*/ 552513 h 3682908"/>
                <a:gd name="connsiteX3166" fmla="*/ 951119 w 3862373"/>
                <a:gd name="connsiteY3166" fmla="*/ 591582 h 3682908"/>
                <a:gd name="connsiteX3167" fmla="*/ 912036 w 3862373"/>
                <a:gd name="connsiteY3167" fmla="*/ 552513 h 3682908"/>
                <a:gd name="connsiteX3168" fmla="*/ 951119 w 3862373"/>
                <a:gd name="connsiteY3168" fmla="*/ 513426 h 3682908"/>
                <a:gd name="connsiteX3169" fmla="*/ 856494 w 3862373"/>
                <a:gd name="connsiteY3169" fmla="*/ 513426 h 3682908"/>
                <a:gd name="connsiteX3170" fmla="*/ 895574 w 3862373"/>
                <a:gd name="connsiteY3170" fmla="*/ 552513 h 3682908"/>
                <a:gd name="connsiteX3171" fmla="*/ 856494 w 3862373"/>
                <a:gd name="connsiteY3171" fmla="*/ 591582 h 3682908"/>
                <a:gd name="connsiteX3172" fmla="*/ 817413 w 3862373"/>
                <a:gd name="connsiteY3172" fmla="*/ 552513 h 3682908"/>
                <a:gd name="connsiteX3173" fmla="*/ 856494 w 3862373"/>
                <a:gd name="connsiteY3173" fmla="*/ 513426 h 3682908"/>
                <a:gd name="connsiteX3174" fmla="*/ 764235 w 3862373"/>
                <a:gd name="connsiteY3174" fmla="*/ 513426 h 3682908"/>
                <a:gd name="connsiteX3175" fmla="*/ 803316 w 3862373"/>
                <a:gd name="connsiteY3175" fmla="*/ 552513 h 3682908"/>
                <a:gd name="connsiteX3176" fmla="*/ 764235 w 3862373"/>
                <a:gd name="connsiteY3176" fmla="*/ 591582 h 3682908"/>
                <a:gd name="connsiteX3177" fmla="*/ 725152 w 3862373"/>
                <a:gd name="connsiteY3177" fmla="*/ 552513 h 3682908"/>
                <a:gd name="connsiteX3178" fmla="*/ 764235 w 3862373"/>
                <a:gd name="connsiteY3178" fmla="*/ 513426 h 3682908"/>
                <a:gd name="connsiteX3179" fmla="*/ 669584 w 3862373"/>
                <a:gd name="connsiteY3179" fmla="*/ 513426 h 3682908"/>
                <a:gd name="connsiteX3180" fmla="*/ 708691 w 3862373"/>
                <a:gd name="connsiteY3180" fmla="*/ 552513 h 3682908"/>
                <a:gd name="connsiteX3181" fmla="*/ 669584 w 3862373"/>
                <a:gd name="connsiteY3181" fmla="*/ 591582 h 3682908"/>
                <a:gd name="connsiteX3182" fmla="*/ 630513 w 3862373"/>
                <a:gd name="connsiteY3182" fmla="*/ 552513 h 3682908"/>
                <a:gd name="connsiteX3183" fmla="*/ 669584 w 3862373"/>
                <a:gd name="connsiteY3183" fmla="*/ 513426 h 3682908"/>
                <a:gd name="connsiteX3184" fmla="*/ 577307 w 3862373"/>
                <a:gd name="connsiteY3184" fmla="*/ 513426 h 3682908"/>
                <a:gd name="connsiteX3185" fmla="*/ 616408 w 3862373"/>
                <a:gd name="connsiteY3185" fmla="*/ 552513 h 3682908"/>
                <a:gd name="connsiteX3186" fmla="*/ 577307 w 3862373"/>
                <a:gd name="connsiteY3186" fmla="*/ 591582 h 3682908"/>
                <a:gd name="connsiteX3187" fmla="*/ 538207 w 3862373"/>
                <a:gd name="connsiteY3187" fmla="*/ 552513 h 3682908"/>
                <a:gd name="connsiteX3188" fmla="*/ 577307 w 3862373"/>
                <a:gd name="connsiteY3188" fmla="*/ 513426 h 3682908"/>
                <a:gd name="connsiteX3189" fmla="*/ 485015 w 3862373"/>
                <a:gd name="connsiteY3189" fmla="*/ 513426 h 3682908"/>
                <a:gd name="connsiteX3190" fmla="*/ 524104 w 3862373"/>
                <a:gd name="connsiteY3190" fmla="*/ 552513 h 3682908"/>
                <a:gd name="connsiteX3191" fmla="*/ 485015 w 3862373"/>
                <a:gd name="connsiteY3191" fmla="*/ 591582 h 3682908"/>
                <a:gd name="connsiteX3192" fmla="*/ 445948 w 3862373"/>
                <a:gd name="connsiteY3192" fmla="*/ 552513 h 3682908"/>
                <a:gd name="connsiteX3193" fmla="*/ 485015 w 3862373"/>
                <a:gd name="connsiteY3193" fmla="*/ 513426 h 3682908"/>
                <a:gd name="connsiteX3194" fmla="*/ 390371 w 3862373"/>
                <a:gd name="connsiteY3194" fmla="*/ 513426 h 3682908"/>
                <a:gd name="connsiteX3195" fmla="*/ 429471 w 3862373"/>
                <a:gd name="connsiteY3195" fmla="*/ 552513 h 3682908"/>
                <a:gd name="connsiteX3196" fmla="*/ 390371 w 3862373"/>
                <a:gd name="connsiteY3196" fmla="*/ 591582 h 3682908"/>
                <a:gd name="connsiteX3197" fmla="*/ 351303 w 3862373"/>
                <a:gd name="connsiteY3197" fmla="*/ 552513 h 3682908"/>
                <a:gd name="connsiteX3198" fmla="*/ 390371 w 3862373"/>
                <a:gd name="connsiteY3198" fmla="*/ 513426 h 3682908"/>
                <a:gd name="connsiteX3199" fmla="*/ 409794 w 3862373"/>
                <a:gd name="connsiteY3199" fmla="*/ 438656 h 3682908"/>
                <a:gd name="connsiteX3200" fmla="*/ 418018 w 3862373"/>
                <a:gd name="connsiteY3200" fmla="*/ 442062 h 3682908"/>
                <a:gd name="connsiteX3201" fmla="*/ 429475 w 3862373"/>
                <a:gd name="connsiteY3201" fmla="*/ 469700 h 3682908"/>
                <a:gd name="connsiteX3202" fmla="*/ 390371 w 3862373"/>
                <a:gd name="connsiteY3202" fmla="*/ 508788 h 3682908"/>
                <a:gd name="connsiteX3203" fmla="*/ 362754 w 3862373"/>
                <a:gd name="connsiteY3203" fmla="*/ 497339 h 3682908"/>
                <a:gd name="connsiteX3204" fmla="*/ 360783 w 3862373"/>
                <a:gd name="connsiteY3204" fmla="*/ 492581 h 3682908"/>
                <a:gd name="connsiteX3205" fmla="*/ 3111175 w 3862373"/>
                <a:gd name="connsiteY3205" fmla="*/ 430614 h 3682908"/>
                <a:gd name="connsiteX3206" fmla="*/ 3150263 w 3862373"/>
                <a:gd name="connsiteY3206" fmla="*/ 469701 h 3682908"/>
                <a:gd name="connsiteX3207" fmla="*/ 3111175 w 3862373"/>
                <a:gd name="connsiteY3207" fmla="*/ 508790 h 3682908"/>
                <a:gd name="connsiteX3208" fmla="*/ 3072088 w 3862373"/>
                <a:gd name="connsiteY3208" fmla="*/ 469701 h 3682908"/>
                <a:gd name="connsiteX3209" fmla="*/ 3111175 w 3862373"/>
                <a:gd name="connsiteY3209" fmla="*/ 430614 h 3682908"/>
                <a:gd name="connsiteX3210" fmla="*/ 3018902 w 3862373"/>
                <a:gd name="connsiteY3210" fmla="*/ 430614 h 3682908"/>
                <a:gd name="connsiteX3211" fmla="*/ 3057989 w 3862373"/>
                <a:gd name="connsiteY3211" fmla="*/ 469701 h 3682908"/>
                <a:gd name="connsiteX3212" fmla="*/ 3018902 w 3862373"/>
                <a:gd name="connsiteY3212" fmla="*/ 508790 h 3682908"/>
                <a:gd name="connsiteX3213" fmla="*/ 2979815 w 3862373"/>
                <a:gd name="connsiteY3213" fmla="*/ 469701 h 3682908"/>
                <a:gd name="connsiteX3214" fmla="*/ 3018902 w 3862373"/>
                <a:gd name="connsiteY3214" fmla="*/ 430614 h 3682908"/>
                <a:gd name="connsiteX3215" fmla="*/ 2924263 w 3862373"/>
                <a:gd name="connsiteY3215" fmla="*/ 430613 h 3682908"/>
                <a:gd name="connsiteX3216" fmla="*/ 2963349 w 3862373"/>
                <a:gd name="connsiteY3216" fmla="*/ 469699 h 3682908"/>
                <a:gd name="connsiteX3217" fmla="*/ 2924263 w 3862373"/>
                <a:gd name="connsiteY3217" fmla="*/ 508788 h 3682908"/>
                <a:gd name="connsiteX3218" fmla="*/ 2885175 w 3862373"/>
                <a:gd name="connsiteY3218" fmla="*/ 469699 h 3682908"/>
                <a:gd name="connsiteX3219" fmla="*/ 2924263 w 3862373"/>
                <a:gd name="connsiteY3219" fmla="*/ 430613 h 3682908"/>
                <a:gd name="connsiteX3220" fmla="*/ 2079618 w 3862373"/>
                <a:gd name="connsiteY3220" fmla="*/ 430613 h 3682908"/>
                <a:gd name="connsiteX3221" fmla="*/ 2118703 w 3862373"/>
                <a:gd name="connsiteY3221" fmla="*/ 469699 h 3682908"/>
                <a:gd name="connsiteX3222" fmla="*/ 2079618 w 3862373"/>
                <a:gd name="connsiteY3222" fmla="*/ 508788 h 3682908"/>
                <a:gd name="connsiteX3223" fmla="*/ 2040537 w 3862373"/>
                <a:gd name="connsiteY3223" fmla="*/ 469699 h 3682908"/>
                <a:gd name="connsiteX3224" fmla="*/ 2079618 w 3862373"/>
                <a:gd name="connsiteY3224" fmla="*/ 430613 h 3682908"/>
                <a:gd name="connsiteX3225" fmla="*/ 1984971 w 3862373"/>
                <a:gd name="connsiteY3225" fmla="*/ 430613 h 3682908"/>
                <a:gd name="connsiteX3226" fmla="*/ 2024068 w 3862373"/>
                <a:gd name="connsiteY3226" fmla="*/ 469699 h 3682908"/>
                <a:gd name="connsiteX3227" fmla="*/ 1984971 w 3862373"/>
                <a:gd name="connsiteY3227" fmla="*/ 508788 h 3682908"/>
                <a:gd name="connsiteX3228" fmla="*/ 1945873 w 3862373"/>
                <a:gd name="connsiteY3228" fmla="*/ 469699 h 3682908"/>
                <a:gd name="connsiteX3229" fmla="*/ 1984971 w 3862373"/>
                <a:gd name="connsiteY3229" fmla="*/ 430613 h 3682908"/>
                <a:gd name="connsiteX3230" fmla="*/ 1890340 w 3862373"/>
                <a:gd name="connsiteY3230" fmla="*/ 430613 h 3682908"/>
                <a:gd name="connsiteX3231" fmla="*/ 1929413 w 3862373"/>
                <a:gd name="connsiteY3231" fmla="*/ 469699 h 3682908"/>
                <a:gd name="connsiteX3232" fmla="*/ 1890340 w 3862373"/>
                <a:gd name="connsiteY3232" fmla="*/ 508788 h 3682908"/>
                <a:gd name="connsiteX3233" fmla="*/ 1851255 w 3862373"/>
                <a:gd name="connsiteY3233" fmla="*/ 469699 h 3682908"/>
                <a:gd name="connsiteX3234" fmla="*/ 1890340 w 3862373"/>
                <a:gd name="connsiteY3234" fmla="*/ 430613 h 3682908"/>
                <a:gd name="connsiteX3235" fmla="*/ 1798073 w 3862373"/>
                <a:gd name="connsiteY3235" fmla="*/ 430613 h 3682908"/>
                <a:gd name="connsiteX3236" fmla="*/ 1837149 w 3862373"/>
                <a:gd name="connsiteY3236" fmla="*/ 469699 h 3682908"/>
                <a:gd name="connsiteX3237" fmla="*/ 1798073 w 3862373"/>
                <a:gd name="connsiteY3237" fmla="*/ 508788 h 3682908"/>
                <a:gd name="connsiteX3238" fmla="*/ 1758966 w 3862373"/>
                <a:gd name="connsiteY3238" fmla="*/ 469699 h 3682908"/>
                <a:gd name="connsiteX3239" fmla="*/ 1798073 w 3862373"/>
                <a:gd name="connsiteY3239" fmla="*/ 430613 h 3682908"/>
                <a:gd name="connsiteX3240" fmla="*/ 1703435 w 3862373"/>
                <a:gd name="connsiteY3240" fmla="*/ 430613 h 3682908"/>
                <a:gd name="connsiteX3241" fmla="*/ 1742524 w 3862373"/>
                <a:gd name="connsiteY3241" fmla="*/ 469699 h 3682908"/>
                <a:gd name="connsiteX3242" fmla="*/ 1703435 w 3862373"/>
                <a:gd name="connsiteY3242" fmla="*/ 508788 h 3682908"/>
                <a:gd name="connsiteX3243" fmla="*/ 1664351 w 3862373"/>
                <a:gd name="connsiteY3243" fmla="*/ 469699 h 3682908"/>
                <a:gd name="connsiteX3244" fmla="*/ 1703435 w 3862373"/>
                <a:gd name="connsiteY3244" fmla="*/ 430613 h 3682908"/>
                <a:gd name="connsiteX3245" fmla="*/ 1611151 w 3862373"/>
                <a:gd name="connsiteY3245" fmla="*/ 430613 h 3682908"/>
                <a:gd name="connsiteX3246" fmla="*/ 1650245 w 3862373"/>
                <a:gd name="connsiteY3246" fmla="*/ 469699 h 3682908"/>
                <a:gd name="connsiteX3247" fmla="*/ 1611151 w 3862373"/>
                <a:gd name="connsiteY3247" fmla="*/ 508788 h 3682908"/>
                <a:gd name="connsiteX3248" fmla="*/ 1572151 w 3862373"/>
                <a:gd name="connsiteY3248" fmla="*/ 469699 h 3682908"/>
                <a:gd name="connsiteX3249" fmla="*/ 1611151 w 3862373"/>
                <a:gd name="connsiteY3249" fmla="*/ 430613 h 3682908"/>
                <a:gd name="connsiteX3250" fmla="*/ 1516598 w 3862373"/>
                <a:gd name="connsiteY3250" fmla="*/ 430613 h 3682908"/>
                <a:gd name="connsiteX3251" fmla="*/ 1555687 w 3862373"/>
                <a:gd name="connsiteY3251" fmla="*/ 469699 h 3682908"/>
                <a:gd name="connsiteX3252" fmla="*/ 1516598 w 3862373"/>
                <a:gd name="connsiteY3252" fmla="*/ 508788 h 3682908"/>
                <a:gd name="connsiteX3253" fmla="*/ 1477507 w 3862373"/>
                <a:gd name="connsiteY3253" fmla="*/ 469699 h 3682908"/>
                <a:gd name="connsiteX3254" fmla="*/ 1516598 w 3862373"/>
                <a:gd name="connsiteY3254" fmla="*/ 430613 h 3682908"/>
                <a:gd name="connsiteX3255" fmla="*/ 1045749 w 3862373"/>
                <a:gd name="connsiteY3255" fmla="*/ 430613 h 3682908"/>
                <a:gd name="connsiteX3256" fmla="*/ 1084837 w 3862373"/>
                <a:gd name="connsiteY3256" fmla="*/ 469699 h 3682908"/>
                <a:gd name="connsiteX3257" fmla="*/ 1045749 w 3862373"/>
                <a:gd name="connsiteY3257" fmla="*/ 508788 h 3682908"/>
                <a:gd name="connsiteX3258" fmla="*/ 1006666 w 3862373"/>
                <a:gd name="connsiteY3258" fmla="*/ 469699 h 3682908"/>
                <a:gd name="connsiteX3259" fmla="*/ 1045749 w 3862373"/>
                <a:gd name="connsiteY3259" fmla="*/ 430613 h 3682908"/>
                <a:gd name="connsiteX3260" fmla="*/ 951124 w 3862373"/>
                <a:gd name="connsiteY3260" fmla="*/ 430613 h 3682908"/>
                <a:gd name="connsiteX3261" fmla="*/ 990202 w 3862373"/>
                <a:gd name="connsiteY3261" fmla="*/ 469699 h 3682908"/>
                <a:gd name="connsiteX3262" fmla="*/ 951124 w 3862373"/>
                <a:gd name="connsiteY3262" fmla="*/ 508788 h 3682908"/>
                <a:gd name="connsiteX3263" fmla="*/ 912041 w 3862373"/>
                <a:gd name="connsiteY3263" fmla="*/ 469699 h 3682908"/>
                <a:gd name="connsiteX3264" fmla="*/ 951124 w 3862373"/>
                <a:gd name="connsiteY3264" fmla="*/ 430613 h 3682908"/>
                <a:gd name="connsiteX3265" fmla="*/ 856499 w 3862373"/>
                <a:gd name="connsiteY3265" fmla="*/ 430613 h 3682908"/>
                <a:gd name="connsiteX3266" fmla="*/ 895578 w 3862373"/>
                <a:gd name="connsiteY3266" fmla="*/ 469699 h 3682908"/>
                <a:gd name="connsiteX3267" fmla="*/ 856499 w 3862373"/>
                <a:gd name="connsiteY3267" fmla="*/ 508788 h 3682908"/>
                <a:gd name="connsiteX3268" fmla="*/ 817418 w 3862373"/>
                <a:gd name="connsiteY3268" fmla="*/ 469699 h 3682908"/>
                <a:gd name="connsiteX3269" fmla="*/ 856499 w 3862373"/>
                <a:gd name="connsiteY3269" fmla="*/ 430613 h 3682908"/>
                <a:gd name="connsiteX3270" fmla="*/ 764240 w 3862373"/>
                <a:gd name="connsiteY3270" fmla="*/ 430613 h 3682908"/>
                <a:gd name="connsiteX3271" fmla="*/ 803321 w 3862373"/>
                <a:gd name="connsiteY3271" fmla="*/ 469699 h 3682908"/>
                <a:gd name="connsiteX3272" fmla="*/ 764240 w 3862373"/>
                <a:gd name="connsiteY3272" fmla="*/ 508788 h 3682908"/>
                <a:gd name="connsiteX3273" fmla="*/ 725157 w 3862373"/>
                <a:gd name="connsiteY3273" fmla="*/ 469699 h 3682908"/>
                <a:gd name="connsiteX3274" fmla="*/ 764240 w 3862373"/>
                <a:gd name="connsiteY3274" fmla="*/ 430613 h 3682908"/>
                <a:gd name="connsiteX3275" fmla="*/ 669597 w 3862373"/>
                <a:gd name="connsiteY3275" fmla="*/ 430613 h 3682908"/>
                <a:gd name="connsiteX3276" fmla="*/ 708695 w 3862373"/>
                <a:gd name="connsiteY3276" fmla="*/ 469699 h 3682908"/>
                <a:gd name="connsiteX3277" fmla="*/ 669597 w 3862373"/>
                <a:gd name="connsiteY3277" fmla="*/ 508788 h 3682908"/>
                <a:gd name="connsiteX3278" fmla="*/ 630517 w 3862373"/>
                <a:gd name="connsiteY3278" fmla="*/ 469699 h 3682908"/>
                <a:gd name="connsiteX3279" fmla="*/ 669597 w 3862373"/>
                <a:gd name="connsiteY3279" fmla="*/ 430613 h 3682908"/>
                <a:gd name="connsiteX3280" fmla="*/ 577311 w 3862373"/>
                <a:gd name="connsiteY3280" fmla="*/ 430613 h 3682908"/>
                <a:gd name="connsiteX3281" fmla="*/ 616412 w 3862373"/>
                <a:gd name="connsiteY3281" fmla="*/ 469700 h 3682908"/>
                <a:gd name="connsiteX3282" fmla="*/ 577311 w 3862373"/>
                <a:gd name="connsiteY3282" fmla="*/ 508788 h 3682908"/>
                <a:gd name="connsiteX3283" fmla="*/ 538213 w 3862373"/>
                <a:gd name="connsiteY3283" fmla="*/ 469700 h 3682908"/>
                <a:gd name="connsiteX3284" fmla="*/ 577311 w 3862373"/>
                <a:gd name="connsiteY3284" fmla="*/ 430613 h 3682908"/>
                <a:gd name="connsiteX3285" fmla="*/ 485025 w 3862373"/>
                <a:gd name="connsiteY3285" fmla="*/ 430613 h 3682908"/>
                <a:gd name="connsiteX3286" fmla="*/ 524109 w 3862373"/>
                <a:gd name="connsiteY3286" fmla="*/ 469700 h 3682908"/>
                <a:gd name="connsiteX3287" fmla="*/ 485025 w 3862373"/>
                <a:gd name="connsiteY3287" fmla="*/ 508788 h 3682908"/>
                <a:gd name="connsiteX3288" fmla="*/ 445951 w 3862373"/>
                <a:gd name="connsiteY3288" fmla="*/ 469700 h 3682908"/>
                <a:gd name="connsiteX3289" fmla="*/ 485025 w 3862373"/>
                <a:gd name="connsiteY3289" fmla="*/ 430613 h 3682908"/>
                <a:gd name="connsiteX3290" fmla="*/ 493081 w 3862373"/>
                <a:gd name="connsiteY3290" fmla="*/ 353508 h 3682908"/>
                <a:gd name="connsiteX3291" fmla="*/ 512664 w 3862373"/>
                <a:gd name="connsiteY3291" fmla="*/ 361620 h 3682908"/>
                <a:gd name="connsiteX3292" fmla="*/ 524111 w 3862373"/>
                <a:gd name="connsiteY3292" fmla="*/ 389259 h 3682908"/>
                <a:gd name="connsiteX3293" fmla="*/ 485026 w 3862373"/>
                <a:gd name="connsiteY3293" fmla="*/ 428346 h 3682908"/>
                <a:gd name="connsiteX3294" fmla="*/ 457392 w 3862373"/>
                <a:gd name="connsiteY3294" fmla="*/ 416897 h 3682908"/>
                <a:gd name="connsiteX3295" fmla="*/ 448688 w 3862373"/>
                <a:gd name="connsiteY3295" fmla="*/ 395861 h 3682908"/>
                <a:gd name="connsiteX3296" fmla="*/ 459172 w 3862373"/>
                <a:gd name="connsiteY3296" fmla="*/ 384326 h 3682908"/>
                <a:gd name="connsiteX3297" fmla="*/ 2079618 w 3862373"/>
                <a:gd name="connsiteY3297" fmla="*/ 350171 h 3682908"/>
                <a:gd name="connsiteX3298" fmla="*/ 2118703 w 3862373"/>
                <a:gd name="connsiteY3298" fmla="*/ 389259 h 3682908"/>
                <a:gd name="connsiteX3299" fmla="*/ 2079618 w 3862373"/>
                <a:gd name="connsiteY3299" fmla="*/ 428346 h 3682908"/>
                <a:gd name="connsiteX3300" fmla="*/ 2040537 w 3862373"/>
                <a:gd name="connsiteY3300" fmla="*/ 389259 h 3682908"/>
                <a:gd name="connsiteX3301" fmla="*/ 2079618 w 3862373"/>
                <a:gd name="connsiteY3301" fmla="*/ 350171 h 3682908"/>
                <a:gd name="connsiteX3302" fmla="*/ 1984971 w 3862373"/>
                <a:gd name="connsiteY3302" fmla="*/ 350171 h 3682908"/>
                <a:gd name="connsiteX3303" fmla="*/ 2024068 w 3862373"/>
                <a:gd name="connsiteY3303" fmla="*/ 389259 h 3682908"/>
                <a:gd name="connsiteX3304" fmla="*/ 1984971 w 3862373"/>
                <a:gd name="connsiteY3304" fmla="*/ 428346 h 3682908"/>
                <a:gd name="connsiteX3305" fmla="*/ 1945873 w 3862373"/>
                <a:gd name="connsiteY3305" fmla="*/ 389259 h 3682908"/>
                <a:gd name="connsiteX3306" fmla="*/ 1984971 w 3862373"/>
                <a:gd name="connsiteY3306" fmla="*/ 350171 h 3682908"/>
                <a:gd name="connsiteX3307" fmla="*/ 1890340 w 3862373"/>
                <a:gd name="connsiteY3307" fmla="*/ 350171 h 3682908"/>
                <a:gd name="connsiteX3308" fmla="*/ 1929413 w 3862373"/>
                <a:gd name="connsiteY3308" fmla="*/ 389259 h 3682908"/>
                <a:gd name="connsiteX3309" fmla="*/ 1890340 w 3862373"/>
                <a:gd name="connsiteY3309" fmla="*/ 428346 h 3682908"/>
                <a:gd name="connsiteX3310" fmla="*/ 1851255 w 3862373"/>
                <a:gd name="connsiteY3310" fmla="*/ 389259 h 3682908"/>
                <a:gd name="connsiteX3311" fmla="*/ 1890340 w 3862373"/>
                <a:gd name="connsiteY3311" fmla="*/ 350171 h 3682908"/>
                <a:gd name="connsiteX3312" fmla="*/ 1798073 w 3862373"/>
                <a:gd name="connsiteY3312" fmla="*/ 350171 h 3682908"/>
                <a:gd name="connsiteX3313" fmla="*/ 1837149 w 3862373"/>
                <a:gd name="connsiteY3313" fmla="*/ 389259 h 3682908"/>
                <a:gd name="connsiteX3314" fmla="*/ 1798073 w 3862373"/>
                <a:gd name="connsiteY3314" fmla="*/ 428346 h 3682908"/>
                <a:gd name="connsiteX3315" fmla="*/ 1758966 w 3862373"/>
                <a:gd name="connsiteY3315" fmla="*/ 389259 h 3682908"/>
                <a:gd name="connsiteX3316" fmla="*/ 1798073 w 3862373"/>
                <a:gd name="connsiteY3316" fmla="*/ 350171 h 3682908"/>
                <a:gd name="connsiteX3317" fmla="*/ 1703435 w 3862373"/>
                <a:gd name="connsiteY3317" fmla="*/ 350171 h 3682908"/>
                <a:gd name="connsiteX3318" fmla="*/ 1742524 w 3862373"/>
                <a:gd name="connsiteY3318" fmla="*/ 389259 h 3682908"/>
                <a:gd name="connsiteX3319" fmla="*/ 1703435 w 3862373"/>
                <a:gd name="connsiteY3319" fmla="*/ 428346 h 3682908"/>
                <a:gd name="connsiteX3320" fmla="*/ 1664351 w 3862373"/>
                <a:gd name="connsiteY3320" fmla="*/ 389259 h 3682908"/>
                <a:gd name="connsiteX3321" fmla="*/ 1703435 w 3862373"/>
                <a:gd name="connsiteY3321" fmla="*/ 350171 h 3682908"/>
                <a:gd name="connsiteX3322" fmla="*/ 1611151 w 3862373"/>
                <a:gd name="connsiteY3322" fmla="*/ 350171 h 3682908"/>
                <a:gd name="connsiteX3323" fmla="*/ 1650245 w 3862373"/>
                <a:gd name="connsiteY3323" fmla="*/ 389259 h 3682908"/>
                <a:gd name="connsiteX3324" fmla="*/ 1611151 w 3862373"/>
                <a:gd name="connsiteY3324" fmla="*/ 428346 h 3682908"/>
                <a:gd name="connsiteX3325" fmla="*/ 1572155 w 3862373"/>
                <a:gd name="connsiteY3325" fmla="*/ 389259 h 3682908"/>
                <a:gd name="connsiteX3326" fmla="*/ 1611151 w 3862373"/>
                <a:gd name="connsiteY3326" fmla="*/ 350171 h 3682908"/>
                <a:gd name="connsiteX3327" fmla="*/ 1516602 w 3862373"/>
                <a:gd name="connsiteY3327" fmla="*/ 350171 h 3682908"/>
                <a:gd name="connsiteX3328" fmla="*/ 1555690 w 3862373"/>
                <a:gd name="connsiteY3328" fmla="*/ 389259 h 3682908"/>
                <a:gd name="connsiteX3329" fmla="*/ 1516602 w 3862373"/>
                <a:gd name="connsiteY3329" fmla="*/ 428346 h 3682908"/>
                <a:gd name="connsiteX3330" fmla="*/ 1477510 w 3862373"/>
                <a:gd name="connsiteY3330" fmla="*/ 389259 h 3682908"/>
                <a:gd name="connsiteX3331" fmla="*/ 1516602 w 3862373"/>
                <a:gd name="connsiteY3331" fmla="*/ 350171 h 3682908"/>
                <a:gd name="connsiteX3332" fmla="*/ 951124 w 3862373"/>
                <a:gd name="connsiteY3332" fmla="*/ 350171 h 3682908"/>
                <a:gd name="connsiteX3333" fmla="*/ 990204 w 3862373"/>
                <a:gd name="connsiteY3333" fmla="*/ 389259 h 3682908"/>
                <a:gd name="connsiteX3334" fmla="*/ 951124 w 3862373"/>
                <a:gd name="connsiteY3334" fmla="*/ 428346 h 3682908"/>
                <a:gd name="connsiteX3335" fmla="*/ 912042 w 3862373"/>
                <a:gd name="connsiteY3335" fmla="*/ 389259 h 3682908"/>
                <a:gd name="connsiteX3336" fmla="*/ 951124 w 3862373"/>
                <a:gd name="connsiteY3336" fmla="*/ 350171 h 3682908"/>
                <a:gd name="connsiteX3337" fmla="*/ 856501 w 3862373"/>
                <a:gd name="connsiteY3337" fmla="*/ 350171 h 3682908"/>
                <a:gd name="connsiteX3338" fmla="*/ 895581 w 3862373"/>
                <a:gd name="connsiteY3338" fmla="*/ 389259 h 3682908"/>
                <a:gd name="connsiteX3339" fmla="*/ 856501 w 3862373"/>
                <a:gd name="connsiteY3339" fmla="*/ 428346 h 3682908"/>
                <a:gd name="connsiteX3340" fmla="*/ 817421 w 3862373"/>
                <a:gd name="connsiteY3340" fmla="*/ 389259 h 3682908"/>
                <a:gd name="connsiteX3341" fmla="*/ 856501 w 3862373"/>
                <a:gd name="connsiteY3341" fmla="*/ 350171 h 3682908"/>
                <a:gd name="connsiteX3342" fmla="*/ 764243 w 3862373"/>
                <a:gd name="connsiteY3342" fmla="*/ 350171 h 3682908"/>
                <a:gd name="connsiteX3343" fmla="*/ 803324 w 3862373"/>
                <a:gd name="connsiteY3343" fmla="*/ 389259 h 3682908"/>
                <a:gd name="connsiteX3344" fmla="*/ 764243 w 3862373"/>
                <a:gd name="connsiteY3344" fmla="*/ 428346 h 3682908"/>
                <a:gd name="connsiteX3345" fmla="*/ 725160 w 3862373"/>
                <a:gd name="connsiteY3345" fmla="*/ 389259 h 3682908"/>
                <a:gd name="connsiteX3346" fmla="*/ 764243 w 3862373"/>
                <a:gd name="connsiteY3346" fmla="*/ 350171 h 3682908"/>
                <a:gd name="connsiteX3347" fmla="*/ 669597 w 3862373"/>
                <a:gd name="connsiteY3347" fmla="*/ 350171 h 3682908"/>
                <a:gd name="connsiteX3348" fmla="*/ 708698 w 3862373"/>
                <a:gd name="connsiteY3348" fmla="*/ 389259 h 3682908"/>
                <a:gd name="connsiteX3349" fmla="*/ 669597 w 3862373"/>
                <a:gd name="connsiteY3349" fmla="*/ 428346 h 3682908"/>
                <a:gd name="connsiteX3350" fmla="*/ 630519 w 3862373"/>
                <a:gd name="connsiteY3350" fmla="*/ 389259 h 3682908"/>
                <a:gd name="connsiteX3351" fmla="*/ 669597 w 3862373"/>
                <a:gd name="connsiteY3351" fmla="*/ 350171 h 3682908"/>
                <a:gd name="connsiteX3352" fmla="*/ 577316 w 3862373"/>
                <a:gd name="connsiteY3352" fmla="*/ 350171 h 3682908"/>
                <a:gd name="connsiteX3353" fmla="*/ 616414 w 3862373"/>
                <a:gd name="connsiteY3353" fmla="*/ 389259 h 3682908"/>
                <a:gd name="connsiteX3354" fmla="*/ 577316 w 3862373"/>
                <a:gd name="connsiteY3354" fmla="*/ 428346 h 3682908"/>
                <a:gd name="connsiteX3355" fmla="*/ 538216 w 3862373"/>
                <a:gd name="connsiteY3355" fmla="*/ 389259 h 3682908"/>
                <a:gd name="connsiteX3356" fmla="*/ 577316 w 3862373"/>
                <a:gd name="connsiteY3356" fmla="*/ 350171 h 3682908"/>
                <a:gd name="connsiteX3357" fmla="*/ 591716 w 3862373"/>
                <a:gd name="connsiteY3357" fmla="*/ 263862 h 3682908"/>
                <a:gd name="connsiteX3358" fmla="*/ 604964 w 3862373"/>
                <a:gd name="connsiteY3358" fmla="*/ 269347 h 3682908"/>
                <a:gd name="connsiteX3359" fmla="*/ 616416 w 3862373"/>
                <a:gd name="connsiteY3359" fmla="*/ 296985 h 3682908"/>
                <a:gd name="connsiteX3360" fmla="*/ 577316 w 3862373"/>
                <a:gd name="connsiteY3360" fmla="*/ 336071 h 3682908"/>
                <a:gd name="connsiteX3361" fmla="*/ 549670 w 3862373"/>
                <a:gd name="connsiteY3361" fmla="*/ 324623 h 3682908"/>
                <a:gd name="connsiteX3362" fmla="*/ 542883 w 3862373"/>
                <a:gd name="connsiteY3362" fmla="*/ 308244 h 3682908"/>
                <a:gd name="connsiteX3363" fmla="*/ 951129 w 3862373"/>
                <a:gd name="connsiteY3363" fmla="*/ 257899 h 3682908"/>
                <a:gd name="connsiteX3364" fmla="*/ 990205 w 3862373"/>
                <a:gd name="connsiteY3364" fmla="*/ 296985 h 3682908"/>
                <a:gd name="connsiteX3365" fmla="*/ 951129 w 3862373"/>
                <a:gd name="connsiteY3365" fmla="*/ 336070 h 3682908"/>
                <a:gd name="connsiteX3366" fmla="*/ 912045 w 3862373"/>
                <a:gd name="connsiteY3366" fmla="*/ 296985 h 3682908"/>
                <a:gd name="connsiteX3367" fmla="*/ 951129 w 3862373"/>
                <a:gd name="connsiteY3367" fmla="*/ 257899 h 3682908"/>
                <a:gd name="connsiteX3368" fmla="*/ 856503 w 3862373"/>
                <a:gd name="connsiteY3368" fmla="*/ 257899 h 3682908"/>
                <a:gd name="connsiteX3369" fmla="*/ 895582 w 3862373"/>
                <a:gd name="connsiteY3369" fmla="*/ 296985 h 3682908"/>
                <a:gd name="connsiteX3370" fmla="*/ 856503 w 3862373"/>
                <a:gd name="connsiteY3370" fmla="*/ 336070 h 3682908"/>
                <a:gd name="connsiteX3371" fmla="*/ 817422 w 3862373"/>
                <a:gd name="connsiteY3371" fmla="*/ 296985 h 3682908"/>
                <a:gd name="connsiteX3372" fmla="*/ 856503 w 3862373"/>
                <a:gd name="connsiteY3372" fmla="*/ 257899 h 3682908"/>
                <a:gd name="connsiteX3373" fmla="*/ 764243 w 3862373"/>
                <a:gd name="connsiteY3373" fmla="*/ 257899 h 3682908"/>
                <a:gd name="connsiteX3374" fmla="*/ 803326 w 3862373"/>
                <a:gd name="connsiteY3374" fmla="*/ 296985 h 3682908"/>
                <a:gd name="connsiteX3375" fmla="*/ 764243 w 3862373"/>
                <a:gd name="connsiteY3375" fmla="*/ 336070 h 3682908"/>
                <a:gd name="connsiteX3376" fmla="*/ 725161 w 3862373"/>
                <a:gd name="connsiteY3376" fmla="*/ 296985 h 3682908"/>
                <a:gd name="connsiteX3377" fmla="*/ 764243 w 3862373"/>
                <a:gd name="connsiteY3377" fmla="*/ 257899 h 3682908"/>
                <a:gd name="connsiteX3378" fmla="*/ 669597 w 3862373"/>
                <a:gd name="connsiteY3378" fmla="*/ 257899 h 3682908"/>
                <a:gd name="connsiteX3379" fmla="*/ 708698 w 3862373"/>
                <a:gd name="connsiteY3379" fmla="*/ 296985 h 3682908"/>
                <a:gd name="connsiteX3380" fmla="*/ 669597 w 3862373"/>
                <a:gd name="connsiteY3380" fmla="*/ 336070 h 3682908"/>
                <a:gd name="connsiteX3381" fmla="*/ 630520 w 3862373"/>
                <a:gd name="connsiteY3381" fmla="*/ 296985 h 3682908"/>
                <a:gd name="connsiteX3382" fmla="*/ 669597 w 3862373"/>
                <a:gd name="connsiteY3382" fmla="*/ 257899 h 3682908"/>
                <a:gd name="connsiteX3383" fmla="*/ 2079618 w 3862373"/>
                <a:gd name="connsiteY3383" fmla="*/ 257899 h 3682908"/>
                <a:gd name="connsiteX3384" fmla="*/ 2118703 w 3862373"/>
                <a:gd name="connsiteY3384" fmla="*/ 296984 h 3682908"/>
                <a:gd name="connsiteX3385" fmla="*/ 2079618 w 3862373"/>
                <a:gd name="connsiteY3385" fmla="*/ 336070 h 3682908"/>
                <a:gd name="connsiteX3386" fmla="*/ 2040537 w 3862373"/>
                <a:gd name="connsiteY3386" fmla="*/ 296984 h 3682908"/>
                <a:gd name="connsiteX3387" fmla="*/ 2079618 w 3862373"/>
                <a:gd name="connsiteY3387" fmla="*/ 257899 h 3682908"/>
                <a:gd name="connsiteX3388" fmla="*/ 1984971 w 3862373"/>
                <a:gd name="connsiteY3388" fmla="*/ 257899 h 3682908"/>
                <a:gd name="connsiteX3389" fmla="*/ 2024068 w 3862373"/>
                <a:gd name="connsiteY3389" fmla="*/ 296984 h 3682908"/>
                <a:gd name="connsiteX3390" fmla="*/ 1984971 w 3862373"/>
                <a:gd name="connsiteY3390" fmla="*/ 336070 h 3682908"/>
                <a:gd name="connsiteX3391" fmla="*/ 1945873 w 3862373"/>
                <a:gd name="connsiteY3391" fmla="*/ 296984 h 3682908"/>
                <a:gd name="connsiteX3392" fmla="*/ 1984971 w 3862373"/>
                <a:gd name="connsiteY3392" fmla="*/ 257899 h 3682908"/>
                <a:gd name="connsiteX3393" fmla="*/ 1890340 w 3862373"/>
                <a:gd name="connsiteY3393" fmla="*/ 257899 h 3682908"/>
                <a:gd name="connsiteX3394" fmla="*/ 1929413 w 3862373"/>
                <a:gd name="connsiteY3394" fmla="*/ 296984 h 3682908"/>
                <a:gd name="connsiteX3395" fmla="*/ 1890340 w 3862373"/>
                <a:gd name="connsiteY3395" fmla="*/ 336070 h 3682908"/>
                <a:gd name="connsiteX3396" fmla="*/ 1851255 w 3862373"/>
                <a:gd name="connsiteY3396" fmla="*/ 296984 h 3682908"/>
                <a:gd name="connsiteX3397" fmla="*/ 1890340 w 3862373"/>
                <a:gd name="connsiteY3397" fmla="*/ 257899 h 3682908"/>
                <a:gd name="connsiteX3398" fmla="*/ 1798073 w 3862373"/>
                <a:gd name="connsiteY3398" fmla="*/ 257899 h 3682908"/>
                <a:gd name="connsiteX3399" fmla="*/ 1837149 w 3862373"/>
                <a:gd name="connsiteY3399" fmla="*/ 296984 h 3682908"/>
                <a:gd name="connsiteX3400" fmla="*/ 1798073 w 3862373"/>
                <a:gd name="connsiteY3400" fmla="*/ 336070 h 3682908"/>
                <a:gd name="connsiteX3401" fmla="*/ 1758966 w 3862373"/>
                <a:gd name="connsiteY3401" fmla="*/ 296984 h 3682908"/>
                <a:gd name="connsiteX3402" fmla="*/ 1798073 w 3862373"/>
                <a:gd name="connsiteY3402" fmla="*/ 257899 h 3682908"/>
                <a:gd name="connsiteX3403" fmla="*/ 1703435 w 3862373"/>
                <a:gd name="connsiteY3403" fmla="*/ 257899 h 3682908"/>
                <a:gd name="connsiteX3404" fmla="*/ 1742524 w 3862373"/>
                <a:gd name="connsiteY3404" fmla="*/ 296984 h 3682908"/>
                <a:gd name="connsiteX3405" fmla="*/ 1703435 w 3862373"/>
                <a:gd name="connsiteY3405" fmla="*/ 336070 h 3682908"/>
                <a:gd name="connsiteX3406" fmla="*/ 1664351 w 3862373"/>
                <a:gd name="connsiteY3406" fmla="*/ 296984 h 3682908"/>
                <a:gd name="connsiteX3407" fmla="*/ 1703435 w 3862373"/>
                <a:gd name="connsiteY3407" fmla="*/ 257899 h 3682908"/>
                <a:gd name="connsiteX3408" fmla="*/ 1611151 w 3862373"/>
                <a:gd name="connsiteY3408" fmla="*/ 257899 h 3682908"/>
                <a:gd name="connsiteX3409" fmla="*/ 1650245 w 3862373"/>
                <a:gd name="connsiteY3409" fmla="*/ 296984 h 3682908"/>
                <a:gd name="connsiteX3410" fmla="*/ 1611151 w 3862373"/>
                <a:gd name="connsiteY3410" fmla="*/ 336070 h 3682908"/>
                <a:gd name="connsiteX3411" fmla="*/ 1572155 w 3862373"/>
                <a:gd name="connsiteY3411" fmla="*/ 296984 h 3682908"/>
                <a:gd name="connsiteX3412" fmla="*/ 1611151 w 3862373"/>
                <a:gd name="connsiteY3412" fmla="*/ 257899 h 3682908"/>
                <a:gd name="connsiteX3413" fmla="*/ 1516605 w 3862373"/>
                <a:gd name="connsiteY3413" fmla="*/ 257899 h 3682908"/>
                <a:gd name="connsiteX3414" fmla="*/ 1555690 w 3862373"/>
                <a:gd name="connsiteY3414" fmla="*/ 296984 h 3682908"/>
                <a:gd name="connsiteX3415" fmla="*/ 1516605 w 3862373"/>
                <a:gd name="connsiteY3415" fmla="*/ 336070 h 3682908"/>
                <a:gd name="connsiteX3416" fmla="*/ 1477512 w 3862373"/>
                <a:gd name="connsiteY3416" fmla="*/ 296984 h 3682908"/>
                <a:gd name="connsiteX3417" fmla="*/ 1516605 w 3862373"/>
                <a:gd name="connsiteY3417" fmla="*/ 257899 h 3682908"/>
                <a:gd name="connsiteX3418" fmla="*/ 1419597 w 3862373"/>
                <a:gd name="connsiteY3418" fmla="*/ 257899 h 3682908"/>
                <a:gd name="connsiteX3419" fmla="*/ 1458689 w 3862373"/>
                <a:gd name="connsiteY3419" fmla="*/ 296984 h 3682908"/>
                <a:gd name="connsiteX3420" fmla="*/ 1419597 w 3862373"/>
                <a:gd name="connsiteY3420" fmla="*/ 336070 h 3682908"/>
                <a:gd name="connsiteX3421" fmla="*/ 1380501 w 3862373"/>
                <a:gd name="connsiteY3421" fmla="*/ 296984 h 3682908"/>
                <a:gd name="connsiteX3422" fmla="*/ 1419597 w 3862373"/>
                <a:gd name="connsiteY3422" fmla="*/ 257899 h 3682908"/>
                <a:gd name="connsiteX3423" fmla="*/ 1329683 w 3862373"/>
                <a:gd name="connsiteY3423" fmla="*/ 257899 h 3682908"/>
                <a:gd name="connsiteX3424" fmla="*/ 1368775 w 3862373"/>
                <a:gd name="connsiteY3424" fmla="*/ 296984 h 3682908"/>
                <a:gd name="connsiteX3425" fmla="*/ 1329683 w 3862373"/>
                <a:gd name="connsiteY3425" fmla="*/ 336070 h 3682908"/>
                <a:gd name="connsiteX3426" fmla="*/ 1290601 w 3862373"/>
                <a:gd name="connsiteY3426" fmla="*/ 296984 h 3682908"/>
                <a:gd name="connsiteX3427" fmla="*/ 1329683 w 3862373"/>
                <a:gd name="connsiteY3427" fmla="*/ 257899 h 3682908"/>
                <a:gd name="connsiteX3428" fmla="*/ 1232690 w 3862373"/>
                <a:gd name="connsiteY3428" fmla="*/ 257899 h 3682908"/>
                <a:gd name="connsiteX3429" fmla="*/ 1271764 w 3862373"/>
                <a:gd name="connsiteY3429" fmla="*/ 296985 h 3682908"/>
                <a:gd name="connsiteX3430" fmla="*/ 1232690 w 3862373"/>
                <a:gd name="connsiteY3430" fmla="*/ 336070 h 3682908"/>
                <a:gd name="connsiteX3431" fmla="*/ 1193607 w 3862373"/>
                <a:gd name="connsiteY3431" fmla="*/ 296985 h 3682908"/>
                <a:gd name="connsiteX3432" fmla="*/ 1232690 w 3862373"/>
                <a:gd name="connsiteY3432" fmla="*/ 257899 h 3682908"/>
                <a:gd name="connsiteX3433" fmla="*/ 1516605 w 3862373"/>
                <a:gd name="connsiteY3433" fmla="*/ 175085 h 3682908"/>
                <a:gd name="connsiteX3434" fmla="*/ 1555690 w 3862373"/>
                <a:gd name="connsiteY3434" fmla="*/ 214170 h 3682908"/>
                <a:gd name="connsiteX3435" fmla="*/ 1516605 w 3862373"/>
                <a:gd name="connsiteY3435" fmla="*/ 253265 h 3682908"/>
                <a:gd name="connsiteX3436" fmla="*/ 1477512 w 3862373"/>
                <a:gd name="connsiteY3436" fmla="*/ 214170 h 3682908"/>
                <a:gd name="connsiteX3437" fmla="*/ 1516605 w 3862373"/>
                <a:gd name="connsiteY3437" fmla="*/ 175085 h 3682908"/>
                <a:gd name="connsiteX3438" fmla="*/ 1419600 w 3862373"/>
                <a:gd name="connsiteY3438" fmla="*/ 175085 h 3682908"/>
                <a:gd name="connsiteX3439" fmla="*/ 1458689 w 3862373"/>
                <a:gd name="connsiteY3439" fmla="*/ 214170 h 3682908"/>
                <a:gd name="connsiteX3440" fmla="*/ 1419600 w 3862373"/>
                <a:gd name="connsiteY3440" fmla="*/ 253265 h 3682908"/>
                <a:gd name="connsiteX3441" fmla="*/ 1380502 w 3862373"/>
                <a:gd name="connsiteY3441" fmla="*/ 214170 h 3682908"/>
                <a:gd name="connsiteX3442" fmla="*/ 1419600 w 3862373"/>
                <a:gd name="connsiteY3442" fmla="*/ 175085 h 3682908"/>
                <a:gd name="connsiteX3443" fmla="*/ 1329683 w 3862373"/>
                <a:gd name="connsiteY3443" fmla="*/ 175085 h 3682908"/>
                <a:gd name="connsiteX3444" fmla="*/ 1368775 w 3862373"/>
                <a:gd name="connsiteY3444" fmla="*/ 214170 h 3682908"/>
                <a:gd name="connsiteX3445" fmla="*/ 1329683 w 3862373"/>
                <a:gd name="connsiteY3445" fmla="*/ 253265 h 3682908"/>
                <a:gd name="connsiteX3446" fmla="*/ 1290601 w 3862373"/>
                <a:gd name="connsiteY3446" fmla="*/ 214170 h 3682908"/>
                <a:gd name="connsiteX3447" fmla="*/ 1329683 w 3862373"/>
                <a:gd name="connsiteY3447" fmla="*/ 175085 h 3682908"/>
                <a:gd name="connsiteX3448" fmla="*/ 1232690 w 3862373"/>
                <a:gd name="connsiteY3448" fmla="*/ 175085 h 3682908"/>
                <a:gd name="connsiteX3449" fmla="*/ 1271764 w 3862373"/>
                <a:gd name="connsiteY3449" fmla="*/ 214170 h 3682908"/>
                <a:gd name="connsiteX3450" fmla="*/ 1232690 w 3862373"/>
                <a:gd name="connsiteY3450" fmla="*/ 253265 h 3682908"/>
                <a:gd name="connsiteX3451" fmla="*/ 1193607 w 3862373"/>
                <a:gd name="connsiteY3451" fmla="*/ 214170 h 3682908"/>
                <a:gd name="connsiteX3452" fmla="*/ 1232690 w 3862373"/>
                <a:gd name="connsiteY3452" fmla="*/ 175085 h 3682908"/>
                <a:gd name="connsiteX3453" fmla="*/ 1045751 w 3862373"/>
                <a:gd name="connsiteY3453" fmla="*/ 175085 h 3682908"/>
                <a:gd name="connsiteX3454" fmla="*/ 1084842 w 3862373"/>
                <a:gd name="connsiteY3454" fmla="*/ 214172 h 3682908"/>
                <a:gd name="connsiteX3455" fmla="*/ 1045751 w 3862373"/>
                <a:gd name="connsiteY3455" fmla="*/ 253265 h 3682908"/>
                <a:gd name="connsiteX3456" fmla="*/ 1006670 w 3862373"/>
                <a:gd name="connsiteY3456" fmla="*/ 214172 h 3682908"/>
                <a:gd name="connsiteX3457" fmla="*/ 1045751 w 3862373"/>
                <a:gd name="connsiteY3457" fmla="*/ 175085 h 3682908"/>
                <a:gd name="connsiteX3458" fmla="*/ 951129 w 3862373"/>
                <a:gd name="connsiteY3458" fmla="*/ 175085 h 3682908"/>
                <a:gd name="connsiteX3459" fmla="*/ 990205 w 3862373"/>
                <a:gd name="connsiteY3459" fmla="*/ 214172 h 3682908"/>
                <a:gd name="connsiteX3460" fmla="*/ 951129 w 3862373"/>
                <a:gd name="connsiteY3460" fmla="*/ 253265 h 3682908"/>
                <a:gd name="connsiteX3461" fmla="*/ 912045 w 3862373"/>
                <a:gd name="connsiteY3461" fmla="*/ 214172 h 3682908"/>
                <a:gd name="connsiteX3462" fmla="*/ 951129 w 3862373"/>
                <a:gd name="connsiteY3462" fmla="*/ 175085 h 3682908"/>
                <a:gd name="connsiteX3463" fmla="*/ 856503 w 3862373"/>
                <a:gd name="connsiteY3463" fmla="*/ 175085 h 3682908"/>
                <a:gd name="connsiteX3464" fmla="*/ 895582 w 3862373"/>
                <a:gd name="connsiteY3464" fmla="*/ 214172 h 3682908"/>
                <a:gd name="connsiteX3465" fmla="*/ 856503 w 3862373"/>
                <a:gd name="connsiteY3465" fmla="*/ 253265 h 3682908"/>
                <a:gd name="connsiteX3466" fmla="*/ 817422 w 3862373"/>
                <a:gd name="connsiteY3466" fmla="*/ 214172 h 3682908"/>
                <a:gd name="connsiteX3467" fmla="*/ 856503 w 3862373"/>
                <a:gd name="connsiteY3467" fmla="*/ 175085 h 3682908"/>
                <a:gd name="connsiteX3468" fmla="*/ 764243 w 3862373"/>
                <a:gd name="connsiteY3468" fmla="*/ 175085 h 3682908"/>
                <a:gd name="connsiteX3469" fmla="*/ 803326 w 3862373"/>
                <a:gd name="connsiteY3469" fmla="*/ 214172 h 3682908"/>
                <a:gd name="connsiteX3470" fmla="*/ 764243 w 3862373"/>
                <a:gd name="connsiteY3470" fmla="*/ 253265 h 3682908"/>
                <a:gd name="connsiteX3471" fmla="*/ 725161 w 3862373"/>
                <a:gd name="connsiteY3471" fmla="*/ 214172 h 3682908"/>
                <a:gd name="connsiteX3472" fmla="*/ 764243 w 3862373"/>
                <a:gd name="connsiteY3472" fmla="*/ 175085 h 3682908"/>
                <a:gd name="connsiteX3473" fmla="*/ 2831988 w 3862373"/>
                <a:gd name="connsiteY3473" fmla="*/ 175085 h 3682908"/>
                <a:gd name="connsiteX3474" fmla="*/ 2871075 w 3862373"/>
                <a:gd name="connsiteY3474" fmla="*/ 214170 h 3682908"/>
                <a:gd name="connsiteX3475" fmla="*/ 2831988 w 3862373"/>
                <a:gd name="connsiteY3475" fmla="*/ 253265 h 3682908"/>
                <a:gd name="connsiteX3476" fmla="*/ 2792901 w 3862373"/>
                <a:gd name="connsiteY3476" fmla="*/ 214170 h 3682908"/>
                <a:gd name="connsiteX3477" fmla="*/ 2831988 w 3862373"/>
                <a:gd name="connsiteY3477" fmla="*/ 175085 h 3682908"/>
                <a:gd name="connsiteX3478" fmla="*/ 2079618 w 3862373"/>
                <a:gd name="connsiteY3478" fmla="*/ 175085 h 3682908"/>
                <a:gd name="connsiteX3479" fmla="*/ 2118703 w 3862373"/>
                <a:gd name="connsiteY3479" fmla="*/ 214170 h 3682908"/>
                <a:gd name="connsiteX3480" fmla="*/ 2079618 w 3862373"/>
                <a:gd name="connsiteY3480" fmla="*/ 253265 h 3682908"/>
                <a:gd name="connsiteX3481" fmla="*/ 2040537 w 3862373"/>
                <a:gd name="connsiteY3481" fmla="*/ 214170 h 3682908"/>
                <a:gd name="connsiteX3482" fmla="*/ 2079618 w 3862373"/>
                <a:gd name="connsiteY3482" fmla="*/ 175085 h 3682908"/>
                <a:gd name="connsiteX3483" fmla="*/ 1984973 w 3862373"/>
                <a:gd name="connsiteY3483" fmla="*/ 175085 h 3682908"/>
                <a:gd name="connsiteX3484" fmla="*/ 2024073 w 3862373"/>
                <a:gd name="connsiteY3484" fmla="*/ 214170 h 3682908"/>
                <a:gd name="connsiteX3485" fmla="*/ 1984973 w 3862373"/>
                <a:gd name="connsiteY3485" fmla="*/ 253265 h 3682908"/>
                <a:gd name="connsiteX3486" fmla="*/ 1945875 w 3862373"/>
                <a:gd name="connsiteY3486" fmla="*/ 214170 h 3682908"/>
                <a:gd name="connsiteX3487" fmla="*/ 1984973 w 3862373"/>
                <a:gd name="connsiteY3487" fmla="*/ 175085 h 3682908"/>
                <a:gd name="connsiteX3488" fmla="*/ 1890340 w 3862373"/>
                <a:gd name="connsiteY3488" fmla="*/ 175085 h 3682908"/>
                <a:gd name="connsiteX3489" fmla="*/ 1929413 w 3862373"/>
                <a:gd name="connsiteY3489" fmla="*/ 214170 h 3682908"/>
                <a:gd name="connsiteX3490" fmla="*/ 1890340 w 3862373"/>
                <a:gd name="connsiteY3490" fmla="*/ 253265 h 3682908"/>
                <a:gd name="connsiteX3491" fmla="*/ 1851255 w 3862373"/>
                <a:gd name="connsiteY3491" fmla="*/ 214170 h 3682908"/>
                <a:gd name="connsiteX3492" fmla="*/ 1890340 w 3862373"/>
                <a:gd name="connsiteY3492" fmla="*/ 175085 h 3682908"/>
                <a:gd name="connsiteX3493" fmla="*/ 1798073 w 3862373"/>
                <a:gd name="connsiteY3493" fmla="*/ 175085 h 3682908"/>
                <a:gd name="connsiteX3494" fmla="*/ 1837149 w 3862373"/>
                <a:gd name="connsiteY3494" fmla="*/ 214170 h 3682908"/>
                <a:gd name="connsiteX3495" fmla="*/ 1798073 w 3862373"/>
                <a:gd name="connsiteY3495" fmla="*/ 253265 h 3682908"/>
                <a:gd name="connsiteX3496" fmla="*/ 1758966 w 3862373"/>
                <a:gd name="connsiteY3496" fmla="*/ 214170 h 3682908"/>
                <a:gd name="connsiteX3497" fmla="*/ 1798073 w 3862373"/>
                <a:gd name="connsiteY3497" fmla="*/ 175085 h 3682908"/>
                <a:gd name="connsiteX3498" fmla="*/ 1703435 w 3862373"/>
                <a:gd name="connsiteY3498" fmla="*/ 175085 h 3682908"/>
                <a:gd name="connsiteX3499" fmla="*/ 1742524 w 3862373"/>
                <a:gd name="connsiteY3499" fmla="*/ 214170 h 3682908"/>
                <a:gd name="connsiteX3500" fmla="*/ 1703435 w 3862373"/>
                <a:gd name="connsiteY3500" fmla="*/ 253265 h 3682908"/>
                <a:gd name="connsiteX3501" fmla="*/ 1664351 w 3862373"/>
                <a:gd name="connsiteY3501" fmla="*/ 214170 h 3682908"/>
                <a:gd name="connsiteX3502" fmla="*/ 1703435 w 3862373"/>
                <a:gd name="connsiteY3502" fmla="*/ 175085 h 3682908"/>
                <a:gd name="connsiteX3503" fmla="*/ 1611151 w 3862373"/>
                <a:gd name="connsiteY3503" fmla="*/ 175085 h 3682908"/>
                <a:gd name="connsiteX3504" fmla="*/ 1650245 w 3862373"/>
                <a:gd name="connsiteY3504" fmla="*/ 214170 h 3682908"/>
                <a:gd name="connsiteX3505" fmla="*/ 1611151 w 3862373"/>
                <a:gd name="connsiteY3505" fmla="*/ 253265 h 3682908"/>
                <a:gd name="connsiteX3506" fmla="*/ 1572158 w 3862373"/>
                <a:gd name="connsiteY3506" fmla="*/ 214170 h 3682908"/>
                <a:gd name="connsiteX3507" fmla="*/ 1611151 w 3862373"/>
                <a:gd name="connsiteY3507" fmla="*/ 175085 h 3682908"/>
                <a:gd name="connsiteX3508" fmla="*/ 798955 w 3862373"/>
                <a:gd name="connsiteY3508" fmla="*/ 113714 h 3682908"/>
                <a:gd name="connsiteX3509" fmla="*/ 803326 w 3862373"/>
                <a:gd name="connsiteY3509" fmla="*/ 124268 h 3682908"/>
                <a:gd name="connsiteX3510" fmla="*/ 764243 w 3862373"/>
                <a:gd name="connsiteY3510" fmla="*/ 163353 h 3682908"/>
                <a:gd name="connsiteX3511" fmla="*/ 738461 w 3862373"/>
                <a:gd name="connsiteY3511" fmla="*/ 152674 h 3682908"/>
                <a:gd name="connsiteX3512" fmla="*/ 754212 w 3862373"/>
                <a:gd name="connsiteY3512" fmla="*/ 140896 h 3682908"/>
                <a:gd name="connsiteX3513" fmla="*/ 2904918 w 3862373"/>
                <a:gd name="connsiteY3513" fmla="*/ 93195 h 3682908"/>
                <a:gd name="connsiteX3514" fmla="*/ 2961886 w 3862373"/>
                <a:gd name="connsiteY3514" fmla="*/ 127804 h 3682908"/>
                <a:gd name="connsiteX3515" fmla="*/ 2951903 w 3862373"/>
                <a:gd name="connsiteY3515" fmla="*/ 151905 h 3682908"/>
                <a:gd name="connsiteX3516" fmla="*/ 2924264 w 3862373"/>
                <a:gd name="connsiteY3516" fmla="*/ 163353 h 3682908"/>
                <a:gd name="connsiteX3517" fmla="*/ 2885177 w 3862373"/>
                <a:gd name="connsiteY3517" fmla="*/ 124267 h 3682908"/>
                <a:gd name="connsiteX3518" fmla="*/ 2896625 w 3862373"/>
                <a:gd name="connsiteY3518" fmla="*/ 96630 h 3682908"/>
                <a:gd name="connsiteX3519" fmla="*/ 2831988 w 3862373"/>
                <a:gd name="connsiteY3519" fmla="*/ 85181 h 3682908"/>
                <a:gd name="connsiteX3520" fmla="*/ 2871075 w 3862373"/>
                <a:gd name="connsiteY3520" fmla="*/ 124267 h 3682908"/>
                <a:gd name="connsiteX3521" fmla="*/ 2831988 w 3862373"/>
                <a:gd name="connsiteY3521" fmla="*/ 163353 h 3682908"/>
                <a:gd name="connsiteX3522" fmla="*/ 2792901 w 3862373"/>
                <a:gd name="connsiteY3522" fmla="*/ 124267 h 3682908"/>
                <a:gd name="connsiteX3523" fmla="*/ 2831988 w 3862373"/>
                <a:gd name="connsiteY3523" fmla="*/ 85181 h 3682908"/>
                <a:gd name="connsiteX3524" fmla="*/ 2171887 w 3862373"/>
                <a:gd name="connsiteY3524" fmla="*/ 85181 h 3682908"/>
                <a:gd name="connsiteX3525" fmla="*/ 2210981 w 3862373"/>
                <a:gd name="connsiteY3525" fmla="*/ 124267 h 3682908"/>
                <a:gd name="connsiteX3526" fmla="*/ 2171887 w 3862373"/>
                <a:gd name="connsiteY3526" fmla="*/ 163353 h 3682908"/>
                <a:gd name="connsiteX3527" fmla="*/ 2132800 w 3862373"/>
                <a:gd name="connsiteY3527" fmla="*/ 124267 h 3682908"/>
                <a:gd name="connsiteX3528" fmla="*/ 2171887 w 3862373"/>
                <a:gd name="connsiteY3528" fmla="*/ 85181 h 3682908"/>
                <a:gd name="connsiteX3529" fmla="*/ 2079618 w 3862373"/>
                <a:gd name="connsiteY3529" fmla="*/ 85181 h 3682908"/>
                <a:gd name="connsiteX3530" fmla="*/ 2118703 w 3862373"/>
                <a:gd name="connsiteY3530" fmla="*/ 124267 h 3682908"/>
                <a:gd name="connsiteX3531" fmla="*/ 2079618 w 3862373"/>
                <a:gd name="connsiteY3531" fmla="*/ 163353 h 3682908"/>
                <a:gd name="connsiteX3532" fmla="*/ 2040537 w 3862373"/>
                <a:gd name="connsiteY3532" fmla="*/ 124267 h 3682908"/>
                <a:gd name="connsiteX3533" fmla="*/ 2079618 w 3862373"/>
                <a:gd name="connsiteY3533" fmla="*/ 85181 h 3682908"/>
                <a:gd name="connsiteX3534" fmla="*/ 1984973 w 3862373"/>
                <a:gd name="connsiteY3534" fmla="*/ 85181 h 3682908"/>
                <a:gd name="connsiteX3535" fmla="*/ 2024073 w 3862373"/>
                <a:gd name="connsiteY3535" fmla="*/ 124268 h 3682908"/>
                <a:gd name="connsiteX3536" fmla="*/ 1984973 w 3862373"/>
                <a:gd name="connsiteY3536" fmla="*/ 163353 h 3682908"/>
                <a:gd name="connsiteX3537" fmla="*/ 1945875 w 3862373"/>
                <a:gd name="connsiteY3537" fmla="*/ 124268 h 3682908"/>
                <a:gd name="connsiteX3538" fmla="*/ 1984973 w 3862373"/>
                <a:gd name="connsiteY3538" fmla="*/ 85181 h 3682908"/>
                <a:gd name="connsiteX3539" fmla="*/ 1890340 w 3862373"/>
                <a:gd name="connsiteY3539" fmla="*/ 85181 h 3682908"/>
                <a:gd name="connsiteX3540" fmla="*/ 1929413 w 3862373"/>
                <a:gd name="connsiteY3540" fmla="*/ 124268 h 3682908"/>
                <a:gd name="connsiteX3541" fmla="*/ 1890340 w 3862373"/>
                <a:gd name="connsiteY3541" fmla="*/ 163353 h 3682908"/>
                <a:gd name="connsiteX3542" fmla="*/ 1851255 w 3862373"/>
                <a:gd name="connsiteY3542" fmla="*/ 124268 h 3682908"/>
                <a:gd name="connsiteX3543" fmla="*/ 1890340 w 3862373"/>
                <a:gd name="connsiteY3543" fmla="*/ 85181 h 3682908"/>
                <a:gd name="connsiteX3544" fmla="*/ 1798073 w 3862373"/>
                <a:gd name="connsiteY3544" fmla="*/ 85181 h 3682908"/>
                <a:gd name="connsiteX3545" fmla="*/ 1837149 w 3862373"/>
                <a:gd name="connsiteY3545" fmla="*/ 124268 h 3682908"/>
                <a:gd name="connsiteX3546" fmla="*/ 1798073 w 3862373"/>
                <a:gd name="connsiteY3546" fmla="*/ 163353 h 3682908"/>
                <a:gd name="connsiteX3547" fmla="*/ 1758966 w 3862373"/>
                <a:gd name="connsiteY3547" fmla="*/ 124268 h 3682908"/>
                <a:gd name="connsiteX3548" fmla="*/ 1798073 w 3862373"/>
                <a:gd name="connsiteY3548" fmla="*/ 85181 h 3682908"/>
                <a:gd name="connsiteX3549" fmla="*/ 1703435 w 3862373"/>
                <a:gd name="connsiteY3549" fmla="*/ 85181 h 3682908"/>
                <a:gd name="connsiteX3550" fmla="*/ 1742524 w 3862373"/>
                <a:gd name="connsiteY3550" fmla="*/ 124268 h 3682908"/>
                <a:gd name="connsiteX3551" fmla="*/ 1703435 w 3862373"/>
                <a:gd name="connsiteY3551" fmla="*/ 163353 h 3682908"/>
                <a:gd name="connsiteX3552" fmla="*/ 1664351 w 3862373"/>
                <a:gd name="connsiteY3552" fmla="*/ 124268 h 3682908"/>
                <a:gd name="connsiteX3553" fmla="*/ 1703435 w 3862373"/>
                <a:gd name="connsiteY3553" fmla="*/ 85181 h 3682908"/>
                <a:gd name="connsiteX3554" fmla="*/ 1611151 w 3862373"/>
                <a:gd name="connsiteY3554" fmla="*/ 85181 h 3682908"/>
                <a:gd name="connsiteX3555" fmla="*/ 1650245 w 3862373"/>
                <a:gd name="connsiteY3555" fmla="*/ 124268 h 3682908"/>
                <a:gd name="connsiteX3556" fmla="*/ 1611151 w 3862373"/>
                <a:gd name="connsiteY3556" fmla="*/ 163353 h 3682908"/>
                <a:gd name="connsiteX3557" fmla="*/ 1572160 w 3862373"/>
                <a:gd name="connsiteY3557" fmla="*/ 124268 h 3682908"/>
                <a:gd name="connsiteX3558" fmla="*/ 1611151 w 3862373"/>
                <a:gd name="connsiteY3558" fmla="*/ 85181 h 3682908"/>
                <a:gd name="connsiteX3559" fmla="*/ 1516607 w 3862373"/>
                <a:gd name="connsiteY3559" fmla="*/ 85181 h 3682908"/>
                <a:gd name="connsiteX3560" fmla="*/ 1555693 w 3862373"/>
                <a:gd name="connsiteY3560" fmla="*/ 124268 h 3682908"/>
                <a:gd name="connsiteX3561" fmla="*/ 1516607 w 3862373"/>
                <a:gd name="connsiteY3561" fmla="*/ 163353 h 3682908"/>
                <a:gd name="connsiteX3562" fmla="*/ 1477512 w 3862373"/>
                <a:gd name="connsiteY3562" fmla="*/ 124268 h 3682908"/>
                <a:gd name="connsiteX3563" fmla="*/ 1516607 w 3862373"/>
                <a:gd name="connsiteY3563" fmla="*/ 85181 h 3682908"/>
                <a:gd name="connsiteX3564" fmla="*/ 1419600 w 3862373"/>
                <a:gd name="connsiteY3564" fmla="*/ 85181 h 3682908"/>
                <a:gd name="connsiteX3565" fmla="*/ 1458689 w 3862373"/>
                <a:gd name="connsiteY3565" fmla="*/ 124268 h 3682908"/>
                <a:gd name="connsiteX3566" fmla="*/ 1419600 w 3862373"/>
                <a:gd name="connsiteY3566" fmla="*/ 163353 h 3682908"/>
                <a:gd name="connsiteX3567" fmla="*/ 1380504 w 3862373"/>
                <a:gd name="connsiteY3567" fmla="*/ 124268 h 3682908"/>
                <a:gd name="connsiteX3568" fmla="*/ 1419600 w 3862373"/>
                <a:gd name="connsiteY3568" fmla="*/ 85181 h 3682908"/>
                <a:gd name="connsiteX3569" fmla="*/ 1329684 w 3862373"/>
                <a:gd name="connsiteY3569" fmla="*/ 85181 h 3682908"/>
                <a:gd name="connsiteX3570" fmla="*/ 1368775 w 3862373"/>
                <a:gd name="connsiteY3570" fmla="*/ 124268 h 3682908"/>
                <a:gd name="connsiteX3571" fmla="*/ 1329684 w 3862373"/>
                <a:gd name="connsiteY3571" fmla="*/ 163353 h 3682908"/>
                <a:gd name="connsiteX3572" fmla="*/ 1290604 w 3862373"/>
                <a:gd name="connsiteY3572" fmla="*/ 124268 h 3682908"/>
                <a:gd name="connsiteX3573" fmla="*/ 1329684 w 3862373"/>
                <a:gd name="connsiteY3573" fmla="*/ 85181 h 3682908"/>
                <a:gd name="connsiteX3574" fmla="*/ 1142780 w 3862373"/>
                <a:gd name="connsiteY3574" fmla="*/ 85181 h 3682908"/>
                <a:gd name="connsiteX3575" fmla="*/ 1181872 w 3862373"/>
                <a:gd name="connsiteY3575" fmla="*/ 124268 h 3682908"/>
                <a:gd name="connsiteX3576" fmla="*/ 1142780 w 3862373"/>
                <a:gd name="connsiteY3576" fmla="*/ 163353 h 3682908"/>
                <a:gd name="connsiteX3577" fmla="*/ 1103680 w 3862373"/>
                <a:gd name="connsiteY3577" fmla="*/ 124268 h 3682908"/>
                <a:gd name="connsiteX3578" fmla="*/ 1142780 w 3862373"/>
                <a:gd name="connsiteY3578" fmla="*/ 85181 h 3682908"/>
                <a:gd name="connsiteX3579" fmla="*/ 1045753 w 3862373"/>
                <a:gd name="connsiteY3579" fmla="*/ 85181 h 3682908"/>
                <a:gd name="connsiteX3580" fmla="*/ 1084842 w 3862373"/>
                <a:gd name="connsiteY3580" fmla="*/ 124268 h 3682908"/>
                <a:gd name="connsiteX3581" fmla="*/ 1045753 w 3862373"/>
                <a:gd name="connsiteY3581" fmla="*/ 163353 h 3682908"/>
                <a:gd name="connsiteX3582" fmla="*/ 1006670 w 3862373"/>
                <a:gd name="connsiteY3582" fmla="*/ 124268 h 3682908"/>
                <a:gd name="connsiteX3583" fmla="*/ 1045753 w 3862373"/>
                <a:gd name="connsiteY3583" fmla="*/ 85181 h 3682908"/>
                <a:gd name="connsiteX3584" fmla="*/ 951129 w 3862373"/>
                <a:gd name="connsiteY3584" fmla="*/ 85181 h 3682908"/>
                <a:gd name="connsiteX3585" fmla="*/ 990205 w 3862373"/>
                <a:gd name="connsiteY3585" fmla="*/ 124268 h 3682908"/>
                <a:gd name="connsiteX3586" fmla="*/ 951129 w 3862373"/>
                <a:gd name="connsiteY3586" fmla="*/ 163353 h 3682908"/>
                <a:gd name="connsiteX3587" fmla="*/ 912045 w 3862373"/>
                <a:gd name="connsiteY3587" fmla="*/ 124268 h 3682908"/>
                <a:gd name="connsiteX3588" fmla="*/ 951129 w 3862373"/>
                <a:gd name="connsiteY3588" fmla="*/ 85181 h 3682908"/>
                <a:gd name="connsiteX3589" fmla="*/ 856503 w 3862373"/>
                <a:gd name="connsiteY3589" fmla="*/ 85181 h 3682908"/>
                <a:gd name="connsiteX3590" fmla="*/ 895582 w 3862373"/>
                <a:gd name="connsiteY3590" fmla="*/ 124268 h 3682908"/>
                <a:gd name="connsiteX3591" fmla="*/ 856503 w 3862373"/>
                <a:gd name="connsiteY3591" fmla="*/ 163353 h 3682908"/>
                <a:gd name="connsiteX3592" fmla="*/ 817424 w 3862373"/>
                <a:gd name="connsiteY3592" fmla="*/ 124268 h 3682908"/>
                <a:gd name="connsiteX3593" fmla="*/ 856503 w 3862373"/>
                <a:gd name="connsiteY3593" fmla="*/ 85181 h 3682908"/>
                <a:gd name="connsiteX3594" fmla="*/ 978967 w 3862373"/>
                <a:gd name="connsiteY3594" fmla="*/ 11950 h 3682908"/>
                <a:gd name="connsiteX3595" fmla="*/ 990205 w 3862373"/>
                <a:gd name="connsiteY3595" fmla="*/ 39087 h 3682908"/>
                <a:gd name="connsiteX3596" fmla="*/ 951129 w 3862373"/>
                <a:gd name="connsiteY3596" fmla="*/ 78173 h 3682908"/>
                <a:gd name="connsiteX3597" fmla="*/ 923492 w 3862373"/>
                <a:gd name="connsiteY3597" fmla="*/ 66725 h 3682908"/>
                <a:gd name="connsiteX3598" fmla="*/ 914005 w 3862373"/>
                <a:gd name="connsiteY3598" fmla="*/ 43819 h 3682908"/>
                <a:gd name="connsiteX3599" fmla="*/ 918580 w 3862373"/>
                <a:gd name="connsiteY3599" fmla="*/ 41040 h 3682908"/>
                <a:gd name="connsiteX3600" fmla="*/ 2266537 w 3862373"/>
                <a:gd name="connsiteY3600" fmla="*/ 0 h 3682908"/>
                <a:gd name="connsiteX3601" fmla="*/ 2305619 w 3862373"/>
                <a:gd name="connsiteY3601" fmla="*/ 39087 h 3682908"/>
                <a:gd name="connsiteX3602" fmla="*/ 2266537 w 3862373"/>
                <a:gd name="connsiteY3602" fmla="*/ 78173 h 3682908"/>
                <a:gd name="connsiteX3603" fmla="*/ 2227443 w 3862373"/>
                <a:gd name="connsiteY3603" fmla="*/ 39087 h 3682908"/>
                <a:gd name="connsiteX3604" fmla="*/ 2266537 w 3862373"/>
                <a:gd name="connsiteY3604" fmla="*/ 0 h 3682908"/>
                <a:gd name="connsiteX3605" fmla="*/ 2171887 w 3862373"/>
                <a:gd name="connsiteY3605" fmla="*/ 0 h 3682908"/>
                <a:gd name="connsiteX3606" fmla="*/ 2210981 w 3862373"/>
                <a:gd name="connsiteY3606" fmla="*/ 39087 h 3682908"/>
                <a:gd name="connsiteX3607" fmla="*/ 2171887 w 3862373"/>
                <a:gd name="connsiteY3607" fmla="*/ 78173 h 3682908"/>
                <a:gd name="connsiteX3608" fmla="*/ 2132800 w 3862373"/>
                <a:gd name="connsiteY3608" fmla="*/ 39087 h 3682908"/>
                <a:gd name="connsiteX3609" fmla="*/ 2171887 w 3862373"/>
                <a:gd name="connsiteY3609" fmla="*/ 0 h 3682908"/>
                <a:gd name="connsiteX3610" fmla="*/ 2079618 w 3862373"/>
                <a:gd name="connsiteY3610" fmla="*/ 0 h 3682908"/>
                <a:gd name="connsiteX3611" fmla="*/ 2118703 w 3862373"/>
                <a:gd name="connsiteY3611" fmla="*/ 39087 h 3682908"/>
                <a:gd name="connsiteX3612" fmla="*/ 2079618 w 3862373"/>
                <a:gd name="connsiteY3612" fmla="*/ 78173 h 3682908"/>
                <a:gd name="connsiteX3613" fmla="*/ 2040537 w 3862373"/>
                <a:gd name="connsiteY3613" fmla="*/ 39087 h 3682908"/>
                <a:gd name="connsiteX3614" fmla="*/ 2079618 w 3862373"/>
                <a:gd name="connsiteY3614" fmla="*/ 0 h 3682908"/>
                <a:gd name="connsiteX3615" fmla="*/ 1984973 w 3862373"/>
                <a:gd name="connsiteY3615" fmla="*/ 0 h 3682908"/>
                <a:gd name="connsiteX3616" fmla="*/ 2024073 w 3862373"/>
                <a:gd name="connsiteY3616" fmla="*/ 39087 h 3682908"/>
                <a:gd name="connsiteX3617" fmla="*/ 1984973 w 3862373"/>
                <a:gd name="connsiteY3617" fmla="*/ 78173 h 3682908"/>
                <a:gd name="connsiteX3618" fmla="*/ 1945875 w 3862373"/>
                <a:gd name="connsiteY3618" fmla="*/ 39087 h 3682908"/>
                <a:gd name="connsiteX3619" fmla="*/ 1984973 w 3862373"/>
                <a:gd name="connsiteY3619" fmla="*/ 0 h 3682908"/>
                <a:gd name="connsiteX3620" fmla="*/ 1890340 w 3862373"/>
                <a:gd name="connsiteY3620" fmla="*/ 0 h 3682908"/>
                <a:gd name="connsiteX3621" fmla="*/ 1929413 w 3862373"/>
                <a:gd name="connsiteY3621" fmla="*/ 39087 h 3682908"/>
                <a:gd name="connsiteX3622" fmla="*/ 1890340 w 3862373"/>
                <a:gd name="connsiteY3622" fmla="*/ 78173 h 3682908"/>
                <a:gd name="connsiteX3623" fmla="*/ 1851255 w 3862373"/>
                <a:gd name="connsiteY3623" fmla="*/ 39087 h 3682908"/>
                <a:gd name="connsiteX3624" fmla="*/ 1890340 w 3862373"/>
                <a:gd name="connsiteY3624" fmla="*/ 0 h 3682908"/>
                <a:gd name="connsiteX3625" fmla="*/ 1798073 w 3862373"/>
                <a:gd name="connsiteY3625" fmla="*/ 0 h 3682908"/>
                <a:gd name="connsiteX3626" fmla="*/ 1837149 w 3862373"/>
                <a:gd name="connsiteY3626" fmla="*/ 39087 h 3682908"/>
                <a:gd name="connsiteX3627" fmla="*/ 1798073 w 3862373"/>
                <a:gd name="connsiteY3627" fmla="*/ 78173 h 3682908"/>
                <a:gd name="connsiteX3628" fmla="*/ 1758966 w 3862373"/>
                <a:gd name="connsiteY3628" fmla="*/ 39087 h 3682908"/>
                <a:gd name="connsiteX3629" fmla="*/ 1798073 w 3862373"/>
                <a:gd name="connsiteY3629" fmla="*/ 0 h 3682908"/>
                <a:gd name="connsiteX3630" fmla="*/ 1703435 w 3862373"/>
                <a:gd name="connsiteY3630" fmla="*/ 0 h 3682908"/>
                <a:gd name="connsiteX3631" fmla="*/ 1742524 w 3862373"/>
                <a:gd name="connsiteY3631" fmla="*/ 39087 h 3682908"/>
                <a:gd name="connsiteX3632" fmla="*/ 1703435 w 3862373"/>
                <a:gd name="connsiteY3632" fmla="*/ 78173 h 3682908"/>
                <a:gd name="connsiteX3633" fmla="*/ 1664351 w 3862373"/>
                <a:gd name="connsiteY3633" fmla="*/ 39087 h 3682908"/>
                <a:gd name="connsiteX3634" fmla="*/ 1703435 w 3862373"/>
                <a:gd name="connsiteY3634" fmla="*/ 0 h 3682908"/>
                <a:gd name="connsiteX3635" fmla="*/ 1611151 w 3862373"/>
                <a:gd name="connsiteY3635" fmla="*/ 0 h 3682908"/>
                <a:gd name="connsiteX3636" fmla="*/ 1650245 w 3862373"/>
                <a:gd name="connsiteY3636" fmla="*/ 39087 h 3682908"/>
                <a:gd name="connsiteX3637" fmla="*/ 1611151 w 3862373"/>
                <a:gd name="connsiteY3637" fmla="*/ 78173 h 3682908"/>
                <a:gd name="connsiteX3638" fmla="*/ 1572160 w 3862373"/>
                <a:gd name="connsiteY3638" fmla="*/ 39087 h 3682908"/>
                <a:gd name="connsiteX3639" fmla="*/ 1611151 w 3862373"/>
                <a:gd name="connsiteY3639" fmla="*/ 0 h 3682908"/>
                <a:gd name="connsiteX3640" fmla="*/ 1516607 w 3862373"/>
                <a:gd name="connsiteY3640" fmla="*/ 0 h 3682908"/>
                <a:gd name="connsiteX3641" fmla="*/ 1555693 w 3862373"/>
                <a:gd name="connsiteY3641" fmla="*/ 39087 h 3682908"/>
                <a:gd name="connsiteX3642" fmla="*/ 1516607 w 3862373"/>
                <a:gd name="connsiteY3642" fmla="*/ 78173 h 3682908"/>
                <a:gd name="connsiteX3643" fmla="*/ 1477512 w 3862373"/>
                <a:gd name="connsiteY3643" fmla="*/ 39087 h 3682908"/>
                <a:gd name="connsiteX3644" fmla="*/ 1516607 w 3862373"/>
                <a:gd name="connsiteY3644" fmla="*/ 0 h 3682908"/>
                <a:gd name="connsiteX3645" fmla="*/ 1232692 w 3862373"/>
                <a:gd name="connsiteY3645" fmla="*/ 0 h 3682908"/>
                <a:gd name="connsiteX3646" fmla="*/ 1271765 w 3862373"/>
                <a:gd name="connsiteY3646" fmla="*/ 39087 h 3682908"/>
                <a:gd name="connsiteX3647" fmla="*/ 1232692 w 3862373"/>
                <a:gd name="connsiteY3647" fmla="*/ 78173 h 3682908"/>
                <a:gd name="connsiteX3648" fmla="*/ 1193607 w 3862373"/>
                <a:gd name="connsiteY3648" fmla="*/ 39087 h 3682908"/>
                <a:gd name="connsiteX3649" fmla="*/ 1232692 w 3862373"/>
                <a:gd name="connsiteY3649" fmla="*/ 0 h 3682908"/>
                <a:gd name="connsiteX3650" fmla="*/ 1142780 w 3862373"/>
                <a:gd name="connsiteY3650" fmla="*/ 0 h 3682908"/>
                <a:gd name="connsiteX3651" fmla="*/ 1181872 w 3862373"/>
                <a:gd name="connsiteY3651" fmla="*/ 39087 h 3682908"/>
                <a:gd name="connsiteX3652" fmla="*/ 1142780 w 3862373"/>
                <a:gd name="connsiteY3652" fmla="*/ 78173 h 3682908"/>
                <a:gd name="connsiteX3653" fmla="*/ 1103680 w 3862373"/>
                <a:gd name="connsiteY3653" fmla="*/ 39087 h 3682908"/>
                <a:gd name="connsiteX3654" fmla="*/ 1142780 w 3862373"/>
                <a:gd name="connsiteY3654" fmla="*/ 0 h 3682908"/>
                <a:gd name="connsiteX3655" fmla="*/ 1045753 w 3862373"/>
                <a:gd name="connsiteY3655" fmla="*/ 0 h 3682908"/>
                <a:gd name="connsiteX3656" fmla="*/ 1084842 w 3862373"/>
                <a:gd name="connsiteY3656" fmla="*/ 39087 h 3682908"/>
                <a:gd name="connsiteX3657" fmla="*/ 1045753 w 3862373"/>
                <a:gd name="connsiteY3657" fmla="*/ 78173 h 3682908"/>
                <a:gd name="connsiteX3658" fmla="*/ 1006670 w 3862373"/>
                <a:gd name="connsiteY3658" fmla="*/ 39087 h 3682908"/>
                <a:gd name="connsiteX3659" fmla="*/ 1045753 w 3862373"/>
                <a:gd name="connsiteY3659" fmla="*/ 0 h 368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Lst>
              <a:rect l="l" t="t" r="r" b="b"/>
              <a:pathLst>
                <a:path w="3862373" h="3682908">
                  <a:moveTo>
                    <a:pt x="1142662" y="3605757"/>
                  </a:moveTo>
                  <a:cubicBezTo>
                    <a:pt x="1164249" y="3605757"/>
                    <a:pt x="1181749" y="3623257"/>
                    <a:pt x="1181749" y="3644844"/>
                  </a:cubicBezTo>
                  <a:lnTo>
                    <a:pt x="1175073" y="3660960"/>
                  </a:lnTo>
                  <a:lnTo>
                    <a:pt x="1107191" y="3636115"/>
                  </a:lnTo>
                  <a:lnTo>
                    <a:pt x="1115023" y="3617205"/>
                  </a:lnTo>
                  <a:cubicBezTo>
                    <a:pt x="1122096" y="3610132"/>
                    <a:pt x="1131868" y="3605757"/>
                    <a:pt x="1142662" y="3605757"/>
                  </a:cubicBezTo>
                  <a:close/>
                  <a:moveTo>
                    <a:pt x="1232571" y="3605756"/>
                  </a:moveTo>
                  <a:cubicBezTo>
                    <a:pt x="1254158" y="3605756"/>
                    <a:pt x="1271658" y="3623256"/>
                    <a:pt x="1271658" y="3644843"/>
                  </a:cubicBezTo>
                  <a:cubicBezTo>
                    <a:pt x="1271658" y="3655637"/>
                    <a:pt x="1267283" y="3665408"/>
                    <a:pt x="1260210" y="3672482"/>
                  </a:cubicBezTo>
                  <a:lnTo>
                    <a:pt x="1235039" y="3682908"/>
                  </a:lnTo>
                  <a:lnTo>
                    <a:pt x="1204643" y="3671783"/>
                  </a:lnTo>
                  <a:lnTo>
                    <a:pt x="1193484" y="3644843"/>
                  </a:lnTo>
                  <a:cubicBezTo>
                    <a:pt x="1193484" y="3623256"/>
                    <a:pt x="1210984" y="3605756"/>
                    <a:pt x="1232571" y="3605756"/>
                  </a:cubicBezTo>
                  <a:close/>
                  <a:moveTo>
                    <a:pt x="1232571" y="3520580"/>
                  </a:moveTo>
                  <a:cubicBezTo>
                    <a:pt x="1254158" y="3520580"/>
                    <a:pt x="1271658" y="3538080"/>
                    <a:pt x="1271658" y="3559667"/>
                  </a:cubicBezTo>
                  <a:cubicBezTo>
                    <a:pt x="1271658" y="3581254"/>
                    <a:pt x="1254158" y="3598754"/>
                    <a:pt x="1232571" y="3598754"/>
                  </a:cubicBezTo>
                  <a:cubicBezTo>
                    <a:pt x="1210984" y="3598754"/>
                    <a:pt x="1193484" y="3581254"/>
                    <a:pt x="1193484" y="3559667"/>
                  </a:cubicBezTo>
                  <a:cubicBezTo>
                    <a:pt x="1193484" y="3538080"/>
                    <a:pt x="1210984" y="3520580"/>
                    <a:pt x="1232571" y="3520580"/>
                  </a:cubicBezTo>
                  <a:close/>
                  <a:moveTo>
                    <a:pt x="1142662" y="3520580"/>
                  </a:moveTo>
                  <a:cubicBezTo>
                    <a:pt x="1164249" y="3520580"/>
                    <a:pt x="1181749" y="3538080"/>
                    <a:pt x="1181749" y="3559667"/>
                  </a:cubicBezTo>
                  <a:cubicBezTo>
                    <a:pt x="1181749" y="3581254"/>
                    <a:pt x="1164249" y="3598754"/>
                    <a:pt x="1142662" y="3598754"/>
                  </a:cubicBezTo>
                  <a:cubicBezTo>
                    <a:pt x="1121074" y="3598754"/>
                    <a:pt x="1103575" y="3581254"/>
                    <a:pt x="1103575" y="3559667"/>
                  </a:cubicBezTo>
                  <a:cubicBezTo>
                    <a:pt x="1103575" y="3538080"/>
                    <a:pt x="1121074" y="3520580"/>
                    <a:pt x="1142662" y="3520580"/>
                  </a:cubicBezTo>
                  <a:close/>
                  <a:moveTo>
                    <a:pt x="1232572" y="3435404"/>
                  </a:moveTo>
                  <a:cubicBezTo>
                    <a:pt x="1254159" y="3435404"/>
                    <a:pt x="1271659" y="3452904"/>
                    <a:pt x="1271659" y="3474491"/>
                  </a:cubicBezTo>
                  <a:cubicBezTo>
                    <a:pt x="1271659" y="3496078"/>
                    <a:pt x="1254159" y="3513578"/>
                    <a:pt x="1232572" y="3513578"/>
                  </a:cubicBezTo>
                  <a:cubicBezTo>
                    <a:pt x="1210985" y="3513578"/>
                    <a:pt x="1193485" y="3496078"/>
                    <a:pt x="1193485" y="3474491"/>
                  </a:cubicBezTo>
                  <a:cubicBezTo>
                    <a:pt x="1193485" y="3452904"/>
                    <a:pt x="1210985" y="3435404"/>
                    <a:pt x="1232572" y="3435404"/>
                  </a:cubicBezTo>
                  <a:close/>
                  <a:moveTo>
                    <a:pt x="1142662" y="3435404"/>
                  </a:moveTo>
                  <a:cubicBezTo>
                    <a:pt x="1164249" y="3435404"/>
                    <a:pt x="1181749" y="3452904"/>
                    <a:pt x="1181749" y="3474491"/>
                  </a:cubicBezTo>
                  <a:cubicBezTo>
                    <a:pt x="1181749" y="3496078"/>
                    <a:pt x="1164249" y="3513578"/>
                    <a:pt x="1142662" y="3513578"/>
                  </a:cubicBezTo>
                  <a:cubicBezTo>
                    <a:pt x="1121074" y="3513578"/>
                    <a:pt x="1103575" y="3496078"/>
                    <a:pt x="1103575" y="3474491"/>
                  </a:cubicBezTo>
                  <a:cubicBezTo>
                    <a:pt x="1103575" y="3452904"/>
                    <a:pt x="1121074" y="3435404"/>
                    <a:pt x="1142662" y="3435404"/>
                  </a:cubicBezTo>
                  <a:close/>
                  <a:moveTo>
                    <a:pt x="1329578" y="3347862"/>
                  </a:moveTo>
                  <a:cubicBezTo>
                    <a:pt x="1351165" y="3347862"/>
                    <a:pt x="1368665" y="3365362"/>
                    <a:pt x="1368665" y="3386950"/>
                  </a:cubicBezTo>
                  <a:cubicBezTo>
                    <a:pt x="1368665" y="3408537"/>
                    <a:pt x="1351165" y="3426037"/>
                    <a:pt x="1329578" y="3426037"/>
                  </a:cubicBezTo>
                  <a:cubicBezTo>
                    <a:pt x="1307990" y="3426037"/>
                    <a:pt x="1290490" y="3408537"/>
                    <a:pt x="1290490" y="3386950"/>
                  </a:cubicBezTo>
                  <a:cubicBezTo>
                    <a:pt x="1290490" y="3365362"/>
                    <a:pt x="1307990" y="3347862"/>
                    <a:pt x="1329578" y="3347862"/>
                  </a:cubicBezTo>
                  <a:close/>
                  <a:moveTo>
                    <a:pt x="1142664" y="3347862"/>
                  </a:moveTo>
                  <a:cubicBezTo>
                    <a:pt x="1164251" y="3347862"/>
                    <a:pt x="1181751" y="3365362"/>
                    <a:pt x="1181751" y="3386950"/>
                  </a:cubicBezTo>
                  <a:cubicBezTo>
                    <a:pt x="1181751" y="3408537"/>
                    <a:pt x="1164251" y="3426037"/>
                    <a:pt x="1142664" y="3426037"/>
                  </a:cubicBezTo>
                  <a:cubicBezTo>
                    <a:pt x="1121077" y="3426037"/>
                    <a:pt x="1103576" y="3408537"/>
                    <a:pt x="1103576" y="3386950"/>
                  </a:cubicBezTo>
                  <a:cubicBezTo>
                    <a:pt x="1103576" y="3365362"/>
                    <a:pt x="1121077" y="3347862"/>
                    <a:pt x="1142664" y="3347862"/>
                  </a:cubicBezTo>
                  <a:close/>
                  <a:moveTo>
                    <a:pt x="1232572" y="3347861"/>
                  </a:moveTo>
                  <a:cubicBezTo>
                    <a:pt x="1254160" y="3347861"/>
                    <a:pt x="1271660" y="3365361"/>
                    <a:pt x="1271660" y="3386948"/>
                  </a:cubicBezTo>
                  <a:cubicBezTo>
                    <a:pt x="1271660" y="3408536"/>
                    <a:pt x="1254160" y="3426035"/>
                    <a:pt x="1232572" y="3426035"/>
                  </a:cubicBezTo>
                  <a:cubicBezTo>
                    <a:pt x="1210985" y="3426035"/>
                    <a:pt x="1193485" y="3408536"/>
                    <a:pt x="1193485" y="3386948"/>
                  </a:cubicBezTo>
                  <a:cubicBezTo>
                    <a:pt x="1193485" y="3365361"/>
                    <a:pt x="1210985" y="3347861"/>
                    <a:pt x="1232572" y="3347861"/>
                  </a:cubicBezTo>
                  <a:close/>
                  <a:moveTo>
                    <a:pt x="2924263" y="3265052"/>
                  </a:moveTo>
                  <a:cubicBezTo>
                    <a:pt x="2945850" y="3265052"/>
                    <a:pt x="2963349" y="3282551"/>
                    <a:pt x="2963349" y="3304139"/>
                  </a:cubicBezTo>
                  <a:cubicBezTo>
                    <a:pt x="2963349" y="3325726"/>
                    <a:pt x="2945850" y="3343226"/>
                    <a:pt x="2924263" y="3343226"/>
                  </a:cubicBezTo>
                  <a:cubicBezTo>
                    <a:pt x="2902675" y="3343226"/>
                    <a:pt x="2885175" y="3325726"/>
                    <a:pt x="2885175" y="3304139"/>
                  </a:cubicBezTo>
                  <a:cubicBezTo>
                    <a:pt x="2885175" y="3282551"/>
                    <a:pt x="2902675" y="3265052"/>
                    <a:pt x="2924263" y="3265052"/>
                  </a:cubicBezTo>
                  <a:close/>
                  <a:moveTo>
                    <a:pt x="1419487" y="3265052"/>
                  </a:moveTo>
                  <a:cubicBezTo>
                    <a:pt x="1441074" y="3265052"/>
                    <a:pt x="1458574" y="3282551"/>
                    <a:pt x="1458574" y="3304139"/>
                  </a:cubicBezTo>
                  <a:cubicBezTo>
                    <a:pt x="1458574" y="3325726"/>
                    <a:pt x="1441074" y="3343226"/>
                    <a:pt x="1419487" y="3343226"/>
                  </a:cubicBezTo>
                  <a:cubicBezTo>
                    <a:pt x="1397899" y="3343226"/>
                    <a:pt x="1380399" y="3325726"/>
                    <a:pt x="1380399" y="3304139"/>
                  </a:cubicBezTo>
                  <a:cubicBezTo>
                    <a:pt x="1380399" y="3282551"/>
                    <a:pt x="1397899" y="3265052"/>
                    <a:pt x="1419487" y="3265052"/>
                  </a:cubicBezTo>
                  <a:close/>
                  <a:moveTo>
                    <a:pt x="1329578" y="3265052"/>
                  </a:moveTo>
                  <a:cubicBezTo>
                    <a:pt x="1351165" y="3265052"/>
                    <a:pt x="1368666" y="3282551"/>
                    <a:pt x="1368666" y="3304139"/>
                  </a:cubicBezTo>
                  <a:cubicBezTo>
                    <a:pt x="1368666" y="3325726"/>
                    <a:pt x="1351165" y="3343226"/>
                    <a:pt x="1329578" y="3343226"/>
                  </a:cubicBezTo>
                  <a:cubicBezTo>
                    <a:pt x="1307991" y="3343226"/>
                    <a:pt x="1290491" y="3325726"/>
                    <a:pt x="1290491" y="3304139"/>
                  </a:cubicBezTo>
                  <a:cubicBezTo>
                    <a:pt x="1290491" y="3282551"/>
                    <a:pt x="1307991" y="3265052"/>
                    <a:pt x="1329578" y="3265052"/>
                  </a:cubicBezTo>
                  <a:close/>
                  <a:moveTo>
                    <a:pt x="1232574" y="3265052"/>
                  </a:moveTo>
                  <a:cubicBezTo>
                    <a:pt x="1254160" y="3265052"/>
                    <a:pt x="1271661" y="3282551"/>
                    <a:pt x="1271661" y="3304139"/>
                  </a:cubicBezTo>
                  <a:cubicBezTo>
                    <a:pt x="1271661" y="3325726"/>
                    <a:pt x="1254160" y="3343226"/>
                    <a:pt x="1232574" y="3343226"/>
                  </a:cubicBezTo>
                  <a:cubicBezTo>
                    <a:pt x="1210986" y="3343226"/>
                    <a:pt x="1193487" y="3325726"/>
                    <a:pt x="1193487" y="3304139"/>
                  </a:cubicBezTo>
                  <a:cubicBezTo>
                    <a:pt x="1193487" y="3282551"/>
                    <a:pt x="1210986" y="3265052"/>
                    <a:pt x="1232574" y="3265052"/>
                  </a:cubicBezTo>
                  <a:close/>
                  <a:moveTo>
                    <a:pt x="1142665" y="3265052"/>
                  </a:moveTo>
                  <a:cubicBezTo>
                    <a:pt x="1164252" y="3265052"/>
                    <a:pt x="1181752" y="3282551"/>
                    <a:pt x="1181752" y="3304139"/>
                  </a:cubicBezTo>
                  <a:cubicBezTo>
                    <a:pt x="1181752" y="3325726"/>
                    <a:pt x="1164252" y="3343226"/>
                    <a:pt x="1142665" y="3343226"/>
                  </a:cubicBezTo>
                  <a:cubicBezTo>
                    <a:pt x="1121078" y="3343226"/>
                    <a:pt x="1103578" y="3325726"/>
                    <a:pt x="1103578" y="3304139"/>
                  </a:cubicBezTo>
                  <a:cubicBezTo>
                    <a:pt x="1103578" y="3282551"/>
                    <a:pt x="1121078" y="3265052"/>
                    <a:pt x="1142665" y="3265052"/>
                  </a:cubicBezTo>
                  <a:close/>
                  <a:moveTo>
                    <a:pt x="3111177" y="3177510"/>
                  </a:moveTo>
                  <a:cubicBezTo>
                    <a:pt x="3132764" y="3177510"/>
                    <a:pt x="3150264" y="3195010"/>
                    <a:pt x="3150264" y="3216597"/>
                  </a:cubicBezTo>
                  <a:cubicBezTo>
                    <a:pt x="3150264" y="3238185"/>
                    <a:pt x="3132764" y="3255684"/>
                    <a:pt x="3111177" y="3255684"/>
                  </a:cubicBezTo>
                  <a:cubicBezTo>
                    <a:pt x="3089589" y="3255684"/>
                    <a:pt x="3072089" y="3238185"/>
                    <a:pt x="3072089" y="3216597"/>
                  </a:cubicBezTo>
                  <a:cubicBezTo>
                    <a:pt x="3072089" y="3195010"/>
                    <a:pt x="3089589" y="3177510"/>
                    <a:pt x="3111177" y="3177510"/>
                  </a:cubicBezTo>
                  <a:close/>
                  <a:moveTo>
                    <a:pt x="3018903" y="3177510"/>
                  </a:moveTo>
                  <a:cubicBezTo>
                    <a:pt x="3040490" y="3177510"/>
                    <a:pt x="3057989" y="3195010"/>
                    <a:pt x="3057989" y="3216597"/>
                  </a:cubicBezTo>
                  <a:cubicBezTo>
                    <a:pt x="3057989" y="3238185"/>
                    <a:pt x="3040490" y="3255684"/>
                    <a:pt x="3018903" y="3255684"/>
                  </a:cubicBezTo>
                  <a:cubicBezTo>
                    <a:pt x="2997315" y="3255684"/>
                    <a:pt x="2979815" y="3238185"/>
                    <a:pt x="2979815" y="3216597"/>
                  </a:cubicBezTo>
                  <a:cubicBezTo>
                    <a:pt x="2979815" y="3195010"/>
                    <a:pt x="2997315" y="3177510"/>
                    <a:pt x="3018903" y="3177510"/>
                  </a:cubicBezTo>
                  <a:close/>
                  <a:moveTo>
                    <a:pt x="1516493" y="3177510"/>
                  </a:moveTo>
                  <a:cubicBezTo>
                    <a:pt x="1538080" y="3177510"/>
                    <a:pt x="1555581" y="3195010"/>
                    <a:pt x="1555581" y="3216597"/>
                  </a:cubicBezTo>
                  <a:cubicBezTo>
                    <a:pt x="1555581" y="3238185"/>
                    <a:pt x="1538080" y="3255684"/>
                    <a:pt x="1516493" y="3255684"/>
                  </a:cubicBezTo>
                  <a:cubicBezTo>
                    <a:pt x="1494906" y="3255684"/>
                    <a:pt x="1477406" y="3238185"/>
                    <a:pt x="1477406" y="3216597"/>
                  </a:cubicBezTo>
                  <a:cubicBezTo>
                    <a:pt x="1477406" y="3195010"/>
                    <a:pt x="1494906" y="3177510"/>
                    <a:pt x="1516493" y="3177510"/>
                  </a:cubicBezTo>
                  <a:close/>
                  <a:moveTo>
                    <a:pt x="1329579" y="3177510"/>
                  </a:moveTo>
                  <a:cubicBezTo>
                    <a:pt x="1351167" y="3177510"/>
                    <a:pt x="1368667" y="3195010"/>
                    <a:pt x="1368667" y="3216597"/>
                  </a:cubicBezTo>
                  <a:cubicBezTo>
                    <a:pt x="1368667" y="3238185"/>
                    <a:pt x="1351167" y="3255684"/>
                    <a:pt x="1329579" y="3255684"/>
                  </a:cubicBezTo>
                  <a:cubicBezTo>
                    <a:pt x="1307993" y="3255684"/>
                    <a:pt x="1290493" y="3238185"/>
                    <a:pt x="1290493" y="3216597"/>
                  </a:cubicBezTo>
                  <a:cubicBezTo>
                    <a:pt x="1290493" y="3195010"/>
                    <a:pt x="1307993" y="3177510"/>
                    <a:pt x="1329579" y="3177510"/>
                  </a:cubicBezTo>
                  <a:close/>
                  <a:moveTo>
                    <a:pt x="1142666" y="3177510"/>
                  </a:moveTo>
                  <a:cubicBezTo>
                    <a:pt x="1164254" y="3177510"/>
                    <a:pt x="1181753" y="3195010"/>
                    <a:pt x="1181753" y="3216597"/>
                  </a:cubicBezTo>
                  <a:cubicBezTo>
                    <a:pt x="1181753" y="3238185"/>
                    <a:pt x="1164254" y="3255684"/>
                    <a:pt x="1142666" y="3255684"/>
                  </a:cubicBezTo>
                  <a:cubicBezTo>
                    <a:pt x="1121079" y="3255684"/>
                    <a:pt x="1103578" y="3238185"/>
                    <a:pt x="1103578" y="3216597"/>
                  </a:cubicBezTo>
                  <a:cubicBezTo>
                    <a:pt x="1103578" y="3195010"/>
                    <a:pt x="1121079" y="3177510"/>
                    <a:pt x="1142666" y="3177510"/>
                  </a:cubicBezTo>
                  <a:close/>
                  <a:moveTo>
                    <a:pt x="2924263" y="3177510"/>
                  </a:moveTo>
                  <a:cubicBezTo>
                    <a:pt x="2945850" y="3177510"/>
                    <a:pt x="2963349" y="3195010"/>
                    <a:pt x="2963349" y="3216597"/>
                  </a:cubicBezTo>
                  <a:cubicBezTo>
                    <a:pt x="2963349" y="3238184"/>
                    <a:pt x="2945850" y="3255684"/>
                    <a:pt x="2924263" y="3255684"/>
                  </a:cubicBezTo>
                  <a:cubicBezTo>
                    <a:pt x="2902675" y="3255684"/>
                    <a:pt x="2885175" y="3238184"/>
                    <a:pt x="2885175" y="3216597"/>
                  </a:cubicBezTo>
                  <a:cubicBezTo>
                    <a:pt x="2885175" y="3195010"/>
                    <a:pt x="2902675" y="3177510"/>
                    <a:pt x="2924263" y="3177510"/>
                  </a:cubicBezTo>
                  <a:close/>
                  <a:moveTo>
                    <a:pt x="1419488" y="3177510"/>
                  </a:moveTo>
                  <a:cubicBezTo>
                    <a:pt x="1441076" y="3177510"/>
                    <a:pt x="1458575" y="3195010"/>
                    <a:pt x="1458575" y="3216597"/>
                  </a:cubicBezTo>
                  <a:cubicBezTo>
                    <a:pt x="1458575" y="3238184"/>
                    <a:pt x="1441076" y="3255684"/>
                    <a:pt x="1419488" y="3255684"/>
                  </a:cubicBezTo>
                  <a:cubicBezTo>
                    <a:pt x="1397901" y="3255684"/>
                    <a:pt x="1380401" y="3238184"/>
                    <a:pt x="1380401" y="3216597"/>
                  </a:cubicBezTo>
                  <a:cubicBezTo>
                    <a:pt x="1380401" y="3195010"/>
                    <a:pt x="1397901" y="3177510"/>
                    <a:pt x="1419488" y="3177510"/>
                  </a:cubicBezTo>
                  <a:close/>
                  <a:moveTo>
                    <a:pt x="1232575" y="3177510"/>
                  </a:moveTo>
                  <a:cubicBezTo>
                    <a:pt x="1254162" y="3177510"/>
                    <a:pt x="1271661" y="3195010"/>
                    <a:pt x="1271661" y="3216597"/>
                  </a:cubicBezTo>
                  <a:cubicBezTo>
                    <a:pt x="1271661" y="3238184"/>
                    <a:pt x="1254162" y="3255684"/>
                    <a:pt x="1232575" y="3255684"/>
                  </a:cubicBezTo>
                  <a:cubicBezTo>
                    <a:pt x="1210988" y="3255684"/>
                    <a:pt x="1193488" y="3238184"/>
                    <a:pt x="1193488" y="3216597"/>
                  </a:cubicBezTo>
                  <a:cubicBezTo>
                    <a:pt x="1193488" y="3195010"/>
                    <a:pt x="1210988" y="3177510"/>
                    <a:pt x="1232575" y="3177510"/>
                  </a:cubicBezTo>
                  <a:close/>
                  <a:moveTo>
                    <a:pt x="3111177" y="3092334"/>
                  </a:moveTo>
                  <a:cubicBezTo>
                    <a:pt x="3132764" y="3092334"/>
                    <a:pt x="3150264" y="3109834"/>
                    <a:pt x="3150264" y="3131421"/>
                  </a:cubicBezTo>
                  <a:cubicBezTo>
                    <a:pt x="3150264" y="3153008"/>
                    <a:pt x="3132764" y="3170508"/>
                    <a:pt x="3111177" y="3170508"/>
                  </a:cubicBezTo>
                  <a:cubicBezTo>
                    <a:pt x="3089589" y="3170508"/>
                    <a:pt x="3072089" y="3153008"/>
                    <a:pt x="3072089" y="3131421"/>
                  </a:cubicBezTo>
                  <a:cubicBezTo>
                    <a:pt x="3072089" y="3109834"/>
                    <a:pt x="3089589" y="3092334"/>
                    <a:pt x="3111177" y="3092334"/>
                  </a:cubicBezTo>
                  <a:close/>
                  <a:moveTo>
                    <a:pt x="3018903" y="3092334"/>
                  </a:moveTo>
                  <a:cubicBezTo>
                    <a:pt x="3040490" y="3092334"/>
                    <a:pt x="3057989" y="3109834"/>
                    <a:pt x="3057989" y="3131421"/>
                  </a:cubicBezTo>
                  <a:cubicBezTo>
                    <a:pt x="3057989" y="3153008"/>
                    <a:pt x="3040490" y="3170508"/>
                    <a:pt x="3018903" y="3170508"/>
                  </a:cubicBezTo>
                  <a:cubicBezTo>
                    <a:pt x="2997315" y="3170508"/>
                    <a:pt x="2979815" y="3153008"/>
                    <a:pt x="2979815" y="3131421"/>
                  </a:cubicBezTo>
                  <a:cubicBezTo>
                    <a:pt x="2979815" y="3109834"/>
                    <a:pt x="2997315" y="3092334"/>
                    <a:pt x="3018903" y="3092334"/>
                  </a:cubicBezTo>
                  <a:close/>
                  <a:moveTo>
                    <a:pt x="2831988" y="3092334"/>
                  </a:moveTo>
                  <a:cubicBezTo>
                    <a:pt x="2853575" y="3092334"/>
                    <a:pt x="2871075" y="3109834"/>
                    <a:pt x="2871075" y="3131421"/>
                  </a:cubicBezTo>
                  <a:cubicBezTo>
                    <a:pt x="2871075" y="3153008"/>
                    <a:pt x="2853575" y="3170508"/>
                    <a:pt x="2831988" y="3170508"/>
                  </a:cubicBezTo>
                  <a:cubicBezTo>
                    <a:pt x="2810401" y="3170508"/>
                    <a:pt x="2792901" y="3153008"/>
                    <a:pt x="2792901" y="3131421"/>
                  </a:cubicBezTo>
                  <a:cubicBezTo>
                    <a:pt x="2792901" y="3109834"/>
                    <a:pt x="2810401" y="3092334"/>
                    <a:pt x="2831988" y="3092334"/>
                  </a:cubicBezTo>
                  <a:close/>
                  <a:moveTo>
                    <a:pt x="1516495" y="3092334"/>
                  </a:moveTo>
                  <a:cubicBezTo>
                    <a:pt x="1538082" y="3092334"/>
                    <a:pt x="1555583" y="3109834"/>
                    <a:pt x="1555583" y="3131421"/>
                  </a:cubicBezTo>
                  <a:cubicBezTo>
                    <a:pt x="1555583" y="3153008"/>
                    <a:pt x="1538082" y="3170508"/>
                    <a:pt x="1516495" y="3170508"/>
                  </a:cubicBezTo>
                  <a:cubicBezTo>
                    <a:pt x="1494907" y="3170508"/>
                    <a:pt x="1477407" y="3153008"/>
                    <a:pt x="1477407" y="3131421"/>
                  </a:cubicBezTo>
                  <a:cubicBezTo>
                    <a:pt x="1477407" y="3109834"/>
                    <a:pt x="1494907" y="3092334"/>
                    <a:pt x="1516495" y="3092334"/>
                  </a:cubicBezTo>
                  <a:close/>
                  <a:moveTo>
                    <a:pt x="1329581" y="3092334"/>
                  </a:moveTo>
                  <a:cubicBezTo>
                    <a:pt x="1351168" y="3092334"/>
                    <a:pt x="1368669" y="3109834"/>
                    <a:pt x="1368669" y="3131421"/>
                  </a:cubicBezTo>
                  <a:cubicBezTo>
                    <a:pt x="1368669" y="3153008"/>
                    <a:pt x="1351168" y="3170508"/>
                    <a:pt x="1329581" y="3170508"/>
                  </a:cubicBezTo>
                  <a:cubicBezTo>
                    <a:pt x="1307994" y="3170508"/>
                    <a:pt x="1290494" y="3153008"/>
                    <a:pt x="1290494" y="3131421"/>
                  </a:cubicBezTo>
                  <a:cubicBezTo>
                    <a:pt x="1290494" y="3109834"/>
                    <a:pt x="1307994" y="3092334"/>
                    <a:pt x="1329581" y="3092334"/>
                  </a:cubicBezTo>
                  <a:close/>
                  <a:moveTo>
                    <a:pt x="1142668" y="3092334"/>
                  </a:moveTo>
                  <a:cubicBezTo>
                    <a:pt x="1164256" y="3092334"/>
                    <a:pt x="1181756" y="3109834"/>
                    <a:pt x="1181756" y="3131421"/>
                  </a:cubicBezTo>
                  <a:cubicBezTo>
                    <a:pt x="1181756" y="3153008"/>
                    <a:pt x="1164256" y="3170508"/>
                    <a:pt x="1142668" y="3170508"/>
                  </a:cubicBezTo>
                  <a:cubicBezTo>
                    <a:pt x="1121081" y="3170508"/>
                    <a:pt x="1103581" y="3153008"/>
                    <a:pt x="1103581" y="3131421"/>
                  </a:cubicBezTo>
                  <a:cubicBezTo>
                    <a:pt x="1103581" y="3109834"/>
                    <a:pt x="1121081" y="3092334"/>
                    <a:pt x="1142668" y="3092334"/>
                  </a:cubicBezTo>
                  <a:close/>
                  <a:moveTo>
                    <a:pt x="2924263" y="3092334"/>
                  </a:moveTo>
                  <a:cubicBezTo>
                    <a:pt x="2945850" y="3092334"/>
                    <a:pt x="2963349" y="3109833"/>
                    <a:pt x="2963349" y="3131421"/>
                  </a:cubicBezTo>
                  <a:cubicBezTo>
                    <a:pt x="2963349" y="3153008"/>
                    <a:pt x="2945850" y="3170508"/>
                    <a:pt x="2924263" y="3170508"/>
                  </a:cubicBezTo>
                  <a:cubicBezTo>
                    <a:pt x="2902675" y="3170508"/>
                    <a:pt x="2885175" y="3153008"/>
                    <a:pt x="2885175" y="3131421"/>
                  </a:cubicBezTo>
                  <a:cubicBezTo>
                    <a:pt x="2885175" y="3109833"/>
                    <a:pt x="2902675" y="3092334"/>
                    <a:pt x="2924263" y="3092334"/>
                  </a:cubicBezTo>
                  <a:close/>
                  <a:moveTo>
                    <a:pt x="1419490" y="3092334"/>
                  </a:moveTo>
                  <a:cubicBezTo>
                    <a:pt x="1441077" y="3092334"/>
                    <a:pt x="1458576" y="3109833"/>
                    <a:pt x="1458576" y="3131421"/>
                  </a:cubicBezTo>
                  <a:cubicBezTo>
                    <a:pt x="1458576" y="3153008"/>
                    <a:pt x="1441077" y="3170508"/>
                    <a:pt x="1419490" y="3170508"/>
                  </a:cubicBezTo>
                  <a:cubicBezTo>
                    <a:pt x="1397902" y="3170508"/>
                    <a:pt x="1380402" y="3153008"/>
                    <a:pt x="1380402" y="3131421"/>
                  </a:cubicBezTo>
                  <a:cubicBezTo>
                    <a:pt x="1380402" y="3109833"/>
                    <a:pt x="1397902" y="3092334"/>
                    <a:pt x="1419490" y="3092334"/>
                  </a:cubicBezTo>
                  <a:close/>
                  <a:moveTo>
                    <a:pt x="1232576" y="3092334"/>
                  </a:moveTo>
                  <a:cubicBezTo>
                    <a:pt x="1254165" y="3092334"/>
                    <a:pt x="1271664" y="3109833"/>
                    <a:pt x="1271664" y="3131421"/>
                  </a:cubicBezTo>
                  <a:cubicBezTo>
                    <a:pt x="1271664" y="3153008"/>
                    <a:pt x="1254165" y="3170508"/>
                    <a:pt x="1232576" y="3170508"/>
                  </a:cubicBezTo>
                  <a:cubicBezTo>
                    <a:pt x="1210990" y="3170508"/>
                    <a:pt x="1193489" y="3153008"/>
                    <a:pt x="1193489" y="3131421"/>
                  </a:cubicBezTo>
                  <a:cubicBezTo>
                    <a:pt x="1193489" y="3109833"/>
                    <a:pt x="1210990" y="3092334"/>
                    <a:pt x="1232576" y="3092334"/>
                  </a:cubicBezTo>
                  <a:close/>
                  <a:moveTo>
                    <a:pt x="3205817" y="3007157"/>
                  </a:moveTo>
                  <a:cubicBezTo>
                    <a:pt x="3227404" y="3007157"/>
                    <a:pt x="3244904" y="3024657"/>
                    <a:pt x="3244904" y="3046245"/>
                  </a:cubicBezTo>
                  <a:cubicBezTo>
                    <a:pt x="3244904" y="3067832"/>
                    <a:pt x="3227404" y="3085332"/>
                    <a:pt x="3205817" y="3085332"/>
                  </a:cubicBezTo>
                  <a:cubicBezTo>
                    <a:pt x="3184229" y="3085332"/>
                    <a:pt x="3166729" y="3067832"/>
                    <a:pt x="3166729" y="3046245"/>
                  </a:cubicBezTo>
                  <a:cubicBezTo>
                    <a:pt x="3166729" y="3024657"/>
                    <a:pt x="3184229" y="3007157"/>
                    <a:pt x="3205817" y="3007157"/>
                  </a:cubicBezTo>
                  <a:close/>
                  <a:moveTo>
                    <a:pt x="3111177" y="3007157"/>
                  </a:moveTo>
                  <a:cubicBezTo>
                    <a:pt x="3132764" y="3007157"/>
                    <a:pt x="3150264" y="3024657"/>
                    <a:pt x="3150264" y="3046245"/>
                  </a:cubicBezTo>
                  <a:cubicBezTo>
                    <a:pt x="3150264" y="3067832"/>
                    <a:pt x="3132764" y="3085332"/>
                    <a:pt x="3111177" y="3085332"/>
                  </a:cubicBezTo>
                  <a:cubicBezTo>
                    <a:pt x="3089589" y="3085332"/>
                    <a:pt x="3072089" y="3067832"/>
                    <a:pt x="3072089" y="3046245"/>
                  </a:cubicBezTo>
                  <a:cubicBezTo>
                    <a:pt x="3072089" y="3024657"/>
                    <a:pt x="3089589" y="3007157"/>
                    <a:pt x="3111177" y="3007157"/>
                  </a:cubicBezTo>
                  <a:close/>
                  <a:moveTo>
                    <a:pt x="3018903" y="3007157"/>
                  </a:moveTo>
                  <a:cubicBezTo>
                    <a:pt x="3040490" y="3007157"/>
                    <a:pt x="3057989" y="3024657"/>
                    <a:pt x="3057989" y="3046245"/>
                  </a:cubicBezTo>
                  <a:cubicBezTo>
                    <a:pt x="3057989" y="3067832"/>
                    <a:pt x="3040490" y="3085332"/>
                    <a:pt x="3018903" y="3085332"/>
                  </a:cubicBezTo>
                  <a:cubicBezTo>
                    <a:pt x="2997315" y="3085332"/>
                    <a:pt x="2979815" y="3067832"/>
                    <a:pt x="2979815" y="3046245"/>
                  </a:cubicBezTo>
                  <a:cubicBezTo>
                    <a:pt x="2979815" y="3024657"/>
                    <a:pt x="2997315" y="3007157"/>
                    <a:pt x="3018903" y="3007157"/>
                  </a:cubicBezTo>
                  <a:close/>
                  <a:moveTo>
                    <a:pt x="2924263" y="3007157"/>
                  </a:moveTo>
                  <a:cubicBezTo>
                    <a:pt x="2945850" y="3007157"/>
                    <a:pt x="2963349" y="3024657"/>
                    <a:pt x="2963349" y="3046245"/>
                  </a:cubicBezTo>
                  <a:cubicBezTo>
                    <a:pt x="2963349" y="3067832"/>
                    <a:pt x="2945850" y="3085332"/>
                    <a:pt x="2924263" y="3085332"/>
                  </a:cubicBezTo>
                  <a:cubicBezTo>
                    <a:pt x="2902675" y="3085332"/>
                    <a:pt x="2885175" y="3067832"/>
                    <a:pt x="2885175" y="3046245"/>
                  </a:cubicBezTo>
                  <a:cubicBezTo>
                    <a:pt x="2885175" y="3024657"/>
                    <a:pt x="2902675" y="3007157"/>
                    <a:pt x="2924263" y="3007157"/>
                  </a:cubicBezTo>
                  <a:close/>
                  <a:moveTo>
                    <a:pt x="2831988" y="3007157"/>
                  </a:moveTo>
                  <a:cubicBezTo>
                    <a:pt x="2853575" y="3007157"/>
                    <a:pt x="2871075" y="3024657"/>
                    <a:pt x="2871075" y="3046245"/>
                  </a:cubicBezTo>
                  <a:cubicBezTo>
                    <a:pt x="2871075" y="3067832"/>
                    <a:pt x="2853575" y="3085332"/>
                    <a:pt x="2831988" y="3085332"/>
                  </a:cubicBezTo>
                  <a:cubicBezTo>
                    <a:pt x="2810401" y="3085332"/>
                    <a:pt x="2792901" y="3067832"/>
                    <a:pt x="2792901" y="3046245"/>
                  </a:cubicBezTo>
                  <a:cubicBezTo>
                    <a:pt x="2792901" y="3024657"/>
                    <a:pt x="2810401" y="3007157"/>
                    <a:pt x="2831988" y="3007157"/>
                  </a:cubicBezTo>
                  <a:close/>
                  <a:moveTo>
                    <a:pt x="1611133" y="3007157"/>
                  </a:moveTo>
                  <a:cubicBezTo>
                    <a:pt x="1632719" y="3007157"/>
                    <a:pt x="1650221" y="3024657"/>
                    <a:pt x="1650221" y="3046245"/>
                  </a:cubicBezTo>
                  <a:cubicBezTo>
                    <a:pt x="1650221" y="3067832"/>
                    <a:pt x="1632719" y="3085332"/>
                    <a:pt x="1611133" y="3085332"/>
                  </a:cubicBezTo>
                  <a:cubicBezTo>
                    <a:pt x="1589551" y="3085332"/>
                    <a:pt x="1572051" y="3067832"/>
                    <a:pt x="1572051" y="3046245"/>
                  </a:cubicBezTo>
                  <a:cubicBezTo>
                    <a:pt x="1572051" y="3024657"/>
                    <a:pt x="1589551" y="3007157"/>
                    <a:pt x="1611133" y="3007157"/>
                  </a:cubicBezTo>
                  <a:close/>
                  <a:moveTo>
                    <a:pt x="1516497" y="3007157"/>
                  </a:moveTo>
                  <a:cubicBezTo>
                    <a:pt x="1538084" y="3007157"/>
                    <a:pt x="1555584" y="3024657"/>
                    <a:pt x="1555584" y="3046245"/>
                  </a:cubicBezTo>
                  <a:cubicBezTo>
                    <a:pt x="1555584" y="3067832"/>
                    <a:pt x="1538084" y="3085332"/>
                    <a:pt x="1516497" y="3085332"/>
                  </a:cubicBezTo>
                  <a:cubicBezTo>
                    <a:pt x="1494909" y="3085332"/>
                    <a:pt x="1477409" y="3067832"/>
                    <a:pt x="1477409" y="3046245"/>
                  </a:cubicBezTo>
                  <a:cubicBezTo>
                    <a:pt x="1477409" y="3024657"/>
                    <a:pt x="1494909" y="3007157"/>
                    <a:pt x="1516497" y="3007157"/>
                  </a:cubicBezTo>
                  <a:close/>
                  <a:moveTo>
                    <a:pt x="1419492" y="3007157"/>
                  </a:moveTo>
                  <a:cubicBezTo>
                    <a:pt x="1441079" y="3007157"/>
                    <a:pt x="1458579" y="3024657"/>
                    <a:pt x="1458579" y="3046245"/>
                  </a:cubicBezTo>
                  <a:cubicBezTo>
                    <a:pt x="1458579" y="3067832"/>
                    <a:pt x="1441079" y="3085332"/>
                    <a:pt x="1419492" y="3085332"/>
                  </a:cubicBezTo>
                  <a:cubicBezTo>
                    <a:pt x="1397905" y="3085332"/>
                    <a:pt x="1380404" y="3067832"/>
                    <a:pt x="1380404" y="3046245"/>
                  </a:cubicBezTo>
                  <a:cubicBezTo>
                    <a:pt x="1380404" y="3024657"/>
                    <a:pt x="1397905" y="3007157"/>
                    <a:pt x="1419492" y="3007157"/>
                  </a:cubicBezTo>
                  <a:close/>
                  <a:moveTo>
                    <a:pt x="1329583" y="3007157"/>
                  </a:moveTo>
                  <a:cubicBezTo>
                    <a:pt x="1351171" y="3007157"/>
                    <a:pt x="1368670" y="3024657"/>
                    <a:pt x="1368670" y="3046245"/>
                  </a:cubicBezTo>
                  <a:cubicBezTo>
                    <a:pt x="1368670" y="3067832"/>
                    <a:pt x="1351171" y="3085332"/>
                    <a:pt x="1329583" y="3085332"/>
                  </a:cubicBezTo>
                  <a:cubicBezTo>
                    <a:pt x="1307997" y="3085332"/>
                    <a:pt x="1290496" y="3067832"/>
                    <a:pt x="1290496" y="3046245"/>
                  </a:cubicBezTo>
                  <a:cubicBezTo>
                    <a:pt x="1290496" y="3024657"/>
                    <a:pt x="1307997" y="3007157"/>
                    <a:pt x="1329583" y="3007157"/>
                  </a:cubicBezTo>
                  <a:close/>
                  <a:moveTo>
                    <a:pt x="1232579" y="3007157"/>
                  </a:moveTo>
                  <a:cubicBezTo>
                    <a:pt x="1254166" y="3007157"/>
                    <a:pt x="1271666" y="3024657"/>
                    <a:pt x="1271666" y="3046245"/>
                  </a:cubicBezTo>
                  <a:cubicBezTo>
                    <a:pt x="1271666" y="3067832"/>
                    <a:pt x="1254166" y="3085332"/>
                    <a:pt x="1232579" y="3085332"/>
                  </a:cubicBezTo>
                  <a:cubicBezTo>
                    <a:pt x="1210991" y="3085332"/>
                    <a:pt x="1193493" y="3067832"/>
                    <a:pt x="1193493" y="3046245"/>
                  </a:cubicBezTo>
                  <a:cubicBezTo>
                    <a:pt x="1193493" y="3024657"/>
                    <a:pt x="1210991" y="3007157"/>
                    <a:pt x="1232579" y="3007157"/>
                  </a:cubicBezTo>
                  <a:close/>
                  <a:moveTo>
                    <a:pt x="1142670" y="3007157"/>
                  </a:moveTo>
                  <a:cubicBezTo>
                    <a:pt x="1164257" y="3007157"/>
                    <a:pt x="1181758" y="3024657"/>
                    <a:pt x="1181758" y="3046245"/>
                  </a:cubicBezTo>
                  <a:cubicBezTo>
                    <a:pt x="1181758" y="3067832"/>
                    <a:pt x="1164257" y="3085332"/>
                    <a:pt x="1142670" y="3085332"/>
                  </a:cubicBezTo>
                  <a:cubicBezTo>
                    <a:pt x="1121082" y="3085332"/>
                    <a:pt x="1103582" y="3067832"/>
                    <a:pt x="1103582" y="3046245"/>
                  </a:cubicBezTo>
                  <a:cubicBezTo>
                    <a:pt x="1103582" y="3024657"/>
                    <a:pt x="1121082" y="3007157"/>
                    <a:pt x="1142670" y="3007157"/>
                  </a:cubicBezTo>
                  <a:close/>
                  <a:moveTo>
                    <a:pt x="3111177" y="2919617"/>
                  </a:moveTo>
                  <a:cubicBezTo>
                    <a:pt x="3132764" y="2919617"/>
                    <a:pt x="3150264" y="2937117"/>
                    <a:pt x="3150264" y="2958704"/>
                  </a:cubicBezTo>
                  <a:cubicBezTo>
                    <a:pt x="3150264" y="2980291"/>
                    <a:pt x="3132764" y="2997791"/>
                    <a:pt x="3111177" y="2997791"/>
                  </a:cubicBezTo>
                  <a:cubicBezTo>
                    <a:pt x="3089589" y="2997791"/>
                    <a:pt x="3072089" y="2980291"/>
                    <a:pt x="3072089" y="2958704"/>
                  </a:cubicBezTo>
                  <a:cubicBezTo>
                    <a:pt x="3072089" y="2937117"/>
                    <a:pt x="3089589" y="2919617"/>
                    <a:pt x="3111177" y="2919617"/>
                  </a:cubicBezTo>
                  <a:close/>
                  <a:moveTo>
                    <a:pt x="3018902" y="2919617"/>
                  </a:moveTo>
                  <a:cubicBezTo>
                    <a:pt x="3040489" y="2919617"/>
                    <a:pt x="3057989" y="2937117"/>
                    <a:pt x="3057989" y="2958704"/>
                  </a:cubicBezTo>
                  <a:cubicBezTo>
                    <a:pt x="3057989" y="2980291"/>
                    <a:pt x="3040489" y="2997791"/>
                    <a:pt x="3018902" y="2997791"/>
                  </a:cubicBezTo>
                  <a:cubicBezTo>
                    <a:pt x="2997315" y="2997791"/>
                    <a:pt x="2979815" y="2980291"/>
                    <a:pt x="2979815" y="2958704"/>
                  </a:cubicBezTo>
                  <a:cubicBezTo>
                    <a:pt x="2979815" y="2937117"/>
                    <a:pt x="2997315" y="2919617"/>
                    <a:pt x="3018902" y="2919617"/>
                  </a:cubicBezTo>
                  <a:close/>
                  <a:moveTo>
                    <a:pt x="2831988" y="2919617"/>
                  </a:moveTo>
                  <a:cubicBezTo>
                    <a:pt x="2853575" y="2919617"/>
                    <a:pt x="2871075" y="2937117"/>
                    <a:pt x="2871075" y="2958704"/>
                  </a:cubicBezTo>
                  <a:cubicBezTo>
                    <a:pt x="2871075" y="2980291"/>
                    <a:pt x="2853575" y="2997791"/>
                    <a:pt x="2831988" y="2997791"/>
                  </a:cubicBezTo>
                  <a:cubicBezTo>
                    <a:pt x="2810401" y="2997791"/>
                    <a:pt x="2792901" y="2980291"/>
                    <a:pt x="2792901" y="2958704"/>
                  </a:cubicBezTo>
                  <a:cubicBezTo>
                    <a:pt x="2792901" y="2937117"/>
                    <a:pt x="2810401" y="2919617"/>
                    <a:pt x="2831988" y="2919617"/>
                  </a:cubicBezTo>
                  <a:close/>
                  <a:moveTo>
                    <a:pt x="1611133" y="2919617"/>
                  </a:moveTo>
                  <a:cubicBezTo>
                    <a:pt x="1632719" y="2919617"/>
                    <a:pt x="1650221" y="2937117"/>
                    <a:pt x="1650221" y="2958704"/>
                  </a:cubicBezTo>
                  <a:cubicBezTo>
                    <a:pt x="1650221" y="2980291"/>
                    <a:pt x="1632719" y="2997791"/>
                    <a:pt x="1611133" y="2997791"/>
                  </a:cubicBezTo>
                  <a:cubicBezTo>
                    <a:pt x="1589553" y="2997791"/>
                    <a:pt x="1572053" y="2980291"/>
                    <a:pt x="1572053" y="2958704"/>
                  </a:cubicBezTo>
                  <a:cubicBezTo>
                    <a:pt x="1572053" y="2937117"/>
                    <a:pt x="1589553" y="2919617"/>
                    <a:pt x="1611133" y="2919617"/>
                  </a:cubicBezTo>
                  <a:close/>
                  <a:moveTo>
                    <a:pt x="1516498" y="2919617"/>
                  </a:moveTo>
                  <a:cubicBezTo>
                    <a:pt x="1538086" y="2919617"/>
                    <a:pt x="1555586" y="2937117"/>
                    <a:pt x="1555586" y="2958704"/>
                  </a:cubicBezTo>
                  <a:cubicBezTo>
                    <a:pt x="1555586" y="2980291"/>
                    <a:pt x="1538086" y="2997791"/>
                    <a:pt x="1516498" y="2997791"/>
                  </a:cubicBezTo>
                  <a:cubicBezTo>
                    <a:pt x="1494911" y="2997791"/>
                    <a:pt x="1477411" y="2980291"/>
                    <a:pt x="1477411" y="2958704"/>
                  </a:cubicBezTo>
                  <a:cubicBezTo>
                    <a:pt x="1477411" y="2937117"/>
                    <a:pt x="1494911" y="2919617"/>
                    <a:pt x="1516498" y="2919617"/>
                  </a:cubicBezTo>
                  <a:close/>
                  <a:moveTo>
                    <a:pt x="1329585" y="2919617"/>
                  </a:moveTo>
                  <a:cubicBezTo>
                    <a:pt x="1351172" y="2919617"/>
                    <a:pt x="1368672" y="2937117"/>
                    <a:pt x="1368672" y="2958704"/>
                  </a:cubicBezTo>
                  <a:cubicBezTo>
                    <a:pt x="1368672" y="2980291"/>
                    <a:pt x="1351172" y="2997791"/>
                    <a:pt x="1329585" y="2997791"/>
                  </a:cubicBezTo>
                  <a:cubicBezTo>
                    <a:pt x="1307998" y="2997791"/>
                    <a:pt x="1290499" y="2980291"/>
                    <a:pt x="1290499" y="2958704"/>
                  </a:cubicBezTo>
                  <a:cubicBezTo>
                    <a:pt x="1290499" y="2937117"/>
                    <a:pt x="1307998" y="2919617"/>
                    <a:pt x="1329585" y="2919617"/>
                  </a:cubicBezTo>
                  <a:close/>
                  <a:moveTo>
                    <a:pt x="3489737" y="2919616"/>
                  </a:moveTo>
                  <a:lnTo>
                    <a:pt x="3508003" y="2927183"/>
                  </a:lnTo>
                  <a:lnTo>
                    <a:pt x="3463371" y="2986869"/>
                  </a:lnTo>
                  <a:lnTo>
                    <a:pt x="3462097" y="2986342"/>
                  </a:lnTo>
                  <a:cubicBezTo>
                    <a:pt x="3455024" y="2979269"/>
                    <a:pt x="3450649" y="2969497"/>
                    <a:pt x="3450649" y="2958703"/>
                  </a:cubicBezTo>
                  <a:cubicBezTo>
                    <a:pt x="3450649" y="2937116"/>
                    <a:pt x="3468149" y="2919616"/>
                    <a:pt x="3489737" y="2919616"/>
                  </a:cubicBezTo>
                  <a:close/>
                  <a:moveTo>
                    <a:pt x="3205817" y="2919616"/>
                  </a:moveTo>
                  <a:cubicBezTo>
                    <a:pt x="3227404" y="2919616"/>
                    <a:pt x="3244904" y="2937116"/>
                    <a:pt x="3244904" y="2958703"/>
                  </a:cubicBezTo>
                  <a:cubicBezTo>
                    <a:pt x="3244904" y="2980290"/>
                    <a:pt x="3227404" y="2997790"/>
                    <a:pt x="3205817" y="2997790"/>
                  </a:cubicBezTo>
                  <a:cubicBezTo>
                    <a:pt x="3184229" y="2997790"/>
                    <a:pt x="3166729" y="2980290"/>
                    <a:pt x="3166729" y="2958703"/>
                  </a:cubicBezTo>
                  <a:cubicBezTo>
                    <a:pt x="3166729" y="2937116"/>
                    <a:pt x="3184229" y="2919616"/>
                    <a:pt x="3205817" y="2919616"/>
                  </a:cubicBezTo>
                  <a:close/>
                  <a:moveTo>
                    <a:pt x="2924263" y="2919616"/>
                  </a:moveTo>
                  <a:cubicBezTo>
                    <a:pt x="2945850" y="2919616"/>
                    <a:pt x="2963349" y="2937116"/>
                    <a:pt x="2963349" y="2958703"/>
                  </a:cubicBezTo>
                  <a:cubicBezTo>
                    <a:pt x="2963349" y="2980290"/>
                    <a:pt x="2945850" y="2997790"/>
                    <a:pt x="2924263" y="2997790"/>
                  </a:cubicBezTo>
                  <a:cubicBezTo>
                    <a:pt x="2902675" y="2997790"/>
                    <a:pt x="2885175" y="2980290"/>
                    <a:pt x="2885175" y="2958703"/>
                  </a:cubicBezTo>
                  <a:cubicBezTo>
                    <a:pt x="2885175" y="2937116"/>
                    <a:pt x="2902675" y="2919616"/>
                    <a:pt x="2924263" y="2919616"/>
                  </a:cubicBezTo>
                  <a:close/>
                  <a:moveTo>
                    <a:pt x="1703408" y="2919616"/>
                  </a:moveTo>
                  <a:cubicBezTo>
                    <a:pt x="1724994" y="2919616"/>
                    <a:pt x="1742495" y="2937116"/>
                    <a:pt x="1742495" y="2958703"/>
                  </a:cubicBezTo>
                  <a:cubicBezTo>
                    <a:pt x="1742495" y="2980290"/>
                    <a:pt x="1724994" y="2997790"/>
                    <a:pt x="1703408" y="2997790"/>
                  </a:cubicBezTo>
                  <a:cubicBezTo>
                    <a:pt x="1681820" y="2997790"/>
                    <a:pt x="1664321" y="2980290"/>
                    <a:pt x="1664321" y="2958703"/>
                  </a:cubicBezTo>
                  <a:cubicBezTo>
                    <a:pt x="1664321" y="2937116"/>
                    <a:pt x="1681820" y="2919616"/>
                    <a:pt x="1703408" y="2919616"/>
                  </a:cubicBezTo>
                  <a:close/>
                  <a:moveTo>
                    <a:pt x="1419494" y="2919616"/>
                  </a:moveTo>
                  <a:cubicBezTo>
                    <a:pt x="1441081" y="2919616"/>
                    <a:pt x="1458581" y="2937116"/>
                    <a:pt x="1458581" y="2958703"/>
                  </a:cubicBezTo>
                  <a:cubicBezTo>
                    <a:pt x="1458581" y="2980290"/>
                    <a:pt x="1441081" y="2997790"/>
                    <a:pt x="1419494" y="2997790"/>
                  </a:cubicBezTo>
                  <a:cubicBezTo>
                    <a:pt x="1397906" y="2997790"/>
                    <a:pt x="1380407" y="2980290"/>
                    <a:pt x="1380407" y="2958703"/>
                  </a:cubicBezTo>
                  <a:cubicBezTo>
                    <a:pt x="1380407" y="2937116"/>
                    <a:pt x="1397906" y="2919616"/>
                    <a:pt x="1419494" y="2919616"/>
                  </a:cubicBezTo>
                  <a:close/>
                  <a:moveTo>
                    <a:pt x="1232582" y="2919616"/>
                  </a:moveTo>
                  <a:cubicBezTo>
                    <a:pt x="1254169" y="2919616"/>
                    <a:pt x="1271667" y="2937116"/>
                    <a:pt x="1271667" y="2958703"/>
                  </a:cubicBezTo>
                  <a:cubicBezTo>
                    <a:pt x="1271667" y="2980290"/>
                    <a:pt x="1254169" y="2997790"/>
                    <a:pt x="1232582" y="2997790"/>
                  </a:cubicBezTo>
                  <a:cubicBezTo>
                    <a:pt x="1210994" y="2997790"/>
                    <a:pt x="1193494" y="2980290"/>
                    <a:pt x="1193494" y="2958703"/>
                  </a:cubicBezTo>
                  <a:cubicBezTo>
                    <a:pt x="1193494" y="2937116"/>
                    <a:pt x="1210994" y="2919616"/>
                    <a:pt x="1232582" y="2919616"/>
                  </a:cubicBezTo>
                  <a:close/>
                  <a:moveTo>
                    <a:pt x="3489737" y="2832075"/>
                  </a:moveTo>
                  <a:cubicBezTo>
                    <a:pt x="3511324" y="2832075"/>
                    <a:pt x="3528823" y="2849575"/>
                    <a:pt x="3528823" y="2871162"/>
                  </a:cubicBezTo>
                  <a:cubicBezTo>
                    <a:pt x="3528823" y="2892749"/>
                    <a:pt x="3511324" y="2910249"/>
                    <a:pt x="3489737" y="2910249"/>
                  </a:cubicBezTo>
                  <a:cubicBezTo>
                    <a:pt x="3468149" y="2910249"/>
                    <a:pt x="3450649" y="2892749"/>
                    <a:pt x="3450649" y="2871162"/>
                  </a:cubicBezTo>
                  <a:cubicBezTo>
                    <a:pt x="3450649" y="2849575"/>
                    <a:pt x="3468149" y="2832075"/>
                    <a:pt x="3489737" y="2832075"/>
                  </a:cubicBezTo>
                  <a:close/>
                  <a:moveTo>
                    <a:pt x="3300457" y="2832075"/>
                  </a:moveTo>
                  <a:cubicBezTo>
                    <a:pt x="3322044" y="2832075"/>
                    <a:pt x="3339544" y="2849575"/>
                    <a:pt x="3339544" y="2871162"/>
                  </a:cubicBezTo>
                  <a:cubicBezTo>
                    <a:pt x="3339544" y="2892749"/>
                    <a:pt x="3322044" y="2910249"/>
                    <a:pt x="3300457" y="2910249"/>
                  </a:cubicBezTo>
                  <a:cubicBezTo>
                    <a:pt x="3278869" y="2910249"/>
                    <a:pt x="3261369" y="2892749"/>
                    <a:pt x="3261369" y="2871162"/>
                  </a:cubicBezTo>
                  <a:cubicBezTo>
                    <a:pt x="3261369" y="2849575"/>
                    <a:pt x="3278869" y="2832075"/>
                    <a:pt x="3300457" y="2832075"/>
                  </a:cubicBezTo>
                  <a:close/>
                  <a:moveTo>
                    <a:pt x="3205817" y="2832075"/>
                  </a:moveTo>
                  <a:cubicBezTo>
                    <a:pt x="3227404" y="2832075"/>
                    <a:pt x="3244904" y="2849575"/>
                    <a:pt x="3244904" y="2871162"/>
                  </a:cubicBezTo>
                  <a:cubicBezTo>
                    <a:pt x="3244904" y="2892749"/>
                    <a:pt x="3227404" y="2910249"/>
                    <a:pt x="3205817" y="2910249"/>
                  </a:cubicBezTo>
                  <a:cubicBezTo>
                    <a:pt x="3184229" y="2910249"/>
                    <a:pt x="3166729" y="2892749"/>
                    <a:pt x="3166729" y="2871162"/>
                  </a:cubicBezTo>
                  <a:cubicBezTo>
                    <a:pt x="3166729" y="2849575"/>
                    <a:pt x="3184229" y="2832075"/>
                    <a:pt x="3205817" y="2832075"/>
                  </a:cubicBezTo>
                  <a:close/>
                  <a:moveTo>
                    <a:pt x="3111177" y="2832075"/>
                  </a:moveTo>
                  <a:cubicBezTo>
                    <a:pt x="3132764" y="2832075"/>
                    <a:pt x="3150264" y="2849575"/>
                    <a:pt x="3150264" y="2871162"/>
                  </a:cubicBezTo>
                  <a:cubicBezTo>
                    <a:pt x="3150264" y="2892749"/>
                    <a:pt x="3132764" y="2910249"/>
                    <a:pt x="3111177" y="2910249"/>
                  </a:cubicBezTo>
                  <a:cubicBezTo>
                    <a:pt x="3089589" y="2910249"/>
                    <a:pt x="3072089" y="2892749"/>
                    <a:pt x="3072089" y="2871162"/>
                  </a:cubicBezTo>
                  <a:cubicBezTo>
                    <a:pt x="3072089" y="2849575"/>
                    <a:pt x="3089589" y="2832075"/>
                    <a:pt x="3111177" y="2832075"/>
                  </a:cubicBezTo>
                  <a:close/>
                  <a:moveTo>
                    <a:pt x="3018902" y="2832075"/>
                  </a:moveTo>
                  <a:cubicBezTo>
                    <a:pt x="3040489" y="2832075"/>
                    <a:pt x="3057989" y="2849575"/>
                    <a:pt x="3057989" y="2871162"/>
                  </a:cubicBezTo>
                  <a:cubicBezTo>
                    <a:pt x="3057989" y="2892749"/>
                    <a:pt x="3040489" y="2910249"/>
                    <a:pt x="3018902" y="2910249"/>
                  </a:cubicBezTo>
                  <a:cubicBezTo>
                    <a:pt x="2997315" y="2910249"/>
                    <a:pt x="2979815" y="2892749"/>
                    <a:pt x="2979815" y="2871162"/>
                  </a:cubicBezTo>
                  <a:cubicBezTo>
                    <a:pt x="2979815" y="2849575"/>
                    <a:pt x="2997315" y="2832075"/>
                    <a:pt x="3018902" y="2832075"/>
                  </a:cubicBezTo>
                  <a:close/>
                  <a:moveTo>
                    <a:pt x="2924263" y="2832075"/>
                  </a:moveTo>
                  <a:cubicBezTo>
                    <a:pt x="2945850" y="2832075"/>
                    <a:pt x="2963349" y="2849575"/>
                    <a:pt x="2963349" y="2871162"/>
                  </a:cubicBezTo>
                  <a:cubicBezTo>
                    <a:pt x="2963349" y="2892749"/>
                    <a:pt x="2945850" y="2910249"/>
                    <a:pt x="2924263" y="2910249"/>
                  </a:cubicBezTo>
                  <a:cubicBezTo>
                    <a:pt x="2902675" y="2910249"/>
                    <a:pt x="2885175" y="2892749"/>
                    <a:pt x="2885175" y="2871162"/>
                  </a:cubicBezTo>
                  <a:cubicBezTo>
                    <a:pt x="2885175" y="2849575"/>
                    <a:pt x="2902675" y="2832075"/>
                    <a:pt x="2924263" y="2832075"/>
                  </a:cubicBezTo>
                  <a:close/>
                  <a:moveTo>
                    <a:pt x="2831988" y="2832075"/>
                  </a:moveTo>
                  <a:cubicBezTo>
                    <a:pt x="2853575" y="2832075"/>
                    <a:pt x="2871075" y="2849575"/>
                    <a:pt x="2871075" y="2871162"/>
                  </a:cubicBezTo>
                  <a:cubicBezTo>
                    <a:pt x="2871075" y="2892749"/>
                    <a:pt x="2853575" y="2910249"/>
                    <a:pt x="2831988" y="2910249"/>
                  </a:cubicBezTo>
                  <a:cubicBezTo>
                    <a:pt x="2810401" y="2910249"/>
                    <a:pt x="2792901" y="2892749"/>
                    <a:pt x="2792901" y="2871162"/>
                  </a:cubicBezTo>
                  <a:cubicBezTo>
                    <a:pt x="2792901" y="2849575"/>
                    <a:pt x="2810401" y="2832075"/>
                    <a:pt x="2831988" y="2832075"/>
                  </a:cubicBezTo>
                  <a:close/>
                  <a:moveTo>
                    <a:pt x="1703409" y="2832075"/>
                  </a:moveTo>
                  <a:cubicBezTo>
                    <a:pt x="1724996" y="2832075"/>
                    <a:pt x="1742495" y="2849575"/>
                    <a:pt x="1742495" y="2871162"/>
                  </a:cubicBezTo>
                  <a:cubicBezTo>
                    <a:pt x="1742495" y="2892749"/>
                    <a:pt x="1724996" y="2910249"/>
                    <a:pt x="1703409" y="2910249"/>
                  </a:cubicBezTo>
                  <a:cubicBezTo>
                    <a:pt x="1681822" y="2910249"/>
                    <a:pt x="1664321" y="2892749"/>
                    <a:pt x="1664321" y="2871162"/>
                  </a:cubicBezTo>
                  <a:cubicBezTo>
                    <a:pt x="1664321" y="2849575"/>
                    <a:pt x="1681822" y="2832075"/>
                    <a:pt x="1703409" y="2832075"/>
                  </a:cubicBezTo>
                  <a:close/>
                  <a:moveTo>
                    <a:pt x="1611133" y="2832075"/>
                  </a:moveTo>
                  <a:cubicBezTo>
                    <a:pt x="1632721" y="2832075"/>
                    <a:pt x="1650221" y="2849575"/>
                    <a:pt x="1650221" y="2871162"/>
                  </a:cubicBezTo>
                  <a:cubicBezTo>
                    <a:pt x="1650221" y="2892749"/>
                    <a:pt x="1632721" y="2910249"/>
                    <a:pt x="1611133" y="2910249"/>
                  </a:cubicBezTo>
                  <a:cubicBezTo>
                    <a:pt x="1589554" y="2910249"/>
                    <a:pt x="1572054" y="2892749"/>
                    <a:pt x="1572054" y="2871162"/>
                  </a:cubicBezTo>
                  <a:cubicBezTo>
                    <a:pt x="1572054" y="2849575"/>
                    <a:pt x="1589554" y="2832075"/>
                    <a:pt x="1611133" y="2832075"/>
                  </a:cubicBezTo>
                  <a:close/>
                  <a:moveTo>
                    <a:pt x="1516501" y="2832075"/>
                  </a:moveTo>
                  <a:cubicBezTo>
                    <a:pt x="1538087" y="2832075"/>
                    <a:pt x="1555588" y="2849575"/>
                    <a:pt x="1555588" y="2871162"/>
                  </a:cubicBezTo>
                  <a:cubicBezTo>
                    <a:pt x="1555588" y="2892749"/>
                    <a:pt x="1538087" y="2910249"/>
                    <a:pt x="1516501" y="2910249"/>
                  </a:cubicBezTo>
                  <a:cubicBezTo>
                    <a:pt x="1494913" y="2910249"/>
                    <a:pt x="1477413" y="2892749"/>
                    <a:pt x="1477413" y="2871162"/>
                  </a:cubicBezTo>
                  <a:cubicBezTo>
                    <a:pt x="1477413" y="2849575"/>
                    <a:pt x="1494913" y="2832075"/>
                    <a:pt x="1516501" y="2832075"/>
                  </a:cubicBezTo>
                  <a:close/>
                  <a:moveTo>
                    <a:pt x="1419496" y="2832075"/>
                  </a:moveTo>
                  <a:cubicBezTo>
                    <a:pt x="1441083" y="2832075"/>
                    <a:pt x="1458583" y="2849575"/>
                    <a:pt x="1458583" y="2871162"/>
                  </a:cubicBezTo>
                  <a:cubicBezTo>
                    <a:pt x="1458583" y="2892749"/>
                    <a:pt x="1441083" y="2910249"/>
                    <a:pt x="1419496" y="2910249"/>
                  </a:cubicBezTo>
                  <a:cubicBezTo>
                    <a:pt x="1397907" y="2910249"/>
                    <a:pt x="1380408" y="2892749"/>
                    <a:pt x="1380408" y="2871162"/>
                  </a:cubicBezTo>
                  <a:cubicBezTo>
                    <a:pt x="1380408" y="2849575"/>
                    <a:pt x="1397907" y="2832075"/>
                    <a:pt x="1419496" y="2832075"/>
                  </a:cubicBezTo>
                  <a:close/>
                  <a:moveTo>
                    <a:pt x="1329587" y="2832075"/>
                  </a:moveTo>
                  <a:cubicBezTo>
                    <a:pt x="1351174" y="2832075"/>
                    <a:pt x="1368674" y="2849575"/>
                    <a:pt x="1368674" y="2871162"/>
                  </a:cubicBezTo>
                  <a:cubicBezTo>
                    <a:pt x="1368674" y="2892749"/>
                    <a:pt x="1351174" y="2910249"/>
                    <a:pt x="1329587" y="2910249"/>
                  </a:cubicBezTo>
                  <a:cubicBezTo>
                    <a:pt x="1308000" y="2910249"/>
                    <a:pt x="1290500" y="2892749"/>
                    <a:pt x="1290500" y="2871162"/>
                  </a:cubicBezTo>
                  <a:cubicBezTo>
                    <a:pt x="1290500" y="2849575"/>
                    <a:pt x="1308000" y="2832075"/>
                    <a:pt x="1329587" y="2832075"/>
                  </a:cubicBezTo>
                  <a:close/>
                  <a:moveTo>
                    <a:pt x="1232583" y="2832075"/>
                  </a:moveTo>
                  <a:cubicBezTo>
                    <a:pt x="1254171" y="2832075"/>
                    <a:pt x="1271669" y="2849575"/>
                    <a:pt x="1271669" y="2871162"/>
                  </a:cubicBezTo>
                  <a:cubicBezTo>
                    <a:pt x="1271669" y="2892749"/>
                    <a:pt x="1254171" y="2910249"/>
                    <a:pt x="1232583" y="2910249"/>
                  </a:cubicBezTo>
                  <a:cubicBezTo>
                    <a:pt x="1210996" y="2910249"/>
                    <a:pt x="1193496" y="2892749"/>
                    <a:pt x="1193496" y="2871162"/>
                  </a:cubicBezTo>
                  <a:cubicBezTo>
                    <a:pt x="1193496" y="2849575"/>
                    <a:pt x="1210996" y="2832075"/>
                    <a:pt x="1232583" y="2832075"/>
                  </a:cubicBezTo>
                  <a:close/>
                  <a:moveTo>
                    <a:pt x="3489737" y="2742165"/>
                  </a:moveTo>
                  <a:cubicBezTo>
                    <a:pt x="3511324" y="2742165"/>
                    <a:pt x="3528823" y="2759665"/>
                    <a:pt x="3528823" y="2781252"/>
                  </a:cubicBezTo>
                  <a:cubicBezTo>
                    <a:pt x="3528823" y="2802840"/>
                    <a:pt x="3511324" y="2820339"/>
                    <a:pt x="3489737" y="2820339"/>
                  </a:cubicBezTo>
                  <a:cubicBezTo>
                    <a:pt x="3468149" y="2820339"/>
                    <a:pt x="3450649" y="2802840"/>
                    <a:pt x="3450649" y="2781252"/>
                  </a:cubicBezTo>
                  <a:cubicBezTo>
                    <a:pt x="3450649" y="2759665"/>
                    <a:pt x="3468149" y="2742165"/>
                    <a:pt x="3489737" y="2742165"/>
                  </a:cubicBezTo>
                  <a:close/>
                  <a:moveTo>
                    <a:pt x="3300457" y="2664088"/>
                  </a:moveTo>
                  <a:cubicBezTo>
                    <a:pt x="3322044" y="2664088"/>
                    <a:pt x="3339544" y="2681588"/>
                    <a:pt x="3339544" y="2703175"/>
                  </a:cubicBezTo>
                  <a:cubicBezTo>
                    <a:pt x="3339544" y="2719366"/>
                    <a:pt x="3329700" y="2733257"/>
                    <a:pt x="3315671" y="2739190"/>
                  </a:cubicBezTo>
                  <a:lnTo>
                    <a:pt x="3300696" y="2742214"/>
                  </a:lnTo>
                  <a:lnTo>
                    <a:pt x="3315671" y="2745237"/>
                  </a:lnTo>
                  <a:cubicBezTo>
                    <a:pt x="3329700" y="2751171"/>
                    <a:pt x="3339544" y="2765062"/>
                    <a:pt x="3339544" y="2781252"/>
                  </a:cubicBezTo>
                  <a:cubicBezTo>
                    <a:pt x="3339544" y="2802840"/>
                    <a:pt x="3322044" y="2820339"/>
                    <a:pt x="3300457" y="2820339"/>
                  </a:cubicBezTo>
                  <a:cubicBezTo>
                    <a:pt x="3278869" y="2820339"/>
                    <a:pt x="3261369" y="2802840"/>
                    <a:pt x="3261369" y="2781252"/>
                  </a:cubicBezTo>
                  <a:cubicBezTo>
                    <a:pt x="3261369" y="2765062"/>
                    <a:pt x="3271213" y="2751171"/>
                    <a:pt x="3285242" y="2745237"/>
                  </a:cubicBezTo>
                  <a:lnTo>
                    <a:pt x="3300217" y="2742214"/>
                  </a:lnTo>
                  <a:lnTo>
                    <a:pt x="3285242" y="2739190"/>
                  </a:lnTo>
                  <a:cubicBezTo>
                    <a:pt x="3271213" y="2733257"/>
                    <a:pt x="3261369" y="2719366"/>
                    <a:pt x="3261369" y="2703175"/>
                  </a:cubicBezTo>
                  <a:cubicBezTo>
                    <a:pt x="3261369" y="2681588"/>
                    <a:pt x="3278869" y="2664088"/>
                    <a:pt x="3300457" y="2664088"/>
                  </a:cubicBezTo>
                  <a:close/>
                  <a:moveTo>
                    <a:pt x="3111177" y="2664088"/>
                  </a:moveTo>
                  <a:cubicBezTo>
                    <a:pt x="3132764" y="2664088"/>
                    <a:pt x="3150264" y="2681588"/>
                    <a:pt x="3150264" y="2703175"/>
                  </a:cubicBezTo>
                  <a:cubicBezTo>
                    <a:pt x="3150264" y="2719366"/>
                    <a:pt x="3140420" y="2733257"/>
                    <a:pt x="3126391" y="2739190"/>
                  </a:cubicBezTo>
                  <a:lnTo>
                    <a:pt x="3111417" y="2742214"/>
                  </a:lnTo>
                  <a:lnTo>
                    <a:pt x="3126391" y="2745237"/>
                  </a:lnTo>
                  <a:cubicBezTo>
                    <a:pt x="3140420" y="2751171"/>
                    <a:pt x="3150264" y="2765062"/>
                    <a:pt x="3150264" y="2781252"/>
                  </a:cubicBezTo>
                  <a:cubicBezTo>
                    <a:pt x="3150264" y="2802840"/>
                    <a:pt x="3132764" y="2820339"/>
                    <a:pt x="3111177" y="2820339"/>
                  </a:cubicBezTo>
                  <a:cubicBezTo>
                    <a:pt x="3089589" y="2820339"/>
                    <a:pt x="3072089" y="2802840"/>
                    <a:pt x="3072089" y="2781252"/>
                  </a:cubicBezTo>
                  <a:cubicBezTo>
                    <a:pt x="3072089" y="2765062"/>
                    <a:pt x="3081933" y="2751171"/>
                    <a:pt x="3095962" y="2745237"/>
                  </a:cubicBezTo>
                  <a:lnTo>
                    <a:pt x="3110937" y="2742214"/>
                  </a:lnTo>
                  <a:lnTo>
                    <a:pt x="3095962" y="2739190"/>
                  </a:lnTo>
                  <a:cubicBezTo>
                    <a:pt x="3081933" y="2733257"/>
                    <a:pt x="3072089" y="2719366"/>
                    <a:pt x="3072089" y="2703175"/>
                  </a:cubicBezTo>
                  <a:cubicBezTo>
                    <a:pt x="3072089" y="2681588"/>
                    <a:pt x="3089589" y="2664088"/>
                    <a:pt x="3111177" y="2664088"/>
                  </a:cubicBezTo>
                  <a:close/>
                  <a:moveTo>
                    <a:pt x="3018902" y="2664088"/>
                  </a:moveTo>
                  <a:cubicBezTo>
                    <a:pt x="3040489" y="2664088"/>
                    <a:pt x="3057989" y="2681588"/>
                    <a:pt x="3057989" y="2703175"/>
                  </a:cubicBezTo>
                  <a:cubicBezTo>
                    <a:pt x="3057989" y="2719366"/>
                    <a:pt x="3048145" y="2733257"/>
                    <a:pt x="3034117" y="2739190"/>
                  </a:cubicBezTo>
                  <a:lnTo>
                    <a:pt x="3019142" y="2742214"/>
                  </a:lnTo>
                  <a:lnTo>
                    <a:pt x="3034117" y="2745237"/>
                  </a:lnTo>
                  <a:cubicBezTo>
                    <a:pt x="3048145" y="2751171"/>
                    <a:pt x="3057989" y="2765062"/>
                    <a:pt x="3057989" y="2781252"/>
                  </a:cubicBezTo>
                  <a:cubicBezTo>
                    <a:pt x="3057989" y="2802840"/>
                    <a:pt x="3040489" y="2820339"/>
                    <a:pt x="3018902" y="2820339"/>
                  </a:cubicBezTo>
                  <a:cubicBezTo>
                    <a:pt x="2997315" y="2820339"/>
                    <a:pt x="2979815" y="2802840"/>
                    <a:pt x="2979815" y="2781252"/>
                  </a:cubicBezTo>
                  <a:cubicBezTo>
                    <a:pt x="2979815" y="2765062"/>
                    <a:pt x="2989659" y="2751171"/>
                    <a:pt x="3003687" y="2745237"/>
                  </a:cubicBezTo>
                  <a:lnTo>
                    <a:pt x="3018663" y="2742214"/>
                  </a:lnTo>
                  <a:lnTo>
                    <a:pt x="3003687" y="2739190"/>
                  </a:lnTo>
                  <a:cubicBezTo>
                    <a:pt x="2989659" y="2733257"/>
                    <a:pt x="2979815" y="2719366"/>
                    <a:pt x="2979815" y="2703175"/>
                  </a:cubicBezTo>
                  <a:cubicBezTo>
                    <a:pt x="2979815" y="2681588"/>
                    <a:pt x="2997315" y="2664088"/>
                    <a:pt x="3018902" y="2664088"/>
                  </a:cubicBezTo>
                  <a:close/>
                  <a:moveTo>
                    <a:pt x="2831988" y="2664088"/>
                  </a:moveTo>
                  <a:cubicBezTo>
                    <a:pt x="2853575" y="2664088"/>
                    <a:pt x="2871075" y="2681588"/>
                    <a:pt x="2871075" y="2703175"/>
                  </a:cubicBezTo>
                  <a:cubicBezTo>
                    <a:pt x="2871075" y="2719366"/>
                    <a:pt x="2861231" y="2733257"/>
                    <a:pt x="2847202" y="2739190"/>
                  </a:cubicBezTo>
                  <a:lnTo>
                    <a:pt x="2832228" y="2742214"/>
                  </a:lnTo>
                  <a:lnTo>
                    <a:pt x="2847202" y="2745237"/>
                  </a:lnTo>
                  <a:cubicBezTo>
                    <a:pt x="2861231" y="2751171"/>
                    <a:pt x="2871075" y="2765062"/>
                    <a:pt x="2871075" y="2781252"/>
                  </a:cubicBezTo>
                  <a:cubicBezTo>
                    <a:pt x="2871075" y="2802840"/>
                    <a:pt x="2853575" y="2820339"/>
                    <a:pt x="2831988" y="2820339"/>
                  </a:cubicBezTo>
                  <a:cubicBezTo>
                    <a:pt x="2810401" y="2820339"/>
                    <a:pt x="2792901" y="2802840"/>
                    <a:pt x="2792901" y="2781252"/>
                  </a:cubicBezTo>
                  <a:cubicBezTo>
                    <a:pt x="2792901" y="2765062"/>
                    <a:pt x="2802745" y="2751171"/>
                    <a:pt x="2816773" y="2745237"/>
                  </a:cubicBezTo>
                  <a:lnTo>
                    <a:pt x="2831748" y="2742214"/>
                  </a:lnTo>
                  <a:lnTo>
                    <a:pt x="2816773" y="2739190"/>
                  </a:lnTo>
                  <a:cubicBezTo>
                    <a:pt x="2802745" y="2733257"/>
                    <a:pt x="2792901" y="2719366"/>
                    <a:pt x="2792901" y="2703175"/>
                  </a:cubicBezTo>
                  <a:cubicBezTo>
                    <a:pt x="2792901" y="2681588"/>
                    <a:pt x="2810401" y="2664088"/>
                    <a:pt x="2831988" y="2664088"/>
                  </a:cubicBezTo>
                  <a:close/>
                  <a:moveTo>
                    <a:pt x="1798047" y="2664088"/>
                  </a:moveTo>
                  <a:cubicBezTo>
                    <a:pt x="1819637" y="2664088"/>
                    <a:pt x="1837135" y="2681588"/>
                    <a:pt x="1837135" y="2703175"/>
                  </a:cubicBezTo>
                  <a:cubicBezTo>
                    <a:pt x="1837135" y="2724762"/>
                    <a:pt x="1819637" y="2742262"/>
                    <a:pt x="1798047" y="2742262"/>
                  </a:cubicBezTo>
                  <a:cubicBezTo>
                    <a:pt x="1776460" y="2742262"/>
                    <a:pt x="1758959" y="2724762"/>
                    <a:pt x="1758959" y="2703175"/>
                  </a:cubicBezTo>
                  <a:cubicBezTo>
                    <a:pt x="1758959" y="2681588"/>
                    <a:pt x="1776460" y="2664088"/>
                    <a:pt x="1798047" y="2664088"/>
                  </a:cubicBezTo>
                  <a:close/>
                  <a:moveTo>
                    <a:pt x="1611133" y="2664088"/>
                  </a:moveTo>
                  <a:cubicBezTo>
                    <a:pt x="1632721" y="2664088"/>
                    <a:pt x="1650221" y="2681588"/>
                    <a:pt x="1650221" y="2703175"/>
                  </a:cubicBezTo>
                  <a:cubicBezTo>
                    <a:pt x="1650221" y="2719366"/>
                    <a:pt x="1640376" y="2733257"/>
                    <a:pt x="1626349" y="2739190"/>
                  </a:cubicBezTo>
                  <a:lnTo>
                    <a:pt x="1611371" y="2742214"/>
                  </a:lnTo>
                  <a:lnTo>
                    <a:pt x="1626347" y="2745237"/>
                  </a:lnTo>
                  <a:cubicBezTo>
                    <a:pt x="1640376" y="2751171"/>
                    <a:pt x="1650221" y="2765062"/>
                    <a:pt x="1650221" y="2781252"/>
                  </a:cubicBezTo>
                  <a:cubicBezTo>
                    <a:pt x="1650221" y="2802840"/>
                    <a:pt x="1632721" y="2820339"/>
                    <a:pt x="1611133" y="2820339"/>
                  </a:cubicBezTo>
                  <a:cubicBezTo>
                    <a:pt x="1589556" y="2820339"/>
                    <a:pt x="1572057" y="2802840"/>
                    <a:pt x="1572057" y="2781252"/>
                  </a:cubicBezTo>
                  <a:cubicBezTo>
                    <a:pt x="1572057" y="2765062"/>
                    <a:pt x="1581899" y="2751171"/>
                    <a:pt x="1595929" y="2745237"/>
                  </a:cubicBezTo>
                  <a:lnTo>
                    <a:pt x="1610892" y="2742214"/>
                  </a:lnTo>
                  <a:lnTo>
                    <a:pt x="1595930" y="2739190"/>
                  </a:lnTo>
                  <a:cubicBezTo>
                    <a:pt x="1581901" y="2733257"/>
                    <a:pt x="1572058" y="2719366"/>
                    <a:pt x="1572058" y="2703175"/>
                  </a:cubicBezTo>
                  <a:cubicBezTo>
                    <a:pt x="1572058" y="2681588"/>
                    <a:pt x="1589557" y="2664088"/>
                    <a:pt x="1611133" y="2664088"/>
                  </a:cubicBezTo>
                  <a:close/>
                  <a:moveTo>
                    <a:pt x="1516504" y="2664088"/>
                  </a:moveTo>
                  <a:cubicBezTo>
                    <a:pt x="1538090" y="2664088"/>
                    <a:pt x="1555592" y="2681588"/>
                    <a:pt x="1555592" y="2703175"/>
                  </a:cubicBezTo>
                  <a:cubicBezTo>
                    <a:pt x="1555592" y="2719366"/>
                    <a:pt x="1545748" y="2733257"/>
                    <a:pt x="1531719" y="2739190"/>
                  </a:cubicBezTo>
                  <a:lnTo>
                    <a:pt x="1516743" y="2742214"/>
                  </a:lnTo>
                  <a:lnTo>
                    <a:pt x="1531717" y="2745237"/>
                  </a:lnTo>
                  <a:cubicBezTo>
                    <a:pt x="1545746" y="2751171"/>
                    <a:pt x="1555589" y="2765062"/>
                    <a:pt x="1555589" y="2781252"/>
                  </a:cubicBezTo>
                  <a:cubicBezTo>
                    <a:pt x="1555589" y="2802840"/>
                    <a:pt x="1538089" y="2820339"/>
                    <a:pt x="1516503" y="2820339"/>
                  </a:cubicBezTo>
                  <a:cubicBezTo>
                    <a:pt x="1494914" y="2820339"/>
                    <a:pt x="1477414" y="2802840"/>
                    <a:pt x="1477414" y="2781252"/>
                  </a:cubicBezTo>
                  <a:cubicBezTo>
                    <a:pt x="1477414" y="2765062"/>
                    <a:pt x="1487258" y="2751171"/>
                    <a:pt x="1501288" y="2745237"/>
                  </a:cubicBezTo>
                  <a:lnTo>
                    <a:pt x="1516264" y="2742214"/>
                  </a:lnTo>
                  <a:lnTo>
                    <a:pt x="1501289" y="2739190"/>
                  </a:lnTo>
                  <a:cubicBezTo>
                    <a:pt x="1487259" y="2733257"/>
                    <a:pt x="1477416" y="2719366"/>
                    <a:pt x="1477416" y="2703175"/>
                  </a:cubicBezTo>
                  <a:cubicBezTo>
                    <a:pt x="1477416" y="2681588"/>
                    <a:pt x="1494916" y="2664088"/>
                    <a:pt x="1516504" y="2664088"/>
                  </a:cubicBezTo>
                  <a:close/>
                  <a:moveTo>
                    <a:pt x="1329588" y="2664088"/>
                  </a:moveTo>
                  <a:cubicBezTo>
                    <a:pt x="1351176" y="2664088"/>
                    <a:pt x="1368676" y="2681588"/>
                    <a:pt x="1368676" y="2703175"/>
                  </a:cubicBezTo>
                  <a:cubicBezTo>
                    <a:pt x="1368676" y="2719366"/>
                    <a:pt x="1358832" y="2733257"/>
                    <a:pt x="1344802" y="2739190"/>
                  </a:cubicBezTo>
                  <a:lnTo>
                    <a:pt x="1329828" y="2742214"/>
                  </a:lnTo>
                  <a:lnTo>
                    <a:pt x="1344802" y="2745237"/>
                  </a:lnTo>
                  <a:cubicBezTo>
                    <a:pt x="1358831" y="2751171"/>
                    <a:pt x="1368676" y="2765062"/>
                    <a:pt x="1368676" y="2781252"/>
                  </a:cubicBezTo>
                  <a:cubicBezTo>
                    <a:pt x="1368676" y="2802840"/>
                    <a:pt x="1351176" y="2820339"/>
                    <a:pt x="1329588" y="2820339"/>
                  </a:cubicBezTo>
                  <a:cubicBezTo>
                    <a:pt x="1308003" y="2820339"/>
                    <a:pt x="1290502" y="2802840"/>
                    <a:pt x="1290502" y="2781252"/>
                  </a:cubicBezTo>
                  <a:cubicBezTo>
                    <a:pt x="1290502" y="2765062"/>
                    <a:pt x="1300346" y="2751171"/>
                    <a:pt x="1314375" y="2745237"/>
                  </a:cubicBezTo>
                  <a:lnTo>
                    <a:pt x="1329349" y="2742214"/>
                  </a:lnTo>
                  <a:lnTo>
                    <a:pt x="1314375" y="2739190"/>
                  </a:lnTo>
                  <a:cubicBezTo>
                    <a:pt x="1300346" y="2733257"/>
                    <a:pt x="1290503" y="2719366"/>
                    <a:pt x="1290503" y="2703175"/>
                  </a:cubicBezTo>
                  <a:cubicBezTo>
                    <a:pt x="1290503" y="2681588"/>
                    <a:pt x="1308003" y="2664088"/>
                    <a:pt x="1329588" y="2664088"/>
                  </a:cubicBezTo>
                  <a:close/>
                  <a:moveTo>
                    <a:pt x="1142676" y="2664088"/>
                  </a:moveTo>
                  <a:cubicBezTo>
                    <a:pt x="1164264" y="2664088"/>
                    <a:pt x="1181763" y="2681588"/>
                    <a:pt x="1181763" y="2703175"/>
                  </a:cubicBezTo>
                  <a:cubicBezTo>
                    <a:pt x="1181763" y="2719366"/>
                    <a:pt x="1171919" y="2733257"/>
                    <a:pt x="1157890" y="2739190"/>
                  </a:cubicBezTo>
                  <a:lnTo>
                    <a:pt x="1142916" y="2742214"/>
                  </a:lnTo>
                  <a:lnTo>
                    <a:pt x="1157891" y="2745237"/>
                  </a:lnTo>
                  <a:cubicBezTo>
                    <a:pt x="1171919" y="2751171"/>
                    <a:pt x="1181764" y="2765062"/>
                    <a:pt x="1181764" y="2781252"/>
                  </a:cubicBezTo>
                  <a:cubicBezTo>
                    <a:pt x="1181764" y="2802840"/>
                    <a:pt x="1164265" y="2820339"/>
                    <a:pt x="1142676" y="2820339"/>
                  </a:cubicBezTo>
                  <a:cubicBezTo>
                    <a:pt x="1121088" y="2820339"/>
                    <a:pt x="1103587" y="2802840"/>
                    <a:pt x="1103587" y="2781252"/>
                  </a:cubicBezTo>
                  <a:cubicBezTo>
                    <a:pt x="1103587" y="2765062"/>
                    <a:pt x="1113432" y="2751171"/>
                    <a:pt x="1127461" y="2745237"/>
                  </a:cubicBezTo>
                  <a:lnTo>
                    <a:pt x="1142436" y="2742214"/>
                  </a:lnTo>
                  <a:lnTo>
                    <a:pt x="1127460" y="2739190"/>
                  </a:lnTo>
                  <a:cubicBezTo>
                    <a:pt x="1113430" y="2733257"/>
                    <a:pt x="1103585" y="2719366"/>
                    <a:pt x="1103585" y="2703175"/>
                  </a:cubicBezTo>
                  <a:cubicBezTo>
                    <a:pt x="1103585" y="2681588"/>
                    <a:pt x="1121087" y="2664088"/>
                    <a:pt x="1142676" y="2664088"/>
                  </a:cubicBezTo>
                  <a:close/>
                  <a:moveTo>
                    <a:pt x="3205817" y="2664086"/>
                  </a:moveTo>
                  <a:cubicBezTo>
                    <a:pt x="3227404" y="2664086"/>
                    <a:pt x="3244904" y="2681586"/>
                    <a:pt x="3244904" y="2703174"/>
                  </a:cubicBezTo>
                  <a:cubicBezTo>
                    <a:pt x="3244904" y="2719364"/>
                    <a:pt x="3235060" y="2733256"/>
                    <a:pt x="3221031" y="2739189"/>
                  </a:cubicBezTo>
                  <a:lnTo>
                    <a:pt x="3206053" y="2742213"/>
                  </a:lnTo>
                  <a:lnTo>
                    <a:pt x="3221031" y="2745237"/>
                  </a:lnTo>
                  <a:cubicBezTo>
                    <a:pt x="3235060" y="2751171"/>
                    <a:pt x="3244904" y="2765062"/>
                    <a:pt x="3244904" y="2781252"/>
                  </a:cubicBezTo>
                  <a:cubicBezTo>
                    <a:pt x="3244904" y="2802840"/>
                    <a:pt x="3227404" y="2820339"/>
                    <a:pt x="3205817" y="2820339"/>
                  </a:cubicBezTo>
                  <a:cubicBezTo>
                    <a:pt x="3184229" y="2820339"/>
                    <a:pt x="3166729" y="2802840"/>
                    <a:pt x="3166729" y="2781252"/>
                  </a:cubicBezTo>
                  <a:cubicBezTo>
                    <a:pt x="3166729" y="2765062"/>
                    <a:pt x="3176573" y="2751171"/>
                    <a:pt x="3190602" y="2745237"/>
                  </a:cubicBezTo>
                  <a:lnTo>
                    <a:pt x="3205580" y="2742213"/>
                  </a:lnTo>
                  <a:lnTo>
                    <a:pt x="3190602" y="2739189"/>
                  </a:lnTo>
                  <a:cubicBezTo>
                    <a:pt x="3176573" y="2733256"/>
                    <a:pt x="3166729" y="2719364"/>
                    <a:pt x="3166729" y="2703174"/>
                  </a:cubicBezTo>
                  <a:cubicBezTo>
                    <a:pt x="3166729" y="2681586"/>
                    <a:pt x="3184229" y="2664086"/>
                    <a:pt x="3205817" y="2664086"/>
                  </a:cubicBezTo>
                  <a:close/>
                  <a:moveTo>
                    <a:pt x="2924263" y="2664086"/>
                  </a:moveTo>
                  <a:cubicBezTo>
                    <a:pt x="2945850" y="2664086"/>
                    <a:pt x="2963349" y="2681586"/>
                    <a:pt x="2963349" y="2703174"/>
                  </a:cubicBezTo>
                  <a:cubicBezTo>
                    <a:pt x="2963349" y="2719364"/>
                    <a:pt x="2953506" y="2733256"/>
                    <a:pt x="2939477" y="2739189"/>
                  </a:cubicBezTo>
                  <a:lnTo>
                    <a:pt x="2924499" y="2742213"/>
                  </a:lnTo>
                  <a:lnTo>
                    <a:pt x="2939477" y="2745237"/>
                  </a:lnTo>
                  <a:cubicBezTo>
                    <a:pt x="2953506" y="2751171"/>
                    <a:pt x="2963349" y="2765062"/>
                    <a:pt x="2963349" y="2781252"/>
                  </a:cubicBezTo>
                  <a:cubicBezTo>
                    <a:pt x="2963349" y="2802840"/>
                    <a:pt x="2945850" y="2820339"/>
                    <a:pt x="2924263" y="2820339"/>
                  </a:cubicBezTo>
                  <a:cubicBezTo>
                    <a:pt x="2902675" y="2820339"/>
                    <a:pt x="2885175" y="2802840"/>
                    <a:pt x="2885175" y="2781252"/>
                  </a:cubicBezTo>
                  <a:cubicBezTo>
                    <a:pt x="2885175" y="2765062"/>
                    <a:pt x="2895019" y="2751171"/>
                    <a:pt x="2909048" y="2745237"/>
                  </a:cubicBezTo>
                  <a:lnTo>
                    <a:pt x="2924026" y="2742213"/>
                  </a:lnTo>
                  <a:lnTo>
                    <a:pt x="2909048" y="2739189"/>
                  </a:lnTo>
                  <a:cubicBezTo>
                    <a:pt x="2895019" y="2733256"/>
                    <a:pt x="2885175" y="2719364"/>
                    <a:pt x="2885175" y="2703174"/>
                  </a:cubicBezTo>
                  <a:cubicBezTo>
                    <a:pt x="2885175" y="2681586"/>
                    <a:pt x="2902675" y="2664086"/>
                    <a:pt x="2924263" y="2664086"/>
                  </a:cubicBezTo>
                  <a:close/>
                  <a:moveTo>
                    <a:pt x="1703410" y="2664086"/>
                  </a:moveTo>
                  <a:cubicBezTo>
                    <a:pt x="1724996" y="2664086"/>
                    <a:pt x="1742497" y="2681586"/>
                    <a:pt x="1742497" y="2703174"/>
                  </a:cubicBezTo>
                  <a:cubicBezTo>
                    <a:pt x="1742497" y="2719364"/>
                    <a:pt x="1732653" y="2733256"/>
                    <a:pt x="1718624" y="2739189"/>
                  </a:cubicBezTo>
                  <a:lnTo>
                    <a:pt x="1703646" y="2742213"/>
                  </a:lnTo>
                  <a:lnTo>
                    <a:pt x="1718624" y="2745237"/>
                  </a:lnTo>
                  <a:cubicBezTo>
                    <a:pt x="1732653" y="2751171"/>
                    <a:pt x="1742495" y="2765062"/>
                    <a:pt x="1742495" y="2781252"/>
                  </a:cubicBezTo>
                  <a:cubicBezTo>
                    <a:pt x="1742495" y="2802840"/>
                    <a:pt x="1724996" y="2820339"/>
                    <a:pt x="1703409" y="2820339"/>
                  </a:cubicBezTo>
                  <a:cubicBezTo>
                    <a:pt x="1681822" y="2820339"/>
                    <a:pt x="1664323" y="2802840"/>
                    <a:pt x="1664323" y="2781252"/>
                  </a:cubicBezTo>
                  <a:cubicBezTo>
                    <a:pt x="1664323" y="2765062"/>
                    <a:pt x="1674166" y="2751171"/>
                    <a:pt x="1688193" y="2745237"/>
                  </a:cubicBezTo>
                  <a:lnTo>
                    <a:pt x="1703173" y="2742213"/>
                  </a:lnTo>
                  <a:lnTo>
                    <a:pt x="1688194" y="2739189"/>
                  </a:lnTo>
                  <a:cubicBezTo>
                    <a:pt x="1674166" y="2733256"/>
                    <a:pt x="1664323" y="2719364"/>
                    <a:pt x="1664323" y="2703174"/>
                  </a:cubicBezTo>
                  <a:cubicBezTo>
                    <a:pt x="1664323" y="2681586"/>
                    <a:pt x="1681822" y="2664086"/>
                    <a:pt x="1703410" y="2664086"/>
                  </a:cubicBezTo>
                  <a:close/>
                  <a:moveTo>
                    <a:pt x="1419499" y="2664086"/>
                  </a:moveTo>
                  <a:cubicBezTo>
                    <a:pt x="1441086" y="2664086"/>
                    <a:pt x="1458586" y="2681586"/>
                    <a:pt x="1458586" y="2703174"/>
                  </a:cubicBezTo>
                  <a:cubicBezTo>
                    <a:pt x="1458586" y="2719364"/>
                    <a:pt x="1448742" y="2733256"/>
                    <a:pt x="1434713" y="2739189"/>
                  </a:cubicBezTo>
                  <a:lnTo>
                    <a:pt x="1419735" y="2742214"/>
                  </a:lnTo>
                  <a:lnTo>
                    <a:pt x="1434712" y="2745237"/>
                  </a:lnTo>
                  <a:cubicBezTo>
                    <a:pt x="1448741" y="2751171"/>
                    <a:pt x="1458584" y="2765062"/>
                    <a:pt x="1458584" y="2781252"/>
                  </a:cubicBezTo>
                  <a:cubicBezTo>
                    <a:pt x="1458584" y="2802840"/>
                    <a:pt x="1441084" y="2820339"/>
                    <a:pt x="1419497" y="2820339"/>
                  </a:cubicBezTo>
                  <a:cubicBezTo>
                    <a:pt x="1397909" y="2820339"/>
                    <a:pt x="1380409" y="2802840"/>
                    <a:pt x="1380409" y="2781252"/>
                  </a:cubicBezTo>
                  <a:cubicBezTo>
                    <a:pt x="1380409" y="2765062"/>
                    <a:pt x="1390253" y="2751171"/>
                    <a:pt x="1404282" y="2745237"/>
                  </a:cubicBezTo>
                  <a:lnTo>
                    <a:pt x="1419262" y="2742213"/>
                  </a:lnTo>
                  <a:lnTo>
                    <a:pt x="1404283" y="2739189"/>
                  </a:lnTo>
                  <a:cubicBezTo>
                    <a:pt x="1390254" y="2733256"/>
                    <a:pt x="1380411" y="2719364"/>
                    <a:pt x="1380411" y="2703174"/>
                  </a:cubicBezTo>
                  <a:cubicBezTo>
                    <a:pt x="1380411" y="2681586"/>
                    <a:pt x="1397910" y="2664086"/>
                    <a:pt x="1419499" y="2664086"/>
                  </a:cubicBezTo>
                  <a:close/>
                  <a:moveTo>
                    <a:pt x="1232585" y="2664086"/>
                  </a:moveTo>
                  <a:cubicBezTo>
                    <a:pt x="1254172" y="2664086"/>
                    <a:pt x="1271670" y="2681586"/>
                    <a:pt x="1271670" y="2703174"/>
                  </a:cubicBezTo>
                  <a:cubicBezTo>
                    <a:pt x="1271670" y="2719364"/>
                    <a:pt x="1261828" y="2733256"/>
                    <a:pt x="1247799" y="2739189"/>
                  </a:cubicBezTo>
                  <a:lnTo>
                    <a:pt x="1232822" y="2742213"/>
                  </a:lnTo>
                  <a:lnTo>
                    <a:pt x="1247798" y="2745237"/>
                  </a:lnTo>
                  <a:cubicBezTo>
                    <a:pt x="1261828" y="2751171"/>
                    <a:pt x="1271670" y="2765062"/>
                    <a:pt x="1271670" y="2781252"/>
                  </a:cubicBezTo>
                  <a:cubicBezTo>
                    <a:pt x="1271670" y="2802840"/>
                    <a:pt x="1254172" y="2820339"/>
                    <a:pt x="1232585" y="2820339"/>
                  </a:cubicBezTo>
                  <a:cubicBezTo>
                    <a:pt x="1210997" y="2820339"/>
                    <a:pt x="1193499" y="2802840"/>
                    <a:pt x="1193499" y="2781252"/>
                  </a:cubicBezTo>
                  <a:cubicBezTo>
                    <a:pt x="1193499" y="2765062"/>
                    <a:pt x="1203342" y="2751171"/>
                    <a:pt x="1217369" y="2745237"/>
                  </a:cubicBezTo>
                  <a:lnTo>
                    <a:pt x="1232349" y="2742213"/>
                  </a:lnTo>
                  <a:lnTo>
                    <a:pt x="1217369" y="2739189"/>
                  </a:lnTo>
                  <a:cubicBezTo>
                    <a:pt x="1203342" y="2733256"/>
                    <a:pt x="1193499" y="2719364"/>
                    <a:pt x="1193499" y="2703174"/>
                  </a:cubicBezTo>
                  <a:cubicBezTo>
                    <a:pt x="1193499" y="2681586"/>
                    <a:pt x="1210997" y="2664086"/>
                    <a:pt x="1232585" y="2664086"/>
                  </a:cubicBezTo>
                  <a:close/>
                  <a:moveTo>
                    <a:pt x="1045666" y="2664086"/>
                  </a:moveTo>
                  <a:cubicBezTo>
                    <a:pt x="1067253" y="2664086"/>
                    <a:pt x="1084754" y="2681586"/>
                    <a:pt x="1084754" y="2703174"/>
                  </a:cubicBezTo>
                  <a:cubicBezTo>
                    <a:pt x="1084754" y="2724761"/>
                    <a:pt x="1067253" y="2742261"/>
                    <a:pt x="1045666" y="2742261"/>
                  </a:cubicBezTo>
                  <a:cubicBezTo>
                    <a:pt x="1024080" y="2742261"/>
                    <a:pt x="1006580" y="2724761"/>
                    <a:pt x="1006580" y="2703174"/>
                  </a:cubicBezTo>
                  <a:cubicBezTo>
                    <a:pt x="1006580" y="2681586"/>
                    <a:pt x="1024080" y="2664086"/>
                    <a:pt x="1045666" y="2664086"/>
                  </a:cubicBezTo>
                  <a:close/>
                  <a:moveTo>
                    <a:pt x="3300455" y="2578910"/>
                  </a:moveTo>
                  <a:cubicBezTo>
                    <a:pt x="3322043" y="2578910"/>
                    <a:pt x="3339543" y="2596410"/>
                    <a:pt x="3339543" y="2617997"/>
                  </a:cubicBezTo>
                  <a:cubicBezTo>
                    <a:pt x="3339543" y="2639585"/>
                    <a:pt x="3322043" y="2657085"/>
                    <a:pt x="3300455" y="2657085"/>
                  </a:cubicBezTo>
                  <a:cubicBezTo>
                    <a:pt x="3278868" y="2657085"/>
                    <a:pt x="3261368" y="2639585"/>
                    <a:pt x="3261368" y="2617997"/>
                  </a:cubicBezTo>
                  <a:cubicBezTo>
                    <a:pt x="3261368" y="2596410"/>
                    <a:pt x="3278868" y="2578910"/>
                    <a:pt x="3300455" y="2578910"/>
                  </a:cubicBezTo>
                  <a:close/>
                  <a:moveTo>
                    <a:pt x="3205815" y="2578910"/>
                  </a:moveTo>
                  <a:cubicBezTo>
                    <a:pt x="3227403" y="2578910"/>
                    <a:pt x="3244903" y="2596410"/>
                    <a:pt x="3244903" y="2617997"/>
                  </a:cubicBezTo>
                  <a:cubicBezTo>
                    <a:pt x="3244903" y="2639585"/>
                    <a:pt x="3227403" y="2657085"/>
                    <a:pt x="3205815" y="2657085"/>
                  </a:cubicBezTo>
                  <a:cubicBezTo>
                    <a:pt x="3184228" y="2657085"/>
                    <a:pt x="3166728" y="2639585"/>
                    <a:pt x="3166728" y="2617997"/>
                  </a:cubicBezTo>
                  <a:cubicBezTo>
                    <a:pt x="3166728" y="2596410"/>
                    <a:pt x="3184228" y="2578910"/>
                    <a:pt x="3205815" y="2578910"/>
                  </a:cubicBezTo>
                  <a:close/>
                  <a:moveTo>
                    <a:pt x="3111175" y="2578910"/>
                  </a:moveTo>
                  <a:cubicBezTo>
                    <a:pt x="3132762" y="2578910"/>
                    <a:pt x="3150262" y="2596410"/>
                    <a:pt x="3150262" y="2617997"/>
                  </a:cubicBezTo>
                  <a:cubicBezTo>
                    <a:pt x="3150262" y="2639585"/>
                    <a:pt x="3132762" y="2657085"/>
                    <a:pt x="3111175" y="2657085"/>
                  </a:cubicBezTo>
                  <a:cubicBezTo>
                    <a:pt x="3089588" y="2657085"/>
                    <a:pt x="3072088" y="2639585"/>
                    <a:pt x="3072088" y="2617997"/>
                  </a:cubicBezTo>
                  <a:cubicBezTo>
                    <a:pt x="3072088" y="2596410"/>
                    <a:pt x="3089588" y="2578910"/>
                    <a:pt x="3111175" y="2578910"/>
                  </a:cubicBezTo>
                  <a:close/>
                  <a:moveTo>
                    <a:pt x="3018901" y="2578910"/>
                  </a:moveTo>
                  <a:cubicBezTo>
                    <a:pt x="3040488" y="2578910"/>
                    <a:pt x="3057988" y="2596410"/>
                    <a:pt x="3057988" y="2617997"/>
                  </a:cubicBezTo>
                  <a:cubicBezTo>
                    <a:pt x="3057988" y="2639585"/>
                    <a:pt x="3040488" y="2657085"/>
                    <a:pt x="3018901" y="2657085"/>
                  </a:cubicBezTo>
                  <a:cubicBezTo>
                    <a:pt x="2997313" y="2657085"/>
                    <a:pt x="2979813" y="2639585"/>
                    <a:pt x="2979813" y="2617997"/>
                  </a:cubicBezTo>
                  <a:cubicBezTo>
                    <a:pt x="2979813" y="2596410"/>
                    <a:pt x="2997313" y="2578910"/>
                    <a:pt x="3018901" y="2578910"/>
                  </a:cubicBezTo>
                  <a:close/>
                  <a:moveTo>
                    <a:pt x="2924262" y="2578910"/>
                  </a:moveTo>
                  <a:cubicBezTo>
                    <a:pt x="2945849" y="2578910"/>
                    <a:pt x="2963349" y="2596410"/>
                    <a:pt x="2963349" y="2617997"/>
                  </a:cubicBezTo>
                  <a:cubicBezTo>
                    <a:pt x="2963349" y="2639585"/>
                    <a:pt x="2945849" y="2657085"/>
                    <a:pt x="2924262" y="2657085"/>
                  </a:cubicBezTo>
                  <a:cubicBezTo>
                    <a:pt x="2902675" y="2657085"/>
                    <a:pt x="2885175" y="2639585"/>
                    <a:pt x="2885175" y="2617997"/>
                  </a:cubicBezTo>
                  <a:cubicBezTo>
                    <a:pt x="2885175" y="2596410"/>
                    <a:pt x="2902675" y="2578910"/>
                    <a:pt x="2924262" y="2578910"/>
                  </a:cubicBezTo>
                  <a:close/>
                  <a:moveTo>
                    <a:pt x="2831987" y="2578910"/>
                  </a:moveTo>
                  <a:cubicBezTo>
                    <a:pt x="2853574" y="2578910"/>
                    <a:pt x="2871074" y="2596410"/>
                    <a:pt x="2871074" y="2617997"/>
                  </a:cubicBezTo>
                  <a:cubicBezTo>
                    <a:pt x="2871074" y="2639585"/>
                    <a:pt x="2853574" y="2657085"/>
                    <a:pt x="2831987" y="2657085"/>
                  </a:cubicBezTo>
                  <a:cubicBezTo>
                    <a:pt x="2810400" y="2657085"/>
                    <a:pt x="2792900" y="2639585"/>
                    <a:pt x="2792900" y="2617997"/>
                  </a:cubicBezTo>
                  <a:cubicBezTo>
                    <a:pt x="2792900" y="2596410"/>
                    <a:pt x="2810400" y="2578910"/>
                    <a:pt x="2831987" y="2578910"/>
                  </a:cubicBezTo>
                  <a:close/>
                  <a:moveTo>
                    <a:pt x="1798047" y="2578910"/>
                  </a:moveTo>
                  <a:cubicBezTo>
                    <a:pt x="1819637" y="2578910"/>
                    <a:pt x="1837133" y="2596410"/>
                    <a:pt x="1837133" y="2617997"/>
                  </a:cubicBezTo>
                  <a:cubicBezTo>
                    <a:pt x="1837133" y="2639585"/>
                    <a:pt x="1819637" y="2657085"/>
                    <a:pt x="1798047" y="2657085"/>
                  </a:cubicBezTo>
                  <a:cubicBezTo>
                    <a:pt x="1776460" y="2657085"/>
                    <a:pt x="1758959" y="2639585"/>
                    <a:pt x="1758959" y="2617997"/>
                  </a:cubicBezTo>
                  <a:cubicBezTo>
                    <a:pt x="1758959" y="2596410"/>
                    <a:pt x="1776460" y="2578910"/>
                    <a:pt x="1798047" y="2578910"/>
                  </a:cubicBezTo>
                  <a:close/>
                  <a:moveTo>
                    <a:pt x="1703409" y="2578910"/>
                  </a:moveTo>
                  <a:cubicBezTo>
                    <a:pt x="1724994" y="2578910"/>
                    <a:pt x="1742497" y="2596410"/>
                    <a:pt x="1742497" y="2617997"/>
                  </a:cubicBezTo>
                  <a:cubicBezTo>
                    <a:pt x="1742497" y="2639585"/>
                    <a:pt x="1724994" y="2657085"/>
                    <a:pt x="1703409" y="2657085"/>
                  </a:cubicBezTo>
                  <a:cubicBezTo>
                    <a:pt x="1681822" y="2657085"/>
                    <a:pt x="1664323" y="2639585"/>
                    <a:pt x="1664323" y="2617997"/>
                  </a:cubicBezTo>
                  <a:cubicBezTo>
                    <a:pt x="1664323" y="2596410"/>
                    <a:pt x="1681822" y="2578910"/>
                    <a:pt x="1703409" y="2578910"/>
                  </a:cubicBezTo>
                  <a:close/>
                  <a:moveTo>
                    <a:pt x="1611131" y="2578910"/>
                  </a:moveTo>
                  <a:cubicBezTo>
                    <a:pt x="1632719" y="2578910"/>
                    <a:pt x="1650221" y="2596410"/>
                    <a:pt x="1650221" y="2617997"/>
                  </a:cubicBezTo>
                  <a:cubicBezTo>
                    <a:pt x="1650221" y="2639585"/>
                    <a:pt x="1632719" y="2657085"/>
                    <a:pt x="1611131" y="2657085"/>
                  </a:cubicBezTo>
                  <a:cubicBezTo>
                    <a:pt x="1589557" y="2657085"/>
                    <a:pt x="1572058" y="2639585"/>
                    <a:pt x="1572058" y="2617997"/>
                  </a:cubicBezTo>
                  <a:cubicBezTo>
                    <a:pt x="1572058" y="2596410"/>
                    <a:pt x="1589557" y="2578910"/>
                    <a:pt x="1611131" y="2578910"/>
                  </a:cubicBezTo>
                  <a:close/>
                  <a:moveTo>
                    <a:pt x="1516504" y="2578910"/>
                  </a:moveTo>
                  <a:cubicBezTo>
                    <a:pt x="1538092" y="2578910"/>
                    <a:pt x="1555592" y="2596410"/>
                    <a:pt x="1555592" y="2617997"/>
                  </a:cubicBezTo>
                  <a:cubicBezTo>
                    <a:pt x="1555592" y="2639585"/>
                    <a:pt x="1538092" y="2657085"/>
                    <a:pt x="1516504" y="2657085"/>
                  </a:cubicBezTo>
                  <a:cubicBezTo>
                    <a:pt x="1494917" y="2657085"/>
                    <a:pt x="1477417" y="2639585"/>
                    <a:pt x="1477417" y="2617997"/>
                  </a:cubicBezTo>
                  <a:cubicBezTo>
                    <a:pt x="1477417" y="2596410"/>
                    <a:pt x="1494917" y="2578910"/>
                    <a:pt x="1516504" y="2578910"/>
                  </a:cubicBezTo>
                  <a:close/>
                  <a:moveTo>
                    <a:pt x="1419499" y="2578910"/>
                  </a:moveTo>
                  <a:cubicBezTo>
                    <a:pt x="1441086" y="2578910"/>
                    <a:pt x="1458586" y="2596410"/>
                    <a:pt x="1458586" y="2617997"/>
                  </a:cubicBezTo>
                  <a:cubicBezTo>
                    <a:pt x="1458586" y="2639585"/>
                    <a:pt x="1441086" y="2657085"/>
                    <a:pt x="1419499" y="2657085"/>
                  </a:cubicBezTo>
                  <a:cubicBezTo>
                    <a:pt x="1397910" y="2657085"/>
                    <a:pt x="1380410" y="2639585"/>
                    <a:pt x="1380410" y="2617997"/>
                  </a:cubicBezTo>
                  <a:cubicBezTo>
                    <a:pt x="1380410" y="2596410"/>
                    <a:pt x="1397910" y="2578910"/>
                    <a:pt x="1419499" y="2578910"/>
                  </a:cubicBezTo>
                  <a:close/>
                  <a:moveTo>
                    <a:pt x="1329590" y="2578910"/>
                  </a:moveTo>
                  <a:cubicBezTo>
                    <a:pt x="1351176" y="2578910"/>
                    <a:pt x="1368677" y="2596410"/>
                    <a:pt x="1368677" y="2617997"/>
                  </a:cubicBezTo>
                  <a:cubicBezTo>
                    <a:pt x="1368677" y="2639585"/>
                    <a:pt x="1351176" y="2657085"/>
                    <a:pt x="1329590" y="2657085"/>
                  </a:cubicBezTo>
                  <a:cubicBezTo>
                    <a:pt x="1308004" y="2657085"/>
                    <a:pt x="1290504" y="2639585"/>
                    <a:pt x="1290504" y="2617997"/>
                  </a:cubicBezTo>
                  <a:cubicBezTo>
                    <a:pt x="1290504" y="2596410"/>
                    <a:pt x="1308004" y="2578910"/>
                    <a:pt x="1329590" y="2578910"/>
                  </a:cubicBezTo>
                  <a:close/>
                  <a:moveTo>
                    <a:pt x="1232588" y="2578910"/>
                  </a:moveTo>
                  <a:cubicBezTo>
                    <a:pt x="1254175" y="2578910"/>
                    <a:pt x="1271672" y="2596410"/>
                    <a:pt x="1271672" y="2617997"/>
                  </a:cubicBezTo>
                  <a:cubicBezTo>
                    <a:pt x="1271672" y="2639585"/>
                    <a:pt x="1254175" y="2657085"/>
                    <a:pt x="1232588" y="2657085"/>
                  </a:cubicBezTo>
                  <a:cubicBezTo>
                    <a:pt x="1211000" y="2657085"/>
                    <a:pt x="1193502" y="2639585"/>
                    <a:pt x="1193502" y="2617997"/>
                  </a:cubicBezTo>
                  <a:cubicBezTo>
                    <a:pt x="1193502" y="2596410"/>
                    <a:pt x="1211000" y="2578910"/>
                    <a:pt x="1232588" y="2578910"/>
                  </a:cubicBezTo>
                  <a:close/>
                  <a:moveTo>
                    <a:pt x="1142677" y="2578910"/>
                  </a:moveTo>
                  <a:cubicBezTo>
                    <a:pt x="1164265" y="2578910"/>
                    <a:pt x="1181764" y="2596410"/>
                    <a:pt x="1181764" y="2617997"/>
                  </a:cubicBezTo>
                  <a:cubicBezTo>
                    <a:pt x="1181764" y="2639585"/>
                    <a:pt x="1164265" y="2657085"/>
                    <a:pt x="1142677" y="2657085"/>
                  </a:cubicBezTo>
                  <a:cubicBezTo>
                    <a:pt x="1121088" y="2657085"/>
                    <a:pt x="1103588" y="2639585"/>
                    <a:pt x="1103588" y="2617997"/>
                  </a:cubicBezTo>
                  <a:cubicBezTo>
                    <a:pt x="1103588" y="2596410"/>
                    <a:pt x="1121088" y="2578910"/>
                    <a:pt x="1142677" y="2578910"/>
                  </a:cubicBezTo>
                  <a:close/>
                  <a:moveTo>
                    <a:pt x="1045667" y="2578910"/>
                  </a:moveTo>
                  <a:cubicBezTo>
                    <a:pt x="1067254" y="2578910"/>
                    <a:pt x="1084755" y="2596410"/>
                    <a:pt x="1084755" y="2617997"/>
                  </a:cubicBezTo>
                  <a:cubicBezTo>
                    <a:pt x="1084755" y="2639585"/>
                    <a:pt x="1067254" y="2657085"/>
                    <a:pt x="1045667" y="2657085"/>
                  </a:cubicBezTo>
                  <a:cubicBezTo>
                    <a:pt x="1024081" y="2657085"/>
                    <a:pt x="1006581" y="2639585"/>
                    <a:pt x="1006581" y="2617997"/>
                  </a:cubicBezTo>
                  <a:cubicBezTo>
                    <a:pt x="1006581" y="2596410"/>
                    <a:pt x="1024081" y="2578910"/>
                    <a:pt x="1045667" y="2578910"/>
                  </a:cubicBezTo>
                  <a:close/>
                  <a:moveTo>
                    <a:pt x="3300455" y="2486637"/>
                  </a:moveTo>
                  <a:cubicBezTo>
                    <a:pt x="3322043" y="2486637"/>
                    <a:pt x="3339543" y="2504137"/>
                    <a:pt x="3339543" y="2525724"/>
                  </a:cubicBezTo>
                  <a:cubicBezTo>
                    <a:pt x="3339543" y="2547311"/>
                    <a:pt x="3322043" y="2564811"/>
                    <a:pt x="3300455" y="2564811"/>
                  </a:cubicBezTo>
                  <a:cubicBezTo>
                    <a:pt x="3278868" y="2564811"/>
                    <a:pt x="3261368" y="2547311"/>
                    <a:pt x="3261368" y="2525724"/>
                  </a:cubicBezTo>
                  <a:cubicBezTo>
                    <a:pt x="3261368" y="2504137"/>
                    <a:pt x="3278868" y="2486637"/>
                    <a:pt x="3300455" y="2486637"/>
                  </a:cubicBezTo>
                  <a:close/>
                  <a:moveTo>
                    <a:pt x="3205815" y="2486637"/>
                  </a:moveTo>
                  <a:cubicBezTo>
                    <a:pt x="3227403" y="2486637"/>
                    <a:pt x="3244903" y="2504137"/>
                    <a:pt x="3244903" y="2525724"/>
                  </a:cubicBezTo>
                  <a:cubicBezTo>
                    <a:pt x="3244903" y="2547311"/>
                    <a:pt x="3227403" y="2564811"/>
                    <a:pt x="3205815" y="2564811"/>
                  </a:cubicBezTo>
                  <a:cubicBezTo>
                    <a:pt x="3184228" y="2564811"/>
                    <a:pt x="3166728" y="2547311"/>
                    <a:pt x="3166728" y="2525724"/>
                  </a:cubicBezTo>
                  <a:cubicBezTo>
                    <a:pt x="3166728" y="2504137"/>
                    <a:pt x="3184228" y="2486637"/>
                    <a:pt x="3205815" y="2486637"/>
                  </a:cubicBezTo>
                  <a:close/>
                  <a:moveTo>
                    <a:pt x="3111175" y="2486637"/>
                  </a:moveTo>
                  <a:cubicBezTo>
                    <a:pt x="3132762" y="2486637"/>
                    <a:pt x="3150262" y="2504137"/>
                    <a:pt x="3150262" y="2525724"/>
                  </a:cubicBezTo>
                  <a:cubicBezTo>
                    <a:pt x="3150262" y="2547311"/>
                    <a:pt x="3132762" y="2564811"/>
                    <a:pt x="3111175" y="2564811"/>
                  </a:cubicBezTo>
                  <a:cubicBezTo>
                    <a:pt x="3089588" y="2564811"/>
                    <a:pt x="3072088" y="2547311"/>
                    <a:pt x="3072088" y="2525724"/>
                  </a:cubicBezTo>
                  <a:cubicBezTo>
                    <a:pt x="3072088" y="2504137"/>
                    <a:pt x="3089588" y="2486637"/>
                    <a:pt x="3111175" y="2486637"/>
                  </a:cubicBezTo>
                  <a:close/>
                  <a:moveTo>
                    <a:pt x="3018901" y="2486637"/>
                  </a:moveTo>
                  <a:cubicBezTo>
                    <a:pt x="3040488" y="2486637"/>
                    <a:pt x="3057988" y="2504137"/>
                    <a:pt x="3057988" y="2525724"/>
                  </a:cubicBezTo>
                  <a:cubicBezTo>
                    <a:pt x="3057988" y="2547311"/>
                    <a:pt x="3040488" y="2564811"/>
                    <a:pt x="3018901" y="2564811"/>
                  </a:cubicBezTo>
                  <a:cubicBezTo>
                    <a:pt x="2997313" y="2564811"/>
                    <a:pt x="2979813" y="2547311"/>
                    <a:pt x="2979813" y="2525724"/>
                  </a:cubicBezTo>
                  <a:cubicBezTo>
                    <a:pt x="2979813" y="2504137"/>
                    <a:pt x="2997313" y="2486637"/>
                    <a:pt x="3018901" y="2486637"/>
                  </a:cubicBezTo>
                  <a:close/>
                  <a:moveTo>
                    <a:pt x="2924262" y="2486637"/>
                  </a:moveTo>
                  <a:cubicBezTo>
                    <a:pt x="2945849" y="2486637"/>
                    <a:pt x="2963349" y="2504137"/>
                    <a:pt x="2963349" y="2525724"/>
                  </a:cubicBezTo>
                  <a:cubicBezTo>
                    <a:pt x="2963349" y="2547311"/>
                    <a:pt x="2945849" y="2564811"/>
                    <a:pt x="2924262" y="2564811"/>
                  </a:cubicBezTo>
                  <a:cubicBezTo>
                    <a:pt x="2902675" y="2564811"/>
                    <a:pt x="2885175" y="2547311"/>
                    <a:pt x="2885175" y="2525724"/>
                  </a:cubicBezTo>
                  <a:cubicBezTo>
                    <a:pt x="2885175" y="2504137"/>
                    <a:pt x="2902675" y="2486637"/>
                    <a:pt x="2924262" y="2486637"/>
                  </a:cubicBezTo>
                  <a:close/>
                  <a:moveTo>
                    <a:pt x="2831987" y="2486637"/>
                  </a:moveTo>
                  <a:cubicBezTo>
                    <a:pt x="2853574" y="2486637"/>
                    <a:pt x="2871074" y="2504137"/>
                    <a:pt x="2871074" y="2525724"/>
                  </a:cubicBezTo>
                  <a:cubicBezTo>
                    <a:pt x="2871074" y="2547311"/>
                    <a:pt x="2853574" y="2564811"/>
                    <a:pt x="2831987" y="2564811"/>
                  </a:cubicBezTo>
                  <a:cubicBezTo>
                    <a:pt x="2810400" y="2564811"/>
                    <a:pt x="2792900" y="2547311"/>
                    <a:pt x="2792900" y="2525724"/>
                  </a:cubicBezTo>
                  <a:cubicBezTo>
                    <a:pt x="2792900" y="2504137"/>
                    <a:pt x="2810400" y="2486637"/>
                    <a:pt x="2831987" y="2486637"/>
                  </a:cubicBezTo>
                  <a:close/>
                  <a:moveTo>
                    <a:pt x="1798047" y="2486637"/>
                  </a:moveTo>
                  <a:cubicBezTo>
                    <a:pt x="1819637" y="2486637"/>
                    <a:pt x="1837133" y="2504137"/>
                    <a:pt x="1837133" y="2525724"/>
                  </a:cubicBezTo>
                  <a:cubicBezTo>
                    <a:pt x="1837133" y="2547311"/>
                    <a:pt x="1819637" y="2564811"/>
                    <a:pt x="1798047" y="2564811"/>
                  </a:cubicBezTo>
                  <a:cubicBezTo>
                    <a:pt x="1776460" y="2564811"/>
                    <a:pt x="1758962" y="2547311"/>
                    <a:pt x="1758962" y="2525724"/>
                  </a:cubicBezTo>
                  <a:cubicBezTo>
                    <a:pt x="1758962" y="2504137"/>
                    <a:pt x="1776460" y="2486637"/>
                    <a:pt x="1798047" y="2486637"/>
                  </a:cubicBezTo>
                  <a:close/>
                  <a:moveTo>
                    <a:pt x="1703410" y="2486637"/>
                  </a:moveTo>
                  <a:cubicBezTo>
                    <a:pt x="1724996" y="2486637"/>
                    <a:pt x="1742497" y="2504137"/>
                    <a:pt x="1742497" y="2525724"/>
                  </a:cubicBezTo>
                  <a:cubicBezTo>
                    <a:pt x="1742497" y="2547311"/>
                    <a:pt x="1724996" y="2564811"/>
                    <a:pt x="1703410" y="2564811"/>
                  </a:cubicBezTo>
                  <a:cubicBezTo>
                    <a:pt x="1681822" y="2564811"/>
                    <a:pt x="1664323" y="2547311"/>
                    <a:pt x="1664323" y="2525724"/>
                  </a:cubicBezTo>
                  <a:cubicBezTo>
                    <a:pt x="1664323" y="2504137"/>
                    <a:pt x="1681822" y="2486637"/>
                    <a:pt x="1703410" y="2486637"/>
                  </a:cubicBezTo>
                  <a:close/>
                  <a:moveTo>
                    <a:pt x="1611133" y="2486637"/>
                  </a:moveTo>
                  <a:cubicBezTo>
                    <a:pt x="1632721" y="2486637"/>
                    <a:pt x="1650221" y="2504137"/>
                    <a:pt x="1650221" y="2525724"/>
                  </a:cubicBezTo>
                  <a:cubicBezTo>
                    <a:pt x="1650221" y="2547311"/>
                    <a:pt x="1632721" y="2564811"/>
                    <a:pt x="1611133" y="2564811"/>
                  </a:cubicBezTo>
                  <a:cubicBezTo>
                    <a:pt x="1589559" y="2564811"/>
                    <a:pt x="1572059" y="2547311"/>
                    <a:pt x="1572059" y="2525724"/>
                  </a:cubicBezTo>
                  <a:cubicBezTo>
                    <a:pt x="1572059" y="2504137"/>
                    <a:pt x="1589559" y="2486637"/>
                    <a:pt x="1611133" y="2486637"/>
                  </a:cubicBezTo>
                  <a:close/>
                  <a:moveTo>
                    <a:pt x="1516507" y="2486637"/>
                  </a:moveTo>
                  <a:cubicBezTo>
                    <a:pt x="1538093" y="2486637"/>
                    <a:pt x="1555594" y="2504137"/>
                    <a:pt x="1555594" y="2525724"/>
                  </a:cubicBezTo>
                  <a:cubicBezTo>
                    <a:pt x="1555594" y="2547311"/>
                    <a:pt x="1538093" y="2564811"/>
                    <a:pt x="1516507" y="2564811"/>
                  </a:cubicBezTo>
                  <a:cubicBezTo>
                    <a:pt x="1494919" y="2564811"/>
                    <a:pt x="1477419" y="2547311"/>
                    <a:pt x="1477419" y="2525724"/>
                  </a:cubicBezTo>
                  <a:cubicBezTo>
                    <a:pt x="1477419" y="2504137"/>
                    <a:pt x="1494919" y="2486637"/>
                    <a:pt x="1516507" y="2486637"/>
                  </a:cubicBezTo>
                  <a:close/>
                  <a:moveTo>
                    <a:pt x="1419502" y="2486637"/>
                  </a:moveTo>
                  <a:cubicBezTo>
                    <a:pt x="1441088" y="2486637"/>
                    <a:pt x="1458588" y="2504137"/>
                    <a:pt x="1458588" y="2525724"/>
                  </a:cubicBezTo>
                  <a:cubicBezTo>
                    <a:pt x="1458588" y="2547311"/>
                    <a:pt x="1441088" y="2564811"/>
                    <a:pt x="1419502" y="2564811"/>
                  </a:cubicBezTo>
                  <a:cubicBezTo>
                    <a:pt x="1397913" y="2564811"/>
                    <a:pt x="1380412" y="2547311"/>
                    <a:pt x="1380412" y="2525724"/>
                  </a:cubicBezTo>
                  <a:cubicBezTo>
                    <a:pt x="1380412" y="2504137"/>
                    <a:pt x="1397913" y="2486637"/>
                    <a:pt x="1419502" y="2486637"/>
                  </a:cubicBezTo>
                  <a:close/>
                  <a:moveTo>
                    <a:pt x="1329592" y="2486637"/>
                  </a:moveTo>
                  <a:cubicBezTo>
                    <a:pt x="1351178" y="2486637"/>
                    <a:pt x="1368679" y="2504137"/>
                    <a:pt x="1368679" y="2525724"/>
                  </a:cubicBezTo>
                  <a:cubicBezTo>
                    <a:pt x="1368679" y="2547311"/>
                    <a:pt x="1351178" y="2564811"/>
                    <a:pt x="1329592" y="2564811"/>
                  </a:cubicBezTo>
                  <a:cubicBezTo>
                    <a:pt x="1308006" y="2564811"/>
                    <a:pt x="1290506" y="2547311"/>
                    <a:pt x="1290506" y="2525724"/>
                  </a:cubicBezTo>
                  <a:cubicBezTo>
                    <a:pt x="1290506" y="2504137"/>
                    <a:pt x="1308006" y="2486637"/>
                    <a:pt x="1329592" y="2486637"/>
                  </a:cubicBezTo>
                  <a:close/>
                  <a:moveTo>
                    <a:pt x="1232589" y="2486637"/>
                  </a:moveTo>
                  <a:cubicBezTo>
                    <a:pt x="1254178" y="2486637"/>
                    <a:pt x="1271673" y="2504137"/>
                    <a:pt x="1271673" y="2525724"/>
                  </a:cubicBezTo>
                  <a:cubicBezTo>
                    <a:pt x="1271673" y="2547311"/>
                    <a:pt x="1254178" y="2564811"/>
                    <a:pt x="1232589" y="2564811"/>
                  </a:cubicBezTo>
                  <a:cubicBezTo>
                    <a:pt x="1211001" y="2564811"/>
                    <a:pt x="1193504" y="2547311"/>
                    <a:pt x="1193504" y="2525724"/>
                  </a:cubicBezTo>
                  <a:cubicBezTo>
                    <a:pt x="1193504" y="2504137"/>
                    <a:pt x="1211001" y="2486637"/>
                    <a:pt x="1232589" y="2486637"/>
                  </a:cubicBezTo>
                  <a:close/>
                  <a:moveTo>
                    <a:pt x="1142679" y="2486637"/>
                  </a:moveTo>
                  <a:cubicBezTo>
                    <a:pt x="1164267" y="2486637"/>
                    <a:pt x="1181766" y="2504137"/>
                    <a:pt x="1181766" y="2525724"/>
                  </a:cubicBezTo>
                  <a:cubicBezTo>
                    <a:pt x="1181766" y="2547311"/>
                    <a:pt x="1164267" y="2564811"/>
                    <a:pt x="1142679" y="2564811"/>
                  </a:cubicBezTo>
                  <a:cubicBezTo>
                    <a:pt x="1121091" y="2564811"/>
                    <a:pt x="1103589" y="2547311"/>
                    <a:pt x="1103589" y="2525724"/>
                  </a:cubicBezTo>
                  <a:cubicBezTo>
                    <a:pt x="1103589" y="2504137"/>
                    <a:pt x="1121091" y="2486637"/>
                    <a:pt x="1142679" y="2486637"/>
                  </a:cubicBezTo>
                  <a:close/>
                  <a:moveTo>
                    <a:pt x="1045669" y="2486637"/>
                  </a:moveTo>
                  <a:cubicBezTo>
                    <a:pt x="1067255" y="2486637"/>
                    <a:pt x="1084757" y="2504137"/>
                    <a:pt x="1084757" y="2525724"/>
                  </a:cubicBezTo>
                  <a:cubicBezTo>
                    <a:pt x="1084757" y="2547311"/>
                    <a:pt x="1067255" y="2564811"/>
                    <a:pt x="1045669" y="2564811"/>
                  </a:cubicBezTo>
                  <a:cubicBezTo>
                    <a:pt x="1024083" y="2564811"/>
                    <a:pt x="1006583" y="2547311"/>
                    <a:pt x="1006583" y="2525724"/>
                  </a:cubicBezTo>
                  <a:cubicBezTo>
                    <a:pt x="1006583" y="2504137"/>
                    <a:pt x="1024083" y="2486637"/>
                    <a:pt x="1045669" y="2486637"/>
                  </a:cubicBezTo>
                  <a:close/>
                  <a:moveTo>
                    <a:pt x="951032" y="2486637"/>
                  </a:moveTo>
                  <a:cubicBezTo>
                    <a:pt x="972619" y="2486637"/>
                    <a:pt x="990118" y="2504137"/>
                    <a:pt x="990118" y="2525724"/>
                  </a:cubicBezTo>
                  <a:cubicBezTo>
                    <a:pt x="990118" y="2547311"/>
                    <a:pt x="972619" y="2564811"/>
                    <a:pt x="951032" y="2564811"/>
                  </a:cubicBezTo>
                  <a:cubicBezTo>
                    <a:pt x="929446" y="2564811"/>
                    <a:pt x="911947" y="2547311"/>
                    <a:pt x="911947" y="2525724"/>
                  </a:cubicBezTo>
                  <a:cubicBezTo>
                    <a:pt x="911947" y="2504137"/>
                    <a:pt x="929446" y="2486637"/>
                    <a:pt x="951032" y="2486637"/>
                  </a:cubicBezTo>
                  <a:close/>
                  <a:moveTo>
                    <a:pt x="3392730" y="2401461"/>
                  </a:moveTo>
                  <a:cubicBezTo>
                    <a:pt x="3414317" y="2401461"/>
                    <a:pt x="3431817" y="2418961"/>
                    <a:pt x="3431817" y="2440548"/>
                  </a:cubicBezTo>
                  <a:cubicBezTo>
                    <a:pt x="3431817" y="2462135"/>
                    <a:pt x="3414317" y="2479635"/>
                    <a:pt x="3392730" y="2479635"/>
                  </a:cubicBezTo>
                  <a:cubicBezTo>
                    <a:pt x="3371143" y="2479635"/>
                    <a:pt x="3353643" y="2462135"/>
                    <a:pt x="3353643" y="2440548"/>
                  </a:cubicBezTo>
                  <a:cubicBezTo>
                    <a:pt x="3353643" y="2418961"/>
                    <a:pt x="3371143" y="2401461"/>
                    <a:pt x="3392730" y="2401461"/>
                  </a:cubicBezTo>
                  <a:close/>
                  <a:moveTo>
                    <a:pt x="3300455" y="2401461"/>
                  </a:moveTo>
                  <a:cubicBezTo>
                    <a:pt x="3322043" y="2401461"/>
                    <a:pt x="3339543" y="2418961"/>
                    <a:pt x="3339543" y="2440548"/>
                  </a:cubicBezTo>
                  <a:cubicBezTo>
                    <a:pt x="3339543" y="2462135"/>
                    <a:pt x="3322043" y="2479635"/>
                    <a:pt x="3300455" y="2479635"/>
                  </a:cubicBezTo>
                  <a:cubicBezTo>
                    <a:pt x="3278868" y="2479635"/>
                    <a:pt x="3261368" y="2462135"/>
                    <a:pt x="3261368" y="2440548"/>
                  </a:cubicBezTo>
                  <a:cubicBezTo>
                    <a:pt x="3261368" y="2418961"/>
                    <a:pt x="3278868" y="2401461"/>
                    <a:pt x="3300455" y="2401461"/>
                  </a:cubicBezTo>
                  <a:close/>
                  <a:moveTo>
                    <a:pt x="3205815" y="2401461"/>
                  </a:moveTo>
                  <a:cubicBezTo>
                    <a:pt x="3227403" y="2401461"/>
                    <a:pt x="3244903" y="2418961"/>
                    <a:pt x="3244903" y="2440548"/>
                  </a:cubicBezTo>
                  <a:cubicBezTo>
                    <a:pt x="3244903" y="2462135"/>
                    <a:pt x="3227403" y="2479635"/>
                    <a:pt x="3205815" y="2479635"/>
                  </a:cubicBezTo>
                  <a:cubicBezTo>
                    <a:pt x="3184228" y="2479635"/>
                    <a:pt x="3166728" y="2462135"/>
                    <a:pt x="3166728" y="2440548"/>
                  </a:cubicBezTo>
                  <a:cubicBezTo>
                    <a:pt x="3166728" y="2418961"/>
                    <a:pt x="3184228" y="2401461"/>
                    <a:pt x="3205815" y="2401461"/>
                  </a:cubicBezTo>
                  <a:close/>
                  <a:moveTo>
                    <a:pt x="3111175" y="2401461"/>
                  </a:moveTo>
                  <a:cubicBezTo>
                    <a:pt x="3132762" y="2401461"/>
                    <a:pt x="3150262" y="2418961"/>
                    <a:pt x="3150262" y="2440548"/>
                  </a:cubicBezTo>
                  <a:cubicBezTo>
                    <a:pt x="3150262" y="2462135"/>
                    <a:pt x="3132762" y="2479635"/>
                    <a:pt x="3111175" y="2479635"/>
                  </a:cubicBezTo>
                  <a:cubicBezTo>
                    <a:pt x="3089588" y="2479635"/>
                    <a:pt x="3072088" y="2462135"/>
                    <a:pt x="3072088" y="2440548"/>
                  </a:cubicBezTo>
                  <a:cubicBezTo>
                    <a:pt x="3072088" y="2418961"/>
                    <a:pt x="3089588" y="2401461"/>
                    <a:pt x="3111175" y="2401461"/>
                  </a:cubicBezTo>
                  <a:close/>
                  <a:moveTo>
                    <a:pt x="3018901" y="2401461"/>
                  </a:moveTo>
                  <a:cubicBezTo>
                    <a:pt x="3040488" y="2401461"/>
                    <a:pt x="3057988" y="2418961"/>
                    <a:pt x="3057988" y="2440548"/>
                  </a:cubicBezTo>
                  <a:cubicBezTo>
                    <a:pt x="3057988" y="2462135"/>
                    <a:pt x="3040488" y="2479635"/>
                    <a:pt x="3018901" y="2479635"/>
                  </a:cubicBezTo>
                  <a:cubicBezTo>
                    <a:pt x="2997313" y="2479635"/>
                    <a:pt x="2979813" y="2462135"/>
                    <a:pt x="2979813" y="2440548"/>
                  </a:cubicBezTo>
                  <a:cubicBezTo>
                    <a:pt x="2979813" y="2418961"/>
                    <a:pt x="2997313" y="2401461"/>
                    <a:pt x="3018901" y="2401461"/>
                  </a:cubicBezTo>
                  <a:close/>
                  <a:moveTo>
                    <a:pt x="2924262" y="2401461"/>
                  </a:moveTo>
                  <a:cubicBezTo>
                    <a:pt x="2945849" y="2401461"/>
                    <a:pt x="2963349" y="2418961"/>
                    <a:pt x="2963349" y="2440548"/>
                  </a:cubicBezTo>
                  <a:cubicBezTo>
                    <a:pt x="2963349" y="2462135"/>
                    <a:pt x="2945849" y="2479635"/>
                    <a:pt x="2924262" y="2479635"/>
                  </a:cubicBezTo>
                  <a:cubicBezTo>
                    <a:pt x="2902675" y="2479635"/>
                    <a:pt x="2885175" y="2462135"/>
                    <a:pt x="2885175" y="2440548"/>
                  </a:cubicBezTo>
                  <a:cubicBezTo>
                    <a:pt x="2885175" y="2418961"/>
                    <a:pt x="2902675" y="2401461"/>
                    <a:pt x="2924262" y="2401461"/>
                  </a:cubicBezTo>
                  <a:close/>
                  <a:moveTo>
                    <a:pt x="2831987" y="2401461"/>
                  </a:moveTo>
                  <a:cubicBezTo>
                    <a:pt x="2853574" y="2401461"/>
                    <a:pt x="2871074" y="2418961"/>
                    <a:pt x="2871074" y="2440548"/>
                  </a:cubicBezTo>
                  <a:cubicBezTo>
                    <a:pt x="2871074" y="2462135"/>
                    <a:pt x="2853574" y="2479635"/>
                    <a:pt x="2831987" y="2479635"/>
                  </a:cubicBezTo>
                  <a:cubicBezTo>
                    <a:pt x="2810400" y="2479635"/>
                    <a:pt x="2792900" y="2462135"/>
                    <a:pt x="2792900" y="2440548"/>
                  </a:cubicBezTo>
                  <a:cubicBezTo>
                    <a:pt x="2792900" y="2418961"/>
                    <a:pt x="2810400" y="2401461"/>
                    <a:pt x="2831987" y="2401461"/>
                  </a:cubicBezTo>
                  <a:close/>
                  <a:moveTo>
                    <a:pt x="2737353" y="2401461"/>
                  </a:moveTo>
                  <a:cubicBezTo>
                    <a:pt x="2758934" y="2401461"/>
                    <a:pt x="2776434" y="2418961"/>
                    <a:pt x="2776434" y="2440548"/>
                  </a:cubicBezTo>
                  <a:cubicBezTo>
                    <a:pt x="2776434" y="2462135"/>
                    <a:pt x="2758934" y="2479635"/>
                    <a:pt x="2737353" y="2479635"/>
                  </a:cubicBezTo>
                  <a:cubicBezTo>
                    <a:pt x="2715763" y="2479635"/>
                    <a:pt x="2698263" y="2462135"/>
                    <a:pt x="2698263" y="2440548"/>
                  </a:cubicBezTo>
                  <a:cubicBezTo>
                    <a:pt x="2698263" y="2418961"/>
                    <a:pt x="2715763" y="2401461"/>
                    <a:pt x="2737353" y="2401461"/>
                  </a:cubicBezTo>
                  <a:close/>
                  <a:moveTo>
                    <a:pt x="1611133" y="2401461"/>
                  </a:moveTo>
                  <a:cubicBezTo>
                    <a:pt x="1632721" y="2401461"/>
                    <a:pt x="1650223" y="2418961"/>
                    <a:pt x="1650223" y="2440548"/>
                  </a:cubicBezTo>
                  <a:cubicBezTo>
                    <a:pt x="1650223" y="2462135"/>
                    <a:pt x="1632721" y="2479635"/>
                    <a:pt x="1611133" y="2479635"/>
                  </a:cubicBezTo>
                  <a:cubicBezTo>
                    <a:pt x="1589561" y="2479635"/>
                    <a:pt x="1572061" y="2462135"/>
                    <a:pt x="1572061" y="2440548"/>
                  </a:cubicBezTo>
                  <a:cubicBezTo>
                    <a:pt x="1572061" y="2418961"/>
                    <a:pt x="1589561" y="2401461"/>
                    <a:pt x="1611133" y="2401461"/>
                  </a:cubicBezTo>
                  <a:close/>
                  <a:moveTo>
                    <a:pt x="1516509" y="2401461"/>
                  </a:moveTo>
                  <a:cubicBezTo>
                    <a:pt x="1538095" y="2401461"/>
                    <a:pt x="1555596" y="2418961"/>
                    <a:pt x="1555596" y="2440548"/>
                  </a:cubicBezTo>
                  <a:cubicBezTo>
                    <a:pt x="1555596" y="2462135"/>
                    <a:pt x="1538095" y="2479635"/>
                    <a:pt x="1516509" y="2479635"/>
                  </a:cubicBezTo>
                  <a:cubicBezTo>
                    <a:pt x="1494921" y="2479635"/>
                    <a:pt x="1477421" y="2462135"/>
                    <a:pt x="1477421" y="2440548"/>
                  </a:cubicBezTo>
                  <a:cubicBezTo>
                    <a:pt x="1477421" y="2418961"/>
                    <a:pt x="1494921" y="2401461"/>
                    <a:pt x="1516509" y="2401461"/>
                  </a:cubicBezTo>
                  <a:close/>
                  <a:moveTo>
                    <a:pt x="1419503" y="2401461"/>
                  </a:moveTo>
                  <a:cubicBezTo>
                    <a:pt x="1441089" y="2401461"/>
                    <a:pt x="1458589" y="2418961"/>
                    <a:pt x="1458589" y="2440548"/>
                  </a:cubicBezTo>
                  <a:cubicBezTo>
                    <a:pt x="1458589" y="2462135"/>
                    <a:pt x="1441089" y="2479635"/>
                    <a:pt x="1419503" y="2479635"/>
                  </a:cubicBezTo>
                  <a:cubicBezTo>
                    <a:pt x="1397914" y="2479635"/>
                    <a:pt x="1380413" y="2462135"/>
                    <a:pt x="1380413" y="2440548"/>
                  </a:cubicBezTo>
                  <a:cubicBezTo>
                    <a:pt x="1380413" y="2418961"/>
                    <a:pt x="1397914" y="2401461"/>
                    <a:pt x="1419503" y="2401461"/>
                  </a:cubicBezTo>
                  <a:close/>
                  <a:moveTo>
                    <a:pt x="1329593" y="2401461"/>
                  </a:moveTo>
                  <a:cubicBezTo>
                    <a:pt x="1351180" y="2401461"/>
                    <a:pt x="1368682" y="2418961"/>
                    <a:pt x="1368682" y="2440548"/>
                  </a:cubicBezTo>
                  <a:cubicBezTo>
                    <a:pt x="1368682" y="2462135"/>
                    <a:pt x="1351180" y="2479635"/>
                    <a:pt x="1329593" y="2479635"/>
                  </a:cubicBezTo>
                  <a:cubicBezTo>
                    <a:pt x="1308007" y="2479635"/>
                    <a:pt x="1290509" y="2462135"/>
                    <a:pt x="1290509" y="2440548"/>
                  </a:cubicBezTo>
                  <a:cubicBezTo>
                    <a:pt x="1290509" y="2418961"/>
                    <a:pt x="1308007" y="2401461"/>
                    <a:pt x="1329593" y="2401461"/>
                  </a:cubicBezTo>
                  <a:close/>
                  <a:moveTo>
                    <a:pt x="1232592" y="2401461"/>
                  </a:moveTo>
                  <a:cubicBezTo>
                    <a:pt x="1254179" y="2401461"/>
                    <a:pt x="1271676" y="2418961"/>
                    <a:pt x="1271676" y="2440548"/>
                  </a:cubicBezTo>
                  <a:cubicBezTo>
                    <a:pt x="1271676" y="2462135"/>
                    <a:pt x="1254179" y="2479635"/>
                    <a:pt x="1232592" y="2479635"/>
                  </a:cubicBezTo>
                  <a:cubicBezTo>
                    <a:pt x="1211003" y="2479635"/>
                    <a:pt x="1193507" y="2462135"/>
                    <a:pt x="1193507" y="2440548"/>
                  </a:cubicBezTo>
                  <a:cubicBezTo>
                    <a:pt x="1193507" y="2418961"/>
                    <a:pt x="1211003" y="2401461"/>
                    <a:pt x="1232592" y="2401461"/>
                  </a:cubicBezTo>
                  <a:close/>
                  <a:moveTo>
                    <a:pt x="1142682" y="2401461"/>
                  </a:moveTo>
                  <a:cubicBezTo>
                    <a:pt x="1164271" y="2401461"/>
                    <a:pt x="1181770" y="2418961"/>
                    <a:pt x="1181770" y="2440548"/>
                  </a:cubicBezTo>
                  <a:cubicBezTo>
                    <a:pt x="1181770" y="2462135"/>
                    <a:pt x="1164271" y="2479635"/>
                    <a:pt x="1142682" y="2479635"/>
                  </a:cubicBezTo>
                  <a:cubicBezTo>
                    <a:pt x="1121093" y="2479635"/>
                    <a:pt x="1103591" y="2462135"/>
                    <a:pt x="1103591" y="2440548"/>
                  </a:cubicBezTo>
                  <a:cubicBezTo>
                    <a:pt x="1103591" y="2418961"/>
                    <a:pt x="1121093" y="2401461"/>
                    <a:pt x="1142682" y="2401461"/>
                  </a:cubicBezTo>
                  <a:close/>
                  <a:moveTo>
                    <a:pt x="1045671" y="2401461"/>
                  </a:moveTo>
                  <a:cubicBezTo>
                    <a:pt x="1067258" y="2401461"/>
                    <a:pt x="1084758" y="2418961"/>
                    <a:pt x="1084758" y="2440548"/>
                  </a:cubicBezTo>
                  <a:cubicBezTo>
                    <a:pt x="1084758" y="2462135"/>
                    <a:pt x="1067258" y="2479635"/>
                    <a:pt x="1045671" y="2479635"/>
                  </a:cubicBezTo>
                  <a:cubicBezTo>
                    <a:pt x="1024084" y="2479635"/>
                    <a:pt x="1006585" y="2462135"/>
                    <a:pt x="1006585" y="2440548"/>
                  </a:cubicBezTo>
                  <a:cubicBezTo>
                    <a:pt x="1006585" y="2418961"/>
                    <a:pt x="1024084" y="2401461"/>
                    <a:pt x="1045671" y="2401461"/>
                  </a:cubicBezTo>
                  <a:close/>
                  <a:moveTo>
                    <a:pt x="951035" y="2401461"/>
                  </a:moveTo>
                  <a:cubicBezTo>
                    <a:pt x="972621" y="2401461"/>
                    <a:pt x="990120" y="2418961"/>
                    <a:pt x="990120" y="2440548"/>
                  </a:cubicBezTo>
                  <a:cubicBezTo>
                    <a:pt x="990120" y="2462135"/>
                    <a:pt x="972621" y="2479635"/>
                    <a:pt x="951035" y="2479635"/>
                  </a:cubicBezTo>
                  <a:cubicBezTo>
                    <a:pt x="929448" y="2479635"/>
                    <a:pt x="911949" y="2462135"/>
                    <a:pt x="911949" y="2440548"/>
                  </a:cubicBezTo>
                  <a:cubicBezTo>
                    <a:pt x="911949" y="2418961"/>
                    <a:pt x="929448" y="2401461"/>
                    <a:pt x="951035" y="2401461"/>
                  </a:cubicBezTo>
                  <a:close/>
                  <a:moveTo>
                    <a:pt x="3300457" y="2318653"/>
                  </a:moveTo>
                  <a:cubicBezTo>
                    <a:pt x="3322044" y="2318653"/>
                    <a:pt x="3339544" y="2336153"/>
                    <a:pt x="3339544" y="2357740"/>
                  </a:cubicBezTo>
                  <a:cubicBezTo>
                    <a:pt x="3339544" y="2379327"/>
                    <a:pt x="3322044" y="2396827"/>
                    <a:pt x="3300457" y="2396827"/>
                  </a:cubicBezTo>
                  <a:cubicBezTo>
                    <a:pt x="3278869" y="2396827"/>
                    <a:pt x="3261369" y="2379327"/>
                    <a:pt x="3261369" y="2357740"/>
                  </a:cubicBezTo>
                  <a:cubicBezTo>
                    <a:pt x="3261369" y="2336153"/>
                    <a:pt x="3278869" y="2318653"/>
                    <a:pt x="3300457" y="2318653"/>
                  </a:cubicBezTo>
                  <a:close/>
                  <a:moveTo>
                    <a:pt x="3205817" y="2318653"/>
                  </a:moveTo>
                  <a:cubicBezTo>
                    <a:pt x="3227404" y="2318653"/>
                    <a:pt x="3244904" y="2336153"/>
                    <a:pt x="3244904" y="2357740"/>
                  </a:cubicBezTo>
                  <a:cubicBezTo>
                    <a:pt x="3244904" y="2379327"/>
                    <a:pt x="3227404" y="2396827"/>
                    <a:pt x="3205817" y="2396827"/>
                  </a:cubicBezTo>
                  <a:cubicBezTo>
                    <a:pt x="3184229" y="2396827"/>
                    <a:pt x="3166729" y="2379327"/>
                    <a:pt x="3166729" y="2357740"/>
                  </a:cubicBezTo>
                  <a:cubicBezTo>
                    <a:pt x="3166729" y="2336153"/>
                    <a:pt x="3184229" y="2318653"/>
                    <a:pt x="3205817" y="2318653"/>
                  </a:cubicBezTo>
                  <a:close/>
                  <a:moveTo>
                    <a:pt x="3111177" y="2318653"/>
                  </a:moveTo>
                  <a:cubicBezTo>
                    <a:pt x="3132764" y="2318653"/>
                    <a:pt x="3150264" y="2336153"/>
                    <a:pt x="3150264" y="2357740"/>
                  </a:cubicBezTo>
                  <a:cubicBezTo>
                    <a:pt x="3150264" y="2379327"/>
                    <a:pt x="3132764" y="2396827"/>
                    <a:pt x="3111177" y="2396827"/>
                  </a:cubicBezTo>
                  <a:cubicBezTo>
                    <a:pt x="3089589" y="2396827"/>
                    <a:pt x="3072089" y="2379327"/>
                    <a:pt x="3072089" y="2357740"/>
                  </a:cubicBezTo>
                  <a:cubicBezTo>
                    <a:pt x="3072089" y="2336153"/>
                    <a:pt x="3089589" y="2318653"/>
                    <a:pt x="3111177" y="2318653"/>
                  </a:cubicBezTo>
                  <a:close/>
                  <a:moveTo>
                    <a:pt x="3018902" y="2318653"/>
                  </a:moveTo>
                  <a:cubicBezTo>
                    <a:pt x="3040489" y="2318653"/>
                    <a:pt x="3057989" y="2336153"/>
                    <a:pt x="3057989" y="2357740"/>
                  </a:cubicBezTo>
                  <a:cubicBezTo>
                    <a:pt x="3057989" y="2379327"/>
                    <a:pt x="3040489" y="2396827"/>
                    <a:pt x="3018902" y="2396827"/>
                  </a:cubicBezTo>
                  <a:cubicBezTo>
                    <a:pt x="2997315" y="2396827"/>
                    <a:pt x="2979815" y="2379327"/>
                    <a:pt x="2979815" y="2357740"/>
                  </a:cubicBezTo>
                  <a:cubicBezTo>
                    <a:pt x="2979815" y="2336153"/>
                    <a:pt x="2997315" y="2318653"/>
                    <a:pt x="3018902" y="2318653"/>
                  </a:cubicBezTo>
                  <a:close/>
                  <a:moveTo>
                    <a:pt x="2924263" y="2318653"/>
                  </a:moveTo>
                  <a:cubicBezTo>
                    <a:pt x="2945850" y="2318653"/>
                    <a:pt x="2963349" y="2336153"/>
                    <a:pt x="2963349" y="2357740"/>
                  </a:cubicBezTo>
                  <a:cubicBezTo>
                    <a:pt x="2963349" y="2379327"/>
                    <a:pt x="2945850" y="2396827"/>
                    <a:pt x="2924263" y="2396827"/>
                  </a:cubicBezTo>
                  <a:cubicBezTo>
                    <a:pt x="2902675" y="2396827"/>
                    <a:pt x="2885175" y="2379327"/>
                    <a:pt x="2885175" y="2357740"/>
                  </a:cubicBezTo>
                  <a:cubicBezTo>
                    <a:pt x="2885175" y="2336153"/>
                    <a:pt x="2902675" y="2318653"/>
                    <a:pt x="2924263" y="2318653"/>
                  </a:cubicBezTo>
                  <a:close/>
                  <a:moveTo>
                    <a:pt x="2831988" y="2318653"/>
                  </a:moveTo>
                  <a:cubicBezTo>
                    <a:pt x="2853575" y="2318653"/>
                    <a:pt x="2871075" y="2336153"/>
                    <a:pt x="2871075" y="2357740"/>
                  </a:cubicBezTo>
                  <a:cubicBezTo>
                    <a:pt x="2871075" y="2379327"/>
                    <a:pt x="2853575" y="2396827"/>
                    <a:pt x="2831988" y="2396827"/>
                  </a:cubicBezTo>
                  <a:cubicBezTo>
                    <a:pt x="2810401" y="2396827"/>
                    <a:pt x="2792901" y="2379327"/>
                    <a:pt x="2792901" y="2357740"/>
                  </a:cubicBezTo>
                  <a:cubicBezTo>
                    <a:pt x="2792901" y="2336153"/>
                    <a:pt x="2810401" y="2318653"/>
                    <a:pt x="2831988" y="2318653"/>
                  </a:cubicBezTo>
                  <a:close/>
                  <a:moveTo>
                    <a:pt x="2737354" y="2318653"/>
                  </a:moveTo>
                  <a:cubicBezTo>
                    <a:pt x="2758935" y="2318653"/>
                    <a:pt x="2776435" y="2336153"/>
                    <a:pt x="2776435" y="2357740"/>
                  </a:cubicBezTo>
                  <a:cubicBezTo>
                    <a:pt x="2776435" y="2379327"/>
                    <a:pt x="2758935" y="2396827"/>
                    <a:pt x="2737354" y="2396827"/>
                  </a:cubicBezTo>
                  <a:cubicBezTo>
                    <a:pt x="2715765" y="2396827"/>
                    <a:pt x="2698264" y="2379327"/>
                    <a:pt x="2698264" y="2357740"/>
                  </a:cubicBezTo>
                  <a:cubicBezTo>
                    <a:pt x="2698264" y="2336153"/>
                    <a:pt x="2715765" y="2318653"/>
                    <a:pt x="2737354" y="2318653"/>
                  </a:cubicBezTo>
                  <a:close/>
                  <a:moveTo>
                    <a:pt x="1516512" y="2318653"/>
                  </a:moveTo>
                  <a:cubicBezTo>
                    <a:pt x="1538098" y="2318653"/>
                    <a:pt x="1555598" y="2336153"/>
                    <a:pt x="1555598" y="2357740"/>
                  </a:cubicBezTo>
                  <a:cubicBezTo>
                    <a:pt x="1555598" y="2379327"/>
                    <a:pt x="1538098" y="2396827"/>
                    <a:pt x="1516512" y="2396827"/>
                  </a:cubicBezTo>
                  <a:cubicBezTo>
                    <a:pt x="1494923" y="2396827"/>
                    <a:pt x="1477423" y="2379327"/>
                    <a:pt x="1477423" y="2357740"/>
                  </a:cubicBezTo>
                  <a:cubicBezTo>
                    <a:pt x="1477423" y="2336153"/>
                    <a:pt x="1494923" y="2318653"/>
                    <a:pt x="1516512" y="2318653"/>
                  </a:cubicBezTo>
                  <a:close/>
                  <a:moveTo>
                    <a:pt x="1419506" y="2318653"/>
                  </a:moveTo>
                  <a:cubicBezTo>
                    <a:pt x="1441093" y="2318653"/>
                    <a:pt x="1458594" y="2336153"/>
                    <a:pt x="1458594" y="2357740"/>
                  </a:cubicBezTo>
                  <a:cubicBezTo>
                    <a:pt x="1458594" y="2379327"/>
                    <a:pt x="1441093" y="2396827"/>
                    <a:pt x="1419506" y="2396827"/>
                  </a:cubicBezTo>
                  <a:cubicBezTo>
                    <a:pt x="1397917" y="2396827"/>
                    <a:pt x="1380417" y="2379327"/>
                    <a:pt x="1380417" y="2357740"/>
                  </a:cubicBezTo>
                  <a:cubicBezTo>
                    <a:pt x="1380417" y="2336153"/>
                    <a:pt x="1397917" y="2318653"/>
                    <a:pt x="1419506" y="2318653"/>
                  </a:cubicBezTo>
                  <a:close/>
                  <a:moveTo>
                    <a:pt x="1329595" y="2318653"/>
                  </a:moveTo>
                  <a:cubicBezTo>
                    <a:pt x="1351182" y="2318653"/>
                    <a:pt x="1368683" y="2336153"/>
                    <a:pt x="1368683" y="2357740"/>
                  </a:cubicBezTo>
                  <a:cubicBezTo>
                    <a:pt x="1368683" y="2379327"/>
                    <a:pt x="1351182" y="2396827"/>
                    <a:pt x="1329595" y="2396827"/>
                  </a:cubicBezTo>
                  <a:cubicBezTo>
                    <a:pt x="1308010" y="2396827"/>
                    <a:pt x="1290510" y="2379327"/>
                    <a:pt x="1290510" y="2357740"/>
                  </a:cubicBezTo>
                  <a:cubicBezTo>
                    <a:pt x="1290510" y="2336153"/>
                    <a:pt x="1308010" y="2318653"/>
                    <a:pt x="1329595" y="2318653"/>
                  </a:cubicBezTo>
                  <a:close/>
                  <a:moveTo>
                    <a:pt x="1232594" y="2318653"/>
                  </a:moveTo>
                  <a:cubicBezTo>
                    <a:pt x="1254180" y="2318653"/>
                    <a:pt x="1271677" y="2336153"/>
                    <a:pt x="1271677" y="2357740"/>
                  </a:cubicBezTo>
                  <a:cubicBezTo>
                    <a:pt x="1271677" y="2379327"/>
                    <a:pt x="1254180" y="2396827"/>
                    <a:pt x="1232594" y="2396827"/>
                  </a:cubicBezTo>
                  <a:cubicBezTo>
                    <a:pt x="1211006" y="2396827"/>
                    <a:pt x="1193507" y="2379327"/>
                    <a:pt x="1193507" y="2357740"/>
                  </a:cubicBezTo>
                  <a:cubicBezTo>
                    <a:pt x="1193507" y="2336153"/>
                    <a:pt x="1211006" y="2318653"/>
                    <a:pt x="1232594" y="2318653"/>
                  </a:cubicBezTo>
                  <a:close/>
                  <a:moveTo>
                    <a:pt x="1142684" y="2318653"/>
                  </a:moveTo>
                  <a:cubicBezTo>
                    <a:pt x="1164272" y="2318653"/>
                    <a:pt x="1181772" y="2336153"/>
                    <a:pt x="1181772" y="2357740"/>
                  </a:cubicBezTo>
                  <a:cubicBezTo>
                    <a:pt x="1181772" y="2379327"/>
                    <a:pt x="1164272" y="2396827"/>
                    <a:pt x="1142684" y="2396827"/>
                  </a:cubicBezTo>
                  <a:cubicBezTo>
                    <a:pt x="1121096" y="2396827"/>
                    <a:pt x="1103594" y="2379327"/>
                    <a:pt x="1103594" y="2357740"/>
                  </a:cubicBezTo>
                  <a:cubicBezTo>
                    <a:pt x="1103594" y="2336153"/>
                    <a:pt x="1121096" y="2318653"/>
                    <a:pt x="1142684" y="2318653"/>
                  </a:cubicBezTo>
                  <a:close/>
                  <a:moveTo>
                    <a:pt x="1045673" y="2318653"/>
                  </a:moveTo>
                  <a:cubicBezTo>
                    <a:pt x="1067259" y="2318653"/>
                    <a:pt x="1084760" y="2336153"/>
                    <a:pt x="1084760" y="2357740"/>
                  </a:cubicBezTo>
                  <a:cubicBezTo>
                    <a:pt x="1084760" y="2379327"/>
                    <a:pt x="1067259" y="2396827"/>
                    <a:pt x="1045673" y="2396827"/>
                  </a:cubicBezTo>
                  <a:cubicBezTo>
                    <a:pt x="1024086" y="2396827"/>
                    <a:pt x="1006587" y="2379327"/>
                    <a:pt x="1006587" y="2357740"/>
                  </a:cubicBezTo>
                  <a:cubicBezTo>
                    <a:pt x="1006587" y="2336153"/>
                    <a:pt x="1024086" y="2318653"/>
                    <a:pt x="1045673" y="2318653"/>
                  </a:cubicBezTo>
                  <a:close/>
                  <a:moveTo>
                    <a:pt x="3489735" y="2318651"/>
                  </a:moveTo>
                  <a:cubicBezTo>
                    <a:pt x="3511323" y="2318651"/>
                    <a:pt x="3528823" y="2336151"/>
                    <a:pt x="3528823" y="2357738"/>
                  </a:cubicBezTo>
                  <a:cubicBezTo>
                    <a:pt x="3528823" y="2379325"/>
                    <a:pt x="3511323" y="2396825"/>
                    <a:pt x="3489735" y="2396825"/>
                  </a:cubicBezTo>
                  <a:cubicBezTo>
                    <a:pt x="3468148" y="2396825"/>
                    <a:pt x="3450649" y="2379325"/>
                    <a:pt x="3450649" y="2357738"/>
                  </a:cubicBezTo>
                  <a:cubicBezTo>
                    <a:pt x="3450649" y="2336151"/>
                    <a:pt x="3468148" y="2318651"/>
                    <a:pt x="3489735" y="2318651"/>
                  </a:cubicBezTo>
                  <a:close/>
                  <a:moveTo>
                    <a:pt x="3392730" y="2318651"/>
                  </a:moveTo>
                  <a:cubicBezTo>
                    <a:pt x="3414317" y="2318651"/>
                    <a:pt x="3431817" y="2336151"/>
                    <a:pt x="3431817" y="2357738"/>
                  </a:cubicBezTo>
                  <a:cubicBezTo>
                    <a:pt x="3431817" y="2379325"/>
                    <a:pt x="3414317" y="2396825"/>
                    <a:pt x="3392730" y="2396825"/>
                  </a:cubicBezTo>
                  <a:cubicBezTo>
                    <a:pt x="3371143" y="2396825"/>
                    <a:pt x="3353643" y="2379325"/>
                    <a:pt x="3353643" y="2357738"/>
                  </a:cubicBezTo>
                  <a:cubicBezTo>
                    <a:pt x="3353643" y="2336151"/>
                    <a:pt x="3371143" y="2318651"/>
                    <a:pt x="3392730" y="2318651"/>
                  </a:cubicBezTo>
                  <a:close/>
                  <a:moveTo>
                    <a:pt x="3489737" y="2233477"/>
                  </a:moveTo>
                  <a:cubicBezTo>
                    <a:pt x="3511324" y="2233477"/>
                    <a:pt x="3528823" y="2250977"/>
                    <a:pt x="3528823" y="2272564"/>
                  </a:cubicBezTo>
                  <a:cubicBezTo>
                    <a:pt x="3528823" y="2294151"/>
                    <a:pt x="3511324" y="2311651"/>
                    <a:pt x="3489737" y="2311651"/>
                  </a:cubicBezTo>
                  <a:cubicBezTo>
                    <a:pt x="3468149" y="2311651"/>
                    <a:pt x="3450649" y="2294151"/>
                    <a:pt x="3450649" y="2272564"/>
                  </a:cubicBezTo>
                  <a:cubicBezTo>
                    <a:pt x="3450649" y="2250977"/>
                    <a:pt x="3468149" y="2233477"/>
                    <a:pt x="3489737" y="2233477"/>
                  </a:cubicBezTo>
                  <a:close/>
                  <a:moveTo>
                    <a:pt x="3392731" y="2233477"/>
                  </a:moveTo>
                  <a:cubicBezTo>
                    <a:pt x="3414319" y="2233477"/>
                    <a:pt x="3431819" y="2250977"/>
                    <a:pt x="3431819" y="2272564"/>
                  </a:cubicBezTo>
                  <a:cubicBezTo>
                    <a:pt x="3431819" y="2294151"/>
                    <a:pt x="3414319" y="2311651"/>
                    <a:pt x="3392731" y="2311651"/>
                  </a:cubicBezTo>
                  <a:cubicBezTo>
                    <a:pt x="3371144" y="2311651"/>
                    <a:pt x="3353644" y="2294151"/>
                    <a:pt x="3353644" y="2272564"/>
                  </a:cubicBezTo>
                  <a:cubicBezTo>
                    <a:pt x="3353644" y="2250977"/>
                    <a:pt x="3371144" y="2233477"/>
                    <a:pt x="3392731" y="2233477"/>
                  </a:cubicBezTo>
                  <a:close/>
                  <a:moveTo>
                    <a:pt x="3300457" y="2233477"/>
                  </a:moveTo>
                  <a:cubicBezTo>
                    <a:pt x="3322044" y="2233477"/>
                    <a:pt x="3339544" y="2250977"/>
                    <a:pt x="3339544" y="2272564"/>
                  </a:cubicBezTo>
                  <a:cubicBezTo>
                    <a:pt x="3339544" y="2294151"/>
                    <a:pt x="3322044" y="2311651"/>
                    <a:pt x="3300457" y="2311651"/>
                  </a:cubicBezTo>
                  <a:cubicBezTo>
                    <a:pt x="3278869" y="2311651"/>
                    <a:pt x="3261369" y="2294151"/>
                    <a:pt x="3261369" y="2272564"/>
                  </a:cubicBezTo>
                  <a:cubicBezTo>
                    <a:pt x="3261369" y="2250977"/>
                    <a:pt x="3278869" y="2233477"/>
                    <a:pt x="3300457" y="2233477"/>
                  </a:cubicBezTo>
                  <a:close/>
                  <a:moveTo>
                    <a:pt x="3205817" y="2233477"/>
                  </a:moveTo>
                  <a:cubicBezTo>
                    <a:pt x="3227404" y="2233477"/>
                    <a:pt x="3244904" y="2250977"/>
                    <a:pt x="3244904" y="2272564"/>
                  </a:cubicBezTo>
                  <a:cubicBezTo>
                    <a:pt x="3244904" y="2294151"/>
                    <a:pt x="3227404" y="2311651"/>
                    <a:pt x="3205817" y="2311651"/>
                  </a:cubicBezTo>
                  <a:cubicBezTo>
                    <a:pt x="3184229" y="2311651"/>
                    <a:pt x="3166729" y="2294151"/>
                    <a:pt x="3166729" y="2272564"/>
                  </a:cubicBezTo>
                  <a:cubicBezTo>
                    <a:pt x="3166729" y="2250977"/>
                    <a:pt x="3184229" y="2233477"/>
                    <a:pt x="3205817" y="2233477"/>
                  </a:cubicBezTo>
                  <a:close/>
                  <a:moveTo>
                    <a:pt x="3111177" y="2233477"/>
                  </a:moveTo>
                  <a:cubicBezTo>
                    <a:pt x="3132764" y="2233477"/>
                    <a:pt x="3150264" y="2250977"/>
                    <a:pt x="3150264" y="2272564"/>
                  </a:cubicBezTo>
                  <a:cubicBezTo>
                    <a:pt x="3150264" y="2294151"/>
                    <a:pt x="3132764" y="2311651"/>
                    <a:pt x="3111177" y="2311651"/>
                  </a:cubicBezTo>
                  <a:cubicBezTo>
                    <a:pt x="3089589" y="2311651"/>
                    <a:pt x="3072089" y="2294151"/>
                    <a:pt x="3072089" y="2272564"/>
                  </a:cubicBezTo>
                  <a:cubicBezTo>
                    <a:pt x="3072089" y="2250977"/>
                    <a:pt x="3089589" y="2233477"/>
                    <a:pt x="3111177" y="2233477"/>
                  </a:cubicBezTo>
                  <a:close/>
                  <a:moveTo>
                    <a:pt x="3018902" y="2233477"/>
                  </a:moveTo>
                  <a:cubicBezTo>
                    <a:pt x="3040489" y="2233477"/>
                    <a:pt x="3057989" y="2250977"/>
                    <a:pt x="3057989" y="2272564"/>
                  </a:cubicBezTo>
                  <a:cubicBezTo>
                    <a:pt x="3057989" y="2294151"/>
                    <a:pt x="3040489" y="2311651"/>
                    <a:pt x="3018902" y="2311651"/>
                  </a:cubicBezTo>
                  <a:cubicBezTo>
                    <a:pt x="2997315" y="2311651"/>
                    <a:pt x="2979815" y="2294151"/>
                    <a:pt x="2979815" y="2272564"/>
                  </a:cubicBezTo>
                  <a:cubicBezTo>
                    <a:pt x="2979815" y="2250977"/>
                    <a:pt x="2997315" y="2233477"/>
                    <a:pt x="3018902" y="2233477"/>
                  </a:cubicBezTo>
                  <a:close/>
                  <a:moveTo>
                    <a:pt x="2924263" y="2233477"/>
                  </a:moveTo>
                  <a:cubicBezTo>
                    <a:pt x="2945850" y="2233477"/>
                    <a:pt x="2963349" y="2250977"/>
                    <a:pt x="2963349" y="2272564"/>
                  </a:cubicBezTo>
                  <a:cubicBezTo>
                    <a:pt x="2963349" y="2294151"/>
                    <a:pt x="2945850" y="2311651"/>
                    <a:pt x="2924263" y="2311651"/>
                  </a:cubicBezTo>
                  <a:cubicBezTo>
                    <a:pt x="2902675" y="2311651"/>
                    <a:pt x="2885175" y="2294151"/>
                    <a:pt x="2885175" y="2272564"/>
                  </a:cubicBezTo>
                  <a:cubicBezTo>
                    <a:pt x="2885175" y="2250977"/>
                    <a:pt x="2902675" y="2233477"/>
                    <a:pt x="2924263" y="2233477"/>
                  </a:cubicBezTo>
                  <a:close/>
                  <a:moveTo>
                    <a:pt x="2831988" y="2233477"/>
                  </a:moveTo>
                  <a:cubicBezTo>
                    <a:pt x="2853575" y="2233477"/>
                    <a:pt x="2871075" y="2250977"/>
                    <a:pt x="2871075" y="2272564"/>
                  </a:cubicBezTo>
                  <a:cubicBezTo>
                    <a:pt x="2871075" y="2294151"/>
                    <a:pt x="2853575" y="2311651"/>
                    <a:pt x="2831988" y="2311651"/>
                  </a:cubicBezTo>
                  <a:cubicBezTo>
                    <a:pt x="2810401" y="2311651"/>
                    <a:pt x="2792901" y="2294151"/>
                    <a:pt x="2792901" y="2272564"/>
                  </a:cubicBezTo>
                  <a:cubicBezTo>
                    <a:pt x="2792901" y="2250977"/>
                    <a:pt x="2810401" y="2233477"/>
                    <a:pt x="2831988" y="2233477"/>
                  </a:cubicBezTo>
                  <a:close/>
                  <a:moveTo>
                    <a:pt x="2737354" y="2233477"/>
                  </a:moveTo>
                  <a:cubicBezTo>
                    <a:pt x="2758935" y="2233477"/>
                    <a:pt x="2776435" y="2250977"/>
                    <a:pt x="2776435" y="2272564"/>
                  </a:cubicBezTo>
                  <a:cubicBezTo>
                    <a:pt x="2776435" y="2294151"/>
                    <a:pt x="2758935" y="2311651"/>
                    <a:pt x="2737354" y="2311651"/>
                  </a:cubicBezTo>
                  <a:cubicBezTo>
                    <a:pt x="2715765" y="2311651"/>
                    <a:pt x="2698264" y="2294151"/>
                    <a:pt x="2698264" y="2272564"/>
                  </a:cubicBezTo>
                  <a:cubicBezTo>
                    <a:pt x="2698264" y="2250977"/>
                    <a:pt x="2715765" y="2233477"/>
                    <a:pt x="2737354" y="2233477"/>
                  </a:cubicBezTo>
                  <a:close/>
                  <a:moveTo>
                    <a:pt x="2645073" y="2233477"/>
                  </a:moveTo>
                  <a:cubicBezTo>
                    <a:pt x="2666661" y="2233477"/>
                    <a:pt x="2684163" y="2250977"/>
                    <a:pt x="2684163" y="2272564"/>
                  </a:cubicBezTo>
                  <a:cubicBezTo>
                    <a:pt x="2684163" y="2294151"/>
                    <a:pt x="2666661" y="2311651"/>
                    <a:pt x="2645073" y="2311651"/>
                  </a:cubicBezTo>
                  <a:cubicBezTo>
                    <a:pt x="2623487" y="2311651"/>
                    <a:pt x="2605987" y="2294151"/>
                    <a:pt x="2605987" y="2272564"/>
                  </a:cubicBezTo>
                  <a:cubicBezTo>
                    <a:pt x="2605987" y="2250977"/>
                    <a:pt x="2623487" y="2233477"/>
                    <a:pt x="2645073" y="2233477"/>
                  </a:cubicBezTo>
                  <a:close/>
                  <a:moveTo>
                    <a:pt x="2550435" y="2233477"/>
                  </a:moveTo>
                  <a:cubicBezTo>
                    <a:pt x="2572021" y="2233477"/>
                    <a:pt x="2589521" y="2250977"/>
                    <a:pt x="2589521" y="2272564"/>
                  </a:cubicBezTo>
                  <a:cubicBezTo>
                    <a:pt x="2589521" y="2294151"/>
                    <a:pt x="2572021" y="2311651"/>
                    <a:pt x="2550435" y="2311651"/>
                  </a:cubicBezTo>
                  <a:cubicBezTo>
                    <a:pt x="2528848" y="2311651"/>
                    <a:pt x="2511349" y="2294151"/>
                    <a:pt x="2511349" y="2272564"/>
                  </a:cubicBezTo>
                  <a:cubicBezTo>
                    <a:pt x="2511349" y="2250977"/>
                    <a:pt x="2528848" y="2233477"/>
                    <a:pt x="2550435" y="2233477"/>
                  </a:cubicBezTo>
                  <a:close/>
                  <a:moveTo>
                    <a:pt x="2458164" y="2233477"/>
                  </a:moveTo>
                  <a:cubicBezTo>
                    <a:pt x="2479749" y="2233477"/>
                    <a:pt x="2497250" y="2250977"/>
                    <a:pt x="2497250" y="2272564"/>
                  </a:cubicBezTo>
                  <a:cubicBezTo>
                    <a:pt x="2497250" y="2294151"/>
                    <a:pt x="2479749" y="2311651"/>
                    <a:pt x="2458164" y="2311651"/>
                  </a:cubicBezTo>
                  <a:cubicBezTo>
                    <a:pt x="2436578" y="2311651"/>
                    <a:pt x="2419078" y="2294151"/>
                    <a:pt x="2419078" y="2272564"/>
                  </a:cubicBezTo>
                  <a:cubicBezTo>
                    <a:pt x="2419078" y="2250977"/>
                    <a:pt x="2436578" y="2233477"/>
                    <a:pt x="2458164" y="2233477"/>
                  </a:cubicBezTo>
                  <a:close/>
                  <a:moveTo>
                    <a:pt x="2363524" y="2233477"/>
                  </a:moveTo>
                  <a:cubicBezTo>
                    <a:pt x="2385111" y="2233477"/>
                    <a:pt x="2402611" y="2250977"/>
                    <a:pt x="2402611" y="2272564"/>
                  </a:cubicBezTo>
                  <a:cubicBezTo>
                    <a:pt x="2402611" y="2294151"/>
                    <a:pt x="2385111" y="2311651"/>
                    <a:pt x="2363524" y="2311651"/>
                  </a:cubicBezTo>
                  <a:cubicBezTo>
                    <a:pt x="2341937" y="2311651"/>
                    <a:pt x="2324437" y="2294151"/>
                    <a:pt x="2324437" y="2272564"/>
                  </a:cubicBezTo>
                  <a:cubicBezTo>
                    <a:pt x="2324437" y="2250977"/>
                    <a:pt x="2341937" y="2233477"/>
                    <a:pt x="2363524" y="2233477"/>
                  </a:cubicBezTo>
                  <a:close/>
                  <a:moveTo>
                    <a:pt x="1329597" y="2233477"/>
                  </a:moveTo>
                  <a:cubicBezTo>
                    <a:pt x="1351184" y="2233477"/>
                    <a:pt x="1368685" y="2250977"/>
                    <a:pt x="1368685" y="2272564"/>
                  </a:cubicBezTo>
                  <a:cubicBezTo>
                    <a:pt x="1368685" y="2294151"/>
                    <a:pt x="1351184" y="2311651"/>
                    <a:pt x="1329597" y="2311651"/>
                  </a:cubicBezTo>
                  <a:cubicBezTo>
                    <a:pt x="1308012" y="2311651"/>
                    <a:pt x="1290512" y="2294151"/>
                    <a:pt x="1290512" y="2272564"/>
                  </a:cubicBezTo>
                  <a:cubicBezTo>
                    <a:pt x="1290512" y="2250977"/>
                    <a:pt x="1308012" y="2233477"/>
                    <a:pt x="1329597" y="2233477"/>
                  </a:cubicBezTo>
                  <a:close/>
                  <a:moveTo>
                    <a:pt x="1232596" y="2233477"/>
                  </a:moveTo>
                  <a:cubicBezTo>
                    <a:pt x="1254184" y="2233477"/>
                    <a:pt x="1271678" y="2250977"/>
                    <a:pt x="1271678" y="2272564"/>
                  </a:cubicBezTo>
                  <a:cubicBezTo>
                    <a:pt x="1271678" y="2294151"/>
                    <a:pt x="1254184" y="2311651"/>
                    <a:pt x="1232596" y="2311651"/>
                  </a:cubicBezTo>
                  <a:cubicBezTo>
                    <a:pt x="1211007" y="2311651"/>
                    <a:pt x="1193508" y="2294151"/>
                    <a:pt x="1193508" y="2272564"/>
                  </a:cubicBezTo>
                  <a:cubicBezTo>
                    <a:pt x="1193508" y="2250977"/>
                    <a:pt x="1211007" y="2233477"/>
                    <a:pt x="1232596" y="2233477"/>
                  </a:cubicBezTo>
                  <a:close/>
                  <a:moveTo>
                    <a:pt x="1142686" y="2233477"/>
                  </a:moveTo>
                  <a:cubicBezTo>
                    <a:pt x="1164275" y="2233477"/>
                    <a:pt x="1181776" y="2250977"/>
                    <a:pt x="1181776" y="2272564"/>
                  </a:cubicBezTo>
                  <a:cubicBezTo>
                    <a:pt x="1181776" y="2294151"/>
                    <a:pt x="1164275" y="2311651"/>
                    <a:pt x="1142686" y="2311651"/>
                  </a:cubicBezTo>
                  <a:cubicBezTo>
                    <a:pt x="1121097" y="2311651"/>
                    <a:pt x="1103596" y="2294151"/>
                    <a:pt x="1103596" y="2272564"/>
                  </a:cubicBezTo>
                  <a:cubicBezTo>
                    <a:pt x="1103596" y="2250977"/>
                    <a:pt x="1121097" y="2233477"/>
                    <a:pt x="1142686" y="2233477"/>
                  </a:cubicBezTo>
                  <a:close/>
                  <a:moveTo>
                    <a:pt x="1045675" y="2233477"/>
                  </a:moveTo>
                  <a:cubicBezTo>
                    <a:pt x="1067261" y="2233477"/>
                    <a:pt x="1084762" y="2250977"/>
                    <a:pt x="1084762" y="2272564"/>
                  </a:cubicBezTo>
                  <a:cubicBezTo>
                    <a:pt x="1084762" y="2294151"/>
                    <a:pt x="1067261" y="2311651"/>
                    <a:pt x="1045675" y="2311651"/>
                  </a:cubicBezTo>
                  <a:cubicBezTo>
                    <a:pt x="1024088" y="2311651"/>
                    <a:pt x="1006589" y="2294151"/>
                    <a:pt x="1006589" y="2272564"/>
                  </a:cubicBezTo>
                  <a:cubicBezTo>
                    <a:pt x="1006589" y="2250977"/>
                    <a:pt x="1024088" y="2233477"/>
                    <a:pt x="1045675" y="2233477"/>
                  </a:cubicBezTo>
                  <a:close/>
                  <a:moveTo>
                    <a:pt x="3584377" y="2145935"/>
                  </a:moveTo>
                  <a:cubicBezTo>
                    <a:pt x="3605964" y="2145935"/>
                    <a:pt x="3623463" y="2163435"/>
                    <a:pt x="3623463" y="2185022"/>
                  </a:cubicBezTo>
                  <a:cubicBezTo>
                    <a:pt x="3623463" y="2206609"/>
                    <a:pt x="3605964" y="2224109"/>
                    <a:pt x="3584377" y="2224109"/>
                  </a:cubicBezTo>
                  <a:cubicBezTo>
                    <a:pt x="3562789" y="2224109"/>
                    <a:pt x="3545289" y="2206609"/>
                    <a:pt x="3545289" y="2185022"/>
                  </a:cubicBezTo>
                  <a:cubicBezTo>
                    <a:pt x="3545289" y="2163435"/>
                    <a:pt x="3562789" y="2145935"/>
                    <a:pt x="3584377" y="2145935"/>
                  </a:cubicBezTo>
                  <a:close/>
                  <a:moveTo>
                    <a:pt x="3489737" y="2145935"/>
                  </a:moveTo>
                  <a:cubicBezTo>
                    <a:pt x="3511324" y="2145935"/>
                    <a:pt x="3528823" y="2163435"/>
                    <a:pt x="3528823" y="2185022"/>
                  </a:cubicBezTo>
                  <a:cubicBezTo>
                    <a:pt x="3528823" y="2206609"/>
                    <a:pt x="3511324" y="2224109"/>
                    <a:pt x="3489737" y="2224109"/>
                  </a:cubicBezTo>
                  <a:cubicBezTo>
                    <a:pt x="3468149" y="2224109"/>
                    <a:pt x="3450649" y="2206609"/>
                    <a:pt x="3450649" y="2185022"/>
                  </a:cubicBezTo>
                  <a:cubicBezTo>
                    <a:pt x="3450649" y="2163435"/>
                    <a:pt x="3468149" y="2145935"/>
                    <a:pt x="3489737" y="2145935"/>
                  </a:cubicBezTo>
                  <a:close/>
                  <a:moveTo>
                    <a:pt x="3392731" y="2145935"/>
                  </a:moveTo>
                  <a:cubicBezTo>
                    <a:pt x="3414319" y="2145935"/>
                    <a:pt x="3431819" y="2163435"/>
                    <a:pt x="3431819" y="2185022"/>
                  </a:cubicBezTo>
                  <a:cubicBezTo>
                    <a:pt x="3431819" y="2206609"/>
                    <a:pt x="3414319" y="2224109"/>
                    <a:pt x="3392731" y="2224109"/>
                  </a:cubicBezTo>
                  <a:cubicBezTo>
                    <a:pt x="3371144" y="2224109"/>
                    <a:pt x="3353644" y="2206609"/>
                    <a:pt x="3353644" y="2185022"/>
                  </a:cubicBezTo>
                  <a:cubicBezTo>
                    <a:pt x="3353644" y="2163435"/>
                    <a:pt x="3371144" y="2145935"/>
                    <a:pt x="3392731" y="2145935"/>
                  </a:cubicBezTo>
                  <a:close/>
                  <a:moveTo>
                    <a:pt x="3300457" y="2145935"/>
                  </a:moveTo>
                  <a:cubicBezTo>
                    <a:pt x="3322044" y="2145935"/>
                    <a:pt x="3339544" y="2163435"/>
                    <a:pt x="3339544" y="2185022"/>
                  </a:cubicBezTo>
                  <a:cubicBezTo>
                    <a:pt x="3339544" y="2206609"/>
                    <a:pt x="3322044" y="2224109"/>
                    <a:pt x="3300457" y="2224109"/>
                  </a:cubicBezTo>
                  <a:cubicBezTo>
                    <a:pt x="3278869" y="2224109"/>
                    <a:pt x="3261369" y="2206609"/>
                    <a:pt x="3261369" y="2185022"/>
                  </a:cubicBezTo>
                  <a:cubicBezTo>
                    <a:pt x="3261369" y="2163435"/>
                    <a:pt x="3278869" y="2145935"/>
                    <a:pt x="3300457" y="2145935"/>
                  </a:cubicBezTo>
                  <a:close/>
                  <a:moveTo>
                    <a:pt x="3205817" y="2145935"/>
                  </a:moveTo>
                  <a:cubicBezTo>
                    <a:pt x="3227404" y="2145935"/>
                    <a:pt x="3244904" y="2163435"/>
                    <a:pt x="3244904" y="2185022"/>
                  </a:cubicBezTo>
                  <a:cubicBezTo>
                    <a:pt x="3244904" y="2206609"/>
                    <a:pt x="3227404" y="2224109"/>
                    <a:pt x="3205817" y="2224109"/>
                  </a:cubicBezTo>
                  <a:cubicBezTo>
                    <a:pt x="3184229" y="2224109"/>
                    <a:pt x="3166729" y="2206609"/>
                    <a:pt x="3166729" y="2185022"/>
                  </a:cubicBezTo>
                  <a:cubicBezTo>
                    <a:pt x="3166729" y="2163435"/>
                    <a:pt x="3184229" y="2145935"/>
                    <a:pt x="3205817" y="2145935"/>
                  </a:cubicBezTo>
                  <a:close/>
                  <a:moveTo>
                    <a:pt x="3111177" y="2145935"/>
                  </a:moveTo>
                  <a:cubicBezTo>
                    <a:pt x="3132764" y="2145935"/>
                    <a:pt x="3150264" y="2163435"/>
                    <a:pt x="3150264" y="2185022"/>
                  </a:cubicBezTo>
                  <a:cubicBezTo>
                    <a:pt x="3150264" y="2206609"/>
                    <a:pt x="3132764" y="2224109"/>
                    <a:pt x="3111177" y="2224109"/>
                  </a:cubicBezTo>
                  <a:cubicBezTo>
                    <a:pt x="3089589" y="2224109"/>
                    <a:pt x="3072089" y="2206609"/>
                    <a:pt x="3072089" y="2185022"/>
                  </a:cubicBezTo>
                  <a:cubicBezTo>
                    <a:pt x="3072089" y="2163435"/>
                    <a:pt x="3089589" y="2145935"/>
                    <a:pt x="3111177" y="2145935"/>
                  </a:cubicBezTo>
                  <a:close/>
                  <a:moveTo>
                    <a:pt x="3018902" y="2145935"/>
                  </a:moveTo>
                  <a:cubicBezTo>
                    <a:pt x="3040489" y="2145935"/>
                    <a:pt x="3057989" y="2163435"/>
                    <a:pt x="3057989" y="2185022"/>
                  </a:cubicBezTo>
                  <a:cubicBezTo>
                    <a:pt x="3057989" y="2206609"/>
                    <a:pt x="3040489" y="2224109"/>
                    <a:pt x="3018902" y="2224109"/>
                  </a:cubicBezTo>
                  <a:cubicBezTo>
                    <a:pt x="2997315" y="2224109"/>
                    <a:pt x="2979815" y="2206609"/>
                    <a:pt x="2979815" y="2185022"/>
                  </a:cubicBezTo>
                  <a:cubicBezTo>
                    <a:pt x="2979815" y="2163435"/>
                    <a:pt x="2997315" y="2145935"/>
                    <a:pt x="3018902" y="2145935"/>
                  </a:cubicBezTo>
                  <a:close/>
                  <a:moveTo>
                    <a:pt x="2924263" y="2145935"/>
                  </a:moveTo>
                  <a:cubicBezTo>
                    <a:pt x="2945850" y="2145935"/>
                    <a:pt x="2963349" y="2163435"/>
                    <a:pt x="2963349" y="2185022"/>
                  </a:cubicBezTo>
                  <a:cubicBezTo>
                    <a:pt x="2963349" y="2206609"/>
                    <a:pt x="2945850" y="2224109"/>
                    <a:pt x="2924263" y="2224109"/>
                  </a:cubicBezTo>
                  <a:cubicBezTo>
                    <a:pt x="2902675" y="2224109"/>
                    <a:pt x="2885175" y="2206609"/>
                    <a:pt x="2885175" y="2185022"/>
                  </a:cubicBezTo>
                  <a:cubicBezTo>
                    <a:pt x="2885175" y="2163435"/>
                    <a:pt x="2902675" y="2145935"/>
                    <a:pt x="2924263" y="2145935"/>
                  </a:cubicBezTo>
                  <a:close/>
                  <a:moveTo>
                    <a:pt x="2831988" y="2145935"/>
                  </a:moveTo>
                  <a:cubicBezTo>
                    <a:pt x="2853575" y="2145935"/>
                    <a:pt x="2871075" y="2163435"/>
                    <a:pt x="2871075" y="2185022"/>
                  </a:cubicBezTo>
                  <a:cubicBezTo>
                    <a:pt x="2871075" y="2206609"/>
                    <a:pt x="2853575" y="2224109"/>
                    <a:pt x="2831988" y="2224109"/>
                  </a:cubicBezTo>
                  <a:cubicBezTo>
                    <a:pt x="2810401" y="2224109"/>
                    <a:pt x="2792901" y="2206609"/>
                    <a:pt x="2792901" y="2185022"/>
                  </a:cubicBezTo>
                  <a:cubicBezTo>
                    <a:pt x="2792901" y="2163435"/>
                    <a:pt x="2810401" y="2145935"/>
                    <a:pt x="2831988" y="2145935"/>
                  </a:cubicBezTo>
                  <a:close/>
                  <a:moveTo>
                    <a:pt x="2737355" y="2145935"/>
                  </a:moveTo>
                  <a:cubicBezTo>
                    <a:pt x="2758935" y="2145935"/>
                    <a:pt x="2776435" y="2163435"/>
                    <a:pt x="2776435" y="2185022"/>
                  </a:cubicBezTo>
                  <a:cubicBezTo>
                    <a:pt x="2776435" y="2206609"/>
                    <a:pt x="2758935" y="2224109"/>
                    <a:pt x="2737355" y="2224109"/>
                  </a:cubicBezTo>
                  <a:cubicBezTo>
                    <a:pt x="2715766" y="2224109"/>
                    <a:pt x="2698264" y="2206609"/>
                    <a:pt x="2698264" y="2185022"/>
                  </a:cubicBezTo>
                  <a:cubicBezTo>
                    <a:pt x="2698264" y="2163435"/>
                    <a:pt x="2715766" y="2145935"/>
                    <a:pt x="2737355" y="2145935"/>
                  </a:cubicBezTo>
                  <a:close/>
                  <a:moveTo>
                    <a:pt x="2645073" y="2145935"/>
                  </a:moveTo>
                  <a:cubicBezTo>
                    <a:pt x="2666661" y="2145935"/>
                    <a:pt x="2684163" y="2163435"/>
                    <a:pt x="2684163" y="2185022"/>
                  </a:cubicBezTo>
                  <a:cubicBezTo>
                    <a:pt x="2684163" y="2206609"/>
                    <a:pt x="2666661" y="2224109"/>
                    <a:pt x="2645073" y="2224109"/>
                  </a:cubicBezTo>
                  <a:cubicBezTo>
                    <a:pt x="2623487" y="2224109"/>
                    <a:pt x="2605987" y="2206609"/>
                    <a:pt x="2605987" y="2185022"/>
                  </a:cubicBezTo>
                  <a:cubicBezTo>
                    <a:pt x="2605987" y="2163435"/>
                    <a:pt x="2623487" y="2145935"/>
                    <a:pt x="2645073" y="2145935"/>
                  </a:cubicBezTo>
                  <a:close/>
                  <a:moveTo>
                    <a:pt x="2550435" y="2145935"/>
                  </a:moveTo>
                  <a:cubicBezTo>
                    <a:pt x="2572023" y="2145935"/>
                    <a:pt x="2589521" y="2163435"/>
                    <a:pt x="2589521" y="2185022"/>
                  </a:cubicBezTo>
                  <a:cubicBezTo>
                    <a:pt x="2589521" y="2206609"/>
                    <a:pt x="2572023" y="2224109"/>
                    <a:pt x="2550435" y="2224109"/>
                  </a:cubicBezTo>
                  <a:cubicBezTo>
                    <a:pt x="2528848" y="2224109"/>
                    <a:pt x="2511350" y="2206609"/>
                    <a:pt x="2511350" y="2185022"/>
                  </a:cubicBezTo>
                  <a:cubicBezTo>
                    <a:pt x="2511350" y="2163435"/>
                    <a:pt x="2528848" y="2145935"/>
                    <a:pt x="2550435" y="2145935"/>
                  </a:cubicBezTo>
                  <a:close/>
                  <a:moveTo>
                    <a:pt x="2458164" y="2145935"/>
                  </a:moveTo>
                  <a:cubicBezTo>
                    <a:pt x="2479749" y="2145935"/>
                    <a:pt x="2497250" y="2163435"/>
                    <a:pt x="2497250" y="2185022"/>
                  </a:cubicBezTo>
                  <a:cubicBezTo>
                    <a:pt x="2497250" y="2206609"/>
                    <a:pt x="2479749" y="2224109"/>
                    <a:pt x="2458164" y="2224109"/>
                  </a:cubicBezTo>
                  <a:cubicBezTo>
                    <a:pt x="2436578" y="2224109"/>
                    <a:pt x="2419078" y="2206609"/>
                    <a:pt x="2419078" y="2185022"/>
                  </a:cubicBezTo>
                  <a:cubicBezTo>
                    <a:pt x="2419078" y="2163435"/>
                    <a:pt x="2436578" y="2145935"/>
                    <a:pt x="2458164" y="2145935"/>
                  </a:cubicBezTo>
                  <a:close/>
                  <a:moveTo>
                    <a:pt x="2363524" y="2145935"/>
                  </a:moveTo>
                  <a:cubicBezTo>
                    <a:pt x="2385113" y="2145935"/>
                    <a:pt x="2402611" y="2163435"/>
                    <a:pt x="2402611" y="2185022"/>
                  </a:cubicBezTo>
                  <a:cubicBezTo>
                    <a:pt x="2402611" y="2206609"/>
                    <a:pt x="2385113" y="2224109"/>
                    <a:pt x="2363524" y="2224109"/>
                  </a:cubicBezTo>
                  <a:cubicBezTo>
                    <a:pt x="2341939" y="2224109"/>
                    <a:pt x="2324437" y="2206609"/>
                    <a:pt x="2324437" y="2185022"/>
                  </a:cubicBezTo>
                  <a:cubicBezTo>
                    <a:pt x="2324437" y="2163435"/>
                    <a:pt x="2341939" y="2145935"/>
                    <a:pt x="2363524" y="2145935"/>
                  </a:cubicBezTo>
                  <a:close/>
                  <a:moveTo>
                    <a:pt x="2266521" y="2145935"/>
                  </a:moveTo>
                  <a:cubicBezTo>
                    <a:pt x="2288105" y="2145935"/>
                    <a:pt x="2305606" y="2163435"/>
                    <a:pt x="2305606" y="2185022"/>
                  </a:cubicBezTo>
                  <a:cubicBezTo>
                    <a:pt x="2305606" y="2206609"/>
                    <a:pt x="2288105" y="2224109"/>
                    <a:pt x="2266521" y="2224109"/>
                  </a:cubicBezTo>
                  <a:cubicBezTo>
                    <a:pt x="2244929" y="2224109"/>
                    <a:pt x="2227432" y="2206609"/>
                    <a:pt x="2227432" y="2185022"/>
                  </a:cubicBezTo>
                  <a:cubicBezTo>
                    <a:pt x="2227432" y="2163435"/>
                    <a:pt x="2244929" y="2145935"/>
                    <a:pt x="2266521" y="2145935"/>
                  </a:cubicBezTo>
                  <a:close/>
                  <a:moveTo>
                    <a:pt x="1232598" y="2145935"/>
                  </a:moveTo>
                  <a:cubicBezTo>
                    <a:pt x="1254184" y="2145935"/>
                    <a:pt x="1271681" y="2163435"/>
                    <a:pt x="1271681" y="2185022"/>
                  </a:cubicBezTo>
                  <a:cubicBezTo>
                    <a:pt x="1271681" y="2206609"/>
                    <a:pt x="1254184" y="2224109"/>
                    <a:pt x="1232598" y="2224109"/>
                  </a:cubicBezTo>
                  <a:cubicBezTo>
                    <a:pt x="1211010" y="2224109"/>
                    <a:pt x="1193510" y="2206609"/>
                    <a:pt x="1193510" y="2185022"/>
                  </a:cubicBezTo>
                  <a:cubicBezTo>
                    <a:pt x="1193510" y="2163435"/>
                    <a:pt x="1211010" y="2145935"/>
                    <a:pt x="1232598" y="2145935"/>
                  </a:cubicBezTo>
                  <a:close/>
                  <a:moveTo>
                    <a:pt x="1142689" y="2145935"/>
                  </a:moveTo>
                  <a:cubicBezTo>
                    <a:pt x="1164277" y="2145935"/>
                    <a:pt x="1181778" y="2163435"/>
                    <a:pt x="1181778" y="2185022"/>
                  </a:cubicBezTo>
                  <a:cubicBezTo>
                    <a:pt x="1181778" y="2206609"/>
                    <a:pt x="1164277" y="2224109"/>
                    <a:pt x="1142689" y="2224109"/>
                  </a:cubicBezTo>
                  <a:cubicBezTo>
                    <a:pt x="1121099" y="2224109"/>
                    <a:pt x="1103598" y="2206609"/>
                    <a:pt x="1103598" y="2185022"/>
                  </a:cubicBezTo>
                  <a:cubicBezTo>
                    <a:pt x="1103598" y="2163435"/>
                    <a:pt x="1121099" y="2145935"/>
                    <a:pt x="1142689" y="2145935"/>
                  </a:cubicBezTo>
                  <a:close/>
                  <a:moveTo>
                    <a:pt x="1045676" y="2145935"/>
                  </a:moveTo>
                  <a:cubicBezTo>
                    <a:pt x="1067262" y="2145935"/>
                    <a:pt x="1084764" y="2163435"/>
                    <a:pt x="1084764" y="2185022"/>
                  </a:cubicBezTo>
                  <a:cubicBezTo>
                    <a:pt x="1084764" y="2206609"/>
                    <a:pt x="1067262" y="2224109"/>
                    <a:pt x="1045676" y="2224109"/>
                  </a:cubicBezTo>
                  <a:cubicBezTo>
                    <a:pt x="1024090" y="2224109"/>
                    <a:pt x="1006591" y="2206609"/>
                    <a:pt x="1006591" y="2185022"/>
                  </a:cubicBezTo>
                  <a:cubicBezTo>
                    <a:pt x="1006591" y="2163435"/>
                    <a:pt x="1024090" y="2145935"/>
                    <a:pt x="1045676" y="2145935"/>
                  </a:cubicBezTo>
                  <a:close/>
                  <a:moveTo>
                    <a:pt x="951041" y="2145935"/>
                  </a:moveTo>
                  <a:cubicBezTo>
                    <a:pt x="972627" y="2145935"/>
                    <a:pt x="990126" y="2163435"/>
                    <a:pt x="990126" y="2185022"/>
                  </a:cubicBezTo>
                  <a:cubicBezTo>
                    <a:pt x="990126" y="2206609"/>
                    <a:pt x="972627" y="2224109"/>
                    <a:pt x="951041" y="2224109"/>
                  </a:cubicBezTo>
                  <a:cubicBezTo>
                    <a:pt x="929455" y="2224109"/>
                    <a:pt x="911956" y="2206609"/>
                    <a:pt x="911956" y="2185022"/>
                  </a:cubicBezTo>
                  <a:cubicBezTo>
                    <a:pt x="911956" y="2163435"/>
                    <a:pt x="929455" y="2145935"/>
                    <a:pt x="951041" y="2145935"/>
                  </a:cubicBezTo>
                  <a:close/>
                  <a:moveTo>
                    <a:pt x="856406" y="2145935"/>
                  </a:moveTo>
                  <a:cubicBezTo>
                    <a:pt x="877992" y="2145935"/>
                    <a:pt x="895491" y="2163435"/>
                    <a:pt x="895491" y="2185022"/>
                  </a:cubicBezTo>
                  <a:cubicBezTo>
                    <a:pt x="895491" y="2206609"/>
                    <a:pt x="877992" y="2224109"/>
                    <a:pt x="856406" y="2224109"/>
                  </a:cubicBezTo>
                  <a:cubicBezTo>
                    <a:pt x="834820" y="2224109"/>
                    <a:pt x="817321" y="2206609"/>
                    <a:pt x="817321" y="2185022"/>
                  </a:cubicBezTo>
                  <a:cubicBezTo>
                    <a:pt x="817321" y="2163435"/>
                    <a:pt x="834820" y="2145935"/>
                    <a:pt x="856406" y="2145935"/>
                  </a:cubicBezTo>
                  <a:close/>
                  <a:moveTo>
                    <a:pt x="3300457" y="2056027"/>
                  </a:moveTo>
                  <a:cubicBezTo>
                    <a:pt x="3322044" y="2056027"/>
                    <a:pt x="3339544" y="2073527"/>
                    <a:pt x="3339544" y="2095114"/>
                  </a:cubicBezTo>
                  <a:cubicBezTo>
                    <a:pt x="3339544" y="2116701"/>
                    <a:pt x="3322044" y="2134201"/>
                    <a:pt x="3300457" y="2134201"/>
                  </a:cubicBezTo>
                  <a:cubicBezTo>
                    <a:pt x="3278869" y="2134201"/>
                    <a:pt x="3261369" y="2116701"/>
                    <a:pt x="3261369" y="2095114"/>
                  </a:cubicBezTo>
                  <a:cubicBezTo>
                    <a:pt x="3261369" y="2073527"/>
                    <a:pt x="3278869" y="2056027"/>
                    <a:pt x="3300457" y="2056027"/>
                  </a:cubicBezTo>
                  <a:close/>
                  <a:moveTo>
                    <a:pt x="3205817" y="2056027"/>
                  </a:moveTo>
                  <a:cubicBezTo>
                    <a:pt x="3227404" y="2056027"/>
                    <a:pt x="3244904" y="2073527"/>
                    <a:pt x="3244904" y="2095114"/>
                  </a:cubicBezTo>
                  <a:cubicBezTo>
                    <a:pt x="3244904" y="2116701"/>
                    <a:pt x="3227404" y="2134201"/>
                    <a:pt x="3205817" y="2134201"/>
                  </a:cubicBezTo>
                  <a:cubicBezTo>
                    <a:pt x="3184229" y="2134201"/>
                    <a:pt x="3166729" y="2116701"/>
                    <a:pt x="3166729" y="2095114"/>
                  </a:cubicBezTo>
                  <a:cubicBezTo>
                    <a:pt x="3166729" y="2073527"/>
                    <a:pt x="3184229" y="2056027"/>
                    <a:pt x="3205817" y="2056027"/>
                  </a:cubicBezTo>
                  <a:close/>
                  <a:moveTo>
                    <a:pt x="3111177" y="2056027"/>
                  </a:moveTo>
                  <a:cubicBezTo>
                    <a:pt x="3132764" y="2056027"/>
                    <a:pt x="3150264" y="2073527"/>
                    <a:pt x="3150264" y="2095114"/>
                  </a:cubicBezTo>
                  <a:cubicBezTo>
                    <a:pt x="3150264" y="2116701"/>
                    <a:pt x="3132764" y="2134201"/>
                    <a:pt x="3111177" y="2134201"/>
                  </a:cubicBezTo>
                  <a:cubicBezTo>
                    <a:pt x="3089589" y="2134201"/>
                    <a:pt x="3072089" y="2116701"/>
                    <a:pt x="3072089" y="2095114"/>
                  </a:cubicBezTo>
                  <a:cubicBezTo>
                    <a:pt x="3072089" y="2073527"/>
                    <a:pt x="3089589" y="2056027"/>
                    <a:pt x="3111177" y="2056027"/>
                  </a:cubicBezTo>
                  <a:close/>
                  <a:moveTo>
                    <a:pt x="3018902" y="2056027"/>
                  </a:moveTo>
                  <a:cubicBezTo>
                    <a:pt x="3040489" y="2056027"/>
                    <a:pt x="3057989" y="2073527"/>
                    <a:pt x="3057989" y="2095114"/>
                  </a:cubicBezTo>
                  <a:cubicBezTo>
                    <a:pt x="3057989" y="2116701"/>
                    <a:pt x="3040489" y="2134201"/>
                    <a:pt x="3018902" y="2134201"/>
                  </a:cubicBezTo>
                  <a:cubicBezTo>
                    <a:pt x="2997315" y="2134201"/>
                    <a:pt x="2979815" y="2116701"/>
                    <a:pt x="2979815" y="2095114"/>
                  </a:cubicBezTo>
                  <a:cubicBezTo>
                    <a:pt x="2979815" y="2073527"/>
                    <a:pt x="2997315" y="2056027"/>
                    <a:pt x="3018902" y="2056027"/>
                  </a:cubicBezTo>
                  <a:close/>
                  <a:moveTo>
                    <a:pt x="2924263" y="2056027"/>
                  </a:moveTo>
                  <a:cubicBezTo>
                    <a:pt x="2945850" y="2056027"/>
                    <a:pt x="2963349" y="2073527"/>
                    <a:pt x="2963349" y="2095114"/>
                  </a:cubicBezTo>
                  <a:cubicBezTo>
                    <a:pt x="2963349" y="2116701"/>
                    <a:pt x="2945850" y="2134201"/>
                    <a:pt x="2924263" y="2134201"/>
                  </a:cubicBezTo>
                  <a:cubicBezTo>
                    <a:pt x="2902675" y="2134201"/>
                    <a:pt x="2885175" y="2116701"/>
                    <a:pt x="2885175" y="2095114"/>
                  </a:cubicBezTo>
                  <a:cubicBezTo>
                    <a:pt x="2885175" y="2073527"/>
                    <a:pt x="2902675" y="2056027"/>
                    <a:pt x="2924263" y="2056027"/>
                  </a:cubicBezTo>
                  <a:close/>
                  <a:moveTo>
                    <a:pt x="2831987" y="2056026"/>
                  </a:moveTo>
                  <a:cubicBezTo>
                    <a:pt x="2853574" y="2056026"/>
                    <a:pt x="2871074" y="2073526"/>
                    <a:pt x="2871074" y="2095113"/>
                  </a:cubicBezTo>
                  <a:cubicBezTo>
                    <a:pt x="2871074" y="2116700"/>
                    <a:pt x="2853574" y="2134200"/>
                    <a:pt x="2831987" y="2134200"/>
                  </a:cubicBezTo>
                  <a:cubicBezTo>
                    <a:pt x="2810400" y="2134200"/>
                    <a:pt x="2792900" y="2116700"/>
                    <a:pt x="2792900" y="2095113"/>
                  </a:cubicBezTo>
                  <a:cubicBezTo>
                    <a:pt x="2792900" y="2073526"/>
                    <a:pt x="2810400" y="2056026"/>
                    <a:pt x="2831987" y="2056026"/>
                  </a:cubicBezTo>
                  <a:close/>
                  <a:moveTo>
                    <a:pt x="2737355" y="2056026"/>
                  </a:moveTo>
                  <a:cubicBezTo>
                    <a:pt x="2758934" y="2056026"/>
                    <a:pt x="2776434" y="2073526"/>
                    <a:pt x="2776434" y="2095113"/>
                  </a:cubicBezTo>
                  <a:cubicBezTo>
                    <a:pt x="2776434" y="2116700"/>
                    <a:pt x="2758934" y="2134200"/>
                    <a:pt x="2737355" y="2134200"/>
                  </a:cubicBezTo>
                  <a:cubicBezTo>
                    <a:pt x="2715766" y="2134200"/>
                    <a:pt x="2698264" y="2116700"/>
                    <a:pt x="2698264" y="2095113"/>
                  </a:cubicBezTo>
                  <a:cubicBezTo>
                    <a:pt x="2698264" y="2073526"/>
                    <a:pt x="2715766" y="2056026"/>
                    <a:pt x="2737355" y="2056026"/>
                  </a:cubicBezTo>
                  <a:close/>
                  <a:moveTo>
                    <a:pt x="2645073" y="2056026"/>
                  </a:moveTo>
                  <a:cubicBezTo>
                    <a:pt x="2666661" y="2056026"/>
                    <a:pt x="2684163" y="2073526"/>
                    <a:pt x="2684163" y="2095113"/>
                  </a:cubicBezTo>
                  <a:cubicBezTo>
                    <a:pt x="2684163" y="2116700"/>
                    <a:pt x="2666661" y="2134200"/>
                    <a:pt x="2645073" y="2134200"/>
                  </a:cubicBezTo>
                  <a:cubicBezTo>
                    <a:pt x="2623487" y="2134200"/>
                    <a:pt x="2605987" y="2116700"/>
                    <a:pt x="2605987" y="2095113"/>
                  </a:cubicBezTo>
                  <a:cubicBezTo>
                    <a:pt x="2605987" y="2073526"/>
                    <a:pt x="2623487" y="2056026"/>
                    <a:pt x="2645073" y="2056026"/>
                  </a:cubicBezTo>
                  <a:close/>
                  <a:moveTo>
                    <a:pt x="2550435" y="2056026"/>
                  </a:moveTo>
                  <a:cubicBezTo>
                    <a:pt x="2572023" y="2056026"/>
                    <a:pt x="2589522" y="2073526"/>
                    <a:pt x="2589522" y="2095113"/>
                  </a:cubicBezTo>
                  <a:cubicBezTo>
                    <a:pt x="2589522" y="2116700"/>
                    <a:pt x="2572023" y="2134200"/>
                    <a:pt x="2550435" y="2134200"/>
                  </a:cubicBezTo>
                  <a:cubicBezTo>
                    <a:pt x="2528848" y="2134200"/>
                    <a:pt x="2511350" y="2116700"/>
                    <a:pt x="2511350" y="2095113"/>
                  </a:cubicBezTo>
                  <a:cubicBezTo>
                    <a:pt x="2511350" y="2073526"/>
                    <a:pt x="2528848" y="2056026"/>
                    <a:pt x="2550435" y="2056026"/>
                  </a:cubicBezTo>
                  <a:close/>
                  <a:moveTo>
                    <a:pt x="2458164" y="2056026"/>
                  </a:moveTo>
                  <a:cubicBezTo>
                    <a:pt x="2479749" y="2056026"/>
                    <a:pt x="2497250" y="2073526"/>
                    <a:pt x="2497250" y="2095113"/>
                  </a:cubicBezTo>
                  <a:cubicBezTo>
                    <a:pt x="2497250" y="2116700"/>
                    <a:pt x="2479749" y="2134200"/>
                    <a:pt x="2458164" y="2134200"/>
                  </a:cubicBezTo>
                  <a:cubicBezTo>
                    <a:pt x="2436578" y="2134200"/>
                    <a:pt x="2419078" y="2116700"/>
                    <a:pt x="2419078" y="2095113"/>
                  </a:cubicBezTo>
                  <a:cubicBezTo>
                    <a:pt x="2419078" y="2073526"/>
                    <a:pt x="2436578" y="2056026"/>
                    <a:pt x="2458164" y="2056026"/>
                  </a:cubicBezTo>
                  <a:close/>
                  <a:moveTo>
                    <a:pt x="2363524" y="2056026"/>
                  </a:moveTo>
                  <a:cubicBezTo>
                    <a:pt x="2385111" y="2056026"/>
                    <a:pt x="2402609" y="2073526"/>
                    <a:pt x="2402609" y="2095113"/>
                  </a:cubicBezTo>
                  <a:cubicBezTo>
                    <a:pt x="2402609" y="2116700"/>
                    <a:pt x="2385111" y="2134200"/>
                    <a:pt x="2363524" y="2134200"/>
                  </a:cubicBezTo>
                  <a:cubicBezTo>
                    <a:pt x="2341937" y="2134200"/>
                    <a:pt x="2324437" y="2116700"/>
                    <a:pt x="2324437" y="2095113"/>
                  </a:cubicBezTo>
                  <a:cubicBezTo>
                    <a:pt x="2324437" y="2073526"/>
                    <a:pt x="2341937" y="2056026"/>
                    <a:pt x="2363524" y="2056026"/>
                  </a:cubicBezTo>
                  <a:close/>
                  <a:moveTo>
                    <a:pt x="2266520" y="2056026"/>
                  </a:moveTo>
                  <a:cubicBezTo>
                    <a:pt x="2288105" y="2056026"/>
                    <a:pt x="2305606" y="2073526"/>
                    <a:pt x="2305606" y="2095113"/>
                  </a:cubicBezTo>
                  <a:cubicBezTo>
                    <a:pt x="2305606" y="2116700"/>
                    <a:pt x="2288105" y="2134200"/>
                    <a:pt x="2266520" y="2134200"/>
                  </a:cubicBezTo>
                  <a:cubicBezTo>
                    <a:pt x="2244929" y="2134200"/>
                    <a:pt x="2227431" y="2116700"/>
                    <a:pt x="2227431" y="2095113"/>
                  </a:cubicBezTo>
                  <a:cubicBezTo>
                    <a:pt x="2227431" y="2073526"/>
                    <a:pt x="2244929" y="2056026"/>
                    <a:pt x="2266520" y="2056026"/>
                  </a:cubicBezTo>
                  <a:close/>
                  <a:moveTo>
                    <a:pt x="856407" y="2056026"/>
                  </a:moveTo>
                  <a:cubicBezTo>
                    <a:pt x="877993" y="2056026"/>
                    <a:pt x="895492" y="2073526"/>
                    <a:pt x="895492" y="2095113"/>
                  </a:cubicBezTo>
                  <a:cubicBezTo>
                    <a:pt x="895492" y="2116700"/>
                    <a:pt x="877993" y="2134200"/>
                    <a:pt x="856407" y="2134200"/>
                  </a:cubicBezTo>
                  <a:cubicBezTo>
                    <a:pt x="834821" y="2134200"/>
                    <a:pt x="817323" y="2116700"/>
                    <a:pt x="817323" y="2095113"/>
                  </a:cubicBezTo>
                  <a:cubicBezTo>
                    <a:pt x="817323" y="2073526"/>
                    <a:pt x="834821" y="2056026"/>
                    <a:pt x="856407" y="2056026"/>
                  </a:cubicBezTo>
                  <a:close/>
                  <a:moveTo>
                    <a:pt x="764138" y="2056026"/>
                  </a:moveTo>
                  <a:cubicBezTo>
                    <a:pt x="785725" y="2056026"/>
                    <a:pt x="803223" y="2073526"/>
                    <a:pt x="803223" y="2095113"/>
                  </a:cubicBezTo>
                  <a:cubicBezTo>
                    <a:pt x="803223" y="2116700"/>
                    <a:pt x="785725" y="2134200"/>
                    <a:pt x="764138" y="2134200"/>
                  </a:cubicBezTo>
                  <a:cubicBezTo>
                    <a:pt x="742548" y="2134200"/>
                    <a:pt x="725053" y="2116700"/>
                    <a:pt x="725053" y="2095113"/>
                  </a:cubicBezTo>
                  <a:cubicBezTo>
                    <a:pt x="725053" y="2073526"/>
                    <a:pt x="742548" y="2056026"/>
                    <a:pt x="764138" y="2056026"/>
                  </a:cubicBezTo>
                  <a:close/>
                  <a:moveTo>
                    <a:pt x="3584377" y="1973215"/>
                  </a:moveTo>
                  <a:cubicBezTo>
                    <a:pt x="3605964" y="1973215"/>
                    <a:pt x="3623463" y="1990715"/>
                    <a:pt x="3623463" y="2012302"/>
                  </a:cubicBezTo>
                  <a:cubicBezTo>
                    <a:pt x="3623463" y="2033889"/>
                    <a:pt x="3605964" y="2051389"/>
                    <a:pt x="3584377" y="2051389"/>
                  </a:cubicBezTo>
                  <a:cubicBezTo>
                    <a:pt x="3562789" y="2051389"/>
                    <a:pt x="3545289" y="2033889"/>
                    <a:pt x="3545289" y="2012302"/>
                  </a:cubicBezTo>
                  <a:cubicBezTo>
                    <a:pt x="3545289" y="1990715"/>
                    <a:pt x="3562789" y="1973215"/>
                    <a:pt x="3584377" y="1973215"/>
                  </a:cubicBezTo>
                  <a:close/>
                  <a:moveTo>
                    <a:pt x="3489737" y="1973215"/>
                  </a:moveTo>
                  <a:cubicBezTo>
                    <a:pt x="3511324" y="1973215"/>
                    <a:pt x="3528823" y="1990715"/>
                    <a:pt x="3528823" y="2012302"/>
                  </a:cubicBezTo>
                  <a:cubicBezTo>
                    <a:pt x="3528823" y="2033889"/>
                    <a:pt x="3511324" y="2051389"/>
                    <a:pt x="3489737" y="2051389"/>
                  </a:cubicBezTo>
                  <a:cubicBezTo>
                    <a:pt x="3468149" y="2051389"/>
                    <a:pt x="3450649" y="2033889"/>
                    <a:pt x="3450649" y="2012302"/>
                  </a:cubicBezTo>
                  <a:cubicBezTo>
                    <a:pt x="3450649" y="1990715"/>
                    <a:pt x="3468149" y="1973215"/>
                    <a:pt x="3489737" y="1973215"/>
                  </a:cubicBezTo>
                  <a:close/>
                  <a:moveTo>
                    <a:pt x="3392731" y="1973215"/>
                  </a:moveTo>
                  <a:cubicBezTo>
                    <a:pt x="3414319" y="1973215"/>
                    <a:pt x="3431819" y="1990715"/>
                    <a:pt x="3431819" y="2012302"/>
                  </a:cubicBezTo>
                  <a:cubicBezTo>
                    <a:pt x="3431819" y="2033889"/>
                    <a:pt x="3414319" y="2051389"/>
                    <a:pt x="3392731" y="2051389"/>
                  </a:cubicBezTo>
                  <a:cubicBezTo>
                    <a:pt x="3371144" y="2051389"/>
                    <a:pt x="3353644" y="2033889"/>
                    <a:pt x="3353644" y="2012302"/>
                  </a:cubicBezTo>
                  <a:cubicBezTo>
                    <a:pt x="3353644" y="1990715"/>
                    <a:pt x="3371144" y="1973215"/>
                    <a:pt x="3392731" y="1973215"/>
                  </a:cubicBezTo>
                  <a:close/>
                  <a:moveTo>
                    <a:pt x="3205815" y="1973215"/>
                  </a:moveTo>
                  <a:cubicBezTo>
                    <a:pt x="3227403" y="1973215"/>
                    <a:pt x="3244903" y="1990715"/>
                    <a:pt x="3244903" y="2012302"/>
                  </a:cubicBezTo>
                  <a:cubicBezTo>
                    <a:pt x="3244903" y="2033889"/>
                    <a:pt x="3227403" y="2051389"/>
                    <a:pt x="3205815" y="2051389"/>
                  </a:cubicBezTo>
                  <a:cubicBezTo>
                    <a:pt x="3184228" y="2051389"/>
                    <a:pt x="3166728" y="2033889"/>
                    <a:pt x="3166728" y="2012302"/>
                  </a:cubicBezTo>
                  <a:cubicBezTo>
                    <a:pt x="3166728" y="1990715"/>
                    <a:pt x="3184228" y="1973215"/>
                    <a:pt x="3205815" y="1973215"/>
                  </a:cubicBezTo>
                  <a:close/>
                  <a:moveTo>
                    <a:pt x="3111175" y="1973215"/>
                  </a:moveTo>
                  <a:cubicBezTo>
                    <a:pt x="3132763" y="1973215"/>
                    <a:pt x="3150263" y="1990715"/>
                    <a:pt x="3150263" y="2012302"/>
                  </a:cubicBezTo>
                  <a:cubicBezTo>
                    <a:pt x="3150263" y="2033889"/>
                    <a:pt x="3132763" y="2051389"/>
                    <a:pt x="3111175" y="2051389"/>
                  </a:cubicBezTo>
                  <a:cubicBezTo>
                    <a:pt x="3089588" y="2051389"/>
                    <a:pt x="3072088" y="2033889"/>
                    <a:pt x="3072088" y="2012302"/>
                  </a:cubicBezTo>
                  <a:cubicBezTo>
                    <a:pt x="3072088" y="1990715"/>
                    <a:pt x="3089588" y="1973215"/>
                    <a:pt x="3111175" y="1973215"/>
                  </a:cubicBezTo>
                  <a:close/>
                  <a:moveTo>
                    <a:pt x="3018902" y="1973215"/>
                  </a:moveTo>
                  <a:cubicBezTo>
                    <a:pt x="3040489" y="1973215"/>
                    <a:pt x="3057989" y="1990715"/>
                    <a:pt x="3057989" y="2012302"/>
                  </a:cubicBezTo>
                  <a:cubicBezTo>
                    <a:pt x="3057989" y="2033889"/>
                    <a:pt x="3040489" y="2051389"/>
                    <a:pt x="3018902" y="2051389"/>
                  </a:cubicBezTo>
                  <a:cubicBezTo>
                    <a:pt x="2997315" y="2051389"/>
                    <a:pt x="2979815" y="2033889"/>
                    <a:pt x="2979815" y="2012302"/>
                  </a:cubicBezTo>
                  <a:cubicBezTo>
                    <a:pt x="2979815" y="1990715"/>
                    <a:pt x="2997315" y="1973215"/>
                    <a:pt x="3018902" y="1973215"/>
                  </a:cubicBezTo>
                  <a:close/>
                  <a:moveTo>
                    <a:pt x="2924263" y="1973215"/>
                  </a:moveTo>
                  <a:cubicBezTo>
                    <a:pt x="2945850" y="1973215"/>
                    <a:pt x="2963349" y="1990715"/>
                    <a:pt x="2963349" y="2012302"/>
                  </a:cubicBezTo>
                  <a:cubicBezTo>
                    <a:pt x="2963349" y="2033889"/>
                    <a:pt x="2945850" y="2051389"/>
                    <a:pt x="2924263" y="2051389"/>
                  </a:cubicBezTo>
                  <a:cubicBezTo>
                    <a:pt x="2902675" y="2051389"/>
                    <a:pt x="2885175" y="2033889"/>
                    <a:pt x="2885175" y="2012302"/>
                  </a:cubicBezTo>
                  <a:cubicBezTo>
                    <a:pt x="2885175" y="1990715"/>
                    <a:pt x="2902675" y="1973215"/>
                    <a:pt x="2924263" y="1973215"/>
                  </a:cubicBezTo>
                  <a:close/>
                  <a:moveTo>
                    <a:pt x="2831987" y="1973215"/>
                  </a:moveTo>
                  <a:cubicBezTo>
                    <a:pt x="2853574" y="1973215"/>
                    <a:pt x="2871074" y="1990715"/>
                    <a:pt x="2871074" y="2012302"/>
                  </a:cubicBezTo>
                  <a:cubicBezTo>
                    <a:pt x="2871074" y="2033889"/>
                    <a:pt x="2853574" y="2051389"/>
                    <a:pt x="2831987" y="2051389"/>
                  </a:cubicBezTo>
                  <a:cubicBezTo>
                    <a:pt x="2810400" y="2051389"/>
                    <a:pt x="2792900" y="2033889"/>
                    <a:pt x="2792900" y="2012302"/>
                  </a:cubicBezTo>
                  <a:cubicBezTo>
                    <a:pt x="2792900" y="1990715"/>
                    <a:pt x="2810400" y="1973215"/>
                    <a:pt x="2831987" y="1973215"/>
                  </a:cubicBezTo>
                  <a:close/>
                  <a:moveTo>
                    <a:pt x="2737356" y="1973215"/>
                  </a:moveTo>
                  <a:cubicBezTo>
                    <a:pt x="2758934" y="1973215"/>
                    <a:pt x="2776434" y="1990715"/>
                    <a:pt x="2776434" y="2012302"/>
                  </a:cubicBezTo>
                  <a:cubicBezTo>
                    <a:pt x="2776434" y="2033889"/>
                    <a:pt x="2758934" y="2051389"/>
                    <a:pt x="2737356" y="2051389"/>
                  </a:cubicBezTo>
                  <a:cubicBezTo>
                    <a:pt x="2715766" y="2051389"/>
                    <a:pt x="2698264" y="2033889"/>
                    <a:pt x="2698264" y="2012302"/>
                  </a:cubicBezTo>
                  <a:cubicBezTo>
                    <a:pt x="2698264" y="1990715"/>
                    <a:pt x="2715766" y="1973215"/>
                    <a:pt x="2737356" y="1973215"/>
                  </a:cubicBezTo>
                  <a:close/>
                  <a:moveTo>
                    <a:pt x="2645073" y="1973215"/>
                  </a:moveTo>
                  <a:cubicBezTo>
                    <a:pt x="2666661" y="1973215"/>
                    <a:pt x="2684163" y="1990715"/>
                    <a:pt x="2684163" y="2012302"/>
                  </a:cubicBezTo>
                  <a:cubicBezTo>
                    <a:pt x="2684163" y="2033889"/>
                    <a:pt x="2666661" y="2051389"/>
                    <a:pt x="2645073" y="2051389"/>
                  </a:cubicBezTo>
                  <a:cubicBezTo>
                    <a:pt x="2623487" y="2051389"/>
                    <a:pt x="2605987" y="2033889"/>
                    <a:pt x="2605987" y="2012302"/>
                  </a:cubicBezTo>
                  <a:cubicBezTo>
                    <a:pt x="2605987" y="1990715"/>
                    <a:pt x="2623487" y="1973215"/>
                    <a:pt x="2645073" y="1973215"/>
                  </a:cubicBezTo>
                  <a:close/>
                  <a:moveTo>
                    <a:pt x="2550435" y="1973215"/>
                  </a:moveTo>
                  <a:cubicBezTo>
                    <a:pt x="2572023" y="1973215"/>
                    <a:pt x="2589522" y="1990715"/>
                    <a:pt x="2589522" y="2012302"/>
                  </a:cubicBezTo>
                  <a:cubicBezTo>
                    <a:pt x="2589522" y="2033889"/>
                    <a:pt x="2572023" y="2051389"/>
                    <a:pt x="2550435" y="2051389"/>
                  </a:cubicBezTo>
                  <a:cubicBezTo>
                    <a:pt x="2528848" y="2051389"/>
                    <a:pt x="2511351" y="2033889"/>
                    <a:pt x="2511351" y="2012302"/>
                  </a:cubicBezTo>
                  <a:cubicBezTo>
                    <a:pt x="2511351" y="1990715"/>
                    <a:pt x="2528848" y="1973215"/>
                    <a:pt x="2550435" y="1973215"/>
                  </a:cubicBezTo>
                  <a:close/>
                  <a:moveTo>
                    <a:pt x="2458164" y="1973215"/>
                  </a:moveTo>
                  <a:cubicBezTo>
                    <a:pt x="2479749" y="1973215"/>
                    <a:pt x="2497250" y="1990715"/>
                    <a:pt x="2497250" y="2012302"/>
                  </a:cubicBezTo>
                  <a:cubicBezTo>
                    <a:pt x="2497250" y="2033889"/>
                    <a:pt x="2479749" y="2051389"/>
                    <a:pt x="2458164" y="2051389"/>
                  </a:cubicBezTo>
                  <a:cubicBezTo>
                    <a:pt x="2436579" y="2051389"/>
                    <a:pt x="2419078" y="2033889"/>
                    <a:pt x="2419078" y="2012302"/>
                  </a:cubicBezTo>
                  <a:cubicBezTo>
                    <a:pt x="2419078" y="1990715"/>
                    <a:pt x="2436579" y="1973215"/>
                    <a:pt x="2458164" y="1973215"/>
                  </a:cubicBezTo>
                  <a:close/>
                  <a:moveTo>
                    <a:pt x="2363524" y="1973215"/>
                  </a:moveTo>
                  <a:cubicBezTo>
                    <a:pt x="2385111" y="1973215"/>
                    <a:pt x="2402609" y="1990715"/>
                    <a:pt x="2402609" y="2012302"/>
                  </a:cubicBezTo>
                  <a:cubicBezTo>
                    <a:pt x="2402609" y="2033889"/>
                    <a:pt x="2385111" y="2051389"/>
                    <a:pt x="2363524" y="2051389"/>
                  </a:cubicBezTo>
                  <a:cubicBezTo>
                    <a:pt x="2341939" y="2051389"/>
                    <a:pt x="2324437" y="2033889"/>
                    <a:pt x="2324437" y="2012302"/>
                  </a:cubicBezTo>
                  <a:cubicBezTo>
                    <a:pt x="2324437" y="1990715"/>
                    <a:pt x="2341939" y="1973215"/>
                    <a:pt x="2363524" y="1973215"/>
                  </a:cubicBezTo>
                  <a:close/>
                  <a:moveTo>
                    <a:pt x="2266521" y="1973215"/>
                  </a:moveTo>
                  <a:cubicBezTo>
                    <a:pt x="2288105" y="1973215"/>
                    <a:pt x="2305606" y="1990715"/>
                    <a:pt x="2305606" y="2012302"/>
                  </a:cubicBezTo>
                  <a:cubicBezTo>
                    <a:pt x="2305606" y="2033889"/>
                    <a:pt x="2288105" y="2051389"/>
                    <a:pt x="2266521" y="2051389"/>
                  </a:cubicBezTo>
                  <a:cubicBezTo>
                    <a:pt x="2244929" y="2051389"/>
                    <a:pt x="2227431" y="2033889"/>
                    <a:pt x="2227431" y="2012302"/>
                  </a:cubicBezTo>
                  <a:cubicBezTo>
                    <a:pt x="2227431" y="1990715"/>
                    <a:pt x="2244929" y="1973215"/>
                    <a:pt x="2266521" y="1973215"/>
                  </a:cubicBezTo>
                  <a:close/>
                  <a:moveTo>
                    <a:pt x="1142694" y="1973215"/>
                  </a:moveTo>
                  <a:cubicBezTo>
                    <a:pt x="1164282" y="1973215"/>
                    <a:pt x="1181781" y="1990715"/>
                    <a:pt x="1181781" y="2012302"/>
                  </a:cubicBezTo>
                  <a:cubicBezTo>
                    <a:pt x="1181781" y="2033889"/>
                    <a:pt x="1164282" y="2051389"/>
                    <a:pt x="1142694" y="2051389"/>
                  </a:cubicBezTo>
                  <a:cubicBezTo>
                    <a:pt x="1121104" y="2051389"/>
                    <a:pt x="1103602" y="2033889"/>
                    <a:pt x="1103602" y="2012302"/>
                  </a:cubicBezTo>
                  <a:cubicBezTo>
                    <a:pt x="1103602" y="1990715"/>
                    <a:pt x="1121104" y="1973215"/>
                    <a:pt x="1142694" y="1973215"/>
                  </a:cubicBezTo>
                  <a:close/>
                  <a:moveTo>
                    <a:pt x="764140" y="1973215"/>
                  </a:moveTo>
                  <a:cubicBezTo>
                    <a:pt x="785728" y="1973215"/>
                    <a:pt x="803226" y="1990715"/>
                    <a:pt x="803226" y="2012302"/>
                  </a:cubicBezTo>
                  <a:cubicBezTo>
                    <a:pt x="803226" y="2033889"/>
                    <a:pt x="785728" y="2051389"/>
                    <a:pt x="764140" y="2051389"/>
                  </a:cubicBezTo>
                  <a:cubicBezTo>
                    <a:pt x="742552" y="2051389"/>
                    <a:pt x="725056" y="2033889"/>
                    <a:pt x="725056" y="2012302"/>
                  </a:cubicBezTo>
                  <a:cubicBezTo>
                    <a:pt x="725056" y="1990715"/>
                    <a:pt x="742552" y="1973215"/>
                    <a:pt x="764140" y="1973215"/>
                  </a:cubicBezTo>
                  <a:close/>
                  <a:moveTo>
                    <a:pt x="669495" y="1973215"/>
                  </a:moveTo>
                  <a:cubicBezTo>
                    <a:pt x="691093" y="1973215"/>
                    <a:pt x="708592" y="1990715"/>
                    <a:pt x="708592" y="2012302"/>
                  </a:cubicBezTo>
                  <a:cubicBezTo>
                    <a:pt x="708592" y="2033889"/>
                    <a:pt x="691093" y="2051389"/>
                    <a:pt x="669495" y="2051389"/>
                  </a:cubicBezTo>
                  <a:cubicBezTo>
                    <a:pt x="647918" y="2051389"/>
                    <a:pt x="630416" y="2033889"/>
                    <a:pt x="630416" y="2012302"/>
                  </a:cubicBezTo>
                  <a:cubicBezTo>
                    <a:pt x="630416" y="1990715"/>
                    <a:pt x="647918" y="1973215"/>
                    <a:pt x="669495" y="1973215"/>
                  </a:cubicBezTo>
                  <a:close/>
                  <a:moveTo>
                    <a:pt x="577223" y="1973215"/>
                  </a:moveTo>
                  <a:cubicBezTo>
                    <a:pt x="598813" y="1973215"/>
                    <a:pt x="616315" y="1990715"/>
                    <a:pt x="616315" y="2012302"/>
                  </a:cubicBezTo>
                  <a:cubicBezTo>
                    <a:pt x="616315" y="2033889"/>
                    <a:pt x="598813" y="2051389"/>
                    <a:pt x="577223" y="2051389"/>
                  </a:cubicBezTo>
                  <a:cubicBezTo>
                    <a:pt x="555634" y="2051389"/>
                    <a:pt x="538132" y="2033889"/>
                    <a:pt x="538132" y="2012302"/>
                  </a:cubicBezTo>
                  <a:cubicBezTo>
                    <a:pt x="538132" y="1990715"/>
                    <a:pt x="555634" y="1973215"/>
                    <a:pt x="577223" y="1973215"/>
                  </a:cubicBezTo>
                  <a:close/>
                  <a:moveTo>
                    <a:pt x="484944" y="1973215"/>
                  </a:moveTo>
                  <a:cubicBezTo>
                    <a:pt x="506530" y="1973215"/>
                    <a:pt x="524029" y="1990715"/>
                    <a:pt x="524029" y="2012302"/>
                  </a:cubicBezTo>
                  <a:cubicBezTo>
                    <a:pt x="524029" y="2033889"/>
                    <a:pt x="506530" y="2051389"/>
                    <a:pt x="484944" y="2051389"/>
                  </a:cubicBezTo>
                  <a:cubicBezTo>
                    <a:pt x="463352" y="2051389"/>
                    <a:pt x="445862" y="2033889"/>
                    <a:pt x="445862" y="2012302"/>
                  </a:cubicBezTo>
                  <a:cubicBezTo>
                    <a:pt x="445862" y="1990715"/>
                    <a:pt x="463352" y="1973215"/>
                    <a:pt x="484944" y="1973215"/>
                  </a:cubicBezTo>
                  <a:close/>
                  <a:moveTo>
                    <a:pt x="3679017" y="1892773"/>
                  </a:moveTo>
                  <a:cubicBezTo>
                    <a:pt x="3700604" y="1892773"/>
                    <a:pt x="3718103" y="1910273"/>
                    <a:pt x="3718103" y="1931860"/>
                  </a:cubicBezTo>
                  <a:cubicBezTo>
                    <a:pt x="3718103" y="1953447"/>
                    <a:pt x="3700604" y="1970947"/>
                    <a:pt x="3679017" y="1970947"/>
                  </a:cubicBezTo>
                  <a:cubicBezTo>
                    <a:pt x="3657429" y="1970947"/>
                    <a:pt x="3639929" y="1953447"/>
                    <a:pt x="3639929" y="1931860"/>
                  </a:cubicBezTo>
                  <a:cubicBezTo>
                    <a:pt x="3639929" y="1910273"/>
                    <a:pt x="3657429" y="1892773"/>
                    <a:pt x="3679017" y="1892773"/>
                  </a:cubicBezTo>
                  <a:close/>
                  <a:moveTo>
                    <a:pt x="3584377" y="1892773"/>
                  </a:moveTo>
                  <a:cubicBezTo>
                    <a:pt x="3605964" y="1892773"/>
                    <a:pt x="3623463" y="1910273"/>
                    <a:pt x="3623463" y="1931860"/>
                  </a:cubicBezTo>
                  <a:cubicBezTo>
                    <a:pt x="3623463" y="1953447"/>
                    <a:pt x="3605964" y="1970947"/>
                    <a:pt x="3584377" y="1970947"/>
                  </a:cubicBezTo>
                  <a:cubicBezTo>
                    <a:pt x="3562789" y="1970947"/>
                    <a:pt x="3545289" y="1953447"/>
                    <a:pt x="3545289" y="1931860"/>
                  </a:cubicBezTo>
                  <a:cubicBezTo>
                    <a:pt x="3545289" y="1910273"/>
                    <a:pt x="3562789" y="1892773"/>
                    <a:pt x="3584377" y="1892773"/>
                  </a:cubicBezTo>
                  <a:close/>
                  <a:moveTo>
                    <a:pt x="3489737" y="1892773"/>
                  </a:moveTo>
                  <a:cubicBezTo>
                    <a:pt x="3511324" y="1892773"/>
                    <a:pt x="3528823" y="1910273"/>
                    <a:pt x="3528823" y="1931860"/>
                  </a:cubicBezTo>
                  <a:cubicBezTo>
                    <a:pt x="3528823" y="1953447"/>
                    <a:pt x="3511324" y="1970947"/>
                    <a:pt x="3489737" y="1970947"/>
                  </a:cubicBezTo>
                  <a:cubicBezTo>
                    <a:pt x="3468149" y="1970947"/>
                    <a:pt x="3450649" y="1953447"/>
                    <a:pt x="3450649" y="1931860"/>
                  </a:cubicBezTo>
                  <a:cubicBezTo>
                    <a:pt x="3450649" y="1910273"/>
                    <a:pt x="3468149" y="1892773"/>
                    <a:pt x="3489737" y="1892773"/>
                  </a:cubicBezTo>
                  <a:close/>
                  <a:moveTo>
                    <a:pt x="3392731" y="1892773"/>
                  </a:moveTo>
                  <a:cubicBezTo>
                    <a:pt x="3414319" y="1892773"/>
                    <a:pt x="3431819" y="1910273"/>
                    <a:pt x="3431819" y="1931860"/>
                  </a:cubicBezTo>
                  <a:cubicBezTo>
                    <a:pt x="3431819" y="1953447"/>
                    <a:pt x="3414319" y="1970947"/>
                    <a:pt x="3392731" y="1970947"/>
                  </a:cubicBezTo>
                  <a:cubicBezTo>
                    <a:pt x="3371144" y="1970947"/>
                    <a:pt x="3353644" y="1953447"/>
                    <a:pt x="3353644" y="1931860"/>
                  </a:cubicBezTo>
                  <a:cubicBezTo>
                    <a:pt x="3353644" y="1910273"/>
                    <a:pt x="3371144" y="1892773"/>
                    <a:pt x="3392731" y="1892773"/>
                  </a:cubicBezTo>
                  <a:close/>
                  <a:moveTo>
                    <a:pt x="3205815" y="1892773"/>
                  </a:moveTo>
                  <a:cubicBezTo>
                    <a:pt x="3227403" y="1892773"/>
                    <a:pt x="3244903" y="1910273"/>
                    <a:pt x="3244903" y="1931860"/>
                  </a:cubicBezTo>
                  <a:cubicBezTo>
                    <a:pt x="3244903" y="1953447"/>
                    <a:pt x="3227403" y="1970947"/>
                    <a:pt x="3205815" y="1970947"/>
                  </a:cubicBezTo>
                  <a:cubicBezTo>
                    <a:pt x="3184228" y="1970947"/>
                    <a:pt x="3166728" y="1953447"/>
                    <a:pt x="3166728" y="1931860"/>
                  </a:cubicBezTo>
                  <a:cubicBezTo>
                    <a:pt x="3166728" y="1910273"/>
                    <a:pt x="3184228" y="1892773"/>
                    <a:pt x="3205815" y="1892773"/>
                  </a:cubicBezTo>
                  <a:close/>
                  <a:moveTo>
                    <a:pt x="3111175" y="1892773"/>
                  </a:moveTo>
                  <a:cubicBezTo>
                    <a:pt x="3132763" y="1892773"/>
                    <a:pt x="3150263" y="1910273"/>
                    <a:pt x="3150263" y="1931860"/>
                  </a:cubicBezTo>
                  <a:cubicBezTo>
                    <a:pt x="3150263" y="1953447"/>
                    <a:pt x="3132763" y="1970947"/>
                    <a:pt x="3111175" y="1970947"/>
                  </a:cubicBezTo>
                  <a:cubicBezTo>
                    <a:pt x="3089588" y="1970947"/>
                    <a:pt x="3072088" y="1953447"/>
                    <a:pt x="3072088" y="1931860"/>
                  </a:cubicBezTo>
                  <a:cubicBezTo>
                    <a:pt x="3072088" y="1910273"/>
                    <a:pt x="3089588" y="1892773"/>
                    <a:pt x="3111175" y="1892773"/>
                  </a:cubicBezTo>
                  <a:close/>
                  <a:moveTo>
                    <a:pt x="3018902" y="1892773"/>
                  </a:moveTo>
                  <a:cubicBezTo>
                    <a:pt x="3040489" y="1892773"/>
                    <a:pt x="3057989" y="1910273"/>
                    <a:pt x="3057989" y="1931860"/>
                  </a:cubicBezTo>
                  <a:cubicBezTo>
                    <a:pt x="3057989" y="1953447"/>
                    <a:pt x="3040489" y="1970947"/>
                    <a:pt x="3018902" y="1970947"/>
                  </a:cubicBezTo>
                  <a:cubicBezTo>
                    <a:pt x="2997315" y="1970947"/>
                    <a:pt x="2979815" y="1953447"/>
                    <a:pt x="2979815" y="1931860"/>
                  </a:cubicBezTo>
                  <a:cubicBezTo>
                    <a:pt x="2979815" y="1910273"/>
                    <a:pt x="2997315" y="1892773"/>
                    <a:pt x="3018902" y="1892773"/>
                  </a:cubicBezTo>
                  <a:close/>
                  <a:moveTo>
                    <a:pt x="2924263" y="1892773"/>
                  </a:moveTo>
                  <a:cubicBezTo>
                    <a:pt x="2945850" y="1892773"/>
                    <a:pt x="2963349" y="1910273"/>
                    <a:pt x="2963349" y="1931860"/>
                  </a:cubicBezTo>
                  <a:cubicBezTo>
                    <a:pt x="2963349" y="1953447"/>
                    <a:pt x="2945850" y="1970947"/>
                    <a:pt x="2924263" y="1970947"/>
                  </a:cubicBezTo>
                  <a:cubicBezTo>
                    <a:pt x="2902675" y="1970947"/>
                    <a:pt x="2885175" y="1953447"/>
                    <a:pt x="2885175" y="1931860"/>
                  </a:cubicBezTo>
                  <a:cubicBezTo>
                    <a:pt x="2885175" y="1910273"/>
                    <a:pt x="2902675" y="1892773"/>
                    <a:pt x="2924263" y="1892773"/>
                  </a:cubicBezTo>
                  <a:close/>
                  <a:moveTo>
                    <a:pt x="2831987" y="1892773"/>
                  </a:moveTo>
                  <a:cubicBezTo>
                    <a:pt x="2853574" y="1892773"/>
                    <a:pt x="2871074" y="1910273"/>
                    <a:pt x="2871074" y="1931860"/>
                  </a:cubicBezTo>
                  <a:cubicBezTo>
                    <a:pt x="2871074" y="1953447"/>
                    <a:pt x="2853574" y="1970947"/>
                    <a:pt x="2831987" y="1970947"/>
                  </a:cubicBezTo>
                  <a:cubicBezTo>
                    <a:pt x="2810400" y="1970947"/>
                    <a:pt x="2792900" y="1953447"/>
                    <a:pt x="2792900" y="1931860"/>
                  </a:cubicBezTo>
                  <a:cubicBezTo>
                    <a:pt x="2792900" y="1910273"/>
                    <a:pt x="2810400" y="1892773"/>
                    <a:pt x="2831987" y="1892773"/>
                  </a:cubicBezTo>
                  <a:close/>
                  <a:moveTo>
                    <a:pt x="2737356" y="1892773"/>
                  </a:moveTo>
                  <a:cubicBezTo>
                    <a:pt x="2758934" y="1892773"/>
                    <a:pt x="2776434" y="1910273"/>
                    <a:pt x="2776434" y="1931860"/>
                  </a:cubicBezTo>
                  <a:cubicBezTo>
                    <a:pt x="2776434" y="1953447"/>
                    <a:pt x="2758934" y="1970947"/>
                    <a:pt x="2737356" y="1970947"/>
                  </a:cubicBezTo>
                  <a:cubicBezTo>
                    <a:pt x="2715766" y="1970947"/>
                    <a:pt x="2698265" y="1953447"/>
                    <a:pt x="2698265" y="1931860"/>
                  </a:cubicBezTo>
                  <a:cubicBezTo>
                    <a:pt x="2698265" y="1910273"/>
                    <a:pt x="2715766" y="1892773"/>
                    <a:pt x="2737356" y="1892773"/>
                  </a:cubicBezTo>
                  <a:close/>
                  <a:moveTo>
                    <a:pt x="2645073" y="1892773"/>
                  </a:moveTo>
                  <a:cubicBezTo>
                    <a:pt x="2666661" y="1892773"/>
                    <a:pt x="2684163" y="1910273"/>
                    <a:pt x="2684163" y="1931860"/>
                  </a:cubicBezTo>
                  <a:cubicBezTo>
                    <a:pt x="2684163" y="1953447"/>
                    <a:pt x="2666661" y="1970947"/>
                    <a:pt x="2645073" y="1970947"/>
                  </a:cubicBezTo>
                  <a:cubicBezTo>
                    <a:pt x="2623487" y="1970947"/>
                    <a:pt x="2605987" y="1953447"/>
                    <a:pt x="2605987" y="1931860"/>
                  </a:cubicBezTo>
                  <a:cubicBezTo>
                    <a:pt x="2605987" y="1910273"/>
                    <a:pt x="2623487" y="1892773"/>
                    <a:pt x="2645073" y="1892773"/>
                  </a:cubicBezTo>
                  <a:close/>
                  <a:moveTo>
                    <a:pt x="2550436" y="1892773"/>
                  </a:moveTo>
                  <a:cubicBezTo>
                    <a:pt x="2572023" y="1892773"/>
                    <a:pt x="2589522" y="1910273"/>
                    <a:pt x="2589522" y="1931860"/>
                  </a:cubicBezTo>
                  <a:cubicBezTo>
                    <a:pt x="2589522" y="1953447"/>
                    <a:pt x="2572023" y="1970947"/>
                    <a:pt x="2550436" y="1970947"/>
                  </a:cubicBezTo>
                  <a:cubicBezTo>
                    <a:pt x="2528849" y="1970947"/>
                    <a:pt x="2511351" y="1953447"/>
                    <a:pt x="2511351" y="1931860"/>
                  </a:cubicBezTo>
                  <a:cubicBezTo>
                    <a:pt x="2511351" y="1910273"/>
                    <a:pt x="2528849" y="1892773"/>
                    <a:pt x="2550436" y="1892773"/>
                  </a:cubicBezTo>
                  <a:close/>
                  <a:moveTo>
                    <a:pt x="2458164" y="1892773"/>
                  </a:moveTo>
                  <a:cubicBezTo>
                    <a:pt x="2479752" y="1892773"/>
                    <a:pt x="2497251" y="1910273"/>
                    <a:pt x="2497251" y="1931860"/>
                  </a:cubicBezTo>
                  <a:cubicBezTo>
                    <a:pt x="2497251" y="1953447"/>
                    <a:pt x="2479752" y="1970947"/>
                    <a:pt x="2458164" y="1970947"/>
                  </a:cubicBezTo>
                  <a:cubicBezTo>
                    <a:pt x="2436580" y="1970947"/>
                    <a:pt x="2419078" y="1953447"/>
                    <a:pt x="2419078" y="1931860"/>
                  </a:cubicBezTo>
                  <a:cubicBezTo>
                    <a:pt x="2419078" y="1910273"/>
                    <a:pt x="2436580" y="1892773"/>
                    <a:pt x="2458164" y="1892773"/>
                  </a:cubicBezTo>
                  <a:close/>
                  <a:moveTo>
                    <a:pt x="2363524" y="1892773"/>
                  </a:moveTo>
                  <a:cubicBezTo>
                    <a:pt x="2385113" y="1892773"/>
                    <a:pt x="2402611" y="1910273"/>
                    <a:pt x="2402611" y="1931860"/>
                  </a:cubicBezTo>
                  <a:cubicBezTo>
                    <a:pt x="2402611" y="1953447"/>
                    <a:pt x="2385113" y="1970947"/>
                    <a:pt x="2363524" y="1970947"/>
                  </a:cubicBezTo>
                  <a:cubicBezTo>
                    <a:pt x="2341940" y="1970947"/>
                    <a:pt x="2324437" y="1953447"/>
                    <a:pt x="2324437" y="1931860"/>
                  </a:cubicBezTo>
                  <a:cubicBezTo>
                    <a:pt x="2324437" y="1910273"/>
                    <a:pt x="2341940" y="1892773"/>
                    <a:pt x="2363524" y="1892773"/>
                  </a:cubicBezTo>
                  <a:close/>
                  <a:moveTo>
                    <a:pt x="2266521" y="1892773"/>
                  </a:moveTo>
                  <a:cubicBezTo>
                    <a:pt x="2288107" y="1892773"/>
                    <a:pt x="2305606" y="1910273"/>
                    <a:pt x="2305606" y="1931860"/>
                  </a:cubicBezTo>
                  <a:cubicBezTo>
                    <a:pt x="2305606" y="1953447"/>
                    <a:pt x="2288107" y="1970947"/>
                    <a:pt x="2266521" y="1970947"/>
                  </a:cubicBezTo>
                  <a:cubicBezTo>
                    <a:pt x="2244929" y="1970947"/>
                    <a:pt x="2227432" y="1953447"/>
                    <a:pt x="2227432" y="1931860"/>
                  </a:cubicBezTo>
                  <a:cubicBezTo>
                    <a:pt x="2227432" y="1910273"/>
                    <a:pt x="2244929" y="1892773"/>
                    <a:pt x="2266521" y="1892773"/>
                  </a:cubicBezTo>
                  <a:close/>
                  <a:moveTo>
                    <a:pt x="951048" y="1892773"/>
                  </a:moveTo>
                  <a:cubicBezTo>
                    <a:pt x="972633" y="1892773"/>
                    <a:pt x="990133" y="1910273"/>
                    <a:pt x="990133" y="1931860"/>
                  </a:cubicBezTo>
                  <a:cubicBezTo>
                    <a:pt x="990133" y="1953447"/>
                    <a:pt x="972633" y="1970947"/>
                    <a:pt x="951048" y="1970947"/>
                  </a:cubicBezTo>
                  <a:cubicBezTo>
                    <a:pt x="929462" y="1970947"/>
                    <a:pt x="911963" y="1953447"/>
                    <a:pt x="911963" y="1931860"/>
                  </a:cubicBezTo>
                  <a:cubicBezTo>
                    <a:pt x="911963" y="1910273"/>
                    <a:pt x="929462" y="1892773"/>
                    <a:pt x="951048" y="1892773"/>
                  </a:cubicBezTo>
                  <a:close/>
                  <a:moveTo>
                    <a:pt x="764144" y="1892773"/>
                  </a:moveTo>
                  <a:cubicBezTo>
                    <a:pt x="785731" y="1892773"/>
                    <a:pt x="803230" y="1910273"/>
                    <a:pt x="803230" y="1931860"/>
                  </a:cubicBezTo>
                  <a:cubicBezTo>
                    <a:pt x="803230" y="1953447"/>
                    <a:pt x="785731" y="1970947"/>
                    <a:pt x="764144" y="1970947"/>
                  </a:cubicBezTo>
                  <a:cubicBezTo>
                    <a:pt x="742556" y="1970947"/>
                    <a:pt x="725059" y="1953447"/>
                    <a:pt x="725059" y="1931860"/>
                  </a:cubicBezTo>
                  <a:cubicBezTo>
                    <a:pt x="725059" y="1910273"/>
                    <a:pt x="742556" y="1892773"/>
                    <a:pt x="764144" y="1892773"/>
                  </a:cubicBezTo>
                  <a:close/>
                  <a:moveTo>
                    <a:pt x="577226" y="1892773"/>
                  </a:moveTo>
                  <a:cubicBezTo>
                    <a:pt x="598816" y="1892773"/>
                    <a:pt x="616318" y="1910273"/>
                    <a:pt x="616318" y="1931860"/>
                  </a:cubicBezTo>
                  <a:cubicBezTo>
                    <a:pt x="616318" y="1953447"/>
                    <a:pt x="598816" y="1970947"/>
                    <a:pt x="577226" y="1970947"/>
                  </a:cubicBezTo>
                  <a:cubicBezTo>
                    <a:pt x="555636" y="1970947"/>
                    <a:pt x="538134" y="1953447"/>
                    <a:pt x="538134" y="1931860"/>
                  </a:cubicBezTo>
                  <a:cubicBezTo>
                    <a:pt x="538134" y="1910273"/>
                    <a:pt x="555636" y="1892773"/>
                    <a:pt x="577226" y="1892773"/>
                  </a:cubicBezTo>
                  <a:close/>
                  <a:moveTo>
                    <a:pt x="484945" y="1892773"/>
                  </a:moveTo>
                  <a:cubicBezTo>
                    <a:pt x="506533" y="1892773"/>
                    <a:pt x="524032" y="1910273"/>
                    <a:pt x="524032" y="1931860"/>
                  </a:cubicBezTo>
                  <a:cubicBezTo>
                    <a:pt x="524032" y="1953447"/>
                    <a:pt x="506533" y="1970947"/>
                    <a:pt x="484945" y="1970947"/>
                  </a:cubicBezTo>
                  <a:cubicBezTo>
                    <a:pt x="463353" y="1970947"/>
                    <a:pt x="445867" y="1953447"/>
                    <a:pt x="445867" y="1931860"/>
                  </a:cubicBezTo>
                  <a:cubicBezTo>
                    <a:pt x="445867" y="1910273"/>
                    <a:pt x="463353" y="1892773"/>
                    <a:pt x="484945" y="1892773"/>
                  </a:cubicBezTo>
                  <a:close/>
                  <a:moveTo>
                    <a:pt x="3861717" y="1806975"/>
                  </a:moveTo>
                  <a:lnTo>
                    <a:pt x="3858023" y="1880127"/>
                  </a:lnTo>
                  <a:lnTo>
                    <a:pt x="3838294" y="1871955"/>
                  </a:lnTo>
                  <a:cubicBezTo>
                    <a:pt x="3831220" y="1864881"/>
                    <a:pt x="3826845" y="1855109"/>
                    <a:pt x="3826845" y="1844316"/>
                  </a:cubicBezTo>
                  <a:cubicBezTo>
                    <a:pt x="3826845" y="1833522"/>
                    <a:pt x="3831220" y="1823750"/>
                    <a:pt x="3838294" y="1816677"/>
                  </a:cubicBezTo>
                  <a:close/>
                  <a:moveTo>
                    <a:pt x="3679017" y="1805229"/>
                  </a:moveTo>
                  <a:cubicBezTo>
                    <a:pt x="3700604" y="1805229"/>
                    <a:pt x="3718103" y="1822729"/>
                    <a:pt x="3718103" y="1844316"/>
                  </a:cubicBezTo>
                  <a:cubicBezTo>
                    <a:pt x="3718103" y="1865903"/>
                    <a:pt x="3700604" y="1883404"/>
                    <a:pt x="3679017" y="1883404"/>
                  </a:cubicBezTo>
                  <a:cubicBezTo>
                    <a:pt x="3657429" y="1883404"/>
                    <a:pt x="3639929" y="1865903"/>
                    <a:pt x="3639929" y="1844316"/>
                  </a:cubicBezTo>
                  <a:cubicBezTo>
                    <a:pt x="3639929" y="1822729"/>
                    <a:pt x="3657429" y="1805229"/>
                    <a:pt x="3679017" y="1805229"/>
                  </a:cubicBezTo>
                  <a:close/>
                  <a:moveTo>
                    <a:pt x="3300457" y="1805229"/>
                  </a:moveTo>
                  <a:cubicBezTo>
                    <a:pt x="3322044" y="1805229"/>
                    <a:pt x="3339544" y="1822729"/>
                    <a:pt x="3339544" y="1844316"/>
                  </a:cubicBezTo>
                  <a:cubicBezTo>
                    <a:pt x="3339544" y="1865903"/>
                    <a:pt x="3322044" y="1883404"/>
                    <a:pt x="3300457" y="1883404"/>
                  </a:cubicBezTo>
                  <a:cubicBezTo>
                    <a:pt x="3278869" y="1883404"/>
                    <a:pt x="3261369" y="1865903"/>
                    <a:pt x="3261369" y="1844316"/>
                  </a:cubicBezTo>
                  <a:cubicBezTo>
                    <a:pt x="3261369" y="1822729"/>
                    <a:pt x="3278869" y="1805229"/>
                    <a:pt x="3300457" y="1805229"/>
                  </a:cubicBezTo>
                  <a:close/>
                  <a:moveTo>
                    <a:pt x="3111175" y="1805229"/>
                  </a:moveTo>
                  <a:cubicBezTo>
                    <a:pt x="3132763" y="1805229"/>
                    <a:pt x="3150263" y="1822729"/>
                    <a:pt x="3150263" y="1844316"/>
                  </a:cubicBezTo>
                  <a:cubicBezTo>
                    <a:pt x="3150263" y="1865903"/>
                    <a:pt x="3132763" y="1883404"/>
                    <a:pt x="3111175" y="1883404"/>
                  </a:cubicBezTo>
                  <a:cubicBezTo>
                    <a:pt x="3089588" y="1883404"/>
                    <a:pt x="3072088" y="1865903"/>
                    <a:pt x="3072088" y="1844316"/>
                  </a:cubicBezTo>
                  <a:cubicBezTo>
                    <a:pt x="3072088" y="1822729"/>
                    <a:pt x="3089588" y="1805229"/>
                    <a:pt x="3111175" y="1805229"/>
                  </a:cubicBezTo>
                  <a:close/>
                  <a:moveTo>
                    <a:pt x="3018902" y="1805229"/>
                  </a:moveTo>
                  <a:cubicBezTo>
                    <a:pt x="3040489" y="1805229"/>
                    <a:pt x="3057989" y="1822729"/>
                    <a:pt x="3057989" y="1844316"/>
                  </a:cubicBezTo>
                  <a:cubicBezTo>
                    <a:pt x="3057989" y="1865903"/>
                    <a:pt x="3040489" y="1883404"/>
                    <a:pt x="3018902" y="1883404"/>
                  </a:cubicBezTo>
                  <a:cubicBezTo>
                    <a:pt x="2997315" y="1883404"/>
                    <a:pt x="2979815" y="1865903"/>
                    <a:pt x="2979815" y="1844316"/>
                  </a:cubicBezTo>
                  <a:cubicBezTo>
                    <a:pt x="2979815" y="1822729"/>
                    <a:pt x="2997315" y="1805229"/>
                    <a:pt x="3018902" y="1805229"/>
                  </a:cubicBezTo>
                  <a:close/>
                  <a:moveTo>
                    <a:pt x="2831988" y="1805229"/>
                  </a:moveTo>
                  <a:cubicBezTo>
                    <a:pt x="2853575" y="1805229"/>
                    <a:pt x="2871075" y="1822729"/>
                    <a:pt x="2871075" y="1844316"/>
                  </a:cubicBezTo>
                  <a:cubicBezTo>
                    <a:pt x="2871075" y="1865903"/>
                    <a:pt x="2853575" y="1883404"/>
                    <a:pt x="2831988" y="1883404"/>
                  </a:cubicBezTo>
                  <a:cubicBezTo>
                    <a:pt x="2810401" y="1883404"/>
                    <a:pt x="2792901" y="1865903"/>
                    <a:pt x="2792901" y="1844316"/>
                  </a:cubicBezTo>
                  <a:cubicBezTo>
                    <a:pt x="2792901" y="1822729"/>
                    <a:pt x="2810401" y="1805229"/>
                    <a:pt x="2831988" y="1805229"/>
                  </a:cubicBezTo>
                  <a:close/>
                  <a:moveTo>
                    <a:pt x="2737358" y="1805229"/>
                  </a:moveTo>
                  <a:cubicBezTo>
                    <a:pt x="2758934" y="1805229"/>
                    <a:pt x="2776434" y="1822729"/>
                    <a:pt x="2776434" y="1844316"/>
                  </a:cubicBezTo>
                  <a:cubicBezTo>
                    <a:pt x="2776434" y="1865903"/>
                    <a:pt x="2758934" y="1883404"/>
                    <a:pt x="2737358" y="1883404"/>
                  </a:cubicBezTo>
                  <a:cubicBezTo>
                    <a:pt x="2715768" y="1883404"/>
                    <a:pt x="2698265" y="1865903"/>
                    <a:pt x="2698265" y="1844316"/>
                  </a:cubicBezTo>
                  <a:cubicBezTo>
                    <a:pt x="2698265" y="1822729"/>
                    <a:pt x="2715768" y="1805229"/>
                    <a:pt x="2737358" y="1805229"/>
                  </a:cubicBezTo>
                  <a:close/>
                  <a:moveTo>
                    <a:pt x="2645073" y="1805229"/>
                  </a:moveTo>
                  <a:cubicBezTo>
                    <a:pt x="2666661" y="1805229"/>
                    <a:pt x="2684163" y="1822729"/>
                    <a:pt x="2684163" y="1844316"/>
                  </a:cubicBezTo>
                  <a:cubicBezTo>
                    <a:pt x="2684163" y="1865903"/>
                    <a:pt x="2666661" y="1883404"/>
                    <a:pt x="2645073" y="1883404"/>
                  </a:cubicBezTo>
                  <a:cubicBezTo>
                    <a:pt x="2623487" y="1883404"/>
                    <a:pt x="2605987" y="1865903"/>
                    <a:pt x="2605987" y="1844316"/>
                  </a:cubicBezTo>
                  <a:cubicBezTo>
                    <a:pt x="2605987" y="1822729"/>
                    <a:pt x="2623487" y="1805229"/>
                    <a:pt x="2645073" y="1805229"/>
                  </a:cubicBezTo>
                  <a:close/>
                  <a:moveTo>
                    <a:pt x="2550436" y="1805229"/>
                  </a:moveTo>
                  <a:cubicBezTo>
                    <a:pt x="2572023" y="1805229"/>
                    <a:pt x="2589522" y="1822729"/>
                    <a:pt x="2589522" y="1844316"/>
                  </a:cubicBezTo>
                  <a:cubicBezTo>
                    <a:pt x="2589522" y="1865903"/>
                    <a:pt x="2572023" y="1883404"/>
                    <a:pt x="2550436" y="1883404"/>
                  </a:cubicBezTo>
                  <a:cubicBezTo>
                    <a:pt x="2528849" y="1883404"/>
                    <a:pt x="2511352" y="1865903"/>
                    <a:pt x="2511352" y="1844316"/>
                  </a:cubicBezTo>
                  <a:cubicBezTo>
                    <a:pt x="2511352" y="1822729"/>
                    <a:pt x="2528849" y="1805229"/>
                    <a:pt x="2550436" y="1805229"/>
                  </a:cubicBezTo>
                  <a:close/>
                  <a:moveTo>
                    <a:pt x="2363525" y="1805229"/>
                  </a:moveTo>
                  <a:cubicBezTo>
                    <a:pt x="2385114" y="1805229"/>
                    <a:pt x="2402611" y="1822729"/>
                    <a:pt x="2402611" y="1844316"/>
                  </a:cubicBezTo>
                  <a:cubicBezTo>
                    <a:pt x="2402611" y="1865903"/>
                    <a:pt x="2385114" y="1883404"/>
                    <a:pt x="2363525" y="1883404"/>
                  </a:cubicBezTo>
                  <a:cubicBezTo>
                    <a:pt x="2341941" y="1883404"/>
                    <a:pt x="2324438" y="1865903"/>
                    <a:pt x="2324438" y="1844316"/>
                  </a:cubicBezTo>
                  <a:cubicBezTo>
                    <a:pt x="2324438" y="1822729"/>
                    <a:pt x="2341941" y="1805229"/>
                    <a:pt x="2363525" y="1805229"/>
                  </a:cubicBezTo>
                  <a:close/>
                  <a:moveTo>
                    <a:pt x="3771293" y="1805229"/>
                  </a:moveTo>
                  <a:cubicBezTo>
                    <a:pt x="3792880" y="1805229"/>
                    <a:pt x="3810379" y="1822728"/>
                    <a:pt x="3810379" y="1844316"/>
                  </a:cubicBezTo>
                  <a:cubicBezTo>
                    <a:pt x="3810379" y="1865903"/>
                    <a:pt x="3792880" y="1883403"/>
                    <a:pt x="3771293" y="1883403"/>
                  </a:cubicBezTo>
                  <a:cubicBezTo>
                    <a:pt x="3749705" y="1883403"/>
                    <a:pt x="3732205" y="1865903"/>
                    <a:pt x="3732205" y="1844316"/>
                  </a:cubicBezTo>
                  <a:cubicBezTo>
                    <a:pt x="3732205" y="1822728"/>
                    <a:pt x="3749705" y="1805229"/>
                    <a:pt x="3771293" y="1805229"/>
                  </a:cubicBezTo>
                  <a:close/>
                  <a:moveTo>
                    <a:pt x="3584377" y="1805229"/>
                  </a:moveTo>
                  <a:cubicBezTo>
                    <a:pt x="3605964" y="1805229"/>
                    <a:pt x="3623463" y="1822728"/>
                    <a:pt x="3623463" y="1844316"/>
                  </a:cubicBezTo>
                  <a:cubicBezTo>
                    <a:pt x="3623463" y="1865903"/>
                    <a:pt x="3605964" y="1883403"/>
                    <a:pt x="3584377" y="1883403"/>
                  </a:cubicBezTo>
                  <a:cubicBezTo>
                    <a:pt x="3562789" y="1883403"/>
                    <a:pt x="3545289" y="1865903"/>
                    <a:pt x="3545289" y="1844316"/>
                  </a:cubicBezTo>
                  <a:cubicBezTo>
                    <a:pt x="3545289" y="1822728"/>
                    <a:pt x="3562789" y="1805229"/>
                    <a:pt x="3584377" y="1805229"/>
                  </a:cubicBezTo>
                  <a:close/>
                  <a:moveTo>
                    <a:pt x="3489737" y="1805229"/>
                  </a:moveTo>
                  <a:cubicBezTo>
                    <a:pt x="3511324" y="1805229"/>
                    <a:pt x="3528823" y="1822728"/>
                    <a:pt x="3528823" y="1844316"/>
                  </a:cubicBezTo>
                  <a:cubicBezTo>
                    <a:pt x="3528823" y="1865903"/>
                    <a:pt x="3511324" y="1883403"/>
                    <a:pt x="3489737" y="1883403"/>
                  </a:cubicBezTo>
                  <a:cubicBezTo>
                    <a:pt x="3468149" y="1883403"/>
                    <a:pt x="3450649" y="1865903"/>
                    <a:pt x="3450649" y="1844316"/>
                  </a:cubicBezTo>
                  <a:cubicBezTo>
                    <a:pt x="3450649" y="1822728"/>
                    <a:pt x="3468149" y="1805229"/>
                    <a:pt x="3489737" y="1805229"/>
                  </a:cubicBezTo>
                  <a:close/>
                  <a:moveTo>
                    <a:pt x="3392731" y="1805229"/>
                  </a:moveTo>
                  <a:cubicBezTo>
                    <a:pt x="3414319" y="1805229"/>
                    <a:pt x="3431819" y="1822728"/>
                    <a:pt x="3431819" y="1844316"/>
                  </a:cubicBezTo>
                  <a:cubicBezTo>
                    <a:pt x="3431819" y="1865903"/>
                    <a:pt x="3414319" y="1883403"/>
                    <a:pt x="3392731" y="1883403"/>
                  </a:cubicBezTo>
                  <a:cubicBezTo>
                    <a:pt x="3371144" y="1883403"/>
                    <a:pt x="3353644" y="1865903"/>
                    <a:pt x="3353644" y="1844316"/>
                  </a:cubicBezTo>
                  <a:cubicBezTo>
                    <a:pt x="3353644" y="1822728"/>
                    <a:pt x="3371144" y="1805229"/>
                    <a:pt x="3392731" y="1805229"/>
                  </a:cubicBezTo>
                  <a:close/>
                  <a:moveTo>
                    <a:pt x="3205817" y="1805229"/>
                  </a:moveTo>
                  <a:cubicBezTo>
                    <a:pt x="3227404" y="1805229"/>
                    <a:pt x="3244904" y="1822728"/>
                    <a:pt x="3244904" y="1844316"/>
                  </a:cubicBezTo>
                  <a:cubicBezTo>
                    <a:pt x="3244904" y="1865903"/>
                    <a:pt x="3227404" y="1883403"/>
                    <a:pt x="3205817" y="1883403"/>
                  </a:cubicBezTo>
                  <a:cubicBezTo>
                    <a:pt x="3184229" y="1883403"/>
                    <a:pt x="3166729" y="1865903"/>
                    <a:pt x="3166729" y="1844316"/>
                  </a:cubicBezTo>
                  <a:cubicBezTo>
                    <a:pt x="3166729" y="1822728"/>
                    <a:pt x="3184229" y="1805229"/>
                    <a:pt x="3205817" y="1805229"/>
                  </a:cubicBezTo>
                  <a:close/>
                  <a:moveTo>
                    <a:pt x="2924263" y="1805229"/>
                  </a:moveTo>
                  <a:cubicBezTo>
                    <a:pt x="2945850" y="1805229"/>
                    <a:pt x="2963349" y="1822728"/>
                    <a:pt x="2963349" y="1844316"/>
                  </a:cubicBezTo>
                  <a:cubicBezTo>
                    <a:pt x="2963349" y="1865903"/>
                    <a:pt x="2945850" y="1883403"/>
                    <a:pt x="2924263" y="1883403"/>
                  </a:cubicBezTo>
                  <a:cubicBezTo>
                    <a:pt x="2902675" y="1883403"/>
                    <a:pt x="2885175" y="1865903"/>
                    <a:pt x="2885175" y="1844316"/>
                  </a:cubicBezTo>
                  <a:cubicBezTo>
                    <a:pt x="2885175" y="1822728"/>
                    <a:pt x="2902675" y="1805229"/>
                    <a:pt x="2924263" y="1805229"/>
                  </a:cubicBezTo>
                  <a:close/>
                  <a:moveTo>
                    <a:pt x="2458164" y="1805229"/>
                  </a:moveTo>
                  <a:cubicBezTo>
                    <a:pt x="2479753" y="1805229"/>
                    <a:pt x="2497252" y="1822728"/>
                    <a:pt x="2497252" y="1844316"/>
                  </a:cubicBezTo>
                  <a:cubicBezTo>
                    <a:pt x="2497252" y="1865903"/>
                    <a:pt x="2479753" y="1883403"/>
                    <a:pt x="2458164" y="1883403"/>
                  </a:cubicBezTo>
                  <a:cubicBezTo>
                    <a:pt x="2436582" y="1883403"/>
                    <a:pt x="2419079" y="1865903"/>
                    <a:pt x="2419079" y="1844316"/>
                  </a:cubicBezTo>
                  <a:cubicBezTo>
                    <a:pt x="2419079" y="1822728"/>
                    <a:pt x="2436582" y="1805229"/>
                    <a:pt x="2458164" y="1805229"/>
                  </a:cubicBezTo>
                  <a:close/>
                  <a:moveTo>
                    <a:pt x="2266523" y="1805229"/>
                  </a:moveTo>
                  <a:cubicBezTo>
                    <a:pt x="2288108" y="1805229"/>
                    <a:pt x="2305609" y="1822728"/>
                    <a:pt x="2305609" y="1844316"/>
                  </a:cubicBezTo>
                  <a:cubicBezTo>
                    <a:pt x="2305609" y="1865903"/>
                    <a:pt x="2288108" y="1883403"/>
                    <a:pt x="2266523" y="1883403"/>
                  </a:cubicBezTo>
                  <a:cubicBezTo>
                    <a:pt x="2244931" y="1883403"/>
                    <a:pt x="2227433" y="1865903"/>
                    <a:pt x="2227433" y="1844316"/>
                  </a:cubicBezTo>
                  <a:cubicBezTo>
                    <a:pt x="2227433" y="1822728"/>
                    <a:pt x="2244931" y="1805229"/>
                    <a:pt x="2266523" y="1805229"/>
                  </a:cubicBezTo>
                  <a:close/>
                  <a:moveTo>
                    <a:pt x="577230" y="1805229"/>
                  </a:moveTo>
                  <a:cubicBezTo>
                    <a:pt x="598820" y="1805229"/>
                    <a:pt x="616322" y="1822728"/>
                    <a:pt x="616322" y="1844316"/>
                  </a:cubicBezTo>
                  <a:cubicBezTo>
                    <a:pt x="616322" y="1865903"/>
                    <a:pt x="598820" y="1883403"/>
                    <a:pt x="577230" y="1883403"/>
                  </a:cubicBezTo>
                  <a:cubicBezTo>
                    <a:pt x="555640" y="1883403"/>
                    <a:pt x="538137" y="1865903"/>
                    <a:pt x="538137" y="1844316"/>
                  </a:cubicBezTo>
                  <a:cubicBezTo>
                    <a:pt x="538137" y="1822728"/>
                    <a:pt x="555640" y="1805229"/>
                    <a:pt x="577230" y="1805229"/>
                  </a:cubicBezTo>
                  <a:close/>
                  <a:moveTo>
                    <a:pt x="484947" y="1805229"/>
                  </a:moveTo>
                  <a:cubicBezTo>
                    <a:pt x="506537" y="1805229"/>
                    <a:pt x="524035" y="1822728"/>
                    <a:pt x="524035" y="1844316"/>
                  </a:cubicBezTo>
                  <a:cubicBezTo>
                    <a:pt x="524035" y="1865903"/>
                    <a:pt x="506537" y="1883403"/>
                    <a:pt x="484947" y="1883403"/>
                  </a:cubicBezTo>
                  <a:cubicBezTo>
                    <a:pt x="463357" y="1883403"/>
                    <a:pt x="445867" y="1865903"/>
                    <a:pt x="445867" y="1844316"/>
                  </a:cubicBezTo>
                  <a:cubicBezTo>
                    <a:pt x="445867" y="1822728"/>
                    <a:pt x="463357" y="1805229"/>
                    <a:pt x="484947" y="1805229"/>
                  </a:cubicBezTo>
                  <a:close/>
                  <a:moveTo>
                    <a:pt x="390307" y="1805229"/>
                  </a:moveTo>
                  <a:cubicBezTo>
                    <a:pt x="411895" y="1805229"/>
                    <a:pt x="429399" y="1822728"/>
                    <a:pt x="429399" y="1844316"/>
                  </a:cubicBezTo>
                  <a:cubicBezTo>
                    <a:pt x="429399" y="1865903"/>
                    <a:pt x="411895" y="1883403"/>
                    <a:pt x="390307" y="1883403"/>
                  </a:cubicBezTo>
                  <a:cubicBezTo>
                    <a:pt x="368727" y="1883403"/>
                    <a:pt x="351227" y="1865903"/>
                    <a:pt x="351227" y="1844316"/>
                  </a:cubicBezTo>
                  <a:cubicBezTo>
                    <a:pt x="351227" y="1822728"/>
                    <a:pt x="368727" y="1805229"/>
                    <a:pt x="390307" y="1805229"/>
                  </a:cubicBezTo>
                  <a:close/>
                  <a:moveTo>
                    <a:pt x="3858672" y="1720694"/>
                  </a:moveTo>
                  <a:lnTo>
                    <a:pt x="3862373" y="1793978"/>
                  </a:lnTo>
                  <a:lnTo>
                    <a:pt x="3862353" y="1794377"/>
                  </a:lnTo>
                  <a:lnTo>
                    <a:pt x="3838294" y="1784412"/>
                  </a:lnTo>
                  <a:cubicBezTo>
                    <a:pt x="3831220" y="1777339"/>
                    <a:pt x="3826845" y="1767568"/>
                    <a:pt x="3826845" y="1756774"/>
                  </a:cubicBezTo>
                  <a:cubicBezTo>
                    <a:pt x="3826845" y="1745980"/>
                    <a:pt x="3831220" y="1736208"/>
                    <a:pt x="3838294" y="1729135"/>
                  </a:cubicBezTo>
                  <a:close/>
                  <a:moveTo>
                    <a:pt x="3771293" y="1717686"/>
                  </a:moveTo>
                  <a:cubicBezTo>
                    <a:pt x="3792880" y="1717686"/>
                    <a:pt x="3810379" y="1735186"/>
                    <a:pt x="3810379" y="1756774"/>
                  </a:cubicBezTo>
                  <a:cubicBezTo>
                    <a:pt x="3810379" y="1778361"/>
                    <a:pt x="3792880" y="1795860"/>
                    <a:pt x="3771293" y="1795860"/>
                  </a:cubicBezTo>
                  <a:cubicBezTo>
                    <a:pt x="3749705" y="1795860"/>
                    <a:pt x="3732205" y="1778361"/>
                    <a:pt x="3732205" y="1756774"/>
                  </a:cubicBezTo>
                  <a:cubicBezTo>
                    <a:pt x="3732205" y="1735186"/>
                    <a:pt x="3749705" y="1717686"/>
                    <a:pt x="3771293" y="1717686"/>
                  </a:cubicBezTo>
                  <a:close/>
                  <a:moveTo>
                    <a:pt x="3679017" y="1717686"/>
                  </a:moveTo>
                  <a:cubicBezTo>
                    <a:pt x="3700604" y="1717686"/>
                    <a:pt x="3718103" y="1735186"/>
                    <a:pt x="3718103" y="1756774"/>
                  </a:cubicBezTo>
                  <a:cubicBezTo>
                    <a:pt x="3718103" y="1778361"/>
                    <a:pt x="3700604" y="1795860"/>
                    <a:pt x="3679017" y="1795860"/>
                  </a:cubicBezTo>
                  <a:cubicBezTo>
                    <a:pt x="3657429" y="1795860"/>
                    <a:pt x="3639929" y="1778361"/>
                    <a:pt x="3639929" y="1756774"/>
                  </a:cubicBezTo>
                  <a:cubicBezTo>
                    <a:pt x="3639929" y="1735186"/>
                    <a:pt x="3657429" y="1717686"/>
                    <a:pt x="3679017" y="1717686"/>
                  </a:cubicBezTo>
                  <a:close/>
                  <a:moveTo>
                    <a:pt x="3584377" y="1717686"/>
                  </a:moveTo>
                  <a:cubicBezTo>
                    <a:pt x="3605964" y="1717686"/>
                    <a:pt x="3623463" y="1735186"/>
                    <a:pt x="3623463" y="1756774"/>
                  </a:cubicBezTo>
                  <a:cubicBezTo>
                    <a:pt x="3623463" y="1778361"/>
                    <a:pt x="3605964" y="1795860"/>
                    <a:pt x="3584377" y="1795860"/>
                  </a:cubicBezTo>
                  <a:cubicBezTo>
                    <a:pt x="3562789" y="1795860"/>
                    <a:pt x="3545289" y="1778361"/>
                    <a:pt x="3545289" y="1756774"/>
                  </a:cubicBezTo>
                  <a:cubicBezTo>
                    <a:pt x="3545289" y="1735186"/>
                    <a:pt x="3562789" y="1717686"/>
                    <a:pt x="3584377" y="1717686"/>
                  </a:cubicBezTo>
                  <a:close/>
                  <a:moveTo>
                    <a:pt x="3489737" y="1717686"/>
                  </a:moveTo>
                  <a:cubicBezTo>
                    <a:pt x="3511324" y="1717686"/>
                    <a:pt x="3528823" y="1735186"/>
                    <a:pt x="3528823" y="1756774"/>
                  </a:cubicBezTo>
                  <a:cubicBezTo>
                    <a:pt x="3528823" y="1778361"/>
                    <a:pt x="3511324" y="1795860"/>
                    <a:pt x="3489737" y="1795860"/>
                  </a:cubicBezTo>
                  <a:cubicBezTo>
                    <a:pt x="3468149" y="1795860"/>
                    <a:pt x="3450649" y="1778361"/>
                    <a:pt x="3450649" y="1756774"/>
                  </a:cubicBezTo>
                  <a:cubicBezTo>
                    <a:pt x="3450649" y="1735186"/>
                    <a:pt x="3468149" y="1717686"/>
                    <a:pt x="3489737" y="1717686"/>
                  </a:cubicBezTo>
                  <a:close/>
                  <a:moveTo>
                    <a:pt x="3392731" y="1717686"/>
                  </a:moveTo>
                  <a:cubicBezTo>
                    <a:pt x="3414319" y="1717686"/>
                    <a:pt x="3431819" y="1735186"/>
                    <a:pt x="3431819" y="1756774"/>
                  </a:cubicBezTo>
                  <a:cubicBezTo>
                    <a:pt x="3431819" y="1778361"/>
                    <a:pt x="3414319" y="1795860"/>
                    <a:pt x="3392731" y="1795860"/>
                  </a:cubicBezTo>
                  <a:cubicBezTo>
                    <a:pt x="3371144" y="1795860"/>
                    <a:pt x="3353644" y="1778361"/>
                    <a:pt x="3353644" y="1756774"/>
                  </a:cubicBezTo>
                  <a:cubicBezTo>
                    <a:pt x="3353644" y="1735186"/>
                    <a:pt x="3371144" y="1717686"/>
                    <a:pt x="3392731" y="1717686"/>
                  </a:cubicBezTo>
                  <a:close/>
                  <a:moveTo>
                    <a:pt x="3300457" y="1717686"/>
                  </a:moveTo>
                  <a:cubicBezTo>
                    <a:pt x="3322044" y="1717686"/>
                    <a:pt x="3339544" y="1735186"/>
                    <a:pt x="3339544" y="1756774"/>
                  </a:cubicBezTo>
                  <a:cubicBezTo>
                    <a:pt x="3339544" y="1778361"/>
                    <a:pt x="3322044" y="1795860"/>
                    <a:pt x="3300457" y="1795860"/>
                  </a:cubicBezTo>
                  <a:cubicBezTo>
                    <a:pt x="3278869" y="1795860"/>
                    <a:pt x="3261369" y="1778361"/>
                    <a:pt x="3261369" y="1756774"/>
                  </a:cubicBezTo>
                  <a:cubicBezTo>
                    <a:pt x="3261369" y="1735186"/>
                    <a:pt x="3278869" y="1717686"/>
                    <a:pt x="3300457" y="1717686"/>
                  </a:cubicBezTo>
                  <a:close/>
                  <a:moveTo>
                    <a:pt x="3205817" y="1717686"/>
                  </a:moveTo>
                  <a:cubicBezTo>
                    <a:pt x="3227404" y="1717686"/>
                    <a:pt x="3244904" y="1735186"/>
                    <a:pt x="3244904" y="1756774"/>
                  </a:cubicBezTo>
                  <a:cubicBezTo>
                    <a:pt x="3244904" y="1778361"/>
                    <a:pt x="3227404" y="1795860"/>
                    <a:pt x="3205817" y="1795860"/>
                  </a:cubicBezTo>
                  <a:cubicBezTo>
                    <a:pt x="3184229" y="1795860"/>
                    <a:pt x="3166729" y="1778361"/>
                    <a:pt x="3166729" y="1756774"/>
                  </a:cubicBezTo>
                  <a:cubicBezTo>
                    <a:pt x="3166729" y="1735186"/>
                    <a:pt x="3184229" y="1717686"/>
                    <a:pt x="3205817" y="1717686"/>
                  </a:cubicBezTo>
                  <a:close/>
                  <a:moveTo>
                    <a:pt x="3111175" y="1717686"/>
                  </a:moveTo>
                  <a:cubicBezTo>
                    <a:pt x="3132763" y="1717686"/>
                    <a:pt x="3150263" y="1735186"/>
                    <a:pt x="3150263" y="1756774"/>
                  </a:cubicBezTo>
                  <a:cubicBezTo>
                    <a:pt x="3150263" y="1778361"/>
                    <a:pt x="3132763" y="1795860"/>
                    <a:pt x="3111175" y="1795860"/>
                  </a:cubicBezTo>
                  <a:cubicBezTo>
                    <a:pt x="3089588" y="1795860"/>
                    <a:pt x="3072088" y="1778361"/>
                    <a:pt x="3072088" y="1756774"/>
                  </a:cubicBezTo>
                  <a:cubicBezTo>
                    <a:pt x="3072088" y="1735186"/>
                    <a:pt x="3089588" y="1717686"/>
                    <a:pt x="3111175" y="1717686"/>
                  </a:cubicBezTo>
                  <a:close/>
                  <a:moveTo>
                    <a:pt x="3018902" y="1717686"/>
                  </a:moveTo>
                  <a:cubicBezTo>
                    <a:pt x="3040489" y="1717686"/>
                    <a:pt x="3057989" y="1735186"/>
                    <a:pt x="3057989" y="1756774"/>
                  </a:cubicBezTo>
                  <a:cubicBezTo>
                    <a:pt x="3057989" y="1778361"/>
                    <a:pt x="3040489" y="1795860"/>
                    <a:pt x="3018902" y="1795860"/>
                  </a:cubicBezTo>
                  <a:cubicBezTo>
                    <a:pt x="2997315" y="1795860"/>
                    <a:pt x="2979815" y="1778361"/>
                    <a:pt x="2979815" y="1756774"/>
                  </a:cubicBezTo>
                  <a:cubicBezTo>
                    <a:pt x="2979815" y="1735186"/>
                    <a:pt x="2997315" y="1717686"/>
                    <a:pt x="3018902" y="1717686"/>
                  </a:cubicBezTo>
                  <a:close/>
                  <a:moveTo>
                    <a:pt x="2924263" y="1717686"/>
                  </a:moveTo>
                  <a:cubicBezTo>
                    <a:pt x="2945850" y="1717686"/>
                    <a:pt x="2963349" y="1735186"/>
                    <a:pt x="2963349" y="1756774"/>
                  </a:cubicBezTo>
                  <a:cubicBezTo>
                    <a:pt x="2963349" y="1778361"/>
                    <a:pt x="2945850" y="1795860"/>
                    <a:pt x="2924263" y="1795860"/>
                  </a:cubicBezTo>
                  <a:cubicBezTo>
                    <a:pt x="2902675" y="1795860"/>
                    <a:pt x="2885175" y="1778361"/>
                    <a:pt x="2885175" y="1756774"/>
                  </a:cubicBezTo>
                  <a:cubicBezTo>
                    <a:pt x="2885175" y="1735186"/>
                    <a:pt x="2902675" y="1717686"/>
                    <a:pt x="2924263" y="1717686"/>
                  </a:cubicBezTo>
                  <a:close/>
                  <a:moveTo>
                    <a:pt x="2831988" y="1717686"/>
                  </a:moveTo>
                  <a:cubicBezTo>
                    <a:pt x="2853575" y="1717686"/>
                    <a:pt x="2871075" y="1735186"/>
                    <a:pt x="2871075" y="1756774"/>
                  </a:cubicBezTo>
                  <a:cubicBezTo>
                    <a:pt x="2871075" y="1778361"/>
                    <a:pt x="2853575" y="1795860"/>
                    <a:pt x="2831988" y="1795860"/>
                  </a:cubicBezTo>
                  <a:cubicBezTo>
                    <a:pt x="2810401" y="1795860"/>
                    <a:pt x="2792901" y="1778361"/>
                    <a:pt x="2792901" y="1756774"/>
                  </a:cubicBezTo>
                  <a:cubicBezTo>
                    <a:pt x="2792901" y="1735186"/>
                    <a:pt x="2810401" y="1717686"/>
                    <a:pt x="2831988" y="1717686"/>
                  </a:cubicBezTo>
                  <a:close/>
                  <a:moveTo>
                    <a:pt x="2737359" y="1717686"/>
                  </a:moveTo>
                  <a:cubicBezTo>
                    <a:pt x="2758934" y="1717686"/>
                    <a:pt x="2776434" y="1735186"/>
                    <a:pt x="2776434" y="1756774"/>
                  </a:cubicBezTo>
                  <a:cubicBezTo>
                    <a:pt x="2776434" y="1778361"/>
                    <a:pt x="2758934" y="1795860"/>
                    <a:pt x="2737359" y="1795860"/>
                  </a:cubicBezTo>
                  <a:cubicBezTo>
                    <a:pt x="2715768" y="1795860"/>
                    <a:pt x="2698265" y="1778361"/>
                    <a:pt x="2698265" y="1756774"/>
                  </a:cubicBezTo>
                  <a:cubicBezTo>
                    <a:pt x="2698265" y="1735186"/>
                    <a:pt x="2715768" y="1717686"/>
                    <a:pt x="2737359" y="1717686"/>
                  </a:cubicBezTo>
                  <a:close/>
                  <a:moveTo>
                    <a:pt x="2645073" y="1717686"/>
                  </a:moveTo>
                  <a:cubicBezTo>
                    <a:pt x="2666662" y="1717686"/>
                    <a:pt x="2684164" y="1735186"/>
                    <a:pt x="2684164" y="1756774"/>
                  </a:cubicBezTo>
                  <a:cubicBezTo>
                    <a:pt x="2684164" y="1778361"/>
                    <a:pt x="2666662" y="1795860"/>
                    <a:pt x="2645073" y="1795860"/>
                  </a:cubicBezTo>
                  <a:cubicBezTo>
                    <a:pt x="2623487" y="1795860"/>
                    <a:pt x="2605987" y="1778361"/>
                    <a:pt x="2605987" y="1756774"/>
                  </a:cubicBezTo>
                  <a:cubicBezTo>
                    <a:pt x="2605987" y="1735186"/>
                    <a:pt x="2623487" y="1717686"/>
                    <a:pt x="2645073" y="1717686"/>
                  </a:cubicBezTo>
                  <a:close/>
                  <a:moveTo>
                    <a:pt x="2550436" y="1717686"/>
                  </a:moveTo>
                  <a:cubicBezTo>
                    <a:pt x="2572023" y="1717686"/>
                    <a:pt x="2589522" y="1735186"/>
                    <a:pt x="2589522" y="1756774"/>
                  </a:cubicBezTo>
                  <a:cubicBezTo>
                    <a:pt x="2589522" y="1778361"/>
                    <a:pt x="2572023" y="1795860"/>
                    <a:pt x="2550436" y="1795860"/>
                  </a:cubicBezTo>
                  <a:cubicBezTo>
                    <a:pt x="2528849" y="1795860"/>
                    <a:pt x="2511353" y="1778361"/>
                    <a:pt x="2511353" y="1756774"/>
                  </a:cubicBezTo>
                  <a:cubicBezTo>
                    <a:pt x="2511353" y="1735186"/>
                    <a:pt x="2528849" y="1717686"/>
                    <a:pt x="2550436" y="1717686"/>
                  </a:cubicBezTo>
                  <a:close/>
                  <a:moveTo>
                    <a:pt x="2458164" y="1717686"/>
                  </a:moveTo>
                  <a:cubicBezTo>
                    <a:pt x="2479753" y="1717686"/>
                    <a:pt x="2497252" y="1735186"/>
                    <a:pt x="2497252" y="1756774"/>
                  </a:cubicBezTo>
                  <a:cubicBezTo>
                    <a:pt x="2497252" y="1778361"/>
                    <a:pt x="2479753" y="1795860"/>
                    <a:pt x="2458164" y="1795860"/>
                  </a:cubicBezTo>
                  <a:cubicBezTo>
                    <a:pt x="2436583" y="1795860"/>
                    <a:pt x="2419080" y="1778361"/>
                    <a:pt x="2419080" y="1756774"/>
                  </a:cubicBezTo>
                  <a:cubicBezTo>
                    <a:pt x="2419080" y="1735186"/>
                    <a:pt x="2436583" y="1717686"/>
                    <a:pt x="2458164" y="1717686"/>
                  </a:cubicBezTo>
                  <a:close/>
                  <a:moveTo>
                    <a:pt x="2363525" y="1717686"/>
                  </a:moveTo>
                  <a:cubicBezTo>
                    <a:pt x="2385114" y="1717686"/>
                    <a:pt x="2402611" y="1735186"/>
                    <a:pt x="2402611" y="1756774"/>
                  </a:cubicBezTo>
                  <a:cubicBezTo>
                    <a:pt x="2402611" y="1778361"/>
                    <a:pt x="2385114" y="1795860"/>
                    <a:pt x="2363525" y="1795860"/>
                  </a:cubicBezTo>
                  <a:cubicBezTo>
                    <a:pt x="2341941" y="1795860"/>
                    <a:pt x="2324438" y="1778361"/>
                    <a:pt x="2324438" y="1756774"/>
                  </a:cubicBezTo>
                  <a:cubicBezTo>
                    <a:pt x="2324438" y="1735186"/>
                    <a:pt x="2341941" y="1717686"/>
                    <a:pt x="2363525" y="1717686"/>
                  </a:cubicBezTo>
                  <a:close/>
                  <a:moveTo>
                    <a:pt x="951054" y="1717686"/>
                  </a:moveTo>
                  <a:cubicBezTo>
                    <a:pt x="972639" y="1717686"/>
                    <a:pt x="990138" y="1735186"/>
                    <a:pt x="990138" y="1756774"/>
                  </a:cubicBezTo>
                  <a:cubicBezTo>
                    <a:pt x="990138" y="1778361"/>
                    <a:pt x="972639" y="1795860"/>
                    <a:pt x="951054" y="1795860"/>
                  </a:cubicBezTo>
                  <a:cubicBezTo>
                    <a:pt x="929469" y="1795860"/>
                    <a:pt x="911970" y="1778361"/>
                    <a:pt x="911970" y="1756774"/>
                  </a:cubicBezTo>
                  <a:cubicBezTo>
                    <a:pt x="911970" y="1735186"/>
                    <a:pt x="929469" y="1717686"/>
                    <a:pt x="951054" y="1717686"/>
                  </a:cubicBezTo>
                  <a:close/>
                  <a:moveTo>
                    <a:pt x="577233" y="1717686"/>
                  </a:moveTo>
                  <a:cubicBezTo>
                    <a:pt x="598824" y="1717686"/>
                    <a:pt x="616327" y="1735186"/>
                    <a:pt x="616327" y="1756774"/>
                  </a:cubicBezTo>
                  <a:cubicBezTo>
                    <a:pt x="616327" y="1778361"/>
                    <a:pt x="598824" y="1795860"/>
                    <a:pt x="577233" y="1795860"/>
                  </a:cubicBezTo>
                  <a:cubicBezTo>
                    <a:pt x="555643" y="1795860"/>
                    <a:pt x="538140" y="1778361"/>
                    <a:pt x="538140" y="1756774"/>
                  </a:cubicBezTo>
                  <a:cubicBezTo>
                    <a:pt x="538140" y="1735186"/>
                    <a:pt x="555643" y="1717686"/>
                    <a:pt x="577233" y="1717686"/>
                  </a:cubicBezTo>
                  <a:close/>
                  <a:moveTo>
                    <a:pt x="484950" y="1717686"/>
                  </a:moveTo>
                  <a:cubicBezTo>
                    <a:pt x="506539" y="1717686"/>
                    <a:pt x="524038" y="1735186"/>
                    <a:pt x="524038" y="1756774"/>
                  </a:cubicBezTo>
                  <a:cubicBezTo>
                    <a:pt x="524038" y="1778361"/>
                    <a:pt x="506539" y="1795860"/>
                    <a:pt x="484950" y="1795860"/>
                  </a:cubicBezTo>
                  <a:cubicBezTo>
                    <a:pt x="463359" y="1795860"/>
                    <a:pt x="445871" y="1778361"/>
                    <a:pt x="445871" y="1756774"/>
                  </a:cubicBezTo>
                  <a:cubicBezTo>
                    <a:pt x="445871" y="1735186"/>
                    <a:pt x="463359" y="1717686"/>
                    <a:pt x="484950" y="1717686"/>
                  </a:cubicBezTo>
                  <a:close/>
                  <a:moveTo>
                    <a:pt x="390308" y="1717686"/>
                  </a:moveTo>
                  <a:cubicBezTo>
                    <a:pt x="411895" y="1717686"/>
                    <a:pt x="429402" y="1735186"/>
                    <a:pt x="429402" y="1756774"/>
                  </a:cubicBezTo>
                  <a:cubicBezTo>
                    <a:pt x="429402" y="1778361"/>
                    <a:pt x="411895" y="1795860"/>
                    <a:pt x="390308" y="1795860"/>
                  </a:cubicBezTo>
                  <a:cubicBezTo>
                    <a:pt x="368730" y="1795860"/>
                    <a:pt x="351231" y="1778361"/>
                    <a:pt x="351231" y="1756774"/>
                  </a:cubicBezTo>
                  <a:cubicBezTo>
                    <a:pt x="351231" y="1735186"/>
                    <a:pt x="368730" y="1717686"/>
                    <a:pt x="390308" y="1717686"/>
                  </a:cubicBezTo>
                  <a:close/>
                  <a:moveTo>
                    <a:pt x="298037" y="1717686"/>
                  </a:moveTo>
                  <a:cubicBezTo>
                    <a:pt x="319621" y="1717686"/>
                    <a:pt x="337130" y="1735186"/>
                    <a:pt x="337130" y="1756774"/>
                  </a:cubicBezTo>
                  <a:cubicBezTo>
                    <a:pt x="337130" y="1778361"/>
                    <a:pt x="319621" y="1795860"/>
                    <a:pt x="298037" y="1795860"/>
                  </a:cubicBezTo>
                  <a:cubicBezTo>
                    <a:pt x="276449" y="1795860"/>
                    <a:pt x="258948" y="1778361"/>
                    <a:pt x="258948" y="1756774"/>
                  </a:cubicBezTo>
                  <a:cubicBezTo>
                    <a:pt x="258948" y="1735186"/>
                    <a:pt x="276449" y="1717686"/>
                    <a:pt x="298037" y="1717686"/>
                  </a:cubicBezTo>
                  <a:close/>
                  <a:moveTo>
                    <a:pt x="3854460" y="1637264"/>
                  </a:moveTo>
                  <a:lnTo>
                    <a:pt x="3858001" y="1707402"/>
                  </a:lnTo>
                  <a:lnTo>
                    <a:pt x="3838292" y="1699238"/>
                  </a:lnTo>
                  <a:cubicBezTo>
                    <a:pt x="3831219" y="1692165"/>
                    <a:pt x="3826844" y="1682393"/>
                    <a:pt x="3826844" y="1671599"/>
                  </a:cubicBezTo>
                  <a:cubicBezTo>
                    <a:pt x="3826844" y="1660806"/>
                    <a:pt x="3831219" y="1651034"/>
                    <a:pt x="3838292" y="1643961"/>
                  </a:cubicBezTo>
                  <a:close/>
                  <a:moveTo>
                    <a:pt x="3771291" y="1632512"/>
                  </a:moveTo>
                  <a:cubicBezTo>
                    <a:pt x="3792879" y="1632512"/>
                    <a:pt x="3810379" y="1650012"/>
                    <a:pt x="3810379" y="1671599"/>
                  </a:cubicBezTo>
                  <a:cubicBezTo>
                    <a:pt x="3810379" y="1693187"/>
                    <a:pt x="3792879" y="1710687"/>
                    <a:pt x="3771291" y="1710687"/>
                  </a:cubicBezTo>
                  <a:cubicBezTo>
                    <a:pt x="3749704" y="1710687"/>
                    <a:pt x="3732204" y="1693187"/>
                    <a:pt x="3732204" y="1671599"/>
                  </a:cubicBezTo>
                  <a:cubicBezTo>
                    <a:pt x="3732204" y="1650012"/>
                    <a:pt x="3749704" y="1632512"/>
                    <a:pt x="3771291" y="1632512"/>
                  </a:cubicBezTo>
                  <a:close/>
                  <a:moveTo>
                    <a:pt x="3584377" y="1632512"/>
                  </a:moveTo>
                  <a:cubicBezTo>
                    <a:pt x="3605964" y="1632512"/>
                    <a:pt x="3623463" y="1650012"/>
                    <a:pt x="3623463" y="1671599"/>
                  </a:cubicBezTo>
                  <a:cubicBezTo>
                    <a:pt x="3623463" y="1693187"/>
                    <a:pt x="3605964" y="1710687"/>
                    <a:pt x="3584377" y="1710687"/>
                  </a:cubicBezTo>
                  <a:cubicBezTo>
                    <a:pt x="3562789" y="1710687"/>
                    <a:pt x="3545289" y="1693187"/>
                    <a:pt x="3545289" y="1671599"/>
                  </a:cubicBezTo>
                  <a:cubicBezTo>
                    <a:pt x="3545289" y="1650012"/>
                    <a:pt x="3562789" y="1632512"/>
                    <a:pt x="3584377" y="1632512"/>
                  </a:cubicBezTo>
                  <a:close/>
                  <a:moveTo>
                    <a:pt x="3489737" y="1632512"/>
                  </a:moveTo>
                  <a:cubicBezTo>
                    <a:pt x="3511324" y="1632512"/>
                    <a:pt x="3528823" y="1650012"/>
                    <a:pt x="3528823" y="1671599"/>
                  </a:cubicBezTo>
                  <a:cubicBezTo>
                    <a:pt x="3528823" y="1693187"/>
                    <a:pt x="3511324" y="1710687"/>
                    <a:pt x="3489737" y="1710687"/>
                  </a:cubicBezTo>
                  <a:cubicBezTo>
                    <a:pt x="3468149" y="1710687"/>
                    <a:pt x="3450649" y="1693187"/>
                    <a:pt x="3450649" y="1671599"/>
                  </a:cubicBezTo>
                  <a:cubicBezTo>
                    <a:pt x="3450649" y="1650012"/>
                    <a:pt x="3468149" y="1632512"/>
                    <a:pt x="3489737" y="1632512"/>
                  </a:cubicBezTo>
                  <a:close/>
                  <a:moveTo>
                    <a:pt x="3392731" y="1632512"/>
                  </a:moveTo>
                  <a:cubicBezTo>
                    <a:pt x="3414319" y="1632512"/>
                    <a:pt x="3431819" y="1650012"/>
                    <a:pt x="3431819" y="1671599"/>
                  </a:cubicBezTo>
                  <a:cubicBezTo>
                    <a:pt x="3431819" y="1693187"/>
                    <a:pt x="3414319" y="1710687"/>
                    <a:pt x="3392731" y="1710687"/>
                  </a:cubicBezTo>
                  <a:cubicBezTo>
                    <a:pt x="3371144" y="1710687"/>
                    <a:pt x="3353644" y="1693187"/>
                    <a:pt x="3353644" y="1671599"/>
                  </a:cubicBezTo>
                  <a:cubicBezTo>
                    <a:pt x="3353644" y="1650012"/>
                    <a:pt x="3371144" y="1632512"/>
                    <a:pt x="3392731" y="1632512"/>
                  </a:cubicBezTo>
                  <a:close/>
                  <a:moveTo>
                    <a:pt x="2924263" y="1632512"/>
                  </a:moveTo>
                  <a:cubicBezTo>
                    <a:pt x="2945850" y="1632512"/>
                    <a:pt x="2963349" y="1650012"/>
                    <a:pt x="2963349" y="1671599"/>
                  </a:cubicBezTo>
                  <a:cubicBezTo>
                    <a:pt x="2963349" y="1693187"/>
                    <a:pt x="2945850" y="1710687"/>
                    <a:pt x="2924263" y="1710687"/>
                  </a:cubicBezTo>
                  <a:cubicBezTo>
                    <a:pt x="2902675" y="1710687"/>
                    <a:pt x="2885175" y="1693187"/>
                    <a:pt x="2885175" y="1671599"/>
                  </a:cubicBezTo>
                  <a:cubicBezTo>
                    <a:pt x="2885175" y="1650012"/>
                    <a:pt x="2902675" y="1632512"/>
                    <a:pt x="2924263" y="1632512"/>
                  </a:cubicBezTo>
                  <a:close/>
                  <a:moveTo>
                    <a:pt x="2458164" y="1632512"/>
                  </a:moveTo>
                  <a:cubicBezTo>
                    <a:pt x="2479753" y="1632512"/>
                    <a:pt x="2497252" y="1650012"/>
                    <a:pt x="2497252" y="1671599"/>
                  </a:cubicBezTo>
                  <a:cubicBezTo>
                    <a:pt x="2497252" y="1693187"/>
                    <a:pt x="2479753" y="1710687"/>
                    <a:pt x="2458164" y="1710687"/>
                  </a:cubicBezTo>
                  <a:cubicBezTo>
                    <a:pt x="2436583" y="1710687"/>
                    <a:pt x="2419080" y="1693187"/>
                    <a:pt x="2419080" y="1671599"/>
                  </a:cubicBezTo>
                  <a:cubicBezTo>
                    <a:pt x="2419080" y="1650012"/>
                    <a:pt x="2436583" y="1632512"/>
                    <a:pt x="2458164" y="1632512"/>
                  </a:cubicBezTo>
                  <a:close/>
                  <a:moveTo>
                    <a:pt x="951057" y="1632512"/>
                  </a:moveTo>
                  <a:cubicBezTo>
                    <a:pt x="972642" y="1632512"/>
                    <a:pt x="990141" y="1650012"/>
                    <a:pt x="990141" y="1671599"/>
                  </a:cubicBezTo>
                  <a:cubicBezTo>
                    <a:pt x="990141" y="1693187"/>
                    <a:pt x="972642" y="1710687"/>
                    <a:pt x="951057" y="1710687"/>
                  </a:cubicBezTo>
                  <a:cubicBezTo>
                    <a:pt x="929472" y="1710687"/>
                    <a:pt x="911973" y="1693187"/>
                    <a:pt x="911973" y="1671599"/>
                  </a:cubicBezTo>
                  <a:cubicBezTo>
                    <a:pt x="911973" y="1650012"/>
                    <a:pt x="929472" y="1632512"/>
                    <a:pt x="951057" y="1632512"/>
                  </a:cubicBezTo>
                  <a:close/>
                  <a:moveTo>
                    <a:pt x="856425" y="1632512"/>
                  </a:moveTo>
                  <a:cubicBezTo>
                    <a:pt x="878010" y="1632512"/>
                    <a:pt x="895509" y="1650012"/>
                    <a:pt x="895509" y="1671599"/>
                  </a:cubicBezTo>
                  <a:cubicBezTo>
                    <a:pt x="895509" y="1693187"/>
                    <a:pt x="878010" y="1710687"/>
                    <a:pt x="856425" y="1710687"/>
                  </a:cubicBezTo>
                  <a:cubicBezTo>
                    <a:pt x="834839" y="1710687"/>
                    <a:pt x="817341" y="1693187"/>
                    <a:pt x="817341" y="1671599"/>
                  </a:cubicBezTo>
                  <a:cubicBezTo>
                    <a:pt x="817341" y="1650012"/>
                    <a:pt x="834839" y="1632512"/>
                    <a:pt x="856425" y="1632512"/>
                  </a:cubicBezTo>
                  <a:close/>
                  <a:moveTo>
                    <a:pt x="669521" y="1632512"/>
                  </a:moveTo>
                  <a:cubicBezTo>
                    <a:pt x="691111" y="1632512"/>
                    <a:pt x="708609" y="1650012"/>
                    <a:pt x="708609" y="1671599"/>
                  </a:cubicBezTo>
                  <a:cubicBezTo>
                    <a:pt x="708609" y="1693187"/>
                    <a:pt x="691111" y="1710687"/>
                    <a:pt x="669521" y="1710687"/>
                  </a:cubicBezTo>
                  <a:cubicBezTo>
                    <a:pt x="647936" y="1710687"/>
                    <a:pt x="630433" y="1693187"/>
                    <a:pt x="630433" y="1671599"/>
                  </a:cubicBezTo>
                  <a:cubicBezTo>
                    <a:pt x="630433" y="1650012"/>
                    <a:pt x="647936" y="1632512"/>
                    <a:pt x="669521" y="1632512"/>
                  </a:cubicBezTo>
                  <a:close/>
                  <a:moveTo>
                    <a:pt x="577237" y="1632512"/>
                  </a:moveTo>
                  <a:cubicBezTo>
                    <a:pt x="598829" y="1632512"/>
                    <a:pt x="616330" y="1650012"/>
                    <a:pt x="616330" y="1671599"/>
                  </a:cubicBezTo>
                  <a:cubicBezTo>
                    <a:pt x="616330" y="1693187"/>
                    <a:pt x="598829" y="1710687"/>
                    <a:pt x="577237" y="1710687"/>
                  </a:cubicBezTo>
                  <a:cubicBezTo>
                    <a:pt x="555647" y="1710687"/>
                    <a:pt x="538144" y="1693187"/>
                    <a:pt x="538144" y="1671599"/>
                  </a:cubicBezTo>
                  <a:cubicBezTo>
                    <a:pt x="538144" y="1650012"/>
                    <a:pt x="555647" y="1632512"/>
                    <a:pt x="577237" y="1632512"/>
                  </a:cubicBezTo>
                  <a:close/>
                  <a:moveTo>
                    <a:pt x="484957" y="1632512"/>
                  </a:moveTo>
                  <a:cubicBezTo>
                    <a:pt x="506543" y="1632512"/>
                    <a:pt x="524042" y="1650012"/>
                    <a:pt x="524042" y="1671599"/>
                  </a:cubicBezTo>
                  <a:cubicBezTo>
                    <a:pt x="524042" y="1693187"/>
                    <a:pt x="506543" y="1710687"/>
                    <a:pt x="484957" y="1710687"/>
                  </a:cubicBezTo>
                  <a:cubicBezTo>
                    <a:pt x="463364" y="1710687"/>
                    <a:pt x="445875" y="1693187"/>
                    <a:pt x="445875" y="1671599"/>
                  </a:cubicBezTo>
                  <a:cubicBezTo>
                    <a:pt x="445875" y="1650012"/>
                    <a:pt x="463364" y="1632512"/>
                    <a:pt x="484957" y="1632512"/>
                  </a:cubicBezTo>
                  <a:close/>
                  <a:moveTo>
                    <a:pt x="390314" y="1632512"/>
                  </a:moveTo>
                  <a:cubicBezTo>
                    <a:pt x="411907" y="1632512"/>
                    <a:pt x="429406" y="1650012"/>
                    <a:pt x="429406" y="1671599"/>
                  </a:cubicBezTo>
                  <a:cubicBezTo>
                    <a:pt x="429406" y="1693187"/>
                    <a:pt x="411907" y="1710687"/>
                    <a:pt x="390314" y="1710687"/>
                  </a:cubicBezTo>
                  <a:cubicBezTo>
                    <a:pt x="368735" y="1710687"/>
                    <a:pt x="351235" y="1693187"/>
                    <a:pt x="351235" y="1671599"/>
                  </a:cubicBezTo>
                  <a:cubicBezTo>
                    <a:pt x="351235" y="1650012"/>
                    <a:pt x="368735" y="1632512"/>
                    <a:pt x="390314" y="1632512"/>
                  </a:cubicBezTo>
                  <a:close/>
                  <a:moveTo>
                    <a:pt x="298040" y="1632512"/>
                  </a:moveTo>
                  <a:cubicBezTo>
                    <a:pt x="319624" y="1632512"/>
                    <a:pt x="337133" y="1650012"/>
                    <a:pt x="337133" y="1671599"/>
                  </a:cubicBezTo>
                  <a:cubicBezTo>
                    <a:pt x="337133" y="1693187"/>
                    <a:pt x="319624" y="1710687"/>
                    <a:pt x="298040" y="1710687"/>
                  </a:cubicBezTo>
                  <a:cubicBezTo>
                    <a:pt x="276452" y="1710687"/>
                    <a:pt x="258951" y="1693187"/>
                    <a:pt x="258951" y="1671599"/>
                  </a:cubicBezTo>
                  <a:cubicBezTo>
                    <a:pt x="258951" y="1650012"/>
                    <a:pt x="276452" y="1632512"/>
                    <a:pt x="298040" y="1632512"/>
                  </a:cubicBezTo>
                  <a:close/>
                  <a:moveTo>
                    <a:pt x="3679017" y="1632512"/>
                  </a:moveTo>
                  <a:cubicBezTo>
                    <a:pt x="3700604" y="1632512"/>
                    <a:pt x="3718103" y="1650011"/>
                    <a:pt x="3718103" y="1671598"/>
                  </a:cubicBezTo>
                  <a:cubicBezTo>
                    <a:pt x="3718103" y="1693186"/>
                    <a:pt x="3700604" y="1710685"/>
                    <a:pt x="3679017" y="1710685"/>
                  </a:cubicBezTo>
                  <a:cubicBezTo>
                    <a:pt x="3657429" y="1710685"/>
                    <a:pt x="3639929" y="1693186"/>
                    <a:pt x="3639929" y="1671598"/>
                  </a:cubicBezTo>
                  <a:cubicBezTo>
                    <a:pt x="3639929" y="1650011"/>
                    <a:pt x="3657429" y="1632512"/>
                    <a:pt x="3679017" y="1632512"/>
                  </a:cubicBezTo>
                  <a:close/>
                  <a:moveTo>
                    <a:pt x="3300455" y="1632512"/>
                  </a:moveTo>
                  <a:cubicBezTo>
                    <a:pt x="3322043" y="1632512"/>
                    <a:pt x="3339543" y="1650011"/>
                    <a:pt x="3339543" y="1671598"/>
                  </a:cubicBezTo>
                  <a:cubicBezTo>
                    <a:pt x="3339543" y="1693186"/>
                    <a:pt x="3322043" y="1710685"/>
                    <a:pt x="3300455" y="1710685"/>
                  </a:cubicBezTo>
                  <a:cubicBezTo>
                    <a:pt x="3278868" y="1710685"/>
                    <a:pt x="3261368" y="1693186"/>
                    <a:pt x="3261368" y="1671598"/>
                  </a:cubicBezTo>
                  <a:cubicBezTo>
                    <a:pt x="3261368" y="1650011"/>
                    <a:pt x="3278868" y="1632512"/>
                    <a:pt x="3300455" y="1632512"/>
                  </a:cubicBezTo>
                  <a:close/>
                  <a:moveTo>
                    <a:pt x="3111175" y="1632512"/>
                  </a:moveTo>
                  <a:cubicBezTo>
                    <a:pt x="3132763" y="1632512"/>
                    <a:pt x="3150263" y="1650011"/>
                    <a:pt x="3150263" y="1671598"/>
                  </a:cubicBezTo>
                  <a:cubicBezTo>
                    <a:pt x="3150263" y="1693186"/>
                    <a:pt x="3132763" y="1710685"/>
                    <a:pt x="3111175" y="1710685"/>
                  </a:cubicBezTo>
                  <a:cubicBezTo>
                    <a:pt x="3089588" y="1710685"/>
                    <a:pt x="3072088" y="1693186"/>
                    <a:pt x="3072088" y="1671598"/>
                  </a:cubicBezTo>
                  <a:cubicBezTo>
                    <a:pt x="3072088" y="1650011"/>
                    <a:pt x="3089588" y="1632512"/>
                    <a:pt x="3111175" y="1632512"/>
                  </a:cubicBezTo>
                  <a:close/>
                  <a:moveTo>
                    <a:pt x="3018902" y="1632512"/>
                  </a:moveTo>
                  <a:cubicBezTo>
                    <a:pt x="3040489" y="1632512"/>
                    <a:pt x="3057989" y="1650011"/>
                    <a:pt x="3057989" y="1671598"/>
                  </a:cubicBezTo>
                  <a:cubicBezTo>
                    <a:pt x="3057989" y="1693186"/>
                    <a:pt x="3040489" y="1710685"/>
                    <a:pt x="3018902" y="1710685"/>
                  </a:cubicBezTo>
                  <a:cubicBezTo>
                    <a:pt x="2997315" y="1710685"/>
                    <a:pt x="2979815" y="1693186"/>
                    <a:pt x="2979815" y="1671598"/>
                  </a:cubicBezTo>
                  <a:cubicBezTo>
                    <a:pt x="2979815" y="1650011"/>
                    <a:pt x="2997315" y="1632512"/>
                    <a:pt x="3018902" y="1632512"/>
                  </a:cubicBezTo>
                  <a:close/>
                  <a:moveTo>
                    <a:pt x="2831987" y="1632512"/>
                  </a:moveTo>
                  <a:cubicBezTo>
                    <a:pt x="2853574" y="1632512"/>
                    <a:pt x="2871074" y="1650011"/>
                    <a:pt x="2871074" y="1671598"/>
                  </a:cubicBezTo>
                  <a:cubicBezTo>
                    <a:pt x="2871074" y="1693186"/>
                    <a:pt x="2853574" y="1710685"/>
                    <a:pt x="2831987" y="1710685"/>
                  </a:cubicBezTo>
                  <a:cubicBezTo>
                    <a:pt x="2810400" y="1710685"/>
                    <a:pt x="2792900" y="1693186"/>
                    <a:pt x="2792900" y="1671598"/>
                  </a:cubicBezTo>
                  <a:cubicBezTo>
                    <a:pt x="2792900" y="1650011"/>
                    <a:pt x="2810400" y="1632512"/>
                    <a:pt x="2831987" y="1632512"/>
                  </a:cubicBezTo>
                  <a:close/>
                  <a:moveTo>
                    <a:pt x="2737359" y="1632512"/>
                  </a:moveTo>
                  <a:cubicBezTo>
                    <a:pt x="2758934" y="1632512"/>
                    <a:pt x="2776434" y="1650011"/>
                    <a:pt x="2776434" y="1671598"/>
                  </a:cubicBezTo>
                  <a:cubicBezTo>
                    <a:pt x="2776434" y="1693186"/>
                    <a:pt x="2758934" y="1710685"/>
                    <a:pt x="2737359" y="1710685"/>
                  </a:cubicBezTo>
                  <a:cubicBezTo>
                    <a:pt x="2715769" y="1710685"/>
                    <a:pt x="2698267" y="1693186"/>
                    <a:pt x="2698267" y="1671598"/>
                  </a:cubicBezTo>
                  <a:cubicBezTo>
                    <a:pt x="2698267" y="1650011"/>
                    <a:pt x="2715769" y="1632512"/>
                    <a:pt x="2737359" y="1632512"/>
                  </a:cubicBezTo>
                  <a:close/>
                  <a:moveTo>
                    <a:pt x="2645073" y="1632512"/>
                  </a:moveTo>
                  <a:cubicBezTo>
                    <a:pt x="2666662" y="1632512"/>
                    <a:pt x="2684164" y="1650011"/>
                    <a:pt x="2684164" y="1671598"/>
                  </a:cubicBezTo>
                  <a:cubicBezTo>
                    <a:pt x="2684164" y="1693186"/>
                    <a:pt x="2666662" y="1710685"/>
                    <a:pt x="2645073" y="1710685"/>
                  </a:cubicBezTo>
                  <a:cubicBezTo>
                    <a:pt x="2623487" y="1710685"/>
                    <a:pt x="2605987" y="1693186"/>
                    <a:pt x="2605987" y="1671598"/>
                  </a:cubicBezTo>
                  <a:cubicBezTo>
                    <a:pt x="2605987" y="1650011"/>
                    <a:pt x="2623487" y="1632512"/>
                    <a:pt x="2645073" y="1632512"/>
                  </a:cubicBezTo>
                  <a:close/>
                  <a:moveTo>
                    <a:pt x="2550437" y="1632512"/>
                  </a:moveTo>
                  <a:cubicBezTo>
                    <a:pt x="2572023" y="1632512"/>
                    <a:pt x="2589522" y="1650011"/>
                    <a:pt x="2589522" y="1671598"/>
                  </a:cubicBezTo>
                  <a:cubicBezTo>
                    <a:pt x="2589522" y="1693186"/>
                    <a:pt x="2572023" y="1710685"/>
                    <a:pt x="2550437" y="1710685"/>
                  </a:cubicBezTo>
                  <a:cubicBezTo>
                    <a:pt x="2528849" y="1710685"/>
                    <a:pt x="2511353" y="1693186"/>
                    <a:pt x="2511353" y="1671598"/>
                  </a:cubicBezTo>
                  <a:cubicBezTo>
                    <a:pt x="2511353" y="1650011"/>
                    <a:pt x="2528849" y="1632512"/>
                    <a:pt x="2550437" y="1632512"/>
                  </a:cubicBezTo>
                  <a:close/>
                  <a:moveTo>
                    <a:pt x="2363525" y="1632512"/>
                  </a:moveTo>
                  <a:cubicBezTo>
                    <a:pt x="2385115" y="1632512"/>
                    <a:pt x="2402612" y="1650011"/>
                    <a:pt x="2402612" y="1671598"/>
                  </a:cubicBezTo>
                  <a:cubicBezTo>
                    <a:pt x="2402612" y="1693186"/>
                    <a:pt x="2385115" y="1710685"/>
                    <a:pt x="2363525" y="1710685"/>
                  </a:cubicBezTo>
                  <a:cubicBezTo>
                    <a:pt x="2341941" y="1710685"/>
                    <a:pt x="2324438" y="1693186"/>
                    <a:pt x="2324438" y="1671598"/>
                  </a:cubicBezTo>
                  <a:cubicBezTo>
                    <a:pt x="2324438" y="1650011"/>
                    <a:pt x="2341941" y="1632512"/>
                    <a:pt x="2363525" y="1632512"/>
                  </a:cubicBezTo>
                  <a:close/>
                  <a:moveTo>
                    <a:pt x="764159" y="1632512"/>
                  </a:moveTo>
                  <a:cubicBezTo>
                    <a:pt x="785745" y="1632512"/>
                    <a:pt x="803243" y="1650011"/>
                    <a:pt x="803243" y="1671598"/>
                  </a:cubicBezTo>
                  <a:cubicBezTo>
                    <a:pt x="803243" y="1693186"/>
                    <a:pt x="785745" y="1710685"/>
                    <a:pt x="764159" y="1710685"/>
                  </a:cubicBezTo>
                  <a:cubicBezTo>
                    <a:pt x="742570" y="1710685"/>
                    <a:pt x="725074" y="1693186"/>
                    <a:pt x="725074" y="1671598"/>
                  </a:cubicBezTo>
                  <a:cubicBezTo>
                    <a:pt x="725074" y="1650011"/>
                    <a:pt x="742570" y="1632512"/>
                    <a:pt x="764159" y="1632512"/>
                  </a:cubicBezTo>
                  <a:close/>
                  <a:moveTo>
                    <a:pt x="3846758" y="1555277"/>
                  </a:moveTo>
                  <a:lnTo>
                    <a:pt x="3852080" y="1590149"/>
                  </a:lnTo>
                  <a:lnTo>
                    <a:pt x="3853608" y="1620406"/>
                  </a:lnTo>
                  <a:lnTo>
                    <a:pt x="3838292" y="1614061"/>
                  </a:lnTo>
                  <a:cubicBezTo>
                    <a:pt x="3831219" y="1606988"/>
                    <a:pt x="3826844" y="1597216"/>
                    <a:pt x="3826844" y="1586423"/>
                  </a:cubicBezTo>
                  <a:cubicBezTo>
                    <a:pt x="3826844" y="1575629"/>
                    <a:pt x="3831219" y="1565857"/>
                    <a:pt x="3838292" y="1558784"/>
                  </a:cubicBezTo>
                  <a:close/>
                  <a:moveTo>
                    <a:pt x="3771291" y="1547335"/>
                  </a:moveTo>
                  <a:cubicBezTo>
                    <a:pt x="3792879" y="1547335"/>
                    <a:pt x="3810379" y="1564835"/>
                    <a:pt x="3810379" y="1586423"/>
                  </a:cubicBezTo>
                  <a:cubicBezTo>
                    <a:pt x="3810379" y="1608009"/>
                    <a:pt x="3792879" y="1625510"/>
                    <a:pt x="3771291" y="1625510"/>
                  </a:cubicBezTo>
                  <a:cubicBezTo>
                    <a:pt x="3749704" y="1625510"/>
                    <a:pt x="3732204" y="1608009"/>
                    <a:pt x="3732204" y="1586423"/>
                  </a:cubicBezTo>
                  <a:cubicBezTo>
                    <a:pt x="3732204" y="1564835"/>
                    <a:pt x="3749704" y="1547335"/>
                    <a:pt x="3771291" y="1547335"/>
                  </a:cubicBezTo>
                  <a:close/>
                  <a:moveTo>
                    <a:pt x="3679017" y="1547335"/>
                  </a:moveTo>
                  <a:cubicBezTo>
                    <a:pt x="3700604" y="1547335"/>
                    <a:pt x="3718103" y="1564835"/>
                    <a:pt x="3718103" y="1586423"/>
                  </a:cubicBezTo>
                  <a:cubicBezTo>
                    <a:pt x="3718103" y="1608009"/>
                    <a:pt x="3700604" y="1625510"/>
                    <a:pt x="3679017" y="1625510"/>
                  </a:cubicBezTo>
                  <a:cubicBezTo>
                    <a:pt x="3657429" y="1625510"/>
                    <a:pt x="3639929" y="1608009"/>
                    <a:pt x="3639929" y="1586423"/>
                  </a:cubicBezTo>
                  <a:cubicBezTo>
                    <a:pt x="3639929" y="1564835"/>
                    <a:pt x="3657429" y="1547335"/>
                    <a:pt x="3679017" y="1547335"/>
                  </a:cubicBezTo>
                  <a:close/>
                  <a:moveTo>
                    <a:pt x="3584377" y="1547335"/>
                  </a:moveTo>
                  <a:cubicBezTo>
                    <a:pt x="3605964" y="1547335"/>
                    <a:pt x="3623463" y="1564835"/>
                    <a:pt x="3623463" y="1586423"/>
                  </a:cubicBezTo>
                  <a:cubicBezTo>
                    <a:pt x="3623463" y="1608009"/>
                    <a:pt x="3605964" y="1625510"/>
                    <a:pt x="3584377" y="1625510"/>
                  </a:cubicBezTo>
                  <a:cubicBezTo>
                    <a:pt x="3562789" y="1625510"/>
                    <a:pt x="3545289" y="1608009"/>
                    <a:pt x="3545289" y="1586423"/>
                  </a:cubicBezTo>
                  <a:cubicBezTo>
                    <a:pt x="3545289" y="1564835"/>
                    <a:pt x="3562789" y="1547335"/>
                    <a:pt x="3584377" y="1547335"/>
                  </a:cubicBezTo>
                  <a:close/>
                  <a:moveTo>
                    <a:pt x="3489737" y="1547335"/>
                  </a:moveTo>
                  <a:cubicBezTo>
                    <a:pt x="3511324" y="1547335"/>
                    <a:pt x="3528823" y="1564835"/>
                    <a:pt x="3528823" y="1586423"/>
                  </a:cubicBezTo>
                  <a:cubicBezTo>
                    <a:pt x="3528823" y="1608009"/>
                    <a:pt x="3511324" y="1625510"/>
                    <a:pt x="3489737" y="1625510"/>
                  </a:cubicBezTo>
                  <a:cubicBezTo>
                    <a:pt x="3468149" y="1625510"/>
                    <a:pt x="3450649" y="1608009"/>
                    <a:pt x="3450649" y="1586423"/>
                  </a:cubicBezTo>
                  <a:cubicBezTo>
                    <a:pt x="3450649" y="1564835"/>
                    <a:pt x="3468149" y="1547335"/>
                    <a:pt x="3489737" y="1547335"/>
                  </a:cubicBezTo>
                  <a:close/>
                  <a:moveTo>
                    <a:pt x="3392731" y="1547335"/>
                  </a:moveTo>
                  <a:cubicBezTo>
                    <a:pt x="3414319" y="1547335"/>
                    <a:pt x="3431819" y="1564835"/>
                    <a:pt x="3431819" y="1586423"/>
                  </a:cubicBezTo>
                  <a:cubicBezTo>
                    <a:pt x="3431819" y="1608009"/>
                    <a:pt x="3414319" y="1625510"/>
                    <a:pt x="3392731" y="1625510"/>
                  </a:cubicBezTo>
                  <a:cubicBezTo>
                    <a:pt x="3371144" y="1625510"/>
                    <a:pt x="3353644" y="1608009"/>
                    <a:pt x="3353644" y="1586423"/>
                  </a:cubicBezTo>
                  <a:cubicBezTo>
                    <a:pt x="3353644" y="1564835"/>
                    <a:pt x="3371144" y="1547335"/>
                    <a:pt x="3392731" y="1547335"/>
                  </a:cubicBezTo>
                  <a:close/>
                  <a:moveTo>
                    <a:pt x="3300455" y="1547335"/>
                  </a:moveTo>
                  <a:cubicBezTo>
                    <a:pt x="3322043" y="1547335"/>
                    <a:pt x="3339543" y="1564835"/>
                    <a:pt x="3339543" y="1586423"/>
                  </a:cubicBezTo>
                  <a:cubicBezTo>
                    <a:pt x="3339543" y="1608009"/>
                    <a:pt x="3322043" y="1625510"/>
                    <a:pt x="3300455" y="1625510"/>
                  </a:cubicBezTo>
                  <a:cubicBezTo>
                    <a:pt x="3278868" y="1625510"/>
                    <a:pt x="3261368" y="1608009"/>
                    <a:pt x="3261368" y="1586423"/>
                  </a:cubicBezTo>
                  <a:cubicBezTo>
                    <a:pt x="3261368" y="1564835"/>
                    <a:pt x="3278868" y="1547335"/>
                    <a:pt x="3300455" y="1547335"/>
                  </a:cubicBezTo>
                  <a:close/>
                  <a:moveTo>
                    <a:pt x="2737361" y="1547335"/>
                  </a:moveTo>
                  <a:cubicBezTo>
                    <a:pt x="2758934" y="1547335"/>
                    <a:pt x="2776434" y="1564835"/>
                    <a:pt x="2776434" y="1586423"/>
                  </a:cubicBezTo>
                  <a:cubicBezTo>
                    <a:pt x="2776434" y="1608009"/>
                    <a:pt x="2758934" y="1625510"/>
                    <a:pt x="2737361" y="1625510"/>
                  </a:cubicBezTo>
                  <a:cubicBezTo>
                    <a:pt x="2715769" y="1625510"/>
                    <a:pt x="2698267" y="1608009"/>
                    <a:pt x="2698267" y="1586423"/>
                  </a:cubicBezTo>
                  <a:cubicBezTo>
                    <a:pt x="2698267" y="1564835"/>
                    <a:pt x="2715769" y="1547335"/>
                    <a:pt x="2737361" y="1547335"/>
                  </a:cubicBezTo>
                  <a:close/>
                  <a:moveTo>
                    <a:pt x="2645073" y="1547335"/>
                  </a:moveTo>
                  <a:cubicBezTo>
                    <a:pt x="2666662" y="1547335"/>
                    <a:pt x="2684164" y="1564835"/>
                    <a:pt x="2684164" y="1586423"/>
                  </a:cubicBezTo>
                  <a:cubicBezTo>
                    <a:pt x="2684164" y="1608009"/>
                    <a:pt x="2666662" y="1625510"/>
                    <a:pt x="2645073" y="1625510"/>
                  </a:cubicBezTo>
                  <a:cubicBezTo>
                    <a:pt x="2623487" y="1625510"/>
                    <a:pt x="2605987" y="1608009"/>
                    <a:pt x="2605987" y="1586423"/>
                  </a:cubicBezTo>
                  <a:cubicBezTo>
                    <a:pt x="2605987" y="1564835"/>
                    <a:pt x="2623487" y="1547335"/>
                    <a:pt x="2645073" y="1547335"/>
                  </a:cubicBezTo>
                  <a:close/>
                  <a:moveTo>
                    <a:pt x="2550437" y="1547335"/>
                  </a:moveTo>
                  <a:cubicBezTo>
                    <a:pt x="2572023" y="1547335"/>
                    <a:pt x="2589523" y="1564835"/>
                    <a:pt x="2589523" y="1586423"/>
                  </a:cubicBezTo>
                  <a:cubicBezTo>
                    <a:pt x="2589523" y="1608009"/>
                    <a:pt x="2572023" y="1625510"/>
                    <a:pt x="2550437" y="1625510"/>
                  </a:cubicBezTo>
                  <a:cubicBezTo>
                    <a:pt x="2528849" y="1625510"/>
                    <a:pt x="2511353" y="1608009"/>
                    <a:pt x="2511353" y="1586423"/>
                  </a:cubicBezTo>
                  <a:cubicBezTo>
                    <a:pt x="2511353" y="1564835"/>
                    <a:pt x="2528849" y="1547335"/>
                    <a:pt x="2550437" y="1547335"/>
                  </a:cubicBezTo>
                  <a:close/>
                  <a:moveTo>
                    <a:pt x="2458164" y="1547335"/>
                  </a:moveTo>
                  <a:cubicBezTo>
                    <a:pt x="2479753" y="1547335"/>
                    <a:pt x="2497252" y="1564835"/>
                    <a:pt x="2497252" y="1586423"/>
                  </a:cubicBezTo>
                  <a:cubicBezTo>
                    <a:pt x="2497252" y="1608009"/>
                    <a:pt x="2479753" y="1625510"/>
                    <a:pt x="2458164" y="1625510"/>
                  </a:cubicBezTo>
                  <a:cubicBezTo>
                    <a:pt x="2436583" y="1625510"/>
                    <a:pt x="2419081" y="1608009"/>
                    <a:pt x="2419081" y="1586423"/>
                  </a:cubicBezTo>
                  <a:cubicBezTo>
                    <a:pt x="2419081" y="1564835"/>
                    <a:pt x="2436583" y="1547335"/>
                    <a:pt x="2458164" y="1547335"/>
                  </a:cubicBezTo>
                  <a:close/>
                  <a:moveTo>
                    <a:pt x="951061" y="1547335"/>
                  </a:moveTo>
                  <a:cubicBezTo>
                    <a:pt x="972645" y="1547335"/>
                    <a:pt x="990144" y="1564835"/>
                    <a:pt x="990144" y="1586423"/>
                  </a:cubicBezTo>
                  <a:cubicBezTo>
                    <a:pt x="990144" y="1608009"/>
                    <a:pt x="972645" y="1625510"/>
                    <a:pt x="951061" y="1625510"/>
                  </a:cubicBezTo>
                  <a:cubicBezTo>
                    <a:pt x="929475" y="1625510"/>
                    <a:pt x="911977" y="1608009"/>
                    <a:pt x="911977" y="1586423"/>
                  </a:cubicBezTo>
                  <a:cubicBezTo>
                    <a:pt x="911977" y="1564835"/>
                    <a:pt x="929475" y="1547335"/>
                    <a:pt x="951061" y="1547335"/>
                  </a:cubicBezTo>
                  <a:close/>
                  <a:moveTo>
                    <a:pt x="856428" y="1547335"/>
                  </a:moveTo>
                  <a:cubicBezTo>
                    <a:pt x="878014" y="1547335"/>
                    <a:pt x="895513" y="1564835"/>
                    <a:pt x="895513" y="1586423"/>
                  </a:cubicBezTo>
                  <a:cubicBezTo>
                    <a:pt x="895513" y="1608009"/>
                    <a:pt x="878014" y="1625510"/>
                    <a:pt x="856428" y="1625510"/>
                  </a:cubicBezTo>
                  <a:cubicBezTo>
                    <a:pt x="834844" y="1625510"/>
                    <a:pt x="817346" y="1608009"/>
                    <a:pt x="817346" y="1586423"/>
                  </a:cubicBezTo>
                  <a:cubicBezTo>
                    <a:pt x="817346" y="1564835"/>
                    <a:pt x="834844" y="1547335"/>
                    <a:pt x="856428" y="1547335"/>
                  </a:cubicBezTo>
                  <a:close/>
                  <a:moveTo>
                    <a:pt x="764163" y="1547335"/>
                  </a:moveTo>
                  <a:cubicBezTo>
                    <a:pt x="785749" y="1547335"/>
                    <a:pt x="803247" y="1564835"/>
                    <a:pt x="803247" y="1586423"/>
                  </a:cubicBezTo>
                  <a:cubicBezTo>
                    <a:pt x="803247" y="1608009"/>
                    <a:pt x="785749" y="1625510"/>
                    <a:pt x="764163" y="1625510"/>
                  </a:cubicBezTo>
                  <a:cubicBezTo>
                    <a:pt x="742573" y="1625510"/>
                    <a:pt x="725079" y="1608009"/>
                    <a:pt x="725079" y="1586423"/>
                  </a:cubicBezTo>
                  <a:cubicBezTo>
                    <a:pt x="725079" y="1564835"/>
                    <a:pt x="742573" y="1547335"/>
                    <a:pt x="764163" y="1547335"/>
                  </a:cubicBezTo>
                  <a:close/>
                  <a:moveTo>
                    <a:pt x="669521" y="1547335"/>
                  </a:moveTo>
                  <a:cubicBezTo>
                    <a:pt x="691116" y="1547335"/>
                    <a:pt x="708613" y="1564835"/>
                    <a:pt x="708613" y="1586423"/>
                  </a:cubicBezTo>
                  <a:cubicBezTo>
                    <a:pt x="708613" y="1608009"/>
                    <a:pt x="691116" y="1625510"/>
                    <a:pt x="669521" y="1625510"/>
                  </a:cubicBezTo>
                  <a:cubicBezTo>
                    <a:pt x="647940" y="1625510"/>
                    <a:pt x="630438" y="1608009"/>
                    <a:pt x="630438" y="1586423"/>
                  </a:cubicBezTo>
                  <a:cubicBezTo>
                    <a:pt x="630438" y="1564835"/>
                    <a:pt x="647940" y="1547335"/>
                    <a:pt x="669521" y="1547335"/>
                  </a:cubicBezTo>
                  <a:close/>
                  <a:moveTo>
                    <a:pt x="577241" y="1547335"/>
                  </a:moveTo>
                  <a:cubicBezTo>
                    <a:pt x="598832" y="1547335"/>
                    <a:pt x="616335" y="1564835"/>
                    <a:pt x="616335" y="1586423"/>
                  </a:cubicBezTo>
                  <a:cubicBezTo>
                    <a:pt x="616335" y="1608009"/>
                    <a:pt x="598832" y="1625510"/>
                    <a:pt x="577241" y="1625510"/>
                  </a:cubicBezTo>
                  <a:cubicBezTo>
                    <a:pt x="555651" y="1625510"/>
                    <a:pt x="538147" y="1608009"/>
                    <a:pt x="538147" y="1586423"/>
                  </a:cubicBezTo>
                  <a:cubicBezTo>
                    <a:pt x="538147" y="1564835"/>
                    <a:pt x="555651" y="1547335"/>
                    <a:pt x="577241" y="1547335"/>
                  </a:cubicBezTo>
                  <a:close/>
                  <a:moveTo>
                    <a:pt x="484957" y="1547335"/>
                  </a:moveTo>
                  <a:cubicBezTo>
                    <a:pt x="506545" y="1547335"/>
                    <a:pt x="524045" y="1564835"/>
                    <a:pt x="524045" y="1586423"/>
                  </a:cubicBezTo>
                  <a:cubicBezTo>
                    <a:pt x="524045" y="1608009"/>
                    <a:pt x="506545" y="1625510"/>
                    <a:pt x="484957" y="1625510"/>
                  </a:cubicBezTo>
                  <a:cubicBezTo>
                    <a:pt x="463365" y="1625510"/>
                    <a:pt x="445879" y="1608009"/>
                    <a:pt x="445879" y="1586423"/>
                  </a:cubicBezTo>
                  <a:cubicBezTo>
                    <a:pt x="445879" y="1564835"/>
                    <a:pt x="463365" y="1547335"/>
                    <a:pt x="484957" y="1547335"/>
                  </a:cubicBezTo>
                  <a:close/>
                  <a:moveTo>
                    <a:pt x="390314" y="1547335"/>
                  </a:moveTo>
                  <a:cubicBezTo>
                    <a:pt x="411908" y="1547335"/>
                    <a:pt x="429410" y="1564835"/>
                    <a:pt x="429410" y="1586423"/>
                  </a:cubicBezTo>
                  <a:cubicBezTo>
                    <a:pt x="429410" y="1608009"/>
                    <a:pt x="411908" y="1625510"/>
                    <a:pt x="390314" y="1625510"/>
                  </a:cubicBezTo>
                  <a:cubicBezTo>
                    <a:pt x="368739" y="1625510"/>
                    <a:pt x="351238" y="1608009"/>
                    <a:pt x="351238" y="1586423"/>
                  </a:cubicBezTo>
                  <a:cubicBezTo>
                    <a:pt x="351238" y="1564835"/>
                    <a:pt x="368739" y="1547335"/>
                    <a:pt x="390314" y="1547335"/>
                  </a:cubicBezTo>
                  <a:close/>
                  <a:moveTo>
                    <a:pt x="298043" y="1547335"/>
                  </a:moveTo>
                  <a:cubicBezTo>
                    <a:pt x="319627" y="1547335"/>
                    <a:pt x="337137" y="1564835"/>
                    <a:pt x="337137" y="1586423"/>
                  </a:cubicBezTo>
                  <a:cubicBezTo>
                    <a:pt x="337137" y="1608009"/>
                    <a:pt x="319627" y="1625510"/>
                    <a:pt x="298043" y="1625510"/>
                  </a:cubicBezTo>
                  <a:cubicBezTo>
                    <a:pt x="276456" y="1625510"/>
                    <a:pt x="258954" y="1608009"/>
                    <a:pt x="258954" y="1586423"/>
                  </a:cubicBezTo>
                  <a:cubicBezTo>
                    <a:pt x="258954" y="1564835"/>
                    <a:pt x="276456" y="1547335"/>
                    <a:pt x="298043" y="1547335"/>
                  </a:cubicBezTo>
                  <a:close/>
                  <a:moveTo>
                    <a:pt x="203400" y="1547335"/>
                  </a:moveTo>
                  <a:cubicBezTo>
                    <a:pt x="224988" y="1547335"/>
                    <a:pt x="242489" y="1564835"/>
                    <a:pt x="242489" y="1586423"/>
                  </a:cubicBezTo>
                  <a:cubicBezTo>
                    <a:pt x="242489" y="1608009"/>
                    <a:pt x="224988" y="1625510"/>
                    <a:pt x="203400" y="1625510"/>
                  </a:cubicBezTo>
                  <a:cubicBezTo>
                    <a:pt x="181814" y="1625510"/>
                    <a:pt x="164314" y="1608009"/>
                    <a:pt x="164314" y="1586423"/>
                  </a:cubicBezTo>
                  <a:cubicBezTo>
                    <a:pt x="164314" y="1564835"/>
                    <a:pt x="181814" y="1547335"/>
                    <a:pt x="203400" y="1547335"/>
                  </a:cubicBezTo>
                  <a:close/>
                  <a:moveTo>
                    <a:pt x="3835635" y="1482393"/>
                  </a:moveTo>
                  <a:lnTo>
                    <a:pt x="3843416" y="1533374"/>
                  </a:lnTo>
                  <a:lnTo>
                    <a:pt x="3838294" y="1531252"/>
                  </a:lnTo>
                  <a:cubicBezTo>
                    <a:pt x="3831220" y="1524179"/>
                    <a:pt x="3826845" y="1514407"/>
                    <a:pt x="3826845" y="1503614"/>
                  </a:cubicBezTo>
                  <a:close/>
                  <a:moveTo>
                    <a:pt x="3771293" y="1464526"/>
                  </a:moveTo>
                  <a:cubicBezTo>
                    <a:pt x="3792880" y="1464526"/>
                    <a:pt x="3810379" y="1482026"/>
                    <a:pt x="3810379" y="1503614"/>
                  </a:cubicBezTo>
                  <a:cubicBezTo>
                    <a:pt x="3810379" y="1525201"/>
                    <a:pt x="3792880" y="1542701"/>
                    <a:pt x="3771293" y="1542701"/>
                  </a:cubicBezTo>
                  <a:cubicBezTo>
                    <a:pt x="3749705" y="1542701"/>
                    <a:pt x="3732205" y="1525201"/>
                    <a:pt x="3732205" y="1503614"/>
                  </a:cubicBezTo>
                  <a:cubicBezTo>
                    <a:pt x="3732205" y="1482026"/>
                    <a:pt x="3749705" y="1464526"/>
                    <a:pt x="3771293" y="1464526"/>
                  </a:cubicBezTo>
                  <a:close/>
                  <a:moveTo>
                    <a:pt x="3679018" y="1464526"/>
                  </a:moveTo>
                  <a:cubicBezTo>
                    <a:pt x="3700605" y="1464526"/>
                    <a:pt x="3718105" y="1482026"/>
                    <a:pt x="3718105" y="1503614"/>
                  </a:cubicBezTo>
                  <a:cubicBezTo>
                    <a:pt x="3718105" y="1525201"/>
                    <a:pt x="3700605" y="1542701"/>
                    <a:pt x="3679018" y="1542701"/>
                  </a:cubicBezTo>
                  <a:cubicBezTo>
                    <a:pt x="3657431" y="1542701"/>
                    <a:pt x="3639931" y="1525201"/>
                    <a:pt x="3639931" y="1503614"/>
                  </a:cubicBezTo>
                  <a:cubicBezTo>
                    <a:pt x="3639931" y="1482026"/>
                    <a:pt x="3657431" y="1464526"/>
                    <a:pt x="3679018" y="1464526"/>
                  </a:cubicBezTo>
                  <a:close/>
                  <a:moveTo>
                    <a:pt x="3489737" y="1464526"/>
                  </a:moveTo>
                  <a:cubicBezTo>
                    <a:pt x="3511324" y="1464526"/>
                    <a:pt x="3528823" y="1482026"/>
                    <a:pt x="3528823" y="1503614"/>
                  </a:cubicBezTo>
                  <a:cubicBezTo>
                    <a:pt x="3528823" y="1525201"/>
                    <a:pt x="3511324" y="1542701"/>
                    <a:pt x="3489737" y="1542701"/>
                  </a:cubicBezTo>
                  <a:cubicBezTo>
                    <a:pt x="3468149" y="1542701"/>
                    <a:pt x="3450649" y="1525201"/>
                    <a:pt x="3450649" y="1503614"/>
                  </a:cubicBezTo>
                  <a:cubicBezTo>
                    <a:pt x="3450649" y="1482026"/>
                    <a:pt x="3468149" y="1464526"/>
                    <a:pt x="3489737" y="1464526"/>
                  </a:cubicBezTo>
                  <a:close/>
                  <a:moveTo>
                    <a:pt x="3392731" y="1464526"/>
                  </a:moveTo>
                  <a:cubicBezTo>
                    <a:pt x="3414319" y="1464526"/>
                    <a:pt x="3431819" y="1482026"/>
                    <a:pt x="3431819" y="1503614"/>
                  </a:cubicBezTo>
                  <a:cubicBezTo>
                    <a:pt x="3431819" y="1525201"/>
                    <a:pt x="3414319" y="1542701"/>
                    <a:pt x="3392731" y="1542701"/>
                  </a:cubicBezTo>
                  <a:cubicBezTo>
                    <a:pt x="3371144" y="1542701"/>
                    <a:pt x="3353644" y="1525201"/>
                    <a:pt x="3353644" y="1503614"/>
                  </a:cubicBezTo>
                  <a:cubicBezTo>
                    <a:pt x="3353644" y="1482026"/>
                    <a:pt x="3371144" y="1464526"/>
                    <a:pt x="3392731" y="1464526"/>
                  </a:cubicBezTo>
                  <a:close/>
                  <a:moveTo>
                    <a:pt x="3300457" y="1464526"/>
                  </a:moveTo>
                  <a:cubicBezTo>
                    <a:pt x="3322044" y="1464526"/>
                    <a:pt x="3339544" y="1482026"/>
                    <a:pt x="3339544" y="1503614"/>
                  </a:cubicBezTo>
                  <a:cubicBezTo>
                    <a:pt x="3339544" y="1525201"/>
                    <a:pt x="3322044" y="1542701"/>
                    <a:pt x="3300457" y="1542701"/>
                  </a:cubicBezTo>
                  <a:cubicBezTo>
                    <a:pt x="3278869" y="1542701"/>
                    <a:pt x="3261369" y="1525201"/>
                    <a:pt x="3261369" y="1503614"/>
                  </a:cubicBezTo>
                  <a:cubicBezTo>
                    <a:pt x="3261369" y="1482026"/>
                    <a:pt x="3278869" y="1464526"/>
                    <a:pt x="3300457" y="1464526"/>
                  </a:cubicBezTo>
                  <a:close/>
                  <a:moveTo>
                    <a:pt x="3205817" y="1464526"/>
                  </a:moveTo>
                  <a:cubicBezTo>
                    <a:pt x="3227404" y="1464526"/>
                    <a:pt x="3244904" y="1482026"/>
                    <a:pt x="3244904" y="1503614"/>
                  </a:cubicBezTo>
                  <a:cubicBezTo>
                    <a:pt x="3244904" y="1525201"/>
                    <a:pt x="3227404" y="1542701"/>
                    <a:pt x="3205817" y="1542701"/>
                  </a:cubicBezTo>
                  <a:cubicBezTo>
                    <a:pt x="3184229" y="1542701"/>
                    <a:pt x="3166729" y="1525201"/>
                    <a:pt x="3166729" y="1503614"/>
                  </a:cubicBezTo>
                  <a:cubicBezTo>
                    <a:pt x="3166729" y="1482026"/>
                    <a:pt x="3184229" y="1464526"/>
                    <a:pt x="3205817" y="1464526"/>
                  </a:cubicBezTo>
                  <a:close/>
                  <a:moveTo>
                    <a:pt x="3111177" y="1464526"/>
                  </a:moveTo>
                  <a:cubicBezTo>
                    <a:pt x="3132764" y="1464526"/>
                    <a:pt x="3150264" y="1482026"/>
                    <a:pt x="3150264" y="1503614"/>
                  </a:cubicBezTo>
                  <a:cubicBezTo>
                    <a:pt x="3150264" y="1525201"/>
                    <a:pt x="3132764" y="1542701"/>
                    <a:pt x="3111177" y="1542701"/>
                  </a:cubicBezTo>
                  <a:cubicBezTo>
                    <a:pt x="3089589" y="1542701"/>
                    <a:pt x="3072089" y="1525201"/>
                    <a:pt x="3072089" y="1503614"/>
                  </a:cubicBezTo>
                  <a:cubicBezTo>
                    <a:pt x="3072089" y="1482026"/>
                    <a:pt x="3089589" y="1464526"/>
                    <a:pt x="3111177" y="1464526"/>
                  </a:cubicBezTo>
                  <a:close/>
                  <a:moveTo>
                    <a:pt x="3018902" y="1464526"/>
                  </a:moveTo>
                  <a:cubicBezTo>
                    <a:pt x="3040489" y="1464526"/>
                    <a:pt x="3057989" y="1482026"/>
                    <a:pt x="3057989" y="1503614"/>
                  </a:cubicBezTo>
                  <a:cubicBezTo>
                    <a:pt x="3057989" y="1525201"/>
                    <a:pt x="3040489" y="1542701"/>
                    <a:pt x="3018902" y="1542701"/>
                  </a:cubicBezTo>
                  <a:cubicBezTo>
                    <a:pt x="2997315" y="1542701"/>
                    <a:pt x="2979815" y="1525201"/>
                    <a:pt x="2979815" y="1503614"/>
                  </a:cubicBezTo>
                  <a:cubicBezTo>
                    <a:pt x="2979815" y="1482026"/>
                    <a:pt x="2997315" y="1464526"/>
                    <a:pt x="3018902" y="1464526"/>
                  </a:cubicBezTo>
                  <a:close/>
                  <a:moveTo>
                    <a:pt x="2831988" y="1464526"/>
                  </a:moveTo>
                  <a:cubicBezTo>
                    <a:pt x="2853575" y="1464526"/>
                    <a:pt x="2871075" y="1482026"/>
                    <a:pt x="2871075" y="1503614"/>
                  </a:cubicBezTo>
                  <a:cubicBezTo>
                    <a:pt x="2871075" y="1525201"/>
                    <a:pt x="2853575" y="1542701"/>
                    <a:pt x="2831988" y="1542701"/>
                  </a:cubicBezTo>
                  <a:cubicBezTo>
                    <a:pt x="2810401" y="1542701"/>
                    <a:pt x="2792901" y="1525201"/>
                    <a:pt x="2792901" y="1503614"/>
                  </a:cubicBezTo>
                  <a:cubicBezTo>
                    <a:pt x="2792901" y="1482026"/>
                    <a:pt x="2810401" y="1464526"/>
                    <a:pt x="2831988" y="1464526"/>
                  </a:cubicBezTo>
                  <a:close/>
                  <a:moveTo>
                    <a:pt x="2458167" y="1464526"/>
                  </a:moveTo>
                  <a:cubicBezTo>
                    <a:pt x="2479755" y="1464526"/>
                    <a:pt x="2497253" y="1482026"/>
                    <a:pt x="2497253" y="1503614"/>
                  </a:cubicBezTo>
                  <a:cubicBezTo>
                    <a:pt x="2497253" y="1525201"/>
                    <a:pt x="2479755" y="1542701"/>
                    <a:pt x="2458167" y="1542701"/>
                  </a:cubicBezTo>
                  <a:cubicBezTo>
                    <a:pt x="2436585" y="1542701"/>
                    <a:pt x="2419081" y="1525201"/>
                    <a:pt x="2419081" y="1503614"/>
                  </a:cubicBezTo>
                  <a:cubicBezTo>
                    <a:pt x="2419081" y="1482026"/>
                    <a:pt x="2436585" y="1464526"/>
                    <a:pt x="2458167" y="1464526"/>
                  </a:cubicBezTo>
                  <a:close/>
                  <a:moveTo>
                    <a:pt x="2363529" y="1464526"/>
                  </a:moveTo>
                  <a:cubicBezTo>
                    <a:pt x="2385118" y="1464526"/>
                    <a:pt x="2402614" y="1482026"/>
                    <a:pt x="2402614" y="1503614"/>
                  </a:cubicBezTo>
                  <a:cubicBezTo>
                    <a:pt x="2402614" y="1525201"/>
                    <a:pt x="2385118" y="1542701"/>
                    <a:pt x="2363529" y="1542701"/>
                  </a:cubicBezTo>
                  <a:cubicBezTo>
                    <a:pt x="2341943" y="1542701"/>
                    <a:pt x="2324441" y="1525201"/>
                    <a:pt x="2324441" y="1503614"/>
                  </a:cubicBezTo>
                  <a:cubicBezTo>
                    <a:pt x="2324441" y="1482026"/>
                    <a:pt x="2341943" y="1464526"/>
                    <a:pt x="2363529" y="1464526"/>
                  </a:cubicBezTo>
                  <a:close/>
                  <a:moveTo>
                    <a:pt x="1045696" y="1464526"/>
                  </a:moveTo>
                  <a:cubicBezTo>
                    <a:pt x="1067282" y="1464526"/>
                    <a:pt x="1084784" y="1482026"/>
                    <a:pt x="1084784" y="1503614"/>
                  </a:cubicBezTo>
                  <a:cubicBezTo>
                    <a:pt x="1084784" y="1525201"/>
                    <a:pt x="1067282" y="1542701"/>
                    <a:pt x="1045696" y="1542701"/>
                  </a:cubicBezTo>
                  <a:cubicBezTo>
                    <a:pt x="1024110" y="1542701"/>
                    <a:pt x="1006612" y="1525201"/>
                    <a:pt x="1006612" y="1503614"/>
                  </a:cubicBezTo>
                  <a:cubicBezTo>
                    <a:pt x="1006612" y="1482026"/>
                    <a:pt x="1024110" y="1464526"/>
                    <a:pt x="1045696" y="1464526"/>
                  </a:cubicBezTo>
                  <a:close/>
                  <a:moveTo>
                    <a:pt x="951064" y="1464526"/>
                  </a:moveTo>
                  <a:cubicBezTo>
                    <a:pt x="972649" y="1464526"/>
                    <a:pt x="990147" y="1482026"/>
                    <a:pt x="990147" y="1503614"/>
                  </a:cubicBezTo>
                  <a:cubicBezTo>
                    <a:pt x="990147" y="1525201"/>
                    <a:pt x="972649" y="1542701"/>
                    <a:pt x="951064" y="1542701"/>
                  </a:cubicBezTo>
                  <a:cubicBezTo>
                    <a:pt x="929479" y="1542701"/>
                    <a:pt x="911980" y="1525201"/>
                    <a:pt x="911980" y="1503614"/>
                  </a:cubicBezTo>
                  <a:cubicBezTo>
                    <a:pt x="911980" y="1482026"/>
                    <a:pt x="929479" y="1464526"/>
                    <a:pt x="951064" y="1464526"/>
                  </a:cubicBezTo>
                  <a:close/>
                  <a:moveTo>
                    <a:pt x="856433" y="1464526"/>
                  </a:moveTo>
                  <a:cubicBezTo>
                    <a:pt x="878018" y="1464526"/>
                    <a:pt x="895517" y="1482026"/>
                    <a:pt x="895517" y="1503614"/>
                  </a:cubicBezTo>
                  <a:cubicBezTo>
                    <a:pt x="895517" y="1525201"/>
                    <a:pt x="878018" y="1542701"/>
                    <a:pt x="856433" y="1542701"/>
                  </a:cubicBezTo>
                  <a:cubicBezTo>
                    <a:pt x="834848" y="1542701"/>
                    <a:pt x="817350" y="1525201"/>
                    <a:pt x="817350" y="1503614"/>
                  </a:cubicBezTo>
                  <a:cubicBezTo>
                    <a:pt x="817350" y="1482026"/>
                    <a:pt x="834848" y="1464526"/>
                    <a:pt x="856433" y="1464526"/>
                  </a:cubicBezTo>
                  <a:close/>
                  <a:moveTo>
                    <a:pt x="764168" y="1464526"/>
                  </a:moveTo>
                  <a:cubicBezTo>
                    <a:pt x="785753" y="1464526"/>
                    <a:pt x="803252" y="1482026"/>
                    <a:pt x="803252" y="1503614"/>
                  </a:cubicBezTo>
                  <a:cubicBezTo>
                    <a:pt x="803252" y="1525201"/>
                    <a:pt x="785753" y="1542701"/>
                    <a:pt x="764168" y="1542701"/>
                  </a:cubicBezTo>
                  <a:cubicBezTo>
                    <a:pt x="742576" y="1542701"/>
                    <a:pt x="725083" y="1525201"/>
                    <a:pt x="725083" y="1503614"/>
                  </a:cubicBezTo>
                  <a:cubicBezTo>
                    <a:pt x="725083" y="1482026"/>
                    <a:pt x="742576" y="1464526"/>
                    <a:pt x="764168" y="1464526"/>
                  </a:cubicBezTo>
                  <a:close/>
                  <a:moveTo>
                    <a:pt x="669521" y="1464526"/>
                  </a:moveTo>
                  <a:cubicBezTo>
                    <a:pt x="691121" y="1464526"/>
                    <a:pt x="708620" y="1482026"/>
                    <a:pt x="708620" y="1503614"/>
                  </a:cubicBezTo>
                  <a:cubicBezTo>
                    <a:pt x="708620" y="1525201"/>
                    <a:pt x="691121" y="1542701"/>
                    <a:pt x="669521" y="1542701"/>
                  </a:cubicBezTo>
                  <a:cubicBezTo>
                    <a:pt x="647946" y="1542701"/>
                    <a:pt x="630443" y="1525201"/>
                    <a:pt x="630443" y="1503614"/>
                  </a:cubicBezTo>
                  <a:cubicBezTo>
                    <a:pt x="630443" y="1482026"/>
                    <a:pt x="647946" y="1464526"/>
                    <a:pt x="669521" y="1464526"/>
                  </a:cubicBezTo>
                  <a:close/>
                  <a:moveTo>
                    <a:pt x="577246" y="1464526"/>
                  </a:moveTo>
                  <a:cubicBezTo>
                    <a:pt x="598837" y="1464526"/>
                    <a:pt x="616341" y="1482026"/>
                    <a:pt x="616341" y="1503614"/>
                  </a:cubicBezTo>
                  <a:cubicBezTo>
                    <a:pt x="616341" y="1525201"/>
                    <a:pt x="598837" y="1542701"/>
                    <a:pt x="577246" y="1542701"/>
                  </a:cubicBezTo>
                  <a:cubicBezTo>
                    <a:pt x="555655" y="1542701"/>
                    <a:pt x="538151" y="1525201"/>
                    <a:pt x="538151" y="1503614"/>
                  </a:cubicBezTo>
                  <a:cubicBezTo>
                    <a:pt x="538151" y="1482026"/>
                    <a:pt x="555655" y="1464526"/>
                    <a:pt x="577246" y="1464526"/>
                  </a:cubicBezTo>
                  <a:close/>
                  <a:moveTo>
                    <a:pt x="484961" y="1464526"/>
                  </a:moveTo>
                  <a:cubicBezTo>
                    <a:pt x="506550" y="1464526"/>
                    <a:pt x="524048" y="1482026"/>
                    <a:pt x="524048" y="1503614"/>
                  </a:cubicBezTo>
                  <a:cubicBezTo>
                    <a:pt x="524048" y="1525201"/>
                    <a:pt x="506550" y="1542701"/>
                    <a:pt x="484961" y="1542701"/>
                  </a:cubicBezTo>
                  <a:cubicBezTo>
                    <a:pt x="463368" y="1542701"/>
                    <a:pt x="445884" y="1525201"/>
                    <a:pt x="445884" y="1503614"/>
                  </a:cubicBezTo>
                  <a:cubicBezTo>
                    <a:pt x="445884" y="1482026"/>
                    <a:pt x="463368" y="1464526"/>
                    <a:pt x="484961" y="1464526"/>
                  </a:cubicBezTo>
                  <a:close/>
                  <a:moveTo>
                    <a:pt x="390321" y="1464526"/>
                  </a:moveTo>
                  <a:cubicBezTo>
                    <a:pt x="411908" y="1464526"/>
                    <a:pt x="429414" y="1482026"/>
                    <a:pt x="429414" y="1503614"/>
                  </a:cubicBezTo>
                  <a:cubicBezTo>
                    <a:pt x="429414" y="1525201"/>
                    <a:pt x="411908" y="1542701"/>
                    <a:pt x="390321" y="1542701"/>
                  </a:cubicBezTo>
                  <a:cubicBezTo>
                    <a:pt x="368742" y="1542701"/>
                    <a:pt x="351243" y="1525201"/>
                    <a:pt x="351243" y="1503614"/>
                  </a:cubicBezTo>
                  <a:cubicBezTo>
                    <a:pt x="351243" y="1482026"/>
                    <a:pt x="368742" y="1464526"/>
                    <a:pt x="390321" y="1464526"/>
                  </a:cubicBezTo>
                  <a:close/>
                  <a:moveTo>
                    <a:pt x="298048" y="1464526"/>
                  </a:moveTo>
                  <a:cubicBezTo>
                    <a:pt x="319631" y="1464526"/>
                    <a:pt x="337143" y="1482026"/>
                    <a:pt x="337143" y="1503614"/>
                  </a:cubicBezTo>
                  <a:cubicBezTo>
                    <a:pt x="337143" y="1525201"/>
                    <a:pt x="319631" y="1542701"/>
                    <a:pt x="298048" y="1542701"/>
                  </a:cubicBezTo>
                  <a:cubicBezTo>
                    <a:pt x="276459" y="1542701"/>
                    <a:pt x="258959" y="1525201"/>
                    <a:pt x="258959" y="1503614"/>
                  </a:cubicBezTo>
                  <a:cubicBezTo>
                    <a:pt x="258959" y="1482026"/>
                    <a:pt x="276459" y="1464526"/>
                    <a:pt x="298048" y="1464526"/>
                  </a:cubicBezTo>
                  <a:close/>
                  <a:moveTo>
                    <a:pt x="203404" y="1464526"/>
                  </a:moveTo>
                  <a:cubicBezTo>
                    <a:pt x="224994" y="1464526"/>
                    <a:pt x="242493" y="1482026"/>
                    <a:pt x="242493" y="1503614"/>
                  </a:cubicBezTo>
                  <a:cubicBezTo>
                    <a:pt x="242493" y="1525201"/>
                    <a:pt x="224994" y="1542701"/>
                    <a:pt x="203404" y="1542701"/>
                  </a:cubicBezTo>
                  <a:cubicBezTo>
                    <a:pt x="181818" y="1542701"/>
                    <a:pt x="164318" y="1525201"/>
                    <a:pt x="164318" y="1503614"/>
                  </a:cubicBezTo>
                  <a:cubicBezTo>
                    <a:pt x="164318" y="1482026"/>
                    <a:pt x="181818" y="1464526"/>
                    <a:pt x="203404" y="1464526"/>
                  </a:cubicBezTo>
                  <a:close/>
                  <a:moveTo>
                    <a:pt x="111130" y="1464526"/>
                  </a:moveTo>
                  <a:cubicBezTo>
                    <a:pt x="132718" y="1464526"/>
                    <a:pt x="150218" y="1482026"/>
                    <a:pt x="150218" y="1503614"/>
                  </a:cubicBezTo>
                  <a:cubicBezTo>
                    <a:pt x="150218" y="1525201"/>
                    <a:pt x="132718" y="1542701"/>
                    <a:pt x="111130" y="1542701"/>
                  </a:cubicBezTo>
                  <a:cubicBezTo>
                    <a:pt x="89543" y="1542701"/>
                    <a:pt x="72044" y="1525201"/>
                    <a:pt x="72044" y="1503614"/>
                  </a:cubicBezTo>
                  <a:cubicBezTo>
                    <a:pt x="72044" y="1482026"/>
                    <a:pt x="89543" y="1464526"/>
                    <a:pt x="111130" y="1464526"/>
                  </a:cubicBezTo>
                  <a:close/>
                  <a:moveTo>
                    <a:pt x="111134" y="1376985"/>
                  </a:moveTo>
                  <a:cubicBezTo>
                    <a:pt x="132721" y="1376985"/>
                    <a:pt x="150221" y="1394485"/>
                    <a:pt x="150221" y="1416072"/>
                  </a:cubicBezTo>
                  <a:cubicBezTo>
                    <a:pt x="150221" y="1437659"/>
                    <a:pt x="132721" y="1455159"/>
                    <a:pt x="111134" y="1455159"/>
                  </a:cubicBezTo>
                  <a:cubicBezTo>
                    <a:pt x="89547" y="1455159"/>
                    <a:pt x="72048" y="1437659"/>
                    <a:pt x="72048" y="1416072"/>
                  </a:cubicBezTo>
                  <a:cubicBezTo>
                    <a:pt x="72048" y="1394485"/>
                    <a:pt x="89547" y="1376985"/>
                    <a:pt x="111134" y="1376985"/>
                  </a:cubicBezTo>
                  <a:close/>
                  <a:moveTo>
                    <a:pt x="484966" y="1376984"/>
                  </a:moveTo>
                  <a:cubicBezTo>
                    <a:pt x="506553" y="1376984"/>
                    <a:pt x="524052" y="1394484"/>
                    <a:pt x="524052" y="1416071"/>
                  </a:cubicBezTo>
                  <a:cubicBezTo>
                    <a:pt x="524052" y="1437658"/>
                    <a:pt x="506553" y="1455159"/>
                    <a:pt x="484966" y="1455159"/>
                  </a:cubicBezTo>
                  <a:cubicBezTo>
                    <a:pt x="463373" y="1455159"/>
                    <a:pt x="445888" y="1437658"/>
                    <a:pt x="445888" y="1416071"/>
                  </a:cubicBezTo>
                  <a:cubicBezTo>
                    <a:pt x="445888" y="1394484"/>
                    <a:pt x="463373" y="1376984"/>
                    <a:pt x="484966" y="1376984"/>
                  </a:cubicBezTo>
                  <a:close/>
                  <a:moveTo>
                    <a:pt x="390321" y="1376984"/>
                  </a:moveTo>
                  <a:cubicBezTo>
                    <a:pt x="411908" y="1376984"/>
                    <a:pt x="429417" y="1394484"/>
                    <a:pt x="429417" y="1416071"/>
                  </a:cubicBezTo>
                  <a:cubicBezTo>
                    <a:pt x="429417" y="1437658"/>
                    <a:pt x="411908" y="1455159"/>
                    <a:pt x="390321" y="1455159"/>
                  </a:cubicBezTo>
                  <a:cubicBezTo>
                    <a:pt x="368747" y="1455159"/>
                    <a:pt x="351248" y="1437658"/>
                    <a:pt x="351248" y="1416071"/>
                  </a:cubicBezTo>
                  <a:cubicBezTo>
                    <a:pt x="351248" y="1394484"/>
                    <a:pt x="368747" y="1376984"/>
                    <a:pt x="390321" y="1376984"/>
                  </a:cubicBezTo>
                  <a:close/>
                  <a:moveTo>
                    <a:pt x="298052" y="1376984"/>
                  </a:moveTo>
                  <a:cubicBezTo>
                    <a:pt x="319635" y="1376984"/>
                    <a:pt x="337147" y="1394484"/>
                    <a:pt x="337147" y="1416071"/>
                  </a:cubicBezTo>
                  <a:cubicBezTo>
                    <a:pt x="337147" y="1437658"/>
                    <a:pt x="319635" y="1455159"/>
                    <a:pt x="298052" y="1455159"/>
                  </a:cubicBezTo>
                  <a:cubicBezTo>
                    <a:pt x="276463" y="1455159"/>
                    <a:pt x="258963" y="1437658"/>
                    <a:pt x="258963" y="1416071"/>
                  </a:cubicBezTo>
                  <a:cubicBezTo>
                    <a:pt x="258963" y="1394484"/>
                    <a:pt x="276463" y="1376984"/>
                    <a:pt x="298052" y="1376984"/>
                  </a:cubicBezTo>
                  <a:close/>
                  <a:moveTo>
                    <a:pt x="203408" y="1376984"/>
                  </a:moveTo>
                  <a:cubicBezTo>
                    <a:pt x="224998" y="1376984"/>
                    <a:pt x="242497" y="1394484"/>
                    <a:pt x="242497" y="1416071"/>
                  </a:cubicBezTo>
                  <a:cubicBezTo>
                    <a:pt x="242497" y="1437658"/>
                    <a:pt x="224998" y="1455159"/>
                    <a:pt x="203408" y="1455159"/>
                  </a:cubicBezTo>
                  <a:cubicBezTo>
                    <a:pt x="181822" y="1455159"/>
                    <a:pt x="164322" y="1437658"/>
                    <a:pt x="164322" y="1416071"/>
                  </a:cubicBezTo>
                  <a:cubicBezTo>
                    <a:pt x="164322" y="1394484"/>
                    <a:pt x="181822" y="1376984"/>
                    <a:pt x="203408" y="1376984"/>
                  </a:cubicBezTo>
                  <a:close/>
                  <a:moveTo>
                    <a:pt x="3771293" y="1376983"/>
                  </a:moveTo>
                  <a:cubicBezTo>
                    <a:pt x="3792880" y="1376983"/>
                    <a:pt x="3810379" y="1394483"/>
                    <a:pt x="3810379" y="1416070"/>
                  </a:cubicBezTo>
                  <a:cubicBezTo>
                    <a:pt x="3810379" y="1437657"/>
                    <a:pt x="3792880" y="1455158"/>
                    <a:pt x="3771293" y="1455158"/>
                  </a:cubicBezTo>
                  <a:cubicBezTo>
                    <a:pt x="3749705" y="1455158"/>
                    <a:pt x="3732205" y="1437657"/>
                    <a:pt x="3732205" y="1416070"/>
                  </a:cubicBezTo>
                  <a:cubicBezTo>
                    <a:pt x="3732205" y="1394483"/>
                    <a:pt x="3749705" y="1376983"/>
                    <a:pt x="3771293" y="1376983"/>
                  </a:cubicBezTo>
                  <a:close/>
                  <a:moveTo>
                    <a:pt x="3679018" y="1376983"/>
                  </a:moveTo>
                  <a:cubicBezTo>
                    <a:pt x="3700605" y="1376983"/>
                    <a:pt x="3718105" y="1394483"/>
                    <a:pt x="3718105" y="1416070"/>
                  </a:cubicBezTo>
                  <a:cubicBezTo>
                    <a:pt x="3718105" y="1437657"/>
                    <a:pt x="3700605" y="1455158"/>
                    <a:pt x="3679018" y="1455158"/>
                  </a:cubicBezTo>
                  <a:cubicBezTo>
                    <a:pt x="3657431" y="1455158"/>
                    <a:pt x="3639931" y="1437657"/>
                    <a:pt x="3639931" y="1416070"/>
                  </a:cubicBezTo>
                  <a:cubicBezTo>
                    <a:pt x="3639931" y="1394483"/>
                    <a:pt x="3657431" y="1376983"/>
                    <a:pt x="3679018" y="1376983"/>
                  </a:cubicBezTo>
                  <a:close/>
                  <a:moveTo>
                    <a:pt x="3489737" y="1376983"/>
                  </a:moveTo>
                  <a:cubicBezTo>
                    <a:pt x="3511324" y="1376983"/>
                    <a:pt x="3528823" y="1394483"/>
                    <a:pt x="3528823" y="1416070"/>
                  </a:cubicBezTo>
                  <a:cubicBezTo>
                    <a:pt x="3528823" y="1437657"/>
                    <a:pt x="3511324" y="1455158"/>
                    <a:pt x="3489737" y="1455158"/>
                  </a:cubicBezTo>
                  <a:cubicBezTo>
                    <a:pt x="3468149" y="1455158"/>
                    <a:pt x="3450649" y="1437657"/>
                    <a:pt x="3450649" y="1416070"/>
                  </a:cubicBezTo>
                  <a:cubicBezTo>
                    <a:pt x="3450649" y="1394483"/>
                    <a:pt x="3468149" y="1376983"/>
                    <a:pt x="3489737" y="1376983"/>
                  </a:cubicBezTo>
                  <a:close/>
                  <a:moveTo>
                    <a:pt x="3392731" y="1376983"/>
                  </a:moveTo>
                  <a:cubicBezTo>
                    <a:pt x="3414319" y="1376983"/>
                    <a:pt x="3431819" y="1394483"/>
                    <a:pt x="3431819" y="1416070"/>
                  </a:cubicBezTo>
                  <a:cubicBezTo>
                    <a:pt x="3431819" y="1437657"/>
                    <a:pt x="3414319" y="1455158"/>
                    <a:pt x="3392731" y="1455158"/>
                  </a:cubicBezTo>
                  <a:cubicBezTo>
                    <a:pt x="3371144" y="1455158"/>
                    <a:pt x="3353644" y="1437657"/>
                    <a:pt x="3353644" y="1416070"/>
                  </a:cubicBezTo>
                  <a:cubicBezTo>
                    <a:pt x="3353644" y="1394483"/>
                    <a:pt x="3371144" y="1376983"/>
                    <a:pt x="3392731" y="1376983"/>
                  </a:cubicBezTo>
                  <a:close/>
                  <a:moveTo>
                    <a:pt x="3300457" y="1376983"/>
                  </a:moveTo>
                  <a:cubicBezTo>
                    <a:pt x="3322044" y="1376983"/>
                    <a:pt x="3339544" y="1394483"/>
                    <a:pt x="3339544" y="1416070"/>
                  </a:cubicBezTo>
                  <a:cubicBezTo>
                    <a:pt x="3339544" y="1437657"/>
                    <a:pt x="3322044" y="1455158"/>
                    <a:pt x="3300457" y="1455158"/>
                  </a:cubicBezTo>
                  <a:cubicBezTo>
                    <a:pt x="3278869" y="1455158"/>
                    <a:pt x="3261369" y="1437657"/>
                    <a:pt x="3261369" y="1416070"/>
                  </a:cubicBezTo>
                  <a:cubicBezTo>
                    <a:pt x="3261369" y="1394483"/>
                    <a:pt x="3278869" y="1376983"/>
                    <a:pt x="3300457" y="1376983"/>
                  </a:cubicBezTo>
                  <a:close/>
                  <a:moveTo>
                    <a:pt x="3205817" y="1376983"/>
                  </a:moveTo>
                  <a:cubicBezTo>
                    <a:pt x="3227404" y="1376983"/>
                    <a:pt x="3244904" y="1394483"/>
                    <a:pt x="3244904" y="1416070"/>
                  </a:cubicBezTo>
                  <a:cubicBezTo>
                    <a:pt x="3244904" y="1437657"/>
                    <a:pt x="3227404" y="1455158"/>
                    <a:pt x="3205817" y="1455158"/>
                  </a:cubicBezTo>
                  <a:cubicBezTo>
                    <a:pt x="3184229" y="1455158"/>
                    <a:pt x="3166729" y="1437657"/>
                    <a:pt x="3166729" y="1416070"/>
                  </a:cubicBezTo>
                  <a:cubicBezTo>
                    <a:pt x="3166729" y="1394483"/>
                    <a:pt x="3184229" y="1376983"/>
                    <a:pt x="3205817" y="1376983"/>
                  </a:cubicBezTo>
                  <a:close/>
                  <a:moveTo>
                    <a:pt x="3111177" y="1376983"/>
                  </a:moveTo>
                  <a:cubicBezTo>
                    <a:pt x="3132764" y="1376983"/>
                    <a:pt x="3150264" y="1394483"/>
                    <a:pt x="3150264" y="1416070"/>
                  </a:cubicBezTo>
                  <a:cubicBezTo>
                    <a:pt x="3150264" y="1437657"/>
                    <a:pt x="3132764" y="1455158"/>
                    <a:pt x="3111177" y="1455158"/>
                  </a:cubicBezTo>
                  <a:cubicBezTo>
                    <a:pt x="3089589" y="1455158"/>
                    <a:pt x="3072089" y="1437657"/>
                    <a:pt x="3072089" y="1416070"/>
                  </a:cubicBezTo>
                  <a:cubicBezTo>
                    <a:pt x="3072089" y="1394483"/>
                    <a:pt x="3089589" y="1376983"/>
                    <a:pt x="3111177" y="1376983"/>
                  </a:cubicBezTo>
                  <a:close/>
                  <a:moveTo>
                    <a:pt x="3018902" y="1376983"/>
                  </a:moveTo>
                  <a:cubicBezTo>
                    <a:pt x="3040489" y="1376983"/>
                    <a:pt x="3057989" y="1394483"/>
                    <a:pt x="3057989" y="1416070"/>
                  </a:cubicBezTo>
                  <a:cubicBezTo>
                    <a:pt x="3057989" y="1437657"/>
                    <a:pt x="3040489" y="1455158"/>
                    <a:pt x="3018902" y="1455158"/>
                  </a:cubicBezTo>
                  <a:cubicBezTo>
                    <a:pt x="2997315" y="1455158"/>
                    <a:pt x="2979815" y="1437657"/>
                    <a:pt x="2979815" y="1416070"/>
                  </a:cubicBezTo>
                  <a:cubicBezTo>
                    <a:pt x="2979815" y="1394483"/>
                    <a:pt x="2997315" y="1376983"/>
                    <a:pt x="3018902" y="1376983"/>
                  </a:cubicBezTo>
                  <a:close/>
                  <a:moveTo>
                    <a:pt x="2924263" y="1376983"/>
                  </a:moveTo>
                  <a:cubicBezTo>
                    <a:pt x="2945850" y="1376983"/>
                    <a:pt x="2963349" y="1394483"/>
                    <a:pt x="2963349" y="1416070"/>
                  </a:cubicBezTo>
                  <a:cubicBezTo>
                    <a:pt x="2963349" y="1437657"/>
                    <a:pt x="2945850" y="1455158"/>
                    <a:pt x="2924263" y="1455158"/>
                  </a:cubicBezTo>
                  <a:cubicBezTo>
                    <a:pt x="2902675" y="1455158"/>
                    <a:pt x="2885175" y="1437657"/>
                    <a:pt x="2885175" y="1416070"/>
                  </a:cubicBezTo>
                  <a:cubicBezTo>
                    <a:pt x="2885175" y="1394483"/>
                    <a:pt x="2902675" y="1376983"/>
                    <a:pt x="2924263" y="1376983"/>
                  </a:cubicBezTo>
                  <a:close/>
                  <a:moveTo>
                    <a:pt x="2831988" y="1376983"/>
                  </a:moveTo>
                  <a:cubicBezTo>
                    <a:pt x="2853575" y="1376983"/>
                    <a:pt x="2871075" y="1394483"/>
                    <a:pt x="2871075" y="1416070"/>
                  </a:cubicBezTo>
                  <a:cubicBezTo>
                    <a:pt x="2871075" y="1437657"/>
                    <a:pt x="2853575" y="1455158"/>
                    <a:pt x="2831988" y="1455158"/>
                  </a:cubicBezTo>
                  <a:cubicBezTo>
                    <a:pt x="2810401" y="1455158"/>
                    <a:pt x="2792901" y="1437657"/>
                    <a:pt x="2792901" y="1416070"/>
                  </a:cubicBezTo>
                  <a:cubicBezTo>
                    <a:pt x="2792901" y="1394483"/>
                    <a:pt x="2810401" y="1376983"/>
                    <a:pt x="2831988" y="1376983"/>
                  </a:cubicBezTo>
                  <a:close/>
                  <a:moveTo>
                    <a:pt x="2550437" y="1376983"/>
                  </a:moveTo>
                  <a:cubicBezTo>
                    <a:pt x="2572024" y="1376983"/>
                    <a:pt x="2589523" y="1394483"/>
                    <a:pt x="2589523" y="1416070"/>
                  </a:cubicBezTo>
                  <a:cubicBezTo>
                    <a:pt x="2589523" y="1437657"/>
                    <a:pt x="2572024" y="1455158"/>
                    <a:pt x="2550437" y="1455158"/>
                  </a:cubicBezTo>
                  <a:cubicBezTo>
                    <a:pt x="2528850" y="1455158"/>
                    <a:pt x="2511354" y="1437657"/>
                    <a:pt x="2511354" y="1416070"/>
                  </a:cubicBezTo>
                  <a:cubicBezTo>
                    <a:pt x="2511354" y="1394483"/>
                    <a:pt x="2528850" y="1376983"/>
                    <a:pt x="2550437" y="1376983"/>
                  </a:cubicBezTo>
                  <a:close/>
                  <a:moveTo>
                    <a:pt x="2458167" y="1376983"/>
                  </a:moveTo>
                  <a:cubicBezTo>
                    <a:pt x="2479755" y="1376983"/>
                    <a:pt x="2497254" y="1394483"/>
                    <a:pt x="2497254" y="1416070"/>
                  </a:cubicBezTo>
                  <a:cubicBezTo>
                    <a:pt x="2497254" y="1437657"/>
                    <a:pt x="2479755" y="1455158"/>
                    <a:pt x="2458167" y="1455158"/>
                  </a:cubicBezTo>
                  <a:cubicBezTo>
                    <a:pt x="2436585" y="1455158"/>
                    <a:pt x="2419083" y="1437657"/>
                    <a:pt x="2419083" y="1416070"/>
                  </a:cubicBezTo>
                  <a:cubicBezTo>
                    <a:pt x="2419083" y="1394483"/>
                    <a:pt x="2436585" y="1376983"/>
                    <a:pt x="2458167" y="1376983"/>
                  </a:cubicBezTo>
                  <a:close/>
                  <a:moveTo>
                    <a:pt x="2363529" y="1376983"/>
                  </a:moveTo>
                  <a:cubicBezTo>
                    <a:pt x="2385119" y="1376983"/>
                    <a:pt x="2402614" y="1394483"/>
                    <a:pt x="2402614" y="1416070"/>
                  </a:cubicBezTo>
                  <a:cubicBezTo>
                    <a:pt x="2402614" y="1437657"/>
                    <a:pt x="2385119" y="1455158"/>
                    <a:pt x="2363529" y="1455158"/>
                  </a:cubicBezTo>
                  <a:cubicBezTo>
                    <a:pt x="2341945" y="1455158"/>
                    <a:pt x="2324442" y="1437657"/>
                    <a:pt x="2324442" y="1416070"/>
                  </a:cubicBezTo>
                  <a:cubicBezTo>
                    <a:pt x="2324442" y="1394483"/>
                    <a:pt x="2341945" y="1376983"/>
                    <a:pt x="2363529" y="1376983"/>
                  </a:cubicBezTo>
                  <a:close/>
                  <a:moveTo>
                    <a:pt x="1142717" y="1376983"/>
                  </a:moveTo>
                  <a:cubicBezTo>
                    <a:pt x="1164308" y="1376983"/>
                    <a:pt x="1181806" y="1394483"/>
                    <a:pt x="1181806" y="1416070"/>
                  </a:cubicBezTo>
                  <a:cubicBezTo>
                    <a:pt x="1181806" y="1437657"/>
                    <a:pt x="1164308" y="1455158"/>
                    <a:pt x="1142717" y="1455158"/>
                  </a:cubicBezTo>
                  <a:cubicBezTo>
                    <a:pt x="1121126" y="1455158"/>
                    <a:pt x="1103622" y="1437657"/>
                    <a:pt x="1103622" y="1416070"/>
                  </a:cubicBezTo>
                  <a:cubicBezTo>
                    <a:pt x="1103622" y="1394483"/>
                    <a:pt x="1121126" y="1376983"/>
                    <a:pt x="1142717" y="1376983"/>
                  </a:cubicBezTo>
                  <a:close/>
                  <a:moveTo>
                    <a:pt x="1045699" y="1376983"/>
                  </a:moveTo>
                  <a:cubicBezTo>
                    <a:pt x="1067284" y="1376983"/>
                    <a:pt x="1084788" y="1394483"/>
                    <a:pt x="1084788" y="1416070"/>
                  </a:cubicBezTo>
                  <a:cubicBezTo>
                    <a:pt x="1084788" y="1437657"/>
                    <a:pt x="1067284" y="1455158"/>
                    <a:pt x="1045699" y="1455158"/>
                  </a:cubicBezTo>
                  <a:cubicBezTo>
                    <a:pt x="1024114" y="1455158"/>
                    <a:pt x="1006615" y="1437657"/>
                    <a:pt x="1006615" y="1416070"/>
                  </a:cubicBezTo>
                  <a:cubicBezTo>
                    <a:pt x="1006615" y="1394483"/>
                    <a:pt x="1024114" y="1376983"/>
                    <a:pt x="1045699" y="1376983"/>
                  </a:cubicBezTo>
                  <a:close/>
                  <a:moveTo>
                    <a:pt x="951068" y="1376983"/>
                  </a:moveTo>
                  <a:cubicBezTo>
                    <a:pt x="972653" y="1376983"/>
                    <a:pt x="990151" y="1394483"/>
                    <a:pt x="990151" y="1416070"/>
                  </a:cubicBezTo>
                  <a:cubicBezTo>
                    <a:pt x="990151" y="1437657"/>
                    <a:pt x="972653" y="1455158"/>
                    <a:pt x="951068" y="1455158"/>
                  </a:cubicBezTo>
                  <a:cubicBezTo>
                    <a:pt x="929482" y="1455158"/>
                    <a:pt x="911984" y="1437657"/>
                    <a:pt x="911984" y="1416070"/>
                  </a:cubicBezTo>
                  <a:cubicBezTo>
                    <a:pt x="911984" y="1394483"/>
                    <a:pt x="929482" y="1376983"/>
                    <a:pt x="951068" y="1376983"/>
                  </a:cubicBezTo>
                  <a:close/>
                  <a:moveTo>
                    <a:pt x="856438" y="1376983"/>
                  </a:moveTo>
                  <a:cubicBezTo>
                    <a:pt x="878022" y="1376983"/>
                    <a:pt x="895520" y="1394483"/>
                    <a:pt x="895520" y="1416070"/>
                  </a:cubicBezTo>
                  <a:cubicBezTo>
                    <a:pt x="895520" y="1437657"/>
                    <a:pt x="878022" y="1455158"/>
                    <a:pt x="856438" y="1455158"/>
                  </a:cubicBezTo>
                  <a:cubicBezTo>
                    <a:pt x="834853" y="1455158"/>
                    <a:pt x="817355" y="1437657"/>
                    <a:pt x="817355" y="1416070"/>
                  </a:cubicBezTo>
                  <a:cubicBezTo>
                    <a:pt x="817355" y="1394483"/>
                    <a:pt x="834853" y="1376983"/>
                    <a:pt x="856438" y="1376983"/>
                  </a:cubicBezTo>
                  <a:close/>
                  <a:moveTo>
                    <a:pt x="764173" y="1376983"/>
                  </a:moveTo>
                  <a:cubicBezTo>
                    <a:pt x="785757" y="1376983"/>
                    <a:pt x="803257" y="1394483"/>
                    <a:pt x="803257" y="1416070"/>
                  </a:cubicBezTo>
                  <a:cubicBezTo>
                    <a:pt x="803257" y="1437657"/>
                    <a:pt x="785757" y="1455158"/>
                    <a:pt x="764173" y="1455158"/>
                  </a:cubicBezTo>
                  <a:cubicBezTo>
                    <a:pt x="742582" y="1455158"/>
                    <a:pt x="725090" y="1437657"/>
                    <a:pt x="725090" y="1416070"/>
                  </a:cubicBezTo>
                  <a:cubicBezTo>
                    <a:pt x="725090" y="1394483"/>
                    <a:pt x="742582" y="1376983"/>
                    <a:pt x="764173" y="1376983"/>
                  </a:cubicBezTo>
                  <a:close/>
                  <a:moveTo>
                    <a:pt x="669534" y="1376983"/>
                  </a:moveTo>
                  <a:cubicBezTo>
                    <a:pt x="691128" y="1376983"/>
                    <a:pt x="708624" y="1394483"/>
                    <a:pt x="708624" y="1416070"/>
                  </a:cubicBezTo>
                  <a:cubicBezTo>
                    <a:pt x="708624" y="1437657"/>
                    <a:pt x="691128" y="1455158"/>
                    <a:pt x="669534" y="1455158"/>
                  </a:cubicBezTo>
                  <a:cubicBezTo>
                    <a:pt x="647952" y="1455158"/>
                    <a:pt x="630448" y="1437657"/>
                    <a:pt x="630448" y="1416070"/>
                  </a:cubicBezTo>
                  <a:cubicBezTo>
                    <a:pt x="630448" y="1394483"/>
                    <a:pt x="647952" y="1376983"/>
                    <a:pt x="669534" y="1376983"/>
                  </a:cubicBezTo>
                  <a:close/>
                  <a:moveTo>
                    <a:pt x="577250" y="1376983"/>
                  </a:moveTo>
                  <a:cubicBezTo>
                    <a:pt x="598842" y="1376983"/>
                    <a:pt x="616345" y="1394483"/>
                    <a:pt x="616345" y="1416070"/>
                  </a:cubicBezTo>
                  <a:cubicBezTo>
                    <a:pt x="616345" y="1437657"/>
                    <a:pt x="598842" y="1455158"/>
                    <a:pt x="577250" y="1455158"/>
                  </a:cubicBezTo>
                  <a:cubicBezTo>
                    <a:pt x="555659" y="1455158"/>
                    <a:pt x="538155" y="1437657"/>
                    <a:pt x="538155" y="1416070"/>
                  </a:cubicBezTo>
                  <a:cubicBezTo>
                    <a:pt x="538155" y="1394483"/>
                    <a:pt x="555659" y="1376983"/>
                    <a:pt x="577250" y="1376983"/>
                  </a:cubicBezTo>
                  <a:close/>
                  <a:moveTo>
                    <a:pt x="3679017" y="1291809"/>
                  </a:moveTo>
                  <a:cubicBezTo>
                    <a:pt x="3700604" y="1291809"/>
                    <a:pt x="3718103" y="1309309"/>
                    <a:pt x="3718103" y="1330896"/>
                  </a:cubicBezTo>
                  <a:cubicBezTo>
                    <a:pt x="3718103" y="1352483"/>
                    <a:pt x="3700604" y="1369983"/>
                    <a:pt x="3679017" y="1369983"/>
                  </a:cubicBezTo>
                  <a:cubicBezTo>
                    <a:pt x="3657429" y="1369983"/>
                    <a:pt x="3639929" y="1352483"/>
                    <a:pt x="3639929" y="1330896"/>
                  </a:cubicBezTo>
                  <a:cubicBezTo>
                    <a:pt x="3639929" y="1309309"/>
                    <a:pt x="3657429" y="1291809"/>
                    <a:pt x="3679017" y="1291809"/>
                  </a:cubicBezTo>
                  <a:close/>
                  <a:moveTo>
                    <a:pt x="3584377" y="1291809"/>
                  </a:moveTo>
                  <a:cubicBezTo>
                    <a:pt x="3605964" y="1291809"/>
                    <a:pt x="3623463" y="1309309"/>
                    <a:pt x="3623463" y="1330896"/>
                  </a:cubicBezTo>
                  <a:cubicBezTo>
                    <a:pt x="3623463" y="1352483"/>
                    <a:pt x="3605964" y="1369983"/>
                    <a:pt x="3584377" y="1369983"/>
                  </a:cubicBezTo>
                  <a:cubicBezTo>
                    <a:pt x="3562789" y="1369983"/>
                    <a:pt x="3545289" y="1352483"/>
                    <a:pt x="3545289" y="1330896"/>
                  </a:cubicBezTo>
                  <a:cubicBezTo>
                    <a:pt x="3545289" y="1309309"/>
                    <a:pt x="3562789" y="1291809"/>
                    <a:pt x="3584377" y="1291809"/>
                  </a:cubicBezTo>
                  <a:close/>
                  <a:moveTo>
                    <a:pt x="3489737" y="1291809"/>
                  </a:moveTo>
                  <a:cubicBezTo>
                    <a:pt x="3511324" y="1291809"/>
                    <a:pt x="3528823" y="1309309"/>
                    <a:pt x="3528823" y="1330896"/>
                  </a:cubicBezTo>
                  <a:cubicBezTo>
                    <a:pt x="3528823" y="1352483"/>
                    <a:pt x="3511324" y="1369983"/>
                    <a:pt x="3489737" y="1369983"/>
                  </a:cubicBezTo>
                  <a:cubicBezTo>
                    <a:pt x="3468149" y="1369983"/>
                    <a:pt x="3450649" y="1352483"/>
                    <a:pt x="3450649" y="1330896"/>
                  </a:cubicBezTo>
                  <a:cubicBezTo>
                    <a:pt x="3450649" y="1309309"/>
                    <a:pt x="3468149" y="1291809"/>
                    <a:pt x="3489737" y="1291809"/>
                  </a:cubicBezTo>
                  <a:close/>
                  <a:moveTo>
                    <a:pt x="3392731" y="1291809"/>
                  </a:moveTo>
                  <a:cubicBezTo>
                    <a:pt x="3414319" y="1291809"/>
                    <a:pt x="3431819" y="1309309"/>
                    <a:pt x="3431819" y="1330896"/>
                  </a:cubicBezTo>
                  <a:cubicBezTo>
                    <a:pt x="3431819" y="1352483"/>
                    <a:pt x="3414319" y="1369983"/>
                    <a:pt x="3392731" y="1369983"/>
                  </a:cubicBezTo>
                  <a:cubicBezTo>
                    <a:pt x="3371144" y="1369983"/>
                    <a:pt x="3353644" y="1352483"/>
                    <a:pt x="3353644" y="1330896"/>
                  </a:cubicBezTo>
                  <a:cubicBezTo>
                    <a:pt x="3353644" y="1309309"/>
                    <a:pt x="3371144" y="1291809"/>
                    <a:pt x="3392731" y="1291809"/>
                  </a:cubicBezTo>
                  <a:close/>
                  <a:moveTo>
                    <a:pt x="3300457" y="1291809"/>
                  </a:moveTo>
                  <a:cubicBezTo>
                    <a:pt x="3322044" y="1291809"/>
                    <a:pt x="3339544" y="1309309"/>
                    <a:pt x="3339544" y="1330896"/>
                  </a:cubicBezTo>
                  <a:cubicBezTo>
                    <a:pt x="3339544" y="1352483"/>
                    <a:pt x="3322044" y="1369983"/>
                    <a:pt x="3300457" y="1369983"/>
                  </a:cubicBezTo>
                  <a:cubicBezTo>
                    <a:pt x="3278869" y="1369983"/>
                    <a:pt x="3261369" y="1352483"/>
                    <a:pt x="3261369" y="1330896"/>
                  </a:cubicBezTo>
                  <a:cubicBezTo>
                    <a:pt x="3261369" y="1309309"/>
                    <a:pt x="3278869" y="1291809"/>
                    <a:pt x="3300457" y="1291809"/>
                  </a:cubicBezTo>
                  <a:close/>
                  <a:moveTo>
                    <a:pt x="3111177" y="1291809"/>
                  </a:moveTo>
                  <a:cubicBezTo>
                    <a:pt x="3132764" y="1291809"/>
                    <a:pt x="3150264" y="1309309"/>
                    <a:pt x="3150264" y="1330896"/>
                  </a:cubicBezTo>
                  <a:cubicBezTo>
                    <a:pt x="3150264" y="1352483"/>
                    <a:pt x="3132764" y="1369983"/>
                    <a:pt x="3111177" y="1369983"/>
                  </a:cubicBezTo>
                  <a:cubicBezTo>
                    <a:pt x="3089589" y="1369983"/>
                    <a:pt x="3072089" y="1352483"/>
                    <a:pt x="3072089" y="1330896"/>
                  </a:cubicBezTo>
                  <a:cubicBezTo>
                    <a:pt x="3072089" y="1309309"/>
                    <a:pt x="3089589" y="1291809"/>
                    <a:pt x="3111177" y="1291809"/>
                  </a:cubicBezTo>
                  <a:close/>
                  <a:moveTo>
                    <a:pt x="3018902" y="1291809"/>
                  </a:moveTo>
                  <a:cubicBezTo>
                    <a:pt x="3040489" y="1291809"/>
                    <a:pt x="3057989" y="1309309"/>
                    <a:pt x="3057989" y="1330896"/>
                  </a:cubicBezTo>
                  <a:cubicBezTo>
                    <a:pt x="3057989" y="1352483"/>
                    <a:pt x="3040489" y="1369983"/>
                    <a:pt x="3018902" y="1369983"/>
                  </a:cubicBezTo>
                  <a:cubicBezTo>
                    <a:pt x="2997315" y="1369983"/>
                    <a:pt x="2979815" y="1352483"/>
                    <a:pt x="2979815" y="1330896"/>
                  </a:cubicBezTo>
                  <a:cubicBezTo>
                    <a:pt x="2979815" y="1309309"/>
                    <a:pt x="2997315" y="1291809"/>
                    <a:pt x="3018902" y="1291809"/>
                  </a:cubicBezTo>
                  <a:close/>
                  <a:moveTo>
                    <a:pt x="2924263" y="1291809"/>
                  </a:moveTo>
                  <a:cubicBezTo>
                    <a:pt x="2945850" y="1291809"/>
                    <a:pt x="2963349" y="1309309"/>
                    <a:pt x="2963349" y="1330896"/>
                  </a:cubicBezTo>
                  <a:cubicBezTo>
                    <a:pt x="2963349" y="1352483"/>
                    <a:pt x="2945850" y="1369983"/>
                    <a:pt x="2924263" y="1369983"/>
                  </a:cubicBezTo>
                  <a:cubicBezTo>
                    <a:pt x="2902675" y="1369983"/>
                    <a:pt x="2885175" y="1352483"/>
                    <a:pt x="2885175" y="1330896"/>
                  </a:cubicBezTo>
                  <a:cubicBezTo>
                    <a:pt x="2885175" y="1309309"/>
                    <a:pt x="2902675" y="1291809"/>
                    <a:pt x="2924263" y="1291809"/>
                  </a:cubicBezTo>
                  <a:close/>
                  <a:moveTo>
                    <a:pt x="2831988" y="1291809"/>
                  </a:moveTo>
                  <a:cubicBezTo>
                    <a:pt x="2853575" y="1291809"/>
                    <a:pt x="2871075" y="1309309"/>
                    <a:pt x="2871075" y="1330896"/>
                  </a:cubicBezTo>
                  <a:cubicBezTo>
                    <a:pt x="2871075" y="1352483"/>
                    <a:pt x="2853575" y="1369983"/>
                    <a:pt x="2831988" y="1369983"/>
                  </a:cubicBezTo>
                  <a:cubicBezTo>
                    <a:pt x="2810401" y="1369983"/>
                    <a:pt x="2792901" y="1352483"/>
                    <a:pt x="2792901" y="1330896"/>
                  </a:cubicBezTo>
                  <a:cubicBezTo>
                    <a:pt x="2792901" y="1309309"/>
                    <a:pt x="2810401" y="1291809"/>
                    <a:pt x="2831988" y="1291809"/>
                  </a:cubicBezTo>
                  <a:close/>
                  <a:moveTo>
                    <a:pt x="2737365" y="1291809"/>
                  </a:moveTo>
                  <a:cubicBezTo>
                    <a:pt x="2758935" y="1291809"/>
                    <a:pt x="2776435" y="1309309"/>
                    <a:pt x="2776435" y="1330896"/>
                  </a:cubicBezTo>
                  <a:cubicBezTo>
                    <a:pt x="2776435" y="1352483"/>
                    <a:pt x="2758935" y="1369983"/>
                    <a:pt x="2737365" y="1369983"/>
                  </a:cubicBezTo>
                  <a:cubicBezTo>
                    <a:pt x="2715773" y="1369983"/>
                    <a:pt x="2698269" y="1352483"/>
                    <a:pt x="2698269" y="1330896"/>
                  </a:cubicBezTo>
                  <a:cubicBezTo>
                    <a:pt x="2698269" y="1309309"/>
                    <a:pt x="2715773" y="1291809"/>
                    <a:pt x="2737365" y="1291809"/>
                  </a:cubicBezTo>
                  <a:close/>
                  <a:moveTo>
                    <a:pt x="2645074" y="1291809"/>
                  </a:moveTo>
                  <a:cubicBezTo>
                    <a:pt x="2666662" y="1291809"/>
                    <a:pt x="2684165" y="1309309"/>
                    <a:pt x="2684165" y="1330896"/>
                  </a:cubicBezTo>
                  <a:cubicBezTo>
                    <a:pt x="2684165" y="1352483"/>
                    <a:pt x="2666662" y="1369983"/>
                    <a:pt x="2645074" y="1369983"/>
                  </a:cubicBezTo>
                  <a:cubicBezTo>
                    <a:pt x="2623488" y="1369983"/>
                    <a:pt x="2605987" y="1352483"/>
                    <a:pt x="2605987" y="1330896"/>
                  </a:cubicBezTo>
                  <a:cubicBezTo>
                    <a:pt x="2605987" y="1309309"/>
                    <a:pt x="2623488" y="1291809"/>
                    <a:pt x="2645074" y="1291809"/>
                  </a:cubicBezTo>
                  <a:close/>
                  <a:moveTo>
                    <a:pt x="2550437" y="1291809"/>
                  </a:moveTo>
                  <a:cubicBezTo>
                    <a:pt x="2572024" y="1291809"/>
                    <a:pt x="2589523" y="1309309"/>
                    <a:pt x="2589523" y="1330896"/>
                  </a:cubicBezTo>
                  <a:cubicBezTo>
                    <a:pt x="2589523" y="1352483"/>
                    <a:pt x="2572024" y="1369983"/>
                    <a:pt x="2550437" y="1369983"/>
                  </a:cubicBezTo>
                  <a:cubicBezTo>
                    <a:pt x="2528850" y="1369983"/>
                    <a:pt x="2511355" y="1352483"/>
                    <a:pt x="2511355" y="1330896"/>
                  </a:cubicBezTo>
                  <a:cubicBezTo>
                    <a:pt x="2511355" y="1309309"/>
                    <a:pt x="2528850" y="1291809"/>
                    <a:pt x="2550437" y="1291809"/>
                  </a:cubicBezTo>
                  <a:close/>
                  <a:moveTo>
                    <a:pt x="1232635" y="1291809"/>
                  </a:moveTo>
                  <a:cubicBezTo>
                    <a:pt x="1254221" y="1291809"/>
                    <a:pt x="1271713" y="1309309"/>
                    <a:pt x="1271713" y="1330896"/>
                  </a:cubicBezTo>
                  <a:cubicBezTo>
                    <a:pt x="1271713" y="1352483"/>
                    <a:pt x="1254221" y="1369983"/>
                    <a:pt x="1232635" y="1369983"/>
                  </a:cubicBezTo>
                  <a:cubicBezTo>
                    <a:pt x="1211043" y="1369983"/>
                    <a:pt x="1193549" y="1352483"/>
                    <a:pt x="1193549" y="1330896"/>
                  </a:cubicBezTo>
                  <a:cubicBezTo>
                    <a:pt x="1193549" y="1309309"/>
                    <a:pt x="1211043" y="1291809"/>
                    <a:pt x="1232635" y="1291809"/>
                  </a:cubicBezTo>
                  <a:close/>
                  <a:moveTo>
                    <a:pt x="1142722" y="1291809"/>
                  </a:moveTo>
                  <a:cubicBezTo>
                    <a:pt x="1164313" y="1291809"/>
                    <a:pt x="1181812" y="1309309"/>
                    <a:pt x="1181812" y="1330896"/>
                  </a:cubicBezTo>
                  <a:cubicBezTo>
                    <a:pt x="1181812" y="1352483"/>
                    <a:pt x="1164313" y="1369983"/>
                    <a:pt x="1142722" y="1369983"/>
                  </a:cubicBezTo>
                  <a:cubicBezTo>
                    <a:pt x="1121129" y="1369983"/>
                    <a:pt x="1103625" y="1352483"/>
                    <a:pt x="1103625" y="1330896"/>
                  </a:cubicBezTo>
                  <a:cubicBezTo>
                    <a:pt x="1103625" y="1309309"/>
                    <a:pt x="1121129" y="1291809"/>
                    <a:pt x="1142722" y="1291809"/>
                  </a:cubicBezTo>
                  <a:close/>
                  <a:moveTo>
                    <a:pt x="1045702" y="1291809"/>
                  </a:moveTo>
                  <a:cubicBezTo>
                    <a:pt x="1067287" y="1291809"/>
                    <a:pt x="1084791" y="1309309"/>
                    <a:pt x="1084791" y="1330896"/>
                  </a:cubicBezTo>
                  <a:cubicBezTo>
                    <a:pt x="1084791" y="1352483"/>
                    <a:pt x="1067287" y="1369983"/>
                    <a:pt x="1045702" y="1369983"/>
                  </a:cubicBezTo>
                  <a:cubicBezTo>
                    <a:pt x="1024117" y="1369983"/>
                    <a:pt x="1006620" y="1352483"/>
                    <a:pt x="1006620" y="1330896"/>
                  </a:cubicBezTo>
                  <a:cubicBezTo>
                    <a:pt x="1006620" y="1309309"/>
                    <a:pt x="1024117" y="1291809"/>
                    <a:pt x="1045702" y="1291809"/>
                  </a:cubicBezTo>
                  <a:close/>
                  <a:moveTo>
                    <a:pt x="951072" y="1291809"/>
                  </a:moveTo>
                  <a:cubicBezTo>
                    <a:pt x="972656" y="1291809"/>
                    <a:pt x="990154" y="1309309"/>
                    <a:pt x="990154" y="1330896"/>
                  </a:cubicBezTo>
                  <a:cubicBezTo>
                    <a:pt x="990154" y="1352483"/>
                    <a:pt x="972656" y="1369983"/>
                    <a:pt x="951072" y="1369983"/>
                  </a:cubicBezTo>
                  <a:cubicBezTo>
                    <a:pt x="929487" y="1369983"/>
                    <a:pt x="911989" y="1352483"/>
                    <a:pt x="911989" y="1330896"/>
                  </a:cubicBezTo>
                  <a:cubicBezTo>
                    <a:pt x="911989" y="1309309"/>
                    <a:pt x="929487" y="1291809"/>
                    <a:pt x="951072" y="1291809"/>
                  </a:cubicBezTo>
                  <a:close/>
                  <a:moveTo>
                    <a:pt x="856442" y="1291809"/>
                  </a:moveTo>
                  <a:cubicBezTo>
                    <a:pt x="878027" y="1291809"/>
                    <a:pt x="895525" y="1309309"/>
                    <a:pt x="895525" y="1330896"/>
                  </a:cubicBezTo>
                  <a:cubicBezTo>
                    <a:pt x="895525" y="1352483"/>
                    <a:pt x="878027" y="1369983"/>
                    <a:pt x="856442" y="1369983"/>
                  </a:cubicBezTo>
                  <a:cubicBezTo>
                    <a:pt x="834858" y="1369983"/>
                    <a:pt x="817359" y="1352483"/>
                    <a:pt x="817359" y="1330896"/>
                  </a:cubicBezTo>
                  <a:cubicBezTo>
                    <a:pt x="817359" y="1309309"/>
                    <a:pt x="834858" y="1291809"/>
                    <a:pt x="856442" y="1291809"/>
                  </a:cubicBezTo>
                  <a:close/>
                  <a:moveTo>
                    <a:pt x="764178" y="1291809"/>
                  </a:moveTo>
                  <a:cubicBezTo>
                    <a:pt x="785763" y="1291809"/>
                    <a:pt x="803262" y="1309309"/>
                    <a:pt x="803262" y="1330896"/>
                  </a:cubicBezTo>
                  <a:cubicBezTo>
                    <a:pt x="803262" y="1352483"/>
                    <a:pt x="785763" y="1369983"/>
                    <a:pt x="764178" y="1369983"/>
                  </a:cubicBezTo>
                  <a:cubicBezTo>
                    <a:pt x="742587" y="1369983"/>
                    <a:pt x="725094" y="1352483"/>
                    <a:pt x="725094" y="1330896"/>
                  </a:cubicBezTo>
                  <a:cubicBezTo>
                    <a:pt x="725094" y="1309309"/>
                    <a:pt x="742587" y="1291809"/>
                    <a:pt x="764178" y="1291809"/>
                  </a:cubicBezTo>
                  <a:close/>
                  <a:moveTo>
                    <a:pt x="669534" y="1291809"/>
                  </a:moveTo>
                  <a:cubicBezTo>
                    <a:pt x="691132" y="1291809"/>
                    <a:pt x="708631" y="1309309"/>
                    <a:pt x="708631" y="1330896"/>
                  </a:cubicBezTo>
                  <a:cubicBezTo>
                    <a:pt x="708631" y="1352483"/>
                    <a:pt x="691132" y="1369983"/>
                    <a:pt x="669534" y="1369983"/>
                  </a:cubicBezTo>
                  <a:cubicBezTo>
                    <a:pt x="647957" y="1369983"/>
                    <a:pt x="630454" y="1352483"/>
                    <a:pt x="630454" y="1330896"/>
                  </a:cubicBezTo>
                  <a:cubicBezTo>
                    <a:pt x="630454" y="1309309"/>
                    <a:pt x="647957" y="1291809"/>
                    <a:pt x="669534" y="1291809"/>
                  </a:cubicBezTo>
                  <a:close/>
                  <a:moveTo>
                    <a:pt x="577255" y="1291809"/>
                  </a:moveTo>
                  <a:cubicBezTo>
                    <a:pt x="598847" y="1291809"/>
                    <a:pt x="616350" y="1309309"/>
                    <a:pt x="616350" y="1330896"/>
                  </a:cubicBezTo>
                  <a:cubicBezTo>
                    <a:pt x="616350" y="1352483"/>
                    <a:pt x="598847" y="1369983"/>
                    <a:pt x="577255" y="1369983"/>
                  </a:cubicBezTo>
                  <a:cubicBezTo>
                    <a:pt x="555663" y="1369983"/>
                    <a:pt x="538159" y="1352483"/>
                    <a:pt x="538159" y="1330896"/>
                  </a:cubicBezTo>
                  <a:cubicBezTo>
                    <a:pt x="538159" y="1309309"/>
                    <a:pt x="555663" y="1291809"/>
                    <a:pt x="577255" y="1291809"/>
                  </a:cubicBezTo>
                  <a:close/>
                  <a:moveTo>
                    <a:pt x="484969" y="1291809"/>
                  </a:moveTo>
                  <a:cubicBezTo>
                    <a:pt x="506557" y="1291809"/>
                    <a:pt x="524056" y="1309309"/>
                    <a:pt x="524056" y="1330896"/>
                  </a:cubicBezTo>
                  <a:cubicBezTo>
                    <a:pt x="524056" y="1352483"/>
                    <a:pt x="506557" y="1369983"/>
                    <a:pt x="484969" y="1369983"/>
                  </a:cubicBezTo>
                  <a:cubicBezTo>
                    <a:pt x="463376" y="1369983"/>
                    <a:pt x="445892" y="1352483"/>
                    <a:pt x="445892" y="1330896"/>
                  </a:cubicBezTo>
                  <a:cubicBezTo>
                    <a:pt x="445892" y="1309309"/>
                    <a:pt x="463376" y="1291809"/>
                    <a:pt x="484969" y="1291809"/>
                  </a:cubicBezTo>
                  <a:close/>
                  <a:moveTo>
                    <a:pt x="390321" y="1291809"/>
                  </a:moveTo>
                  <a:cubicBezTo>
                    <a:pt x="411908" y="1291809"/>
                    <a:pt x="429422" y="1309309"/>
                    <a:pt x="429422" y="1330896"/>
                  </a:cubicBezTo>
                  <a:cubicBezTo>
                    <a:pt x="429422" y="1352483"/>
                    <a:pt x="411908" y="1369983"/>
                    <a:pt x="390321" y="1369983"/>
                  </a:cubicBezTo>
                  <a:cubicBezTo>
                    <a:pt x="368752" y="1369983"/>
                    <a:pt x="351252" y="1352483"/>
                    <a:pt x="351252" y="1330896"/>
                  </a:cubicBezTo>
                  <a:cubicBezTo>
                    <a:pt x="351252" y="1309309"/>
                    <a:pt x="368752" y="1291809"/>
                    <a:pt x="390321" y="1291809"/>
                  </a:cubicBezTo>
                  <a:close/>
                  <a:moveTo>
                    <a:pt x="298056" y="1291809"/>
                  </a:moveTo>
                  <a:cubicBezTo>
                    <a:pt x="319638" y="1291809"/>
                    <a:pt x="337151" y="1309309"/>
                    <a:pt x="337151" y="1330896"/>
                  </a:cubicBezTo>
                  <a:cubicBezTo>
                    <a:pt x="337151" y="1352483"/>
                    <a:pt x="319638" y="1369983"/>
                    <a:pt x="298056" y="1369983"/>
                  </a:cubicBezTo>
                  <a:cubicBezTo>
                    <a:pt x="276465" y="1369983"/>
                    <a:pt x="258966" y="1352483"/>
                    <a:pt x="258966" y="1330896"/>
                  </a:cubicBezTo>
                  <a:cubicBezTo>
                    <a:pt x="258966" y="1309309"/>
                    <a:pt x="276465" y="1291809"/>
                    <a:pt x="298056" y="1291809"/>
                  </a:cubicBezTo>
                  <a:close/>
                  <a:moveTo>
                    <a:pt x="203411" y="1291809"/>
                  </a:moveTo>
                  <a:cubicBezTo>
                    <a:pt x="225000" y="1291809"/>
                    <a:pt x="242500" y="1309309"/>
                    <a:pt x="242500" y="1330896"/>
                  </a:cubicBezTo>
                  <a:cubicBezTo>
                    <a:pt x="242500" y="1352483"/>
                    <a:pt x="225000" y="1369983"/>
                    <a:pt x="203411" y="1369983"/>
                  </a:cubicBezTo>
                  <a:cubicBezTo>
                    <a:pt x="181825" y="1369983"/>
                    <a:pt x="164325" y="1352483"/>
                    <a:pt x="164325" y="1330896"/>
                  </a:cubicBezTo>
                  <a:cubicBezTo>
                    <a:pt x="164325" y="1309309"/>
                    <a:pt x="181825" y="1291809"/>
                    <a:pt x="203411" y="1291809"/>
                  </a:cubicBezTo>
                  <a:close/>
                  <a:moveTo>
                    <a:pt x="111138" y="1291809"/>
                  </a:moveTo>
                  <a:cubicBezTo>
                    <a:pt x="132725" y="1291809"/>
                    <a:pt x="150225" y="1309309"/>
                    <a:pt x="150225" y="1330896"/>
                  </a:cubicBezTo>
                  <a:cubicBezTo>
                    <a:pt x="150225" y="1352483"/>
                    <a:pt x="132725" y="1369983"/>
                    <a:pt x="111138" y="1369983"/>
                  </a:cubicBezTo>
                  <a:cubicBezTo>
                    <a:pt x="89550" y="1369983"/>
                    <a:pt x="72052" y="1352483"/>
                    <a:pt x="72052" y="1330896"/>
                  </a:cubicBezTo>
                  <a:cubicBezTo>
                    <a:pt x="72052" y="1309309"/>
                    <a:pt x="89550" y="1291809"/>
                    <a:pt x="111138" y="1291809"/>
                  </a:cubicBezTo>
                  <a:close/>
                  <a:moveTo>
                    <a:pt x="2458171" y="1291807"/>
                  </a:moveTo>
                  <a:cubicBezTo>
                    <a:pt x="2479759" y="1291807"/>
                    <a:pt x="2497259" y="1309307"/>
                    <a:pt x="2497259" y="1330894"/>
                  </a:cubicBezTo>
                  <a:cubicBezTo>
                    <a:pt x="2497259" y="1352482"/>
                    <a:pt x="2479759" y="1369981"/>
                    <a:pt x="2458171" y="1369981"/>
                  </a:cubicBezTo>
                  <a:cubicBezTo>
                    <a:pt x="2436595" y="1369981"/>
                    <a:pt x="2419089" y="1352482"/>
                    <a:pt x="2419089" y="1330894"/>
                  </a:cubicBezTo>
                  <a:cubicBezTo>
                    <a:pt x="2419089" y="1309307"/>
                    <a:pt x="2436595" y="1291807"/>
                    <a:pt x="2458171" y="1291807"/>
                  </a:cubicBezTo>
                  <a:close/>
                  <a:moveTo>
                    <a:pt x="2363519" y="1291807"/>
                  </a:moveTo>
                  <a:cubicBezTo>
                    <a:pt x="2385107" y="1291807"/>
                    <a:pt x="2402607" y="1309307"/>
                    <a:pt x="2402607" y="1330894"/>
                  </a:cubicBezTo>
                  <a:cubicBezTo>
                    <a:pt x="2402607" y="1352481"/>
                    <a:pt x="2385107" y="1369981"/>
                    <a:pt x="2363519" y="1369981"/>
                  </a:cubicBezTo>
                  <a:cubicBezTo>
                    <a:pt x="2341932" y="1369981"/>
                    <a:pt x="2324432" y="1352481"/>
                    <a:pt x="2324432" y="1330894"/>
                  </a:cubicBezTo>
                  <a:cubicBezTo>
                    <a:pt x="2324432" y="1309307"/>
                    <a:pt x="2341932" y="1291807"/>
                    <a:pt x="2363519" y="1291807"/>
                  </a:cubicBezTo>
                  <a:close/>
                  <a:moveTo>
                    <a:pt x="3771293" y="1208998"/>
                  </a:moveTo>
                  <a:lnTo>
                    <a:pt x="3775177" y="1210607"/>
                  </a:lnTo>
                  <a:lnTo>
                    <a:pt x="3792595" y="1278349"/>
                  </a:lnTo>
                  <a:lnTo>
                    <a:pt x="3771293" y="1287173"/>
                  </a:lnTo>
                  <a:cubicBezTo>
                    <a:pt x="3749705" y="1287173"/>
                    <a:pt x="3732205" y="1269672"/>
                    <a:pt x="3732205" y="1248085"/>
                  </a:cubicBezTo>
                  <a:cubicBezTo>
                    <a:pt x="3732205" y="1226498"/>
                    <a:pt x="3749705" y="1208998"/>
                    <a:pt x="3771293" y="1208998"/>
                  </a:cubicBezTo>
                  <a:close/>
                  <a:moveTo>
                    <a:pt x="3679017" y="1208998"/>
                  </a:moveTo>
                  <a:cubicBezTo>
                    <a:pt x="3700604" y="1208998"/>
                    <a:pt x="3718103" y="1226498"/>
                    <a:pt x="3718103" y="1248085"/>
                  </a:cubicBezTo>
                  <a:cubicBezTo>
                    <a:pt x="3718103" y="1269672"/>
                    <a:pt x="3700604" y="1287173"/>
                    <a:pt x="3679017" y="1287173"/>
                  </a:cubicBezTo>
                  <a:cubicBezTo>
                    <a:pt x="3657429" y="1287173"/>
                    <a:pt x="3639929" y="1269672"/>
                    <a:pt x="3639929" y="1248085"/>
                  </a:cubicBezTo>
                  <a:cubicBezTo>
                    <a:pt x="3639929" y="1226498"/>
                    <a:pt x="3657429" y="1208998"/>
                    <a:pt x="3679017" y="1208998"/>
                  </a:cubicBezTo>
                  <a:close/>
                  <a:moveTo>
                    <a:pt x="3584377" y="1208998"/>
                  </a:moveTo>
                  <a:cubicBezTo>
                    <a:pt x="3605964" y="1208998"/>
                    <a:pt x="3623463" y="1226498"/>
                    <a:pt x="3623463" y="1248085"/>
                  </a:cubicBezTo>
                  <a:cubicBezTo>
                    <a:pt x="3623463" y="1269672"/>
                    <a:pt x="3605964" y="1287173"/>
                    <a:pt x="3584377" y="1287173"/>
                  </a:cubicBezTo>
                  <a:cubicBezTo>
                    <a:pt x="3562789" y="1287173"/>
                    <a:pt x="3545289" y="1269672"/>
                    <a:pt x="3545289" y="1248085"/>
                  </a:cubicBezTo>
                  <a:cubicBezTo>
                    <a:pt x="3545289" y="1226498"/>
                    <a:pt x="3562789" y="1208998"/>
                    <a:pt x="3584377" y="1208998"/>
                  </a:cubicBezTo>
                  <a:close/>
                  <a:moveTo>
                    <a:pt x="3489737" y="1208998"/>
                  </a:moveTo>
                  <a:cubicBezTo>
                    <a:pt x="3511324" y="1208998"/>
                    <a:pt x="3528823" y="1226498"/>
                    <a:pt x="3528823" y="1248085"/>
                  </a:cubicBezTo>
                  <a:cubicBezTo>
                    <a:pt x="3528823" y="1269672"/>
                    <a:pt x="3511324" y="1287173"/>
                    <a:pt x="3489737" y="1287173"/>
                  </a:cubicBezTo>
                  <a:cubicBezTo>
                    <a:pt x="3468149" y="1287173"/>
                    <a:pt x="3450649" y="1269672"/>
                    <a:pt x="3450649" y="1248085"/>
                  </a:cubicBezTo>
                  <a:cubicBezTo>
                    <a:pt x="3450649" y="1226498"/>
                    <a:pt x="3468149" y="1208998"/>
                    <a:pt x="3489737" y="1208998"/>
                  </a:cubicBezTo>
                  <a:close/>
                  <a:moveTo>
                    <a:pt x="3392731" y="1208998"/>
                  </a:moveTo>
                  <a:cubicBezTo>
                    <a:pt x="3414319" y="1208998"/>
                    <a:pt x="3431819" y="1226498"/>
                    <a:pt x="3431819" y="1248085"/>
                  </a:cubicBezTo>
                  <a:cubicBezTo>
                    <a:pt x="3431819" y="1269672"/>
                    <a:pt x="3414319" y="1287173"/>
                    <a:pt x="3392731" y="1287173"/>
                  </a:cubicBezTo>
                  <a:cubicBezTo>
                    <a:pt x="3371144" y="1287173"/>
                    <a:pt x="3353644" y="1269672"/>
                    <a:pt x="3353644" y="1248085"/>
                  </a:cubicBezTo>
                  <a:cubicBezTo>
                    <a:pt x="3353644" y="1226498"/>
                    <a:pt x="3371144" y="1208998"/>
                    <a:pt x="3392731" y="1208998"/>
                  </a:cubicBezTo>
                  <a:close/>
                  <a:moveTo>
                    <a:pt x="3300457" y="1208998"/>
                  </a:moveTo>
                  <a:cubicBezTo>
                    <a:pt x="3322044" y="1208998"/>
                    <a:pt x="3339544" y="1226498"/>
                    <a:pt x="3339544" y="1248085"/>
                  </a:cubicBezTo>
                  <a:cubicBezTo>
                    <a:pt x="3339544" y="1269672"/>
                    <a:pt x="3322044" y="1287173"/>
                    <a:pt x="3300457" y="1287173"/>
                  </a:cubicBezTo>
                  <a:cubicBezTo>
                    <a:pt x="3278869" y="1287173"/>
                    <a:pt x="3261369" y="1269672"/>
                    <a:pt x="3261369" y="1248085"/>
                  </a:cubicBezTo>
                  <a:cubicBezTo>
                    <a:pt x="3261369" y="1226498"/>
                    <a:pt x="3278869" y="1208998"/>
                    <a:pt x="3300457" y="1208998"/>
                  </a:cubicBezTo>
                  <a:close/>
                  <a:moveTo>
                    <a:pt x="3205817" y="1208998"/>
                  </a:moveTo>
                  <a:cubicBezTo>
                    <a:pt x="3227404" y="1208998"/>
                    <a:pt x="3244904" y="1226498"/>
                    <a:pt x="3244904" y="1248085"/>
                  </a:cubicBezTo>
                  <a:cubicBezTo>
                    <a:pt x="3244904" y="1269672"/>
                    <a:pt x="3227404" y="1287173"/>
                    <a:pt x="3205817" y="1287173"/>
                  </a:cubicBezTo>
                  <a:cubicBezTo>
                    <a:pt x="3184229" y="1287173"/>
                    <a:pt x="3166729" y="1269672"/>
                    <a:pt x="3166729" y="1248085"/>
                  </a:cubicBezTo>
                  <a:cubicBezTo>
                    <a:pt x="3166729" y="1226498"/>
                    <a:pt x="3184229" y="1208998"/>
                    <a:pt x="3205817" y="1208998"/>
                  </a:cubicBezTo>
                  <a:close/>
                  <a:moveTo>
                    <a:pt x="3111177" y="1208998"/>
                  </a:moveTo>
                  <a:cubicBezTo>
                    <a:pt x="3132764" y="1208998"/>
                    <a:pt x="3150264" y="1226498"/>
                    <a:pt x="3150264" y="1248085"/>
                  </a:cubicBezTo>
                  <a:cubicBezTo>
                    <a:pt x="3150264" y="1269672"/>
                    <a:pt x="3132764" y="1287173"/>
                    <a:pt x="3111177" y="1287173"/>
                  </a:cubicBezTo>
                  <a:cubicBezTo>
                    <a:pt x="3089589" y="1287173"/>
                    <a:pt x="3072089" y="1269672"/>
                    <a:pt x="3072089" y="1248085"/>
                  </a:cubicBezTo>
                  <a:cubicBezTo>
                    <a:pt x="3072089" y="1226498"/>
                    <a:pt x="3089589" y="1208998"/>
                    <a:pt x="3111177" y="1208998"/>
                  </a:cubicBezTo>
                  <a:close/>
                  <a:moveTo>
                    <a:pt x="3018902" y="1208998"/>
                  </a:moveTo>
                  <a:cubicBezTo>
                    <a:pt x="3040489" y="1208998"/>
                    <a:pt x="3057989" y="1226498"/>
                    <a:pt x="3057989" y="1248085"/>
                  </a:cubicBezTo>
                  <a:cubicBezTo>
                    <a:pt x="3057989" y="1269672"/>
                    <a:pt x="3040489" y="1287173"/>
                    <a:pt x="3018902" y="1287173"/>
                  </a:cubicBezTo>
                  <a:cubicBezTo>
                    <a:pt x="2997315" y="1287173"/>
                    <a:pt x="2979815" y="1269672"/>
                    <a:pt x="2979815" y="1248085"/>
                  </a:cubicBezTo>
                  <a:cubicBezTo>
                    <a:pt x="2979815" y="1226498"/>
                    <a:pt x="2997315" y="1208998"/>
                    <a:pt x="3018902" y="1208998"/>
                  </a:cubicBezTo>
                  <a:close/>
                  <a:moveTo>
                    <a:pt x="2924263" y="1208998"/>
                  </a:moveTo>
                  <a:cubicBezTo>
                    <a:pt x="2945850" y="1208998"/>
                    <a:pt x="2963349" y="1226498"/>
                    <a:pt x="2963349" y="1248085"/>
                  </a:cubicBezTo>
                  <a:cubicBezTo>
                    <a:pt x="2963349" y="1269672"/>
                    <a:pt x="2945850" y="1287173"/>
                    <a:pt x="2924263" y="1287173"/>
                  </a:cubicBezTo>
                  <a:cubicBezTo>
                    <a:pt x="2902675" y="1287173"/>
                    <a:pt x="2885175" y="1269672"/>
                    <a:pt x="2885175" y="1248085"/>
                  </a:cubicBezTo>
                  <a:cubicBezTo>
                    <a:pt x="2885175" y="1226498"/>
                    <a:pt x="2902675" y="1208998"/>
                    <a:pt x="2924263" y="1208998"/>
                  </a:cubicBezTo>
                  <a:close/>
                  <a:moveTo>
                    <a:pt x="2831988" y="1208998"/>
                  </a:moveTo>
                  <a:cubicBezTo>
                    <a:pt x="2853575" y="1208998"/>
                    <a:pt x="2871075" y="1226498"/>
                    <a:pt x="2871075" y="1248085"/>
                  </a:cubicBezTo>
                  <a:cubicBezTo>
                    <a:pt x="2871075" y="1269672"/>
                    <a:pt x="2853575" y="1287173"/>
                    <a:pt x="2831988" y="1287173"/>
                  </a:cubicBezTo>
                  <a:cubicBezTo>
                    <a:pt x="2810401" y="1287173"/>
                    <a:pt x="2792901" y="1269672"/>
                    <a:pt x="2792901" y="1248085"/>
                  </a:cubicBezTo>
                  <a:cubicBezTo>
                    <a:pt x="2792901" y="1226498"/>
                    <a:pt x="2810401" y="1208998"/>
                    <a:pt x="2831988" y="1208998"/>
                  </a:cubicBezTo>
                  <a:close/>
                  <a:moveTo>
                    <a:pt x="2737366" y="1208998"/>
                  </a:moveTo>
                  <a:cubicBezTo>
                    <a:pt x="2758935" y="1208998"/>
                    <a:pt x="2776435" y="1226498"/>
                    <a:pt x="2776435" y="1248085"/>
                  </a:cubicBezTo>
                  <a:cubicBezTo>
                    <a:pt x="2776435" y="1269672"/>
                    <a:pt x="2758935" y="1287173"/>
                    <a:pt x="2737366" y="1287173"/>
                  </a:cubicBezTo>
                  <a:cubicBezTo>
                    <a:pt x="2715775" y="1287173"/>
                    <a:pt x="2698269" y="1269672"/>
                    <a:pt x="2698269" y="1248085"/>
                  </a:cubicBezTo>
                  <a:cubicBezTo>
                    <a:pt x="2698269" y="1226498"/>
                    <a:pt x="2715775" y="1208998"/>
                    <a:pt x="2737366" y="1208998"/>
                  </a:cubicBezTo>
                  <a:close/>
                  <a:moveTo>
                    <a:pt x="2645076" y="1208998"/>
                  </a:moveTo>
                  <a:cubicBezTo>
                    <a:pt x="2666663" y="1208998"/>
                    <a:pt x="2684167" y="1226498"/>
                    <a:pt x="2684167" y="1248085"/>
                  </a:cubicBezTo>
                  <a:cubicBezTo>
                    <a:pt x="2684167" y="1269672"/>
                    <a:pt x="2666663" y="1287173"/>
                    <a:pt x="2645076" y="1287173"/>
                  </a:cubicBezTo>
                  <a:cubicBezTo>
                    <a:pt x="2623489" y="1287173"/>
                    <a:pt x="2605987" y="1269672"/>
                    <a:pt x="2605987" y="1248085"/>
                  </a:cubicBezTo>
                  <a:cubicBezTo>
                    <a:pt x="2605987" y="1226498"/>
                    <a:pt x="2623489" y="1208998"/>
                    <a:pt x="2645076" y="1208998"/>
                  </a:cubicBezTo>
                  <a:close/>
                  <a:moveTo>
                    <a:pt x="2550439" y="1208998"/>
                  </a:moveTo>
                  <a:cubicBezTo>
                    <a:pt x="2572024" y="1208998"/>
                    <a:pt x="2589523" y="1226498"/>
                    <a:pt x="2589523" y="1248085"/>
                  </a:cubicBezTo>
                  <a:cubicBezTo>
                    <a:pt x="2589523" y="1269672"/>
                    <a:pt x="2572024" y="1287173"/>
                    <a:pt x="2550439" y="1287173"/>
                  </a:cubicBezTo>
                  <a:cubicBezTo>
                    <a:pt x="2528851" y="1287173"/>
                    <a:pt x="2511356" y="1269672"/>
                    <a:pt x="2511356" y="1248085"/>
                  </a:cubicBezTo>
                  <a:cubicBezTo>
                    <a:pt x="2511356" y="1226498"/>
                    <a:pt x="2528851" y="1208998"/>
                    <a:pt x="2550439" y="1208998"/>
                  </a:cubicBezTo>
                  <a:close/>
                  <a:moveTo>
                    <a:pt x="1419546" y="1208998"/>
                  </a:moveTo>
                  <a:cubicBezTo>
                    <a:pt x="1441132" y="1208998"/>
                    <a:pt x="1458634" y="1226498"/>
                    <a:pt x="1458634" y="1248085"/>
                  </a:cubicBezTo>
                  <a:cubicBezTo>
                    <a:pt x="1458634" y="1269672"/>
                    <a:pt x="1441132" y="1287173"/>
                    <a:pt x="1419546" y="1287173"/>
                  </a:cubicBezTo>
                  <a:cubicBezTo>
                    <a:pt x="1397954" y="1287173"/>
                    <a:pt x="1380453" y="1269672"/>
                    <a:pt x="1380453" y="1248085"/>
                  </a:cubicBezTo>
                  <a:cubicBezTo>
                    <a:pt x="1380453" y="1226498"/>
                    <a:pt x="1397954" y="1208998"/>
                    <a:pt x="1419546" y="1208998"/>
                  </a:cubicBezTo>
                  <a:close/>
                  <a:moveTo>
                    <a:pt x="1329634" y="1208998"/>
                  </a:moveTo>
                  <a:cubicBezTo>
                    <a:pt x="1351222" y="1208998"/>
                    <a:pt x="1368722" y="1226498"/>
                    <a:pt x="1368722" y="1248085"/>
                  </a:cubicBezTo>
                  <a:cubicBezTo>
                    <a:pt x="1368722" y="1269672"/>
                    <a:pt x="1351222" y="1287173"/>
                    <a:pt x="1329634" y="1287173"/>
                  </a:cubicBezTo>
                  <a:cubicBezTo>
                    <a:pt x="1308050" y="1287173"/>
                    <a:pt x="1290553" y="1269672"/>
                    <a:pt x="1290553" y="1248085"/>
                  </a:cubicBezTo>
                  <a:cubicBezTo>
                    <a:pt x="1290553" y="1226498"/>
                    <a:pt x="1308050" y="1208998"/>
                    <a:pt x="1329634" y="1208998"/>
                  </a:cubicBezTo>
                  <a:close/>
                  <a:moveTo>
                    <a:pt x="1232640" y="1208998"/>
                  </a:moveTo>
                  <a:cubicBezTo>
                    <a:pt x="1254222" y="1208998"/>
                    <a:pt x="1271716" y="1226498"/>
                    <a:pt x="1271716" y="1248085"/>
                  </a:cubicBezTo>
                  <a:cubicBezTo>
                    <a:pt x="1271716" y="1269672"/>
                    <a:pt x="1254222" y="1287173"/>
                    <a:pt x="1232640" y="1287173"/>
                  </a:cubicBezTo>
                  <a:cubicBezTo>
                    <a:pt x="1211049" y="1287173"/>
                    <a:pt x="1193553" y="1269672"/>
                    <a:pt x="1193553" y="1248085"/>
                  </a:cubicBezTo>
                  <a:cubicBezTo>
                    <a:pt x="1193553" y="1226498"/>
                    <a:pt x="1211049" y="1208998"/>
                    <a:pt x="1232640" y="1208998"/>
                  </a:cubicBezTo>
                  <a:close/>
                  <a:moveTo>
                    <a:pt x="1142726" y="1208998"/>
                  </a:moveTo>
                  <a:cubicBezTo>
                    <a:pt x="1164318" y="1208998"/>
                    <a:pt x="1181817" y="1226498"/>
                    <a:pt x="1181817" y="1248085"/>
                  </a:cubicBezTo>
                  <a:cubicBezTo>
                    <a:pt x="1181817" y="1269672"/>
                    <a:pt x="1164318" y="1287173"/>
                    <a:pt x="1142726" y="1287173"/>
                  </a:cubicBezTo>
                  <a:cubicBezTo>
                    <a:pt x="1121134" y="1287173"/>
                    <a:pt x="1103630" y="1269672"/>
                    <a:pt x="1103630" y="1248085"/>
                  </a:cubicBezTo>
                  <a:cubicBezTo>
                    <a:pt x="1103630" y="1226498"/>
                    <a:pt x="1121134" y="1208998"/>
                    <a:pt x="1142726" y="1208998"/>
                  </a:cubicBezTo>
                  <a:close/>
                  <a:moveTo>
                    <a:pt x="1045706" y="1208998"/>
                  </a:moveTo>
                  <a:cubicBezTo>
                    <a:pt x="1067291" y="1208998"/>
                    <a:pt x="1084795" y="1226498"/>
                    <a:pt x="1084795" y="1248085"/>
                  </a:cubicBezTo>
                  <a:cubicBezTo>
                    <a:pt x="1084795" y="1269672"/>
                    <a:pt x="1067291" y="1287173"/>
                    <a:pt x="1045706" y="1287173"/>
                  </a:cubicBezTo>
                  <a:cubicBezTo>
                    <a:pt x="1024121" y="1287173"/>
                    <a:pt x="1006623" y="1269672"/>
                    <a:pt x="1006623" y="1248085"/>
                  </a:cubicBezTo>
                  <a:cubicBezTo>
                    <a:pt x="1006623" y="1226498"/>
                    <a:pt x="1024121" y="1208998"/>
                    <a:pt x="1045706" y="1208998"/>
                  </a:cubicBezTo>
                  <a:close/>
                  <a:moveTo>
                    <a:pt x="951076" y="1208998"/>
                  </a:moveTo>
                  <a:cubicBezTo>
                    <a:pt x="972661" y="1208998"/>
                    <a:pt x="990159" y="1226498"/>
                    <a:pt x="990159" y="1248085"/>
                  </a:cubicBezTo>
                  <a:cubicBezTo>
                    <a:pt x="990159" y="1269672"/>
                    <a:pt x="972661" y="1287173"/>
                    <a:pt x="951076" y="1287173"/>
                  </a:cubicBezTo>
                  <a:cubicBezTo>
                    <a:pt x="929492" y="1287173"/>
                    <a:pt x="911993" y="1269672"/>
                    <a:pt x="911993" y="1248085"/>
                  </a:cubicBezTo>
                  <a:cubicBezTo>
                    <a:pt x="911993" y="1226498"/>
                    <a:pt x="929492" y="1208998"/>
                    <a:pt x="951076" y="1208998"/>
                  </a:cubicBezTo>
                  <a:close/>
                  <a:moveTo>
                    <a:pt x="856447" y="1208998"/>
                  </a:moveTo>
                  <a:cubicBezTo>
                    <a:pt x="878032" y="1208998"/>
                    <a:pt x="895530" y="1226498"/>
                    <a:pt x="895530" y="1248085"/>
                  </a:cubicBezTo>
                  <a:cubicBezTo>
                    <a:pt x="895530" y="1269672"/>
                    <a:pt x="878032" y="1287173"/>
                    <a:pt x="856447" y="1287173"/>
                  </a:cubicBezTo>
                  <a:cubicBezTo>
                    <a:pt x="834863" y="1287173"/>
                    <a:pt x="817365" y="1269672"/>
                    <a:pt x="817365" y="1248085"/>
                  </a:cubicBezTo>
                  <a:cubicBezTo>
                    <a:pt x="817365" y="1226498"/>
                    <a:pt x="834863" y="1208998"/>
                    <a:pt x="856447" y="1208998"/>
                  </a:cubicBezTo>
                  <a:close/>
                  <a:moveTo>
                    <a:pt x="764185" y="1208998"/>
                  </a:moveTo>
                  <a:cubicBezTo>
                    <a:pt x="785769" y="1208998"/>
                    <a:pt x="803268" y="1226498"/>
                    <a:pt x="803268" y="1248085"/>
                  </a:cubicBezTo>
                  <a:cubicBezTo>
                    <a:pt x="803268" y="1269672"/>
                    <a:pt x="785769" y="1287173"/>
                    <a:pt x="764185" y="1287173"/>
                  </a:cubicBezTo>
                  <a:cubicBezTo>
                    <a:pt x="742593" y="1287173"/>
                    <a:pt x="725101" y="1269672"/>
                    <a:pt x="725101" y="1248085"/>
                  </a:cubicBezTo>
                  <a:cubicBezTo>
                    <a:pt x="725101" y="1226498"/>
                    <a:pt x="742593" y="1208998"/>
                    <a:pt x="764185" y="1208998"/>
                  </a:cubicBezTo>
                  <a:close/>
                  <a:moveTo>
                    <a:pt x="669534" y="1208998"/>
                  </a:moveTo>
                  <a:cubicBezTo>
                    <a:pt x="691139" y="1208998"/>
                    <a:pt x="708638" y="1226498"/>
                    <a:pt x="708638" y="1248085"/>
                  </a:cubicBezTo>
                  <a:cubicBezTo>
                    <a:pt x="708638" y="1269672"/>
                    <a:pt x="691139" y="1287173"/>
                    <a:pt x="669534" y="1287173"/>
                  </a:cubicBezTo>
                  <a:cubicBezTo>
                    <a:pt x="647964" y="1287173"/>
                    <a:pt x="630460" y="1269672"/>
                    <a:pt x="630460" y="1248085"/>
                  </a:cubicBezTo>
                  <a:cubicBezTo>
                    <a:pt x="630460" y="1226498"/>
                    <a:pt x="647964" y="1208998"/>
                    <a:pt x="669534" y="1208998"/>
                  </a:cubicBezTo>
                  <a:close/>
                  <a:moveTo>
                    <a:pt x="577261" y="1208998"/>
                  </a:moveTo>
                  <a:cubicBezTo>
                    <a:pt x="598853" y="1208998"/>
                    <a:pt x="616357" y="1226498"/>
                    <a:pt x="616357" y="1248085"/>
                  </a:cubicBezTo>
                  <a:cubicBezTo>
                    <a:pt x="616357" y="1269672"/>
                    <a:pt x="598853" y="1287173"/>
                    <a:pt x="577261" y="1287173"/>
                  </a:cubicBezTo>
                  <a:cubicBezTo>
                    <a:pt x="555668" y="1287173"/>
                    <a:pt x="538164" y="1269672"/>
                    <a:pt x="538164" y="1248085"/>
                  </a:cubicBezTo>
                  <a:cubicBezTo>
                    <a:pt x="538164" y="1226498"/>
                    <a:pt x="555668" y="1208998"/>
                    <a:pt x="577261" y="1208998"/>
                  </a:cubicBezTo>
                  <a:close/>
                  <a:moveTo>
                    <a:pt x="484976" y="1208998"/>
                  </a:moveTo>
                  <a:cubicBezTo>
                    <a:pt x="506562" y="1208998"/>
                    <a:pt x="524060" y="1226498"/>
                    <a:pt x="524060" y="1248085"/>
                  </a:cubicBezTo>
                  <a:cubicBezTo>
                    <a:pt x="524060" y="1269672"/>
                    <a:pt x="506562" y="1287173"/>
                    <a:pt x="484976" y="1287173"/>
                  </a:cubicBezTo>
                  <a:cubicBezTo>
                    <a:pt x="463381" y="1287173"/>
                    <a:pt x="445900" y="1269672"/>
                    <a:pt x="445900" y="1248085"/>
                  </a:cubicBezTo>
                  <a:cubicBezTo>
                    <a:pt x="445900" y="1226498"/>
                    <a:pt x="463381" y="1208998"/>
                    <a:pt x="484976" y="1208998"/>
                  </a:cubicBezTo>
                  <a:close/>
                  <a:moveTo>
                    <a:pt x="390329" y="1208998"/>
                  </a:moveTo>
                  <a:cubicBezTo>
                    <a:pt x="411922" y="1208998"/>
                    <a:pt x="429427" y="1226498"/>
                    <a:pt x="429427" y="1248085"/>
                  </a:cubicBezTo>
                  <a:cubicBezTo>
                    <a:pt x="429427" y="1269672"/>
                    <a:pt x="411922" y="1287173"/>
                    <a:pt x="390329" y="1287173"/>
                  </a:cubicBezTo>
                  <a:cubicBezTo>
                    <a:pt x="368757" y="1287173"/>
                    <a:pt x="351257" y="1269672"/>
                    <a:pt x="351257" y="1248085"/>
                  </a:cubicBezTo>
                  <a:cubicBezTo>
                    <a:pt x="351257" y="1226498"/>
                    <a:pt x="368757" y="1208998"/>
                    <a:pt x="390329" y="1208998"/>
                  </a:cubicBezTo>
                  <a:close/>
                  <a:moveTo>
                    <a:pt x="298060" y="1208998"/>
                  </a:moveTo>
                  <a:cubicBezTo>
                    <a:pt x="319643" y="1208998"/>
                    <a:pt x="337156" y="1226498"/>
                    <a:pt x="337156" y="1248085"/>
                  </a:cubicBezTo>
                  <a:cubicBezTo>
                    <a:pt x="337156" y="1269672"/>
                    <a:pt x="319643" y="1287173"/>
                    <a:pt x="298060" y="1287173"/>
                  </a:cubicBezTo>
                  <a:cubicBezTo>
                    <a:pt x="276469" y="1287173"/>
                    <a:pt x="258971" y="1269672"/>
                    <a:pt x="258971" y="1248085"/>
                  </a:cubicBezTo>
                  <a:cubicBezTo>
                    <a:pt x="258971" y="1226498"/>
                    <a:pt x="276469" y="1208998"/>
                    <a:pt x="298060" y="1208998"/>
                  </a:cubicBezTo>
                  <a:close/>
                  <a:moveTo>
                    <a:pt x="203415" y="1208998"/>
                  </a:moveTo>
                  <a:cubicBezTo>
                    <a:pt x="225006" y="1208998"/>
                    <a:pt x="242504" y="1226498"/>
                    <a:pt x="242504" y="1248085"/>
                  </a:cubicBezTo>
                  <a:cubicBezTo>
                    <a:pt x="242504" y="1269672"/>
                    <a:pt x="225006" y="1287173"/>
                    <a:pt x="203415" y="1287173"/>
                  </a:cubicBezTo>
                  <a:cubicBezTo>
                    <a:pt x="181830" y="1287173"/>
                    <a:pt x="164330" y="1269672"/>
                    <a:pt x="164330" y="1248085"/>
                  </a:cubicBezTo>
                  <a:cubicBezTo>
                    <a:pt x="164330" y="1226498"/>
                    <a:pt x="181830" y="1208998"/>
                    <a:pt x="203415" y="1208998"/>
                  </a:cubicBezTo>
                  <a:close/>
                  <a:moveTo>
                    <a:pt x="111142" y="1208998"/>
                  </a:moveTo>
                  <a:cubicBezTo>
                    <a:pt x="132728" y="1208998"/>
                    <a:pt x="150229" y="1226498"/>
                    <a:pt x="150229" y="1248085"/>
                  </a:cubicBezTo>
                  <a:cubicBezTo>
                    <a:pt x="150229" y="1269672"/>
                    <a:pt x="132728" y="1287173"/>
                    <a:pt x="111142" y="1287173"/>
                  </a:cubicBezTo>
                  <a:cubicBezTo>
                    <a:pt x="89555" y="1287173"/>
                    <a:pt x="72056" y="1269672"/>
                    <a:pt x="72056" y="1248085"/>
                  </a:cubicBezTo>
                  <a:cubicBezTo>
                    <a:pt x="72056" y="1226498"/>
                    <a:pt x="89555" y="1208998"/>
                    <a:pt x="111142" y="1208998"/>
                  </a:cubicBezTo>
                  <a:close/>
                  <a:moveTo>
                    <a:pt x="3746476" y="1129380"/>
                  </a:moveTo>
                  <a:lnTo>
                    <a:pt x="3771318" y="1197252"/>
                  </a:lnTo>
                  <a:lnTo>
                    <a:pt x="3771293" y="1197263"/>
                  </a:lnTo>
                  <a:cubicBezTo>
                    <a:pt x="3749705" y="1197263"/>
                    <a:pt x="3732205" y="1179775"/>
                    <a:pt x="3732205" y="1158188"/>
                  </a:cubicBezTo>
                  <a:cubicBezTo>
                    <a:pt x="3732205" y="1147394"/>
                    <a:pt x="3736580" y="1137623"/>
                    <a:pt x="3743654" y="1130550"/>
                  </a:cubicBezTo>
                  <a:close/>
                  <a:moveTo>
                    <a:pt x="577266" y="1119103"/>
                  </a:moveTo>
                  <a:cubicBezTo>
                    <a:pt x="598858" y="1119103"/>
                    <a:pt x="616362" y="1136603"/>
                    <a:pt x="616362" y="1158190"/>
                  </a:cubicBezTo>
                  <a:cubicBezTo>
                    <a:pt x="616362" y="1179777"/>
                    <a:pt x="598858" y="1197265"/>
                    <a:pt x="577266" y="1197265"/>
                  </a:cubicBezTo>
                  <a:cubicBezTo>
                    <a:pt x="555673" y="1197265"/>
                    <a:pt x="538168" y="1179777"/>
                    <a:pt x="538168" y="1158190"/>
                  </a:cubicBezTo>
                  <a:cubicBezTo>
                    <a:pt x="538168" y="1136603"/>
                    <a:pt x="555673" y="1119103"/>
                    <a:pt x="577266" y="1119103"/>
                  </a:cubicBezTo>
                  <a:close/>
                  <a:moveTo>
                    <a:pt x="484978" y="1119103"/>
                  </a:moveTo>
                  <a:cubicBezTo>
                    <a:pt x="506566" y="1119103"/>
                    <a:pt x="524065" y="1136603"/>
                    <a:pt x="524065" y="1158190"/>
                  </a:cubicBezTo>
                  <a:cubicBezTo>
                    <a:pt x="524065" y="1179777"/>
                    <a:pt x="506566" y="1197265"/>
                    <a:pt x="484978" y="1197265"/>
                  </a:cubicBezTo>
                  <a:cubicBezTo>
                    <a:pt x="463384" y="1197265"/>
                    <a:pt x="445905" y="1179777"/>
                    <a:pt x="445905" y="1158190"/>
                  </a:cubicBezTo>
                  <a:cubicBezTo>
                    <a:pt x="445905" y="1136603"/>
                    <a:pt x="463384" y="1119103"/>
                    <a:pt x="484978" y="1119103"/>
                  </a:cubicBezTo>
                  <a:close/>
                  <a:moveTo>
                    <a:pt x="390329" y="1119103"/>
                  </a:moveTo>
                  <a:cubicBezTo>
                    <a:pt x="411922" y="1119103"/>
                    <a:pt x="429432" y="1136603"/>
                    <a:pt x="429432" y="1158190"/>
                  </a:cubicBezTo>
                  <a:cubicBezTo>
                    <a:pt x="429432" y="1179777"/>
                    <a:pt x="411922" y="1197265"/>
                    <a:pt x="390329" y="1197265"/>
                  </a:cubicBezTo>
                  <a:cubicBezTo>
                    <a:pt x="368763" y="1197265"/>
                    <a:pt x="351262" y="1179777"/>
                    <a:pt x="351262" y="1158190"/>
                  </a:cubicBezTo>
                  <a:cubicBezTo>
                    <a:pt x="351262" y="1136603"/>
                    <a:pt x="368763" y="1119103"/>
                    <a:pt x="390329" y="1119103"/>
                  </a:cubicBezTo>
                  <a:close/>
                  <a:moveTo>
                    <a:pt x="298063" y="1119103"/>
                  </a:moveTo>
                  <a:cubicBezTo>
                    <a:pt x="319646" y="1119103"/>
                    <a:pt x="337159" y="1136603"/>
                    <a:pt x="337159" y="1158190"/>
                  </a:cubicBezTo>
                  <a:cubicBezTo>
                    <a:pt x="337159" y="1179777"/>
                    <a:pt x="319646" y="1197265"/>
                    <a:pt x="298063" y="1197265"/>
                  </a:cubicBezTo>
                  <a:cubicBezTo>
                    <a:pt x="276475" y="1197265"/>
                    <a:pt x="258974" y="1179777"/>
                    <a:pt x="258974" y="1158190"/>
                  </a:cubicBezTo>
                  <a:cubicBezTo>
                    <a:pt x="258974" y="1136603"/>
                    <a:pt x="276475" y="1119103"/>
                    <a:pt x="298063" y="1119103"/>
                  </a:cubicBezTo>
                  <a:close/>
                  <a:moveTo>
                    <a:pt x="203418" y="1119103"/>
                  </a:moveTo>
                  <a:cubicBezTo>
                    <a:pt x="225008" y="1119103"/>
                    <a:pt x="242508" y="1136603"/>
                    <a:pt x="242508" y="1158190"/>
                  </a:cubicBezTo>
                  <a:cubicBezTo>
                    <a:pt x="242508" y="1179777"/>
                    <a:pt x="225008" y="1197265"/>
                    <a:pt x="203418" y="1197265"/>
                  </a:cubicBezTo>
                  <a:cubicBezTo>
                    <a:pt x="181832" y="1197265"/>
                    <a:pt x="164333" y="1179777"/>
                    <a:pt x="164333" y="1158190"/>
                  </a:cubicBezTo>
                  <a:cubicBezTo>
                    <a:pt x="164333" y="1136603"/>
                    <a:pt x="181832" y="1119103"/>
                    <a:pt x="203418" y="1119103"/>
                  </a:cubicBezTo>
                  <a:close/>
                  <a:moveTo>
                    <a:pt x="3679018" y="1119102"/>
                  </a:moveTo>
                  <a:cubicBezTo>
                    <a:pt x="3700605" y="1119102"/>
                    <a:pt x="3718105" y="1136601"/>
                    <a:pt x="3718105" y="1158188"/>
                  </a:cubicBezTo>
                  <a:cubicBezTo>
                    <a:pt x="3718105" y="1179775"/>
                    <a:pt x="3700605" y="1197263"/>
                    <a:pt x="3679018" y="1197263"/>
                  </a:cubicBezTo>
                  <a:cubicBezTo>
                    <a:pt x="3657431" y="1197263"/>
                    <a:pt x="3639931" y="1179775"/>
                    <a:pt x="3639931" y="1158188"/>
                  </a:cubicBezTo>
                  <a:cubicBezTo>
                    <a:pt x="3639931" y="1136601"/>
                    <a:pt x="3657431" y="1119102"/>
                    <a:pt x="3679018" y="1119102"/>
                  </a:cubicBezTo>
                  <a:close/>
                  <a:moveTo>
                    <a:pt x="3584377" y="1119102"/>
                  </a:moveTo>
                  <a:cubicBezTo>
                    <a:pt x="3605964" y="1119102"/>
                    <a:pt x="3623463" y="1136601"/>
                    <a:pt x="3623463" y="1158188"/>
                  </a:cubicBezTo>
                  <a:cubicBezTo>
                    <a:pt x="3623463" y="1179775"/>
                    <a:pt x="3605964" y="1197263"/>
                    <a:pt x="3584377" y="1197263"/>
                  </a:cubicBezTo>
                  <a:cubicBezTo>
                    <a:pt x="3562789" y="1197263"/>
                    <a:pt x="3545289" y="1179775"/>
                    <a:pt x="3545289" y="1158188"/>
                  </a:cubicBezTo>
                  <a:cubicBezTo>
                    <a:pt x="3545289" y="1136601"/>
                    <a:pt x="3562789" y="1119102"/>
                    <a:pt x="3584377" y="1119102"/>
                  </a:cubicBezTo>
                  <a:close/>
                  <a:moveTo>
                    <a:pt x="3489737" y="1119102"/>
                  </a:moveTo>
                  <a:cubicBezTo>
                    <a:pt x="3511324" y="1119102"/>
                    <a:pt x="3528823" y="1136601"/>
                    <a:pt x="3528823" y="1158188"/>
                  </a:cubicBezTo>
                  <a:cubicBezTo>
                    <a:pt x="3528823" y="1179775"/>
                    <a:pt x="3511324" y="1197263"/>
                    <a:pt x="3489737" y="1197263"/>
                  </a:cubicBezTo>
                  <a:cubicBezTo>
                    <a:pt x="3468149" y="1197263"/>
                    <a:pt x="3450649" y="1179775"/>
                    <a:pt x="3450649" y="1158188"/>
                  </a:cubicBezTo>
                  <a:cubicBezTo>
                    <a:pt x="3450649" y="1136601"/>
                    <a:pt x="3468149" y="1119102"/>
                    <a:pt x="3489737" y="1119102"/>
                  </a:cubicBezTo>
                  <a:close/>
                  <a:moveTo>
                    <a:pt x="3392731" y="1119102"/>
                  </a:moveTo>
                  <a:cubicBezTo>
                    <a:pt x="3414319" y="1119102"/>
                    <a:pt x="3431819" y="1136601"/>
                    <a:pt x="3431819" y="1158188"/>
                  </a:cubicBezTo>
                  <a:cubicBezTo>
                    <a:pt x="3431819" y="1179775"/>
                    <a:pt x="3414319" y="1197263"/>
                    <a:pt x="3392731" y="1197263"/>
                  </a:cubicBezTo>
                  <a:cubicBezTo>
                    <a:pt x="3371144" y="1197263"/>
                    <a:pt x="3353644" y="1179775"/>
                    <a:pt x="3353644" y="1158188"/>
                  </a:cubicBezTo>
                  <a:cubicBezTo>
                    <a:pt x="3353644" y="1136601"/>
                    <a:pt x="3371144" y="1119102"/>
                    <a:pt x="3392731" y="1119102"/>
                  </a:cubicBezTo>
                  <a:close/>
                  <a:moveTo>
                    <a:pt x="3300457" y="1119102"/>
                  </a:moveTo>
                  <a:cubicBezTo>
                    <a:pt x="3322044" y="1119102"/>
                    <a:pt x="3339544" y="1136601"/>
                    <a:pt x="3339544" y="1158188"/>
                  </a:cubicBezTo>
                  <a:cubicBezTo>
                    <a:pt x="3339544" y="1179775"/>
                    <a:pt x="3322044" y="1197263"/>
                    <a:pt x="3300457" y="1197263"/>
                  </a:cubicBezTo>
                  <a:cubicBezTo>
                    <a:pt x="3278869" y="1197263"/>
                    <a:pt x="3261369" y="1179775"/>
                    <a:pt x="3261369" y="1158188"/>
                  </a:cubicBezTo>
                  <a:cubicBezTo>
                    <a:pt x="3261369" y="1136601"/>
                    <a:pt x="3278869" y="1119102"/>
                    <a:pt x="3300457" y="1119102"/>
                  </a:cubicBezTo>
                  <a:close/>
                  <a:moveTo>
                    <a:pt x="3205817" y="1119102"/>
                  </a:moveTo>
                  <a:cubicBezTo>
                    <a:pt x="3227404" y="1119102"/>
                    <a:pt x="3244904" y="1136601"/>
                    <a:pt x="3244904" y="1158188"/>
                  </a:cubicBezTo>
                  <a:cubicBezTo>
                    <a:pt x="3244904" y="1179775"/>
                    <a:pt x="3227404" y="1197263"/>
                    <a:pt x="3205817" y="1197263"/>
                  </a:cubicBezTo>
                  <a:cubicBezTo>
                    <a:pt x="3184229" y="1197263"/>
                    <a:pt x="3166729" y="1179775"/>
                    <a:pt x="3166729" y="1158188"/>
                  </a:cubicBezTo>
                  <a:cubicBezTo>
                    <a:pt x="3166729" y="1136601"/>
                    <a:pt x="3184229" y="1119102"/>
                    <a:pt x="3205817" y="1119102"/>
                  </a:cubicBezTo>
                  <a:close/>
                  <a:moveTo>
                    <a:pt x="3018902" y="1119102"/>
                  </a:moveTo>
                  <a:cubicBezTo>
                    <a:pt x="3040489" y="1119102"/>
                    <a:pt x="3057989" y="1136601"/>
                    <a:pt x="3057989" y="1158188"/>
                  </a:cubicBezTo>
                  <a:cubicBezTo>
                    <a:pt x="3057989" y="1179775"/>
                    <a:pt x="3040489" y="1197263"/>
                    <a:pt x="3018902" y="1197263"/>
                  </a:cubicBezTo>
                  <a:cubicBezTo>
                    <a:pt x="2997315" y="1197263"/>
                    <a:pt x="2979815" y="1179775"/>
                    <a:pt x="2979815" y="1158188"/>
                  </a:cubicBezTo>
                  <a:cubicBezTo>
                    <a:pt x="2979815" y="1136601"/>
                    <a:pt x="2997315" y="1119102"/>
                    <a:pt x="3018902" y="1119102"/>
                  </a:cubicBezTo>
                  <a:close/>
                  <a:moveTo>
                    <a:pt x="2924263" y="1119102"/>
                  </a:moveTo>
                  <a:cubicBezTo>
                    <a:pt x="2945850" y="1119102"/>
                    <a:pt x="2963349" y="1136601"/>
                    <a:pt x="2963349" y="1158188"/>
                  </a:cubicBezTo>
                  <a:cubicBezTo>
                    <a:pt x="2963349" y="1179775"/>
                    <a:pt x="2945850" y="1197263"/>
                    <a:pt x="2924263" y="1197263"/>
                  </a:cubicBezTo>
                  <a:cubicBezTo>
                    <a:pt x="2902675" y="1197263"/>
                    <a:pt x="2885175" y="1179775"/>
                    <a:pt x="2885175" y="1158188"/>
                  </a:cubicBezTo>
                  <a:cubicBezTo>
                    <a:pt x="2885175" y="1136601"/>
                    <a:pt x="2902675" y="1119102"/>
                    <a:pt x="2924263" y="1119102"/>
                  </a:cubicBezTo>
                  <a:close/>
                  <a:moveTo>
                    <a:pt x="2831988" y="1119102"/>
                  </a:moveTo>
                  <a:cubicBezTo>
                    <a:pt x="2853575" y="1119102"/>
                    <a:pt x="2871075" y="1136601"/>
                    <a:pt x="2871075" y="1158188"/>
                  </a:cubicBezTo>
                  <a:cubicBezTo>
                    <a:pt x="2871075" y="1179775"/>
                    <a:pt x="2853575" y="1197263"/>
                    <a:pt x="2831988" y="1197263"/>
                  </a:cubicBezTo>
                  <a:cubicBezTo>
                    <a:pt x="2810401" y="1197263"/>
                    <a:pt x="2792901" y="1179775"/>
                    <a:pt x="2792901" y="1158188"/>
                  </a:cubicBezTo>
                  <a:cubicBezTo>
                    <a:pt x="2792901" y="1136601"/>
                    <a:pt x="2810401" y="1119102"/>
                    <a:pt x="2831988" y="1119102"/>
                  </a:cubicBezTo>
                  <a:close/>
                  <a:moveTo>
                    <a:pt x="2737367" y="1119102"/>
                  </a:moveTo>
                  <a:cubicBezTo>
                    <a:pt x="2758935" y="1119102"/>
                    <a:pt x="2776435" y="1136601"/>
                    <a:pt x="2776435" y="1158188"/>
                  </a:cubicBezTo>
                  <a:cubicBezTo>
                    <a:pt x="2776435" y="1179775"/>
                    <a:pt x="2758935" y="1197263"/>
                    <a:pt x="2737367" y="1197263"/>
                  </a:cubicBezTo>
                  <a:cubicBezTo>
                    <a:pt x="2715775" y="1197263"/>
                    <a:pt x="2698271" y="1179775"/>
                    <a:pt x="2698271" y="1158188"/>
                  </a:cubicBezTo>
                  <a:cubicBezTo>
                    <a:pt x="2698271" y="1136601"/>
                    <a:pt x="2715775" y="1119102"/>
                    <a:pt x="2737367" y="1119102"/>
                  </a:cubicBezTo>
                  <a:close/>
                  <a:moveTo>
                    <a:pt x="2645076" y="1119102"/>
                  </a:moveTo>
                  <a:cubicBezTo>
                    <a:pt x="2666663" y="1119102"/>
                    <a:pt x="2684167" y="1136601"/>
                    <a:pt x="2684167" y="1158188"/>
                  </a:cubicBezTo>
                  <a:cubicBezTo>
                    <a:pt x="2684167" y="1179775"/>
                    <a:pt x="2666663" y="1197263"/>
                    <a:pt x="2645076" y="1197263"/>
                  </a:cubicBezTo>
                  <a:cubicBezTo>
                    <a:pt x="2623490" y="1197263"/>
                    <a:pt x="2605987" y="1179775"/>
                    <a:pt x="2605987" y="1158188"/>
                  </a:cubicBezTo>
                  <a:cubicBezTo>
                    <a:pt x="2605987" y="1136601"/>
                    <a:pt x="2623490" y="1119102"/>
                    <a:pt x="2645076" y="1119102"/>
                  </a:cubicBezTo>
                  <a:close/>
                  <a:moveTo>
                    <a:pt x="2550439" y="1119102"/>
                  </a:moveTo>
                  <a:cubicBezTo>
                    <a:pt x="2572024" y="1119102"/>
                    <a:pt x="2589523" y="1136601"/>
                    <a:pt x="2589523" y="1158188"/>
                  </a:cubicBezTo>
                  <a:cubicBezTo>
                    <a:pt x="2589523" y="1179775"/>
                    <a:pt x="2572024" y="1197263"/>
                    <a:pt x="2550439" y="1197263"/>
                  </a:cubicBezTo>
                  <a:cubicBezTo>
                    <a:pt x="2528851" y="1197263"/>
                    <a:pt x="2511357" y="1179775"/>
                    <a:pt x="2511357" y="1158188"/>
                  </a:cubicBezTo>
                  <a:cubicBezTo>
                    <a:pt x="2511357" y="1136601"/>
                    <a:pt x="2528851" y="1119102"/>
                    <a:pt x="2550439" y="1119102"/>
                  </a:cubicBezTo>
                  <a:close/>
                  <a:moveTo>
                    <a:pt x="2458167" y="1119102"/>
                  </a:moveTo>
                  <a:cubicBezTo>
                    <a:pt x="2479755" y="1119102"/>
                    <a:pt x="2497254" y="1136601"/>
                    <a:pt x="2497254" y="1158188"/>
                  </a:cubicBezTo>
                  <a:cubicBezTo>
                    <a:pt x="2497254" y="1179775"/>
                    <a:pt x="2479755" y="1197263"/>
                    <a:pt x="2458167" y="1197263"/>
                  </a:cubicBezTo>
                  <a:cubicBezTo>
                    <a:pt x="2436589" y="1197263"/>
                    <a:pt x="2419085" y="1179775"/>
                    <a:pt x="2419085" y="1158188"/>
                  </a:cubicBezTo>
                  <a:cubicBezTo>
                    <a:pt x="2419085" y="1136601"/>
                    <a:pt x="2436589" y="1119102"/>
                    <a:pt x="2458167" y="1119102"/>
                  </a:cubicBezTo>
                  <a:close/>
                  <a:moveTo>
                    <a:pt x="1419551" y="1119102"/>
                  </a:moveTo>
                  <a:cubicBezTo>
                    <a:pt x="1441137" y="1119102"/>
                    <a:pt x="1458638" y="1136601"/>
                    <a:pt x="1458638" y="1158188"/>
                  </a:cubicBezTo>
                  <a:cubicBezTo>
                    <a:pt x="1458638" y="1179775"/>
                    <a:pt x="1441137" y="1197263"/>
                    <a:pt x="1419551" y="1197263"/>
                  </a:cubicBezTo>
                  <a:cubicBezTo>
                    <a:pt x="1397958" y="1197263"/>
                    <a:pt x="1380457" y="1179775"/>
                    <a:pt x="1380457" y="1158188"/>
                  </a:cubicBezTo>
                  <a:cubicBezTo>
                    <a:pt x="1380457" y="1136601"/>
                    <a:pt x="1397958" y="1119102"/>
                    <a:pt x="1419551" y="1119102"/>
                  </a:cubicBezTo>
                  <a:close/>
                  <a:moveTo>
                    <a:pt x="1329639" y="1119102"/>
                  </a:moveTo>
                  <a:cubicBezTo>
                    <a:pt x="1351226" y="1119102"/>
                    <a:pt x="1368728" y="1136601"/>
                    <a:pt x="1368728" y="1158188"/>
                  </a:cubicBezTo>
                  <a:cubicBezTo>
                    <a:pt x="1368728" y="1179775"/>
                    <a:pt x="1351226" y="1197263"/>
                    <a:pt x="1329639" y="1197263"/>
                  </a:cubicBezTo>
                  <a:cubicBezTo>
                    <a:pt x="1308055" y="1197263"/>
                    <a:pt x="1290557" y="1179775"/>
                    <a:pt x="1290557" y="1158188"/>
                  </a:cubicBezTo>
                  <a:cubicBezTo>
                    <a:pt x="1290557" y="1136601"/>
                    <a:pt x="1308055" y="1119102"/>
                    <a:pt x="1329639" y="1119102"/>
                  </a:cubicBezTo>
                  <a:close/>
                  <a:moveTo>
                    <a:pt x="1232644" y="1119102"/>
                  </a:moveTo>
                  <a:cubicBezTo>
                    <a:pt x="1254227" y="1119102"/>
                    <a:pt x="1271718" y="1136601"/>
                    <a:pt x="1271718" y="1158188"/>
                  </a:cubicBezTo>
                  <a:cubicBezTo>
                    <a:pt x="1271718" y="1179775"/>
                    <a:pt x="1254227" y="1197263"/>
                    <a:pt x="1232644" y="1197263"/>
                  </a:cubicBezTo>
                  <a:cubicBezTo>
                    <a:pt x="1211054" y="1197263"/>
                    <a:pt x="1193557" y="1179775"/>
                    <a:pt x="1193557" y="1158188"/>
                  </a:cubicBezTo>
                  <a:cubicBezTo>
                    <a:pt x="1193557" y="1136601"/>
                    <a:pt x="1211054" y="1119102"/>
                    <a:pt x="1232644" y="1119102"/>
                  </a:cubicBezTo>
                  <a:close/>
                  <a:moveTo>
                    <a:pt x="1142731" y="1119102"/>
                  </a:moveTo>
                  <a:cubicBezTo>
                    <a:pt x="1164323" y="1119102"/>
                    <a:pt x="1181822" y="1136601"/>
                    <a:pt x="1181822" y="1158188"/>
                  </a:cubicBezTo>
                  <a:cubicBezTo>
                    <a:pt x="1181822" y="1179775"/>
                    <a:pt x="1164323" y="1197263"/>
                    <a:pt x="1142731" y="1197263"/>
                  </a:cubicBezTo>
                  <a:cubicBezTo>
                    <a:pt x="1121139" y="1197263"/>
                    <a:pt x="1103634" y="1179775"/>
                    <a:pt x="1103634" y="1158188"/>
                  </a:cubicBezTo>
                  <a:cubicBezTo>
                    <a:pt x="1103634" y="1136601"/>
                    <a:pt x="1121139" y="1119102"/>
                    <a:pt x="1142731" y="1119102"/>
                  </a:cubicBezTo>
                  <a:close/>
                  <a:moveTo>
                    <a:pt x="1045709" y="1119102"/>
                  </a:moveTo>
                  <a:cubicBezTo>
                    <a:pt x="1067294" y="1119102"/>
                    <a:pt x="1084799" y="1136601"/>
                    <a:pt x="1084799" y="1158188"/>
                  </a:cubicBezTo>
                  <a:cubicBezTo>
                    <a:pt x="1084799" y="1179775"/>
                    <a:pt x="1067294" y="1197263"/>
                    <a:pt x="1045709" y="1197263"/>
                  </a:cubicBezTo>
                  <a:cubicBezTo>
                    <a:pt x="1024126" y="1197263"/>
                    <a:pt x="1006627" y="1179775"/>
                    <a:pt x="1006627" y="1158188"/>
                  </a:cubicBezTo>
                  <a:cubicBezTo>
                    <a:pt x="1006627" y="1136601"/>
                    <a:pt x="1024126" y="1119102"/>
                    <a:pt x="1045709" y="1119102"/>
                  </a:cubicBezTo>
                  <a:close/>
                  <a:moveTo>
                    <a:pt x="951081" y="1119102"/>
                  </a:moveTo>
                  <a:cubicBezTo>
                    <a:pt x="972665" y="1119102"/>
                    <a:pt x="990163" y="1136601"/>
                    <a:pt x="990163" y="1158188"/>
                  </a:cubicBezTo>
                  <a:cubicBezTo>
                    <a:pt x="990163" y="1179775"/>
                    <a:pt x="972665" y="1197263"/>
                    <a:pt x="951081" y="1197263"/>
                  </a:cubicBezTo>
                  <a:cubicBezTo>
                    <a:pt x="929496" y="1197263"/>
                    <a:pt x="911999" y="1179775"/>
                    <a:pt x="911999" y="1158188"/>
                  </a:cubicBezTo>
                  <a:cubicBezTo>
                    <a:pt x="911999" y="1136601"/>
                    <a:pt x="929496" y="1119102"/>
                    <a:pt x="951081" y="1119102"/>
                  </a:cubicBezTo>
                  <a:close/>
                  <a:moveTo>
                    <a:pt x="856453" y="1119102"/>
                  </a:moveTo>
                  <a:cubicBezTo>
                    <a:pt x="878037" y="1119102"/>
                    <a:pt x="895535" y="1136601"/>
                    <a:pt x="895535" y="1158188"/>
                  </a:cubicBezTo>
                  <a:cubicBezTo>
                    <a:pt x="895535" y="1179775"/>
                    <a:pt x="878037" y="1197263"/>
                    <a:pt x="856453" y="1197263"/>
                  </a:cubicBezTo>
                  <a:cubicBezTo>
                    <a:pt x="834868" y="1197263"/>
                    <a:pt x="817371" y="1179775"/>
                    <a:pt x="817371" y="1158188"/>
                  </a:cubicBezTo>
                  <a:cubicBezTo>
                    <a:pt x="817371" y="1136601"/>
                    <a:pt x="834868" y="1119102"/>
                    <a:pt x="856453" y="1119102"/>
                  </a:cubicBezTo>
                  <a:close/>
                  <a:moveTo>
                    <a:pt x="764190" y="1119102"/>
                  </a:moveTo>
                  <a:cubicBezTo>
                    <a:pt x="785775" y="1119102"/>
                    <a:pt x="803273" y="1136601"/>
                    <a:pt x="803273" y="1158188"/>
                  </a:cubicBezTo>
                  <a:cubicBezTo>
                    <a:pt x="803273" y="1179775"/>
                    <a:pt x="785775" y="1197263"/>
                    <a:pt x="764190" y="1197263"/>
                  </a:cubicBezTo>
                  <a:cubicBezTo>
                    <a:pt x="742599" y="1197263"/>
                    <a:pt x="725108" y="1179775"/>
                    <a:pt x="725108" y="1158188"/>
                  </a:cubicBezTo>
                  <a:cubicBezTo>
                    <a:pt x="725108" y="1136601"/>
                    <a:pt x="742599" y="1119102"/>
                    <a:pt x="764190" y="1119102"/>
                  </a:cubicBezTo>
                  <a:close/>
                  <a:moveTo>
                    <a:pt x="669546" y="1119102"/>
                  </a:moveTo>
                  <a:cubicBezTo>
                    <a:pt x="691146" y="1119102"/>
                    <a:pt x="708645" y="1136601"/>
                    <a:pt x="708645" y="1158188"/>
                  </a:cubicBezTo>
                  <a:cubicBezTo>
                    <a:pt x="708645" y="1179775"/>
                    <a:pt x="691146" y="1197263"/>
                    <a:pt x="669546" y="1197263"/>
                  </a:cubicBezTo>
                  <a:cubicBezTo>
                    <a:pt x="647970" y="1197263"/>
                    <a:pt x="630466" y="1179775"/>
                    <a:pt x="630466" y="1158188"/>
                  </a:cubicBezTo>
                  <a:cubicBezTo>
                    <a:pt x="630466" y="1136601"/>
                    <a:pt x="647970" y="1119102"/>
                    <a:pt x="669546" y="1119102"/>
                  </a:cubicBezTo>
                  <a:close/>
                  <a:moveTo>
                    <a:pt x="111145" y="1119102"/>
                  </a:moveTo>
                  <a:cubicBezTo>
                    <a:pt x="132732" y="1119102"/>
                    <a:pt x="150233" y="1136602"/>
                    <a:pt x="150233" y="1158188"/>
                  </a:cubicBezTo>
                  <a:cubicBezTo>
                    <a:pt x="150233" y="1179776"/>
                    <a:pt x="132732" y="1197263"/>
                    <a:pt x="111145" y="1197263"/>
                  </a:cubicBezTo>
                  <a:cubicBezTo>
                    <a:pt x="89558" y="1197263"/>
                    <a:pt x="72060" y="1179776"/>
                    <a:pt x="72060" y="1158188"/>
                  </a:cubicBezTo>
                  <a:cubicBezTo>
                    <a:pt x="72060" y="1136602"/>
                    <a:pt x="89558" y="1119102"/>
                    <a:pt x="111145" y="1119102"/>
                  </a:cubicBezTo>
                  <a:close/>
                  <a:moveTo>
                    <a:pt x="24845" y="1037379"/>
                  </a:moveTo>
                  <a:lnTo>
                    <a:pt x="44149" y="1045374"/>
                  </a:lnTo>
                  <a:cubicBezTo>
                    <a:pt x="51222" y="1052447"/>
                    <a:pt x="55597" y="1062219"/>
                    <a:pt x="55597" y="1073013"/>
                  </a:cubicBezTo>
                  <a:cubicBezTo>
                    <a:pt x="55597" y="1094599"/>
                    <a:pt x="38097" y="1112099"/>
                    <a:pt x="16510" y="1112099"/>
                  </a:cubicBezTo>
                  <a:lnTo>
                    <a:pt x="0" y="1105261"/>
                  </a:lnTo>
                  <a:close/>
                  <a:moveTo>
                    <a:pt x="3679017" y="1033926"/>
                  </a:moveTo>
                  <a:cubicBezTo>
                    <a:pt x="3700604" y="1033926"/>
                    <a:pt x="3718103" y="1051425"/>
                    <a:pt x="3718103" y="1073013"/>
                  </a:cubicBezTo>
                  <a:cubicBezTo>
                    <a:pt x="3718103" y="1094599"/>
                    <a:pt x="3700604" y="1112099"/>
                    <a:pt x="3679017" y="1112099"/>
                  </a:cubicBezTo>
                  <a:cubicBezTo>
                    <a:pt x="3657429" y="1112099"/>
                    <a:pt x="3639929" y="1094599"/>
                    <a:pt x="3639929" y="1073013"/>
                  </a:cubicBezTo>
                  <a:cubicBezTo>
                    <a:pt x="3639929" y="1051425"/>
                    <a:pt x="3657429" y="1033926"/>
                    <a:pt x="3679017" y="1033926"/>
                  </a:cubicBezTo>
                  <a:close/>
                  <a:moveTo>
                    <a:pt x="3584377" y="1033926"/>
                  </a:moveTo>
                  <a:cubicBezTo>
                    <a:pt x="3605964" y="1033926"/>
                    <a:pt x="3623463" y="1051425"/>
                    <a:pt x="3623463" y="1073013"/>
                  </a:cubicBezTo>
                  <a:cubicBezTo>
                    <a:pt x="3623463" y="1094599"/>
                    <a:pt x="3605964" y="1112099"/>
                    <a:pt x="3584377" y="1112099"/>
                  </a:cubicBezTo>
                  <a:cubicBezTo>
                    <a:pt x="3562789" y="1112099"/>
                    <a:pt x="3545289" y="1094599"/>
                    <a:pt x="3545289" y="1073013"/>
                  </a:cubicBezTo>
                  <a:cubicBezTo>
                    <a:pt x="3545289" y="1051425"/>
                    <a:pt x="3562789" y="1033926"/>
                    <a:pt x="3584377" y="1033926"/>
                  </a:cubicBezTo>
                  <a:close/>
                  <a:moveTo>
                    <a:pt x="3489737" y="1033926"/>
                  </a:moveTo>
                  <a:cubicBezTo>
                    <a:pt x="3511324" y="1033926"/>
                    <a:pt x="3528823" y="1051425"/>
                    <a:pt x="3528823" y="1073013"/>
                  </a:cubicBezTo>
                  <a:cubicBezTo>
                    <a:pt x="3528823" y="1094599"/>
                    <a:pt x="3511324" y="1112099"/>
                    <a:pt x="3489737" y="1112099"/>
                  </a:cubicBezTo>
                  <a:cubicBezTo>
                    <a:pt x="3468149" y="1112099"/>
                    <a:pt x="3450649" y="1094599"/>
                    <a:pt x="3450649" y="1073013"/>
                  </a:cubicBezTo>
                  <a:cubicBezTo>
                    <a:pt x="3450649" y="1051425"/>
                    <a:pt x="3468149" y="1033926"/>
                    <a:pt x="3489737" y="1033926"/>
                  </a:cubicBezTo>
                  <a:close/>
                  <a:moveTo>
                    <a:pt x="3392731" y="1033926"/>
                  </a:moveTo>
                  <a:cubicBezTo>
                    <a:pt x="3414319" y="1033926"/>
                    <a:pt x="3431819" y="1051425"/>
                    <a:pt x="3431819" y="1073013"/>
                  </a:cubicBezTo>
                  <a:cubicBezTo>
                    <a:pt x="3431819" y="1094599"/>
                    <a:pt x="3414319" y="1112099"/>
                    <a:pt x="3392731" y="1112099"/>
                  </a:cubicBezTo>
                  <a:cubicBezTo>
                    <a:pt x="3371144" y="1112099"/>
                    <a:pt x="3353644" y="1094599"/>
                    <a:pt x="3353644" y="1073013"/>
                  </a:cubicBezTo>
                  <a:cubicBezTo>
                    <a:pt x="3353644" y="1051425"/>
                    <a:pt x="3371144" y="1033926"/>
                    <a:pt x="3392731" y="1033926"/>
                  </a:cubicBezTo>
                  <a:close/>
                  <a:moveTo>
                    <a:pt x="3300455" y="1033926"/>
                  </a:moveTo>
                  <a:cubicBezTo>
                    <a:pt x="3322043" y="1033926"/>
                    <a:pt x="3339543" y="1051425"/>
                    <a:pt x="3339543" y="1073013"/>
                  </a:cubicBezTo>
                  <a:cubicBezTo>
                    <a:pt x="3339543" y="1094599"/>
                    <a:pt x="3322043" y="1112099"/>
                    <a:pt x="3300455" y="1112099"/>
                  </a:cubicBezTo>
                  <a:cubicBezTo>
                    <a:pt x="3278868" y="1112099"/>
                    <a:pt x="3261368" y="1094599"/>
                    <a:pt x="3261368" y="1073013"/>
                  </a:cubicBezTo>
                  <a:cubicBezTo>
                    <a:pt x="3261368" y="1051425"/>
                    <a:pt x="3278868" y="1033926"/>
                    <a:pt x="3300455" y="1033926"/>
                  </a:cubicBezTo>
                  <a:close/>
                  <a:moveTo>
                    <a:pt x="3205815" y="1033926"/>
                  </a:moveTo>
                  <a:cubicBezTo>
                    <a:pt x="3227403" y="1033926"/>
                    <a:pt x="3244903" y="1051425"/>
                    <a:pt x="3244903" y="1073013"/>
                  </a:cubicBezTo>
                  <a:cubicBezTo>
                    <a:pt x="3244903" y="1094599"/>
                    <a:pt x="3227403" y="1112099"/>
                    <a:pt x="3205815" y="1112099"/>
                  </a:cubicBezTo>
                  <a:cubicBezTo>
                    <a:pt x="3184228" y="1112099"/>
                    <a:pt x="3166728" y="1094599"/>
                    <a:pt x="3166728" y="1073013"/>
                  </a:cubicBezTo>
                  <a:cubicBezTo>
                    <a:pt x="3166728" y="1051425"/>
                    <a:pt x="3184228" y="1033926"/>
                    <a:pt x="3205815" y="1033926"/>
                  </a:cubicBezTo>
                  <a:close/>
                  <a:moveTo>
                    <a:pt x="3111175" y="1033926"/>
                  </a:moveTo>
                  <a:cubicBezTo>
                    <a:pt x="3132763" y="1033926"/>
                    <a:pt x="3150263" y="1051425"/>
                    <a:pt x="3150263" y="1073013"/>
                  </a:cubicBezTo>
                  <a:cubicBezTo>
                    <a:pt x="3150263" y="1094599"/>
                    <a:pt x="3132763" y="1112099"/>
                    <a:pt x="3111175" y="1112099"/>
                  </a:cubicBezTo>
                  <a:cubicBezTo>
                    <a:pt x="3089588" y="1112099"/>
                    <a:pt x="3072088" y="1094599"/>
                    <a:pt x="3072088" y="1073013"/>
                  </a:cubicBezTo>
                  <a:cubicBezTo>
                    <a:pt x="3072088" y="1051425"/>
                    <a:pt x="3089588" y="1033926"/>
                    <a:pt x="3111175" y="1033926"/>
                  </a:cubicBezTo>
                  <a:close/>
                  <a:moveTo>
                    <a:pt x="3018902" y="1033926"/>
                  </a:moveTo>
                  <a:cubicBezTo>
                    <a:pt x="3040489" y="1033926"/>
                    <a:pt x="3057989" y="1051425"/>
                    <a:pt x="3057989" y="1073013"/>
                  </a:cubicBezTo>
                  <a:cubicBezTo>
                    <a:pt x="3057989" y="1094599"/>
                    <a:pt x="3040489" y="1112099"/>
                    <a:pt x="3018902" y="1112099"/>
                  </a:cubicBezTo>
                  <a:cubicBezTo>
                    <a:pt x="2997315" y="1112099"/>
                    <a:pt x="2979815" y="1094599"/>
                    <a:pt x="2979815" y="1073013"/>
                  </a:cubicBezTo>
                  <a:cubicBezTo>
                    <a:pt x="2979815" y="1051425"/>
                    <a:pt x="2997315" y="1033926"/>
                    <a:pt x="3018902" y="1033926"/>
                  </a:cubicBezTo>
                  <a:close/>
                  <a:moveTo>
                    <a:pt x="2924263" y="1033926"/>
                  </a:moveTo>
                  <a:cubicBezTo>
                    <a:pt x="2945850" y="1033926"/>
                    <a:pt x="2963349" y="1051425"/>
                    <a:pt x="2963349" y="1073013"/>
                  </a:cubicBezTo>
                  <a:cubicBezTo>
                    <a:pt x="2963349" y="1094599"/>
                    <a:pt x="2945850" y="1112099"/>
                    <a:pt x="2924263" y="1112099"/>
                  </a:cubicBezTo>
                  <a:cubicBezTo>
                    <a:pt x="2902675" y="1112099"/>
                    <a:pt x="2885175" y="1094599"/>
                    <a:pt x="2885175" y="1073013"/>
                  </a:cubicBezTo>
                  <a:cubicBezTo>
                    <a:pt x="2885175" y="1051425"/>
                    <a:pt x="2902675" y="1033926"/>
                    <a:pt x="2924263" y="1033926"/>
                  </a:cubicBezTo>
                  <a:close/>
                  <a:moveTo>
                    <a:pt x="2831987" y="1033926"/>
                  </a:moveTo>
                  <a:cubicBezTo>
                    <a:pt x="2853574" y="1033926"/>
                    <a:pt x="2871074" y="1051425"/>
                    <a:pt x="2871074" y="1073013"/>
                  </a:cubicBezTo>
                  <a:cubicBezTo>
                    <a:pt x="2871074" y="1094599"/>
                    <a:pt x="2853574" y="1112099"/>
                    <a:pt x="2831987" y="1112099"/>
                  </a:cubicBezTo>
                  <a:cubicBezTo>
                    <a:pt x="2810400" y="1112099"/>
                    <a:pt x="2792900" y="1094599"/>
                    <a:pt x="2792900" y="1073013"/>
                  </a:cubicBezTo>
                  <a:cubicBezTo>
                    <a:pt x="2792900" y="1051425"/>
                    <a:pt x="2810400" y="1033926"/>
                    <a:pt x="2831987" y="1033926"/>
                  </a:cubicBezTo>
                  <a:close/>
                  <a:moveTo>
                    <a:pt x="2737368" y="1033926"/>
                  </a:moveTo>
                  <a:cubicBezTo>
                    <a:pt x="2758934" y="1033926"/>
                    <a:pt x="2776434" y="1051425"/>
                    <a:pt x="2776434" y="1073013"/>
                  </a:cubicBezTo>
                  <a:cubicBezTo>
                    <a:pt x="2776434" y="1094599"/>
                    <a:pt x="2758934" y="1112099"/>
                    <a:pt x="2737368" y="1112099"/>
                  </a:cubicBezTo>
                  <a:cubicBezTo>
                    <a:pt x="2715775" y="1112099"/>
                    <a:pt x="2698271" y="1094599"/>
                    <a:pt x="2698271" y="1073013"/>
                  </a:cubicBezTo>
                  <a:cubicBezTo>
                    <a:pt x="2698271" y="1051425"/>
                    <a:pt x="2715775" y="1033926"/>
                    <a:pt x="2737368" y="1033926"/>
                  </a:cubicBezTo>
                  <a:close/>
                  <a:moveTo>
                    <a:pt x="2645074" y="1033926"/>
                  </a:moveTo>
                  <a:cubicBezTo>
                    <a:pt x="2666662" y="1033926"/>
                    <a:pt x="2684167" y="1051425"/>
                    <a:pt x="2684167" y="1073013"/>
                  </a:cubicBezTo>
                  <a:cubicBezTo>
                    <a:pt x="2684167" y="1094599"/>
                    <a:pt x="2666662" y="1112099"/>
                    <a:pt x="2645074" y="1112099"/>
                  </a:cubicBezTo>
                  <a:cubicBezTo>
                    <a:pt x="2623489" y="1112099"/>
                    <a:pt x="2605987" y="1094599"/>
                    <a:pt x="2605987" y="1073013"/>
                  </a:cubicBezTo>
                  <a:cubicBezTo>
                    <a:pt x="2605987" y="1051425"/>
                    <a:pt x="2623489" y="1033926"/>
                    <a:pt x="2645074" y="1033926"/>
                  </a:cubicBezTo>
                  <a:close/>
                  <a:moveTo>
                    <a:pt x="2550439" y="1033926"/>
                  </a:moveTo>
                  <a:cubicBezTo>
                    <a:pt x="2572024" y="1033926"/>
                    <a:pt x="2589524" y="1051425"/>
                    <a:pt x="2589524" y="1073013"/>
                  </a:cubicBezTo>
                  <a:cubicBezTo>
                    <a:pt x="2589524" y="1094599"/>
                    <a:pt x="2572024" y="1112099"/>
                    <a:pt x="2550439" y="1112099"/>
                  </a:cubicBezTo>
                  <a:cubicBezTo>
                    <a:pt x="2528852" y="1112099"/>
                    <a:pt x="2511357" y="1094599"/>
                    <a:pt x="2511357" y="1073013"/>
                  </a:cubicBezTo>
                  <a:cubicBezTo>
                    <a:pt x="2511357" y="1051425"/>
                    <a:pt x="2528852" y="1033926"/>
                    <a:pt x="2550439" y="1033926"/>
                  </a:cubicBezTo>
                  <a:close/>
                  <a:moveTo>
                    <a:pt x="2458167" y="1033926"/>
                  </a:moveTo>
                  <a:cubicBezTo>
                    <a:pt x="2479755" y="1033926"/>
                    <a:pt x="2497254" y="1051425"/>
                    <a:pt x="2497254" y="1073013"/>
                  </a:cubicBezTo>
                  <a:cubicBezTo>
                    <a:pt x="2497254" y="1094599"/>
                    <a:pt x="2479755" y="1112099"/>
                    <a:pt x="2458167" y="1112099"/>
                  </a:cubicBezTo>
                  <a:cubicBezTo>
                    <a:pt x="2436589" y="1112099"/>
                    <a:pt x="2419085" y="1094599"/>
                    <a:pt x="2419085" y="1073013"/>
                  </a:cubicBezTo>
                  <a:cubicBezTo>
                    <a:pt x="2419085" y="1051425"/>
                    <a:pt x="2436589" y="1033926"/>
                    <a:pt x="2458167" y="1033926"/>
                  </a:cubicBezTo>
                  <a:close/>
                  <a:moveTo>
                    <a:pt x="2363531" y="1033926"/>
                  </a:moveTo>
                  <a:cubicBezTo>
                    <a:pt x="2385121" y="1033926"/>
                    <a:pt x="2402615" y="1051425"/>
                    <a:pt x="2402615" y="1073013"/>
                  </a:cubicBezTo>
                  <a:cubicBezTo>
                    <a:pt x="2402615" y="1094599"/>
                    <a:pt x="2385121" y="1112099"/>
                    <a:pt x="2363531" y="1112099"/>
                  </a:cubicBezTo>
                  <a:cubicBezTo>
                    <a:pt x="2341947" y="1112099"/>
                    <a:pt x="2324444" y="1094599"/>
                    <a:pt x="2324444" y="1073013"/>
                  </a:cubicBezTo>
                  <a:cubicBezTo>
                    <a:pt x="2324444" y="1051425"/>
                    <a:pt x="2341947" y="1033926"/>
                    <a:pt x="2363531" y="1033926"/>
                  </a:cubicBezTo>
                  <a:close/>
                  <a:moveTo>
                    <a:pt x="1419556" y="1033926"/>
                  </a:moveTo>
                  <a:cubicBezTo>
                    <a:pt x="1441140" y="1033926"/>
                    <a:pt x="1458643" y="1051425"/>
                    <a:pt x="1458643" y="1073013"/>
                  </a:cubicBezTo>
                  <a:cubicBezTo>
                    <a:pt x="1458643" y="1094599"/>
                    <a:pt x="1441140" y="1112099"/>
                    <a:pt x="1419556" y="1112099"/>
                  </a:cubicBezTo>
                  <a:cubicBezTo>
                    <a:pt x="1397963" y="1112099"/>
                    <a:pt x="1380461" y="1094599"/>
                    <a:pt x="1380461" y="1073013"/>
                  </a:cubicBezTo>
                  <a:cubicBezTo>
                    <a:pt x="1380461" y="1051425"/>
                    <a:pt x="1397963" y="1033926"/>
                    <a:pt x="1419556" y="1033926"/>
                  </a:cubicBezTo>
                  <a:close/>
                  <a:moveTo>
                    <a:pt x="1329642" y="1033926"/>
                  </a:moveTo>
                  <a:cubicBezTo>
                    <a:pt x="1351228" y="1033926"/>
                    <a:pt x="1368731" y="1051425"/>
                    <a:pt x="1368731" y="1073013"/>
                  </a:cubicBezTo>
                  <a:cubicBezTo>
                    <a:pt x="1368731" y="1094599"/>
                    <a:pt x="1351228" y="1112099"/>
                    <a:pt x="1329642" y="1112099"/>
                  </a:cubicBezTo>
                  <a:cubicBezTo>
                    <a:pt x="1308059" y="1112099"/>
                    <a:pt x="1290561" y="1094599"/>
                    <a:pt x="1290561" y="1073013"/>
                  </a:cubicBezTo>
                  <a:cubicBezTo>
                    <a:pt x="1290561" y="1051425"/>
                    <a:pt x="1308059" y="1033926"/>
                    <a:pt x="1329642" y="1033926"/>
                  </a:cubicBezTo>
                  <a:close/>
                  <a:moveTo>
                    <a:pt x="1232649" y="1033926"/>
                  </a:moveTo>
                  <a:cubicBezTo>
                    <a:pt x="1254235" y="1033926"/>
                    <a:pt x="1271722" y="1051425"/>
                    <a:pt x="1271722" y="1073013"/>
                  </a:cubicBezTo>
                  <a:cubicBezTo>
                    <a:pt x="1271722" y="1094599"/>
                    <a:pt x="1254235" y="1112099"/>
                    <a:pt x="1232649" y="1112099"/>
                  </a:cubicBezTo>
                  <a:cubicBezTo>
                    <a:pt x="1211058" y="1112099"/>
                    <a:pt x="1193565" y="1094599"/>
                    <a:pt x="1193565" y="1073013"/>
                  </a:cubicBezTo>
                  <a:cubicBezTo>
                    <a:pt x="1193565" y="1051425"/>
                    <a:pt x="1211058" y="1033926"/>
                    <a:pt x="1232649" y="1033926"/>
                  </a:cubicBezTo>
                  <a:close/>
                  <a:moveTo>
                    <a:pt x="1142736" y="1033926"/>
                  </a:moveTo>
                  <a:cubicBezTo>
                    <a:pt x="1164329" y="1033926"/>
                    <a:pt x="1181828" y="1051425"/>
                    <a:pt x="1181828" y="1073013"/>
                  </a:cubicBezTo>
                  <a:cubicBezTo>
                    <a:pt x="1181828" y="1094599"/>
                    <a:pt x="1164329" y="1112099"/>
                    <a:pt x="1142736" y="1112099"/>
                  </a:cubicBezTo>
                  <a:cubicBezTo>
                    <a:pt x="1121143" y="1112099"/>
                    <a:pt x="1103639" y="1094599"/>
                    <a:pt x="1103639" y="1073013"/>
                  </a:cubicBezTo>
                  <a:cubicBezTo>
                    <a:pt x="1103639" y="1051425"/>
                    <a:pt x="1121143" y="1033926"/>
                    <a:pt x="1142736" y="1033926"/>
                  </a:cubicBezTo>
                  <a:close/>
                  <a:moveTo>
                    <a:pt x="1045712" y="1033926"/>
                  </a:moveTo>
                  <a:cubicBezTo>
                    <a:pt x="1067297" y="1033926"/>
                    <a:pt x="1084802" y="1051425"/>
                    <a:pt x="1084802" y="1073013"/>
                  </a:cubicBezTo>
                  <a:cubicBezTo>
                    <a:pt x="1084802" y="1094599"/>
                    <a:pt x="1067297" y="1112099"/>
                    <a:pt x="1045712" y="1112099"/>
                  </a:cubicBezTo>
                  <a:cubicBezTo>
                    <a:pt x="1024128" y="1112099"/>
                    <a:pt x="1006631" y="1094599"/>
                    <a:pt x="1006631" y="1073013"/>
                  </a:cubicBezTo>
                  <a:cubicBezTo>
                    <a:pt x="1006631" y="1051425"/>
                    <a:pt x="1024128" y="1033926"/>
                    <a:pt x="1045712" y="1033926"/>
                  </a:cubicBezTo>
                  <a:close/>
                  <a:moveTo>
                    <a:pt x="951085" y="1033926"/>
                  </a:moveTo>
                  <a:cubicBezTo>
                    <a:pt x="972669" y="1033926"/>
                    <a:pt x="990166" y="1051425"/>
                    <a:pt x="990166" y="1073013"/>
                  </a:cubicBezTo>
                  <a:cubicBezTo>
                    <a:pt x="990166" y="1094599"/>
                    <a:pt x="972669" y="1112099"/>
                    <a:pt x="951085" y="1112099"/>
                  </a:cubicBezTo>
                  <a:cubicBezTo>
                    <a:pt x="929501" y="1112099"/>
                    <a:pt x="912003" y="1094599"/>
                    <a:pt x="912003" y="1073013"/>
                  </a:cubicBezTo>
                  <a:cubicBezTo>
                    <a:pt x="912003" y="1051425"/>
                    <a:pt x="929501" y="1033926"/>
                    <a:pt x="951085" y="1033926"/>
                  </a:cubicBezTo>
                  <a:close/>
                  <a:moveTo>
                    <a:pt x="856458" y="1033926"/>
                  </a:moveTo>
                  <a:cubicBezTo>
                    <a:pt x="878042" y="1033926"/>
                    <a:pt x="895540" y="1051425"/>
                    <a:pt x="895540" y="1073013"/>
                  </a:cubicBezTo>
                  <a:cubicBezTo>
                    <a:pt x="895540" y="1094599"/>
                    <a:pt x="878042" y="1112099"/>
                    <a:pt x="856458" y="1112099"/>
                  </a:cubicBezTo>
                  <a:cubicBezTo>
                    <a:pt x="834874" y="1112099"/>
                    <a:pt x="817376" y="1094599"/>
                    <a:pt x="817376" y="1073013"/>
                  </a:cubicBezTo>
                  <a:cubicBezTo>
                    <a:pt x="817376" y="1051425"/>
                    <a:pt x="834874" y="1033926"/>
                    <a:pt x="856458" y="1033926"/>
                  </a:cubicBezTo>
                  <a:close/>
                  <a:moveTo>
                    <a:pt x="764197" y="1033926"/>
                  </a:moveTo>
                  <a:cubicBezTo>
                    <a:pt x="785781" y="1033926"/>
                    <a:pt x="803279" y="1051425"/>
                    <a:pt x="803279" y="1073013"/>
                  </a:cubicBezTo>
                  <a:cubicBezTo>
                    <a:pt x="803279" y="1094599"/>
                    <a:pt x="785781" y="1112099"/>
                    <a:pt x="764197" y="1112099"/>
                  </a:cubicBezTo>
                  <a:cubicBezTo>
                    <a:pt x="742604" y="1112099"/>
                    <a:pt x="725113" y="1094599"/>
                    <a:pt x="725113" y="1073013"/>
                  </a:cubicBezTo>
                  <a:cubicBezTo>
                    <a:pt x="725113" y="1051425"/>
                    <a:pt x="742604" y="1033926"/>
                    <a:pt x="764197" y="1033926"/>
                  </a:cubicBezTo>
                  <a:close/>
                  <a:moveTo>
                    <a:pt x="669546" y="1033926"/>
                  </a:moveTo>
                  <a:cubicBezTo>
                    <a:pt x="691152" y="1033926"/>
                    <a:pt x="708650" y="1051425"/>
                    <a:pt x="708650" y="1073013"/>
                  </a:cubicBezTo>
                  <a:cubicBezTo>
                    <a:pt x="708650" y="1094599"/>
                    <a:pt x="691152" y="1112099"/>
                    <a:pt x="669546" y="1112099"/>
                  </a:cubicBezTo>
                  <a:cubicBezTo>
                    <a:pt x="647977" y="1112099"/>
                    <a:pt x="630473" y="1094599"/>
                    <a:pt x="630473" y="1073013"/>
                  </a:cubicBezTo>
                  <a:cubicBezTo>
                    <a:pt x="630473" y="1051425"/>
                    <a:pt x="647977" y="1033926"/>
                    <a:pt x="669546" y="1033926"/>
                  </a:cubicBezTo>
                  <a:close/>
                  <a:moveTo>
                    <a:pt x="577271" y="1033926"/>
                  </a:moveTo>
                  <a:cubicBezTo>
                    <a:pt x="598864" y="1033926"/>
                    <a:pt x="616368" y="1051425"/>
                    <a:pt x="616368" y="1073013"/>
                  </a:cubicBezTo>
                  <a:cubicBezTo>
                    <a:pt x="616368" y="1094599"/>
                    <a:pt x="598864" y="1112099"/>
                    <a:pt x="577271" y="1112099"/>
                  </a:cubicBezTo>
                  <a:cubicBezTo>
                    <a:pt x="555678" y="1112099"/>
                    <a:pt x="538174" y="1094599"/>
                    <a:pt x="538174" y="1073013"/>
                  </a:cubicBezTo>
                  <a:cubicBezTo>
                    <a:pt x="538174" y="1051425"/>
                    <a:pt x="555678" y="1033926"/>
                    <a:pt x="577271" y="1033926"/>
                  </a:cubicBezTo>
                  <a:close/>
                  <a:moveTo>
                    <a:pt x="484984" y="1033926"/>
                  </a:moveTo>
                  <a:cubicBezTo>
                    <a:pt x="506570" y="1033926"/>
                    <a:pt x="524069" y="1051425"/>
                    <a:pt x="524069" y="1073013"/>
                  </a:cubicBezTo>
                  <a:cubicBezTo>
                    <a:pt x="524069" y="1094599"/>
                    <a:pt x="506570" y="1112099"/>
                    <a:pt x="484984" y="1112099"/>
                  </a:cubicBezTo>
                  <a:cubicBezTo>
                    <a:pt x="463388" y="1112099"/>
                    <a:pt x="445908" y="1094599"/>
                    <a:pt x="445908" y="1073013"/>
                  </a:cubicBezTo>
                  <a:cubicBezTo>
                    <a:pt x="445908" y="1051425"/>
                    <a:pt x="463388" y="1033926"/>
                    <a:pt x="484984" y="1033926"/>
                  </a:cubicBezTo>
                  <a:close/>
                  <a:moveTo>
                    <a:pt x="390337" y="1033926"/>
                  </a:moveTo>
                  <a:cubicBezTo>
                    <a:pt x="411922" y="1033926"/>
                    <a:pt x="429437" y="1051425"/>
                    <a:pt x="429437" y="1073013"/>
                  </a:cubicBezTo>
                  <a:cubicBezTo>
                    <a:pt x="429437" y="1094599"/>
                    <a:pt x="411922" y="1112099"/>
                    <a:pt x="390337" y="1112099"/>
                  </a:cubicBezTo>
                  <a:cubicBezTo>
                    <a:pt x="368768" y="1112099"/>
                    <a:pt x="351267" y="1094599"/>
                    <a:pt x="351267" y="1073013"/>
                  </a:cubicBezTo>
                  <a:cubicBezTo>
                    <a:pt x="351267" y="1051425"/>
                    <a:pt x="368768" y="1033926"/>
                    <a:pt x="390337" y="1033926"/>
                  </a:cubicBezTo>
                  <a:close/>
                  <a:moveTo>
                    <a:pt x="298068" y="1033926"/>
                  </a:moveTo>
                  <a:cubicBezTo>
                    <a:pt x="319650" y="1033926"/>
                    <a:pt x="337166" y="1051425"/>
                    <a:pt x="337166" y="1073013"/>
                  </a:cubicBezTo>
                  <a:cubicBezTo>
                    <a:pt x="337166" y="1094599"/>
                    <a:pt x="319650" y="1112099"/>
                    <a:pt x="298068" y="1112099"/>
                  </a:cubicBezTo>
                  <a:cubicBezTo>
                    <a:pt x="276478" y="1112099"/>
                    <a:pt x="258978" y="1094599"/>
                    <a:pt x="258978" y="1073013"/>
                  </a:cubicBezTo>
                  <a:cubicBezTo>
                    <a:pt x="258978" y="1051425"/>
                    <a:pt x="276478" y="1033926"/>
                    <a:pt x="298068" y="1033926"/>
                  </a:cubicBezTo>
                  <a:close/>
                  <a:moveTo>
                    <a:pt x="203423" y="1033926"/>
                  </a:moveTo>
                  <a:cubicBezTo>
                    <a:pt x="225013" y="1033926"/>
                    <a:pt x="242512" y="1051425"/>
                    <a:pt x="242512" y="1073013"/>
                  </a:cubicBezTo>
                  <a:cubicBezTo>
                    <a:pt x="242512" y="1094599"/>
                    <a:pt x="225013" y="1112099"/>
                    <a:pt x="203423" y="1112099"/>
                  </a:cubicBezTo>
                  <a:cubicBezTo>
                    <a:pt x="181837" y="1112099"/>
                    <a:pt x="164337" y="1094599"/>
                    <a:pt x="164337" y="1073013"/>
                  </a:cubicBezTo>
                  <a:cubicBezTo>
                    <a:pt x="164337" y="1051425"/>
                    <a:pt x="181837" y="1033926"/>
                    <a:pt x="203423" y="1033926"/>
                  </a:cubicBezTo>
                  <a:close/>
                  <a:moveTo>
                    <a:pt x="111150" y="1033926"/>
                  </a:moveTo>
                  <a:cubicBezTo>
                    <a:pt x="132737" y="1033926"/>
                    <a:pt x="150237" y="1051425"/>
                    <a:pt x="150237" y="1073013"/>
                  </a:cubicBezTo>
                  <a:cubicBezTo>
                    <a:pt x="150237" y="1094599"/>
                    <a:pt x="132737" y="1112099"/>
                    <a:pt x="111150" y="1112099"/>
                  </a:cubicBezTo>
                  <a:cubicBezTo>
                    <a:pt x="89563" y="1112099"/>
                    <a:pt x="72064" y="1094599"/>
                    <a:pt x="72064" y="1073013"/>
                  </a:cubicBezTo>
                  <a:cubicBezTo>
                    <a:pt x="72064" y="1051425"/>
                    <a:pt x="89563" y="1033926"/>
                    <a:pt x="111150" y="1033926"/>
                  </a:cubicBezTo>
                  <a:close/>
                  <a:moveTo>
                    <a:pt x="51905" y="976551"/>
                  </a:moveTo>
                  <a:lnTo>
                    <a:pt x="55600" y="985473"/>
                  </a:lnTo>
                  <a:cubicBezTo>
                    <a:pt x="55600" y="996267"/>
                    <a:pt x="51225" y="1006038"/>
                    <a:pt x="44152" y="1013112"/>
                  </a:cubicBezTo>
                  <a:lnTo>
                    <a:pt x="31864" y="1018202"/>
                  </a:lnTo>
                  <a:lnTo>
                    <a:pt x="31938" y="1017999"/>
                  </a:lnTo>
                  <a:close/>
                  <a:moveTo>
                    <a:pt x="3672511" y="949081"/>
                  </a:moveTo>
                  <a:lnTo>
                    <a:pt x="3703905" y="1014251"/>
                  </a:lnTo>
                  <a:lnTo>
                    <a:pt x="3679017" y="1024560"/>
                  </a:lnTo>
                  <a:cubicBezTo>
                    <a:pt x="3657429" y="1024560"/>
                    <a:pt x="3639929" y="1007060"/>
                    <a:pt x="3639929" y="985473"/>
                  </a:cubicBezTo>
                  <a:cubicBezTo>
                    <a:pt x="3639929" y="974679"/>
                    <a:pt x="3644304" y="964908"/>
                    <a:pt x="3651378" y="957835"/>
                  </a:cubicBezTo>
                  <a:close/>
                  <a:moveTo>
                    <a:pt x="3584377" y="946387"/>
                  </a:moveTo>
                  <a:cubicBezTo>
                    <a:pt x="3605964" y="946387"/>
                    <a:pt x="3623463" y="963886"/>
                    <a:pt x="3623463" y="985473"/>
                  </a:cubicBezTo>
                  <a:cubicBezTo>
                    <a:pt x="3623463" y="1007060"/>
                    <a:pt x="3605964" y="1024560"/>
                    <a:pt x="3584377" y="1024560"/>
                  </a:cubicBezTo>
                  <a:cubicBezTo>
                    <a:pt x="3562789" y="1024560"/>
                    <a:pt x="3545289" y="1007060"/>
                    <a:pt x="3545289" y="985473"/>
                  </a:cubicBezTo>
                  <a:cubicBezTo>
                    <a:pt x="3545289" y="963886"/>
                    <a:pt x="3562789" y="946387"/>
                    <a:pt x="3584377" y="946387"/>
                  </a:cubicBezTo>
                  <a:close/>
                  <a:moveTo>
                    <a:pt x="3489737" y="946387"/>
                  </a:moveTo>
                  <a:cubicBezTo>
                    <a:pt x="3511324" y="946387"/>
                    <a:pt x="3528823" y="963886"/>
                    <a:pt x="3528823" y="985473"/>
                  </a:cubicBezTo>
                  <a:cubicBezTo>
                    <a:pt x="3528823" y="1007060"/>
                    <a:pt x="3511324" y="1024560"/>
                    <a:pt x="3489737" y="1024560"/>
                  </a:cubicBezTo>
                  <a:cubicBezTo>
                    <a:pt x="3468149" y="1024560"/>
                    <a:pt x="3450649" y="1007060"/>
                    <a:pt x="3450649" y="985473"/>
                  </a:cubicBezTo>
                  <a:cubicBezTo>
                    <a:pt x="3450649" y="963886"/>
                    <a:pt x="3468149" y="946387"/>
                    <a:pt x="3489737" y="946387"/>
                  </a:cubicBezTo>
                  <a:close/>
                  <a:moveTo>
                    <a:pt x="3392731" y="946387"/>
                  </a:moveTo>
                  <a:cubicBezTo>
                    <a:pt x="3414319" y="946387"/>
                    <a:pt x="3431819" y="963886"/>
                    <a:pt x="3431819" y="985473"/>
                  </a:cubicBezTo>
                  <a:cubicBezTo>
                    <a:pt x="3431819" y="1007060"/>
                    <a:pt x="3414319" y="1024560"/>
                    <a:pt x="3392731" y="1024560"/>
                  </a:cubicBezTo>
                  <a:cubicBezTo>
                    <a:pt x="3371144" y="1024560"/>
                    <a:pt x="3353644" y="1007060"/>
                    <a:pt x="3353644" y="985473"/>
                  </a:cubicBezTo>
                  <a:cubicBezTo>
                    <a:pt x="3353644" y="963886"/>
                    <a:pt x="3371144" y="946387"/>
                    <a:pt x="3392731" y="946387"/>
                  </a:cubicBezTo>
                  <a:close/>
                  <a:moveTo>
                    <a:pt x="3300455" y="946387"/>
                  </a:moveTo>
                  <a:cubicBezTo>
                    <a:pt x="3322043" y="946387"/>
                    <a:pt x="3339543" y="963886"/>
                    <a:pt x="3339543" y="985473"/>
                  </a:cubicBezTo>
                  <a:cubicBezTo>
                    <a:pt x="3339543" y="1007060"/>
                    <a:pt x="3322043" y="1024560"/>
                    <a:pt x="3300455" y="1024560"/>
                  </a:cubicBezTo>
                  <a:cubicBezTo>
                    <a:pt x="3278868" y="1024560"/>
                    <a:pt x="3261368" y="1007060"/>
                    <a:pt x="3261368" y="985473"/>
                  </a:cubicBezTo>
                  <a:cubicBezTo>
                    <a:pt x="3261368" y="963886"/>
                    <a:pt x="3278868" y="946387"/>
                    <a:pt x="3300455" y="946387"/>
                  </a:cubicBezTo>
                  <a:close/>
                  <a:moveTo>
                    <a:pt x="3205815" y="946387"/>
                  </a:moveTo>
                  <a:cubicBezTo>
                    <a:pt x="3227403" y="946387"/>
                    <a:pt x="3244903" y="963886"/>
                    <a:pt x="3244903" y="985473"/>
                  </a:cubicBezTo>
                  <a:cubicBezTo>
                    <a:pt x="3244903" y="1007060"/>
                    <a:pt x="3227403" y="1024560"/>
                    <a:pt x="3205815" y="1024560"/>
                  </a:cubicBezTo>
                  <a:cubicBezTo>
                    <a:pt x="3184228" y="1024560"/>
                    <a:pt x="3166728" y="1007060"/>
                    <a:pt x="3166728" y="985473"/>
                  </a:cubicBezTo>
                  <a:cubicBezTo>
                    <a:pt x="3166728" y="963886"/>
                    <a:pt x="3184228" y="946387"/>
                    <a:pt x="3205815" y="946387"/>
                  </a:cubicBezTo>
                  <a:close/>
                  <a:moveTo>
                    <a:pt x="3111175" y="946387"/>
                  </a:moveTo>
                  <a:cubicBezTo>
                    <a:pt x="3132763" y="946387"/>
                    <a:pt x="3150263" y="963886"/>
                    <a:pt x="3150263" y="985473"/>
                  </a:cubicBezTo>
                  <a:cubicBezTo>
                    <a:pt x="3150263" y="1007060"/>
                    <a:pt x="3132763" y="1024560"/>
                    <a:pt x="3111175" y="1024560"/>
                  </a:cubicBezTo>
                  <a:cubicBezTo>
                    <a:pt x="3089588" y="1024560"/>
                    <a:pt x="3072088" y="1007060"/>
                    <a:pt x="3072088" y="985473"/>
                  </a:cubicBezTo>
                  <a:cubicBezTo>
                    <a:pt x="3072088" y="963886"/>
                    <a:pt x="3089588" y="946387"/>
                    <a:pt x="3111175" y="946387"/>
                  </a:cubicBezTo>
                  <a:close/>
                  <a:moveTo>
                    <a:pt x="3018902" y="946387"/>
                  </a:moveTo>
                  <a:cubicBezTo>
                    <a:pt x="3040489" y="946387"/>
                    <a:pt x="3057989" y="963886"/>
                    <a:pt x="3057989" y="985473"/>
                  </a:cubicBezTo>
                  <a:cubicBezTo>
                    <a:pt x="3057989" y="1007060"/>
                    <a:pt x="3040489" y="1024560"/>
                    <a:pt x="3018902" y="1024560"/>
                  </a:cubicBezTo>
                  <a:cubicBezTo>
                    <a:pt x="2997315" y="1024560"/>
                    <a:pt x="2979815" y="1007060"/>
                    <a:pt x="2979815" y="985473"/>
                  </a:cubicBezTo>
                  <a:cubicBezTo>
                    <a:pt x="2979815" y="963886"/>
                    <a:pt x="2997315" y="946387"/>
                    <a:pt x="3018902" y="946387"/>
                  </a:cubicBezTo>
                  <a:close/>
                  <a:moveTo>
                    <a:pt x="2737369" y="946387"/>
                  </a:moveTo>
                  <a:cubicBezTo>
                    <a:pt x="2758934" y="946387"/>
                    <a:pt x="2776434" y="963886"/>
                    <a:pt x="2776434" y="985473"/>
                  </a:cubicBezTo>
                  <a:cubicBezTo>
                    <a:pt x="2776434" y="1007060"/>
                    <a:pt x="2758934" y="1024560"/>
                    <a:pt x="2737369" y="1024560"/>
                  </a:cubicBezTo>
                  <a:cubicBezTo>
                    <a:pt x="2715775" y="1024560"/>
                    <a:pt x="2698271" y="1007060"/>
                    <a:pt x="2698271" y="985473"/>
                  </a:cubicBezTo>
                  <a:cubicBezTo>
                    <a:pt x="2698271" y="963886"/>
                    <a:pt x="2715775" y="946387"/>
                    <a:pt x="2737369" y="946387"/>
                  </a:cubicBezTo>
                  <a:close/>
                  <a:moveTo>
                    <a:pt x="2458167" y="946387"/>
                  </a:moveTo>
                  <a:cubicBezTo>
                    <a:pt x="2479755" y="946387"/>
                    <a:pt x="2497255" y="963886"/>
                    <a:pt x="2497255" y="985473"/>
                  </a:cubicBezTo>
                  <a:cubicBezTo>
                    <a:pt x="2497255" y="1007060"/>
                    <a:pt x="2479755" y="1024560"/>
                    <a:pt x="2458167" y="1024560"/>
                  </a:cubicBezTo>
                  <a:cubicBezTo>
                    <a:pt x="2436591" y="1024560"/>
                    <a:pt x="2419086" y="1007060"/>
                    <a:pt x="2419086" y="985473"/>
                  </a:cubicBezTo>
                  <a:cubicBezTo>
                    <a:pt x="2419086" y="963886"/>
                    <a:pt x="2436591" y="946387"/>
                    <a:pt x="2458167" y="946387"/>
                  </a:cubicBezTo>
                  <a:close/>
                  <a:moveTo>
                    <a:pt x="1329646" y="946387"/>
                  </a:moveTo>
                  <a:cubicBezTo>
                    <a:pt x="1351233" y="946387"/>
                    <a:pt x="1368735" y="963886"/>
                    <a:pt x="1368735" y="985473"/>
                  </a:cubicBezTo>
                  <a:cubicBezTo>
                    <a:pt x="1368735" y="1007060"/>
                    <a:pt x="1351233" y="1024560"/>
                    <a:pt x="1329646" y="1024560"/>
                  </a:cubicBezTo>
                  <a:cubicBezTo>
                    <a:pt x="1308064" y="1024560"/>
                    <a:pt x="1290566" y="1007060"/>
                    <a:pt x="1290566" y="985473"/>
                  </a:cubicBezTo>
                  <a:cubicBezTo>
                    <a:pt x="1290566" y="963886"/>
                    <a:pt x="1308064" y="946387"/>
                    <a:pt x="1329646" y="946387"/>
                  </a:cubicBezTo>
                  <a:close/>
                  <a:moveTo>
                    <a:pt x="1232653" y="946387"/>
                  </a:moveTo>
                  <a:cubicBezTo>
                    <a:pt x="1254239" y="946387"/>
                    <a:pt x="1271726" y="963886"/>
                    <a:pt x="1271726" y="985473"/>
                  </a:cubicBezTo>
                  <a:cubicBezTo>
                    <a:pt x="1271726" y="1007060"/>
                    <a:pt x="1254239" y="1024560"/>
                    <a:pt x="1232653" y="1024560"/>
                  </a:cubicBezTo>
                  <a:cubicBezTo>
                    <a:pt x="1211062" y="1024560"/>
                    <a:pt x="1193568" y="1007060"/>
                    <a:pt x="1193568" y="985473"/>
                  </a:cubicBezTo>
                  <a:cubicBezTo>
                    <a:pt x="1193568" y="963886"/>
                    <a:pt x="1211062" y="946387"/>
                    <a:pt x="1232653" y="946387"/>
                  </a:cubicBezTo>
                  <a:close/>
                  <a:moveTo>
                    <a:pt x="1142740" y="946387"/>
                  </a:moveTo>
                  <a:cubicBezTo>
                    <a:pt x="1164334" y="946387"/>
                    <a:pt x="1181832" y="963886"/>
                    <a:pt x="1181832" y="985473"/>
                  </a:cubicBezTo>
                  <a:cubicBezTo>
                    <a:pt x="1181832" y="1007060"/>
                    <a:pt x="1164334" y="1024560"/>
                    <a:pt x="1142740" y="1024560"/>
                  </a:cubicBezTo>
                  <a:cubicBezTo>
                    <a:pt x="1121148" y="1024560"/>
                    <a:pt x="1103643" y="1007060"/>
                    <a:pt x="1103643" y="985473"/>
                  </a:cubicBezTo>
                  <a:cubicBezTo>
                    <a:pt x="1103643" y="963886"/>
                    <a:pt x="1121148" y="946387"/>
                    <a:pt x="1142740" y="946387"/>
                  </a:cubicBezTo>
                  <a:close/>
                  <a:moveTo>
                    <a:pt x="1045716" y="946387"/>
                  </a:moveTo>
                  <a:cubicBezTo>
                    <a:pt x="1067301" y="946387"/>
                    <a:pt x="1084805" y="963886"/>
                    <a:pt x="1084805" y="985473"/>
                  </a:cubicBezTo>
                  <a:cubicBezTo>
                    <a:pt x="1084805" y="1007060"/>
                    <a:pt x="1067301" y="1024560"/>
                    <a:pt x="1045716" y="1024560"/>
                  </a:cubicBezTo>
                  <a:cubicBezTo>
                    <a:pt x="1024132" y="1024560"/>
                    <a:pt x="1006635" y="1007060"/>
                    <a:pt x="1006635" y="985473"/>
                  </a:cubicBezTo>
                  <a:cubicBezTo>
                    <a:pt x="1006635" y="963886"/>
                    <a:pt x="1024132" y="946387"/>
                    <a:pt x="1045716" y="946387"/>
                  </a:cubicBezTo>
                  <a:close/>
                  <a:moveTo>
                    <a:pt x="764201" y="946387"/>
                  </a:moveTo>
                  <a:cubicBezTo>
                    <a:pt x="785785" y="946387"/>
                    <a:pt x="803284" y="963886"/>
                    <a:pt x="803284" y="985473"/>
                  </a:cubicBezTo>
                  <a:cubicBezTo>
                    <a:pt x="803284" y="1007060"/>
                    <a:pt x="785785" y="1024560"/>
                    <a:pt x="764201" y="1024560"/>
                  </a:cubicBezTo>
                  <a:cubicBezTo>
                    <a:pt x="742608" y="1024560"/>
                    <a:pt x="725120" y="1007060"/>
                    <a:pt x="725120" y="985473"/>
                  </a:cubicBezTo>
                  <a:cubicBezTo>
                    <a:pt x="725120" y="963886"/>
                    <a:pt x="742608" y="946387"/>
                    <a:pt x="764201" y="946387"/>
                  </a:cubicBezTo>
                  <a:close/>
                  <a:moveTo>
                    <a:pt x="669559" y="946387"/>
                  </a:moveTo>
                  <a:cubicBezTo>
                    <a:pt x="691158" y="946387"/>
                    <a:pt x="708656" y="963886"/>
                    <a:pt x="708656" y="985473"/>
                  </a:cubicBezTo>
                  <a:cubicBezTo>
                    <a:pt x="708656" y="1007060"/>
                    <a:pt x="691158" y="1024560"/>
                    <a:pt x="669559" y="1024560"/>
                  </a:cubicBezTo>
                  <a:cubicBezTo>
                    <a:pt x="647983" y="1024560"/>
                    <a:pt x="630479" y="1007060"/>
                    <a:pt x="630479" y="985473"/>
                  </a:cubicBezTo>
                  <a:cubicBezTo>
                    <a:pt x="630479" y="963886"/>
                    <a:pt x="647983" y="946387"/>
                    <a:pt x="669559" y="946387"/>
                  </a:cubicBezTo>
                  <a:close/>
                  <a:moveTo>
                    <a:pt x="577276" y="946387"/>
                  </a:moveTo>
                  <a:cubicBezTo>
                    <a:pt x="598870" y="946387"/>
                    <a:pt x="616374" y="963886"/>
                    <a:pt x="616374" y="985473"/>
                  </a:cubicBezTo>
                  <a:cubicBezTo>
                    <a:pt x="616374" y="1007060"/>
                    <a:pt x="598870" y="1024560"/>
                    <a:pt x="577276" y="1024560"/>
                  </a:cubicBezTo>
                  <a:cubicBezTo>
                    <a:pt x="555683" y="1024560"/>
                    <a:pt x="538178" y="1007060"/>
                    <a:pt x="538178" y="985473"/>
                  </a:cubicBezTo>
                  <a:cubicBezTo>
                    <a:pt x="538178" y="963886"/>
                    <a:pt x="555683" y="946387"/>
                    <a:pt x="577276" y="946387"/>
                  </a:cubicBezTo>
                  <a:close/>
                  <a:moveTo>
                    <a:pt x="484989" y="946387"/>
                  </a:moveTo>
                  <a:cubicBezTo>
                    <a:pt x="506576" y="946387"/>
                    <a:pt x="524074" y="963886"/>
                    <a:pt x="524074" y="985473"/>
                  </a:cubicBezTo>
                  <a:cubicBezTo>
                    <a:pt x="524074" y="1007060"/>
                    <a:pt x="506576" y="1024560"/>
                    <a:pt x="484989" y="1024560"/>
                  </a:cubicBezTo>
                  <a:cubicBezTo>
                    <a:pt x="463391" y="1024560"/>
                    <a:pt x="445913" y="1007060"/>
                    <a:pt x="445913" y="985473"/>
                  </a:cubicBezTo>
                  <a:cubicBezTo>
                    <a:pt x="445913" y="963886"/>
                    <a:pt x="463391" y="946387"/>
                    <a:pt x="484989" y="946387"/>
                  </a:cubicBezTo>
                  <a:close/>
                  <a:moveTo>
                    <a:pt x="390337" y="946387"/>
                  </a:moveTo>
                  <a:cubicBezTo>
                    <a:pt x="411934" y="946387"/>
                    <a:pt x="429441" y="963886"/>
                    <a:pt x="429441" y="985473"/>
                  </a:cubicBezTo>
                  <a:cubicBezTo>
                    <a:pt x="429441" y="1007060"/>
                    <a:pt x="411934" y="1024560"/>
                    <a:pt x="390337" y="1024560"/>
                  </a:cubicBezTo>
                  <a:cubicBezTo>
                    <a:pt x="368774" y="1024560"/>
                    <a:pt x="351272" y="1007060"/>
                    <a:pt x="351272" y="985473"/>
                  </a:cubicBezTo>
                  <a:cubicBezTo>
                    <a:pt x="351272" y="963886"/>
                    <a:pt x="368774" y="946387"/>
                    <a:pt x="390337" y="946387"/>
                  </a:cubicBezTo>
                  <a:close/>
                  <a:moveTo>
                    <a:pt x="298073" y="946387"/>
                  </a:moveTo>
                  <a:cubicBezTo>
                    <a:pt x="319653" y="946387"/>
                    <a:pt x="337170" y="963886"/>
                    <a:pt x="337170" y="985473"/>
                  </a:cubicBezTo>
                  <a:cubicBezTo>
                    <a:pt x="337170" y="1007060"/>
                    <a:pt x="319653" y="1024560"/>
                    <a:pt x="298073" y="1024560"/>
                  </a:cubicBezTo>
                  <a:cubicBezTo>
                    <a:pt x="276482" y="1024560"/>
                    <a:pt x="258982" y="1007060"/>
                    <a:pt x="258982" y="985473"/>
                  </a:cubicBezTo>
                  <a:cubicBezTo>
                    <a:pt x="258982" y="963886"/>
                    <a:pt x="276482" y="946387"/>
                    <a:pt x="298073" y="946387"/>
                  </a:cubicBezTo>
                  <a:close/>
                  <a:moveTo>
                    <a:pt x="203426" y="946387"/>
                  </a:moveTo>
                  <a:cubicBezTo>
                    <a:pt x="225017" y="946387"/>
                    <a:pt x="242516" y="963886"/>
                    <a:pt x="242516" y="985473"/>
                  </a:cubicBezTo>
                  <a:cubicBezTo>
                    <a:pt x="242516" y="1007060"/>
                    <a:pt x="225017" y="1024560"/>
                    <a:pt x="203426" y="1024560"/>
                  </a:cubicBezTo>
                  <a:cubicBezTo>
                    <a:pt x="181841" y="1024560"/>
                    <a:pt x="164342" y="1007060"/>
                    <a:pt x="164342" y="985473"/>
                  </a:cubicBezTo>
                  <a:cubicBezTo>
                    <a:pt x="164342" y="963886"/>
                    <a:pt x="181841" y="946387"/>
                    <a:pt x="203426" y="946387"/>
                  </a:cubicBezTo>
                  <a:close/>
                  <a:moveTo>
                    <a:pt x="111154" y="946387"/>
                  </a:moveTo>
                  <a:cubicBezTo>
                    <a:pt x="132741" y="946387"/>
                    <a:pt x="150240" y="963886"/>
                    <a:pt x="150240" y="985473"/>
                  </a:cubicBezTo>
                  <a:cubicBezTo>
                    <a:pt x="150240" y="1007060"/>
                    <a:pt x="132741" y="1024560"/>
                    <a:pt x="111154" y="1024560"/>
                  </a:cubicBezTo>
                  <a:cubicBezTo>
                    <a:pt x="89567" y="1024560"/>
                    <a:pt x="72068" y="1007060"/>
                    <a:pt x="72068" y="985473"/>
                  </a:cubicBezTo>
                  <a:cubicBezTo>
                    <a:pt x="72068" y="963886"/>
                    <a:pt x="89567" y="946387"/>
                    <a:pt x="111154" y="946387"/>
                  </a:cubicBezTo>
                  <a:close/>
                  <a:moveTo>
                    <a:pt x="3644655" y="891256"/>
                  </a:moveTo>
                  <a:lnTo>
                    <a:pt x="3666478" y="936557"/>
                  </a:lnTo>
                  <a:lnTo>
                    <a:pt x="3651378" y="930303"/>
                  </a:lnTo>
                  <a:cubicBezTo>
                    <a:pt x="3644304" y="923230"/>
                    <a:pt x="3639929" y="913458"/>
                    <a:pt x="3639929" y="902664"/>
                  </a:cubicBezTo>
                  <a:close/>
                  <a:moveTo>
                    <a:pt x="3584377" y="863578"/>
                  </a:moveTo>
                  <a:cubicBezTo>
                    <a:pt x="3605964" y="863578"/>
                    <a:pt x="3623463" y="881078"/>
                    <a:pt x="3623463" y="902664"/>
                  </a:cubicBezTo>
                  <a:cubicBezTo>
                    <a:pt x="3623463" y="924251"/>
                    <a:pt x="3605964" y="941751"/>
                    <a:pt x="3584377" y="941751"/>
                  </a:cubicBezTo>
                  <a:cubicBezTo>
                    <a:pt x="3562789" y="941751"/>
                    <a:pt x="3545289" y="924251"/>
                    <a:pt x="3545289" y="902664"/>
                  </a:cubicBezTo>
                  <a:cubicBezTo>
                    <a:pt x="3545289" y="881078"/>
                    <a:pt x="3562789" y="863578"/>
                    <a:pt x="3584377" y="863578"/>
                  </a:cubicBezTo>
                  <a:close/>
                  <a:moveTo>
                    <a:pt x="3489737" y="863578"/>
                  </a:moveTo>
                  <a:cubicBezTo>
                    <a:pt x="3511324" y="863578"/>
                    <a:pt x="3528823" y="881078"/>
                    <a:pt x="3528823" y="902664"/>
                  </a:cubicBezTo>
                  <a:cubicBezTo>
                    <a:pt x="3528823" y="924251"/>
                    <a:pt x="3511324" y="941751"/>
                    <a:pt x="3489737" y="941751"/>
                  </a:cubicBezTo>
                  <a:cubicBezTo>
                    <a:pt x="3468149" y="941751"/>
                    <a:pt x="3450649" y="924251"/>
                    <a:pt x="3450649" y="902664"/>
                  </a:cubicBezTo>
                  <a:cubicBezTo>
                    <a:pt x="3450649" y="881078"/>
                    <a:pt x="3468149" y="863578"/>
                    <a:pt x="3489737" y="863578"/>
                  </a:cubicBezTo>
                  <a:close/>
                  <a:moveTo>
                    <a:pt x="3392731" y="863578"/>
                  </a:moveTo>
                  <a:cubicBezTo>
                    <a:pt x="3414319" y="863578"/>
                    <a:pt x="3431819" y="881078"/>
                    <a:pt x="3431819" y="902664"/>
                  </a:cubicBezTo>
                  <a:cubicBezTo>
                    <a:pt x="3431819" y="924251"/>
                    <a:pt x="3414319" y="941751"/>
                    <a:pt x="3392731" y="941751"/>
                  </a:cubicBezTo>
                  <a:cubicBezTo>
                    <a:pt x="3371144" y="941751"/>
                    <a:pt x="3353644" y="924251"/>
                    <a:pt x="3353644" y="902664"/>
                  </a:cubicBezTo>
                  <a:cubicBezTo>
                    <a:pt x="3353644" y="881078"/>
                    <a:pt x="3371144" y="863578"/>
                    <a:pt x="3392731" y="863578"/>
                  </a:cubicBezTo>
                  <a:close/>
                  <a:moveTo>
                    <a:pt x="3300455" y="863578"/>
                  </a:moveTo>
                  <a:cubicBezTo>
                    <a:pt x="3322043" y="863578"/>
                    <a:pt x="3339543" y="881078"/>
                    <a:pt x="3339543" y="902664"/>
                  </a:cubicBezTo>
                  <a:cubicBezTo>
                    <a:pt x="3339543" y="924251"/>
                    <a:pt x="3322043" y="941751"/>
                    <a:pt x="3300455" y="941751"/>
                  </a:cubicBezTo>
                  <a:cubicBezTo>
                    <a:pt x="3278868" y="941751"/>
                    <a:pt x="3261368" y="924251"/>
                    <a:pt x="3261368" y="902664"/>
                  </a:cubicBezTo>
                  <a:cubicBezTo>
                    <a:pt x="3261368" y="881078"/>
                    <a:pt x="3278868" y="863578"/>
                    <a:pt x="3300455" y="863578"/>
                  </a:cubicBezTo>
                  <a:close/>
                  <a:moveTo>
                    <a:pt x="3205815" y="863578"/>
                  </a:moveTo>
                  <a:cubicBezTo>
                    <a:pt x="3227403" y="863578"/>
                    <a:pt x="3244903" y="881078"/>
                    <a:pt x="3244903" y="902664"/>
                  </a:cubicBezTo>
                  <a:cubicBezTo>
                    <a:pt x="3244903" y="924251"/>
                    <a:pt x="3227403" y="941751"/>
                    <a:pt x="3205815" y="941751"/>
                  </a:cubicBezTo>
                  <a:cubicBezTo>
                    <a:pt x="3184228" y="941751"/>
                    <a:pt x="3166728" y="924251"/>
                    <a:pt x="3166728" y="902664"/>
                  </a:cubicBezTo>
                  <a:cubicBezTo>
                    <a:pt x="3166728" y="881078"/>
                    <a:pt x="3184228" y="863578"/>
                    <a:pt x="3205815" y="863578"/>
                  </a:cubicBezTo>
                  <a:close/>
                  <a:moveTo>
                    <a:pt x="3111175" y="863578"/>
                  </a:moveTo>
                  <a:cubicBezTo>
                    <a:pt x="3132763" y="863578"/>
                    <a:pt x="3150263" y="881078"/>
                    <a:pt x="3150263" y="902664"/>
                  </a:cubicBezTo>
                  <a:cubicBezTo>
                    <a:pt x="3150263" y="924251"/>
                    <a:pt x="3132763" y="941751"/>
                    <a:pt x="3111175" y="941751"/>
                  </a:cubicBezTo>
                  <a:cubicBezTo>
                    <a:pt x="3089588" y="941751"/>
                    <a:pt x="3072088" y="924251"/>
                    <a:pt x="3072088" y="902664"/>
                  </a:cubicBezTo>
                  <a:cubicBezTo>
                    <a:pt x="3072088" y="881078"/>
                    <a:pt x="3089588" y="863578"/>
                    <a:pt x="3111175" y="863578"/>
                  </a:cubicBezTo>
                  <a:close/>
                  <a:moveTo>
                    <a:pt x="3018902" y="863578"/>
                  </a:moveTo>
                  <a:cubicBezTo>
                    <a:pt x="3040489" y="863578"/>
                    <a:pt x="3057989" y="881078"/>
                    <a:pt x="3057989" y="902664"/>
                  </a:cubicBezTo>
                  <a:cubicBezTo>
                    <a:pt x="3057989" y="924251"/>
                    <a:pt x="3040489" y="941751"/>
                    <a:pt x="3018902" y="941751"/>
                  </a:cubicBezTo>
                  <a:cubicBezTo>
                    <a:pt x="2997315" y="941751"/>
                    <a:pt x="2979815" y="924251"/>
                    <a:pt x="2979815" y="902664"/>
                  </a:cubicBezTo>
                  <a:cubicBezTo>
                    <a:pt x="2979815" y="881078"/>
                    <a:pt x="2997315" y="863578"/>
                    <a:pt x="3018902" y="863578"/>
                  </a:cubicBezTo>
                  <a:close/>
                  <a:moveTo>
                    <a:pt x="2831987" y="863578"/>
                  </a:moveTo>
                  <a:cubicBezTo>
                    <a:pt x="2853574" y="863578"/>
                    <a:pt x="2871074" y="881078"/>
                    <a:pt x="2871074" y="902664"/>
                  </a:cubicBezTo>
                  <a:cubicBezTo>
                    <a:pt x="2871074" y="924251"/>
                    <a:pt x="2853574" y="941751"/>
                    <a:pt x="2831987" y="941751"/>
                  </a:cubicBezTo>
                  <a:cubicBezTo>
                    <a:pt x="2810400" y="941751"/>
                    <a:pt x="2792900" y="924251"/>
                    <a:pt x="2792900" y="902664"/>
                  </a:cubicBezTo>
                  <a:cubicBezTo>
                    <a:pt x="2792900" y="881078"/>
                    <a:pt x="2810400" y="863578"/>
                    <a:pt x="2831987" y="863578"/>
                  </a:cubicBezTo>
                  <a:close/>
                  <a:moveTo>
                    <a:pt x="2737371" y="863578"/>
                  </a:moveTo>
                  <a:cubicBezTo>
                    <a:pt x="2758934" y="863578"/>
                    <a:pt x="2776434" y="881078"/>
                    <a:pt x="2776434" y="902664"/>
                  </a:cubicBezTo>
                  <a:cubicBezTo>
                    <a:pt x="2776434" y="924251"/>
                    <a:pt x="2758934" y="941751"/>
                    <a:pt x="2737371" y="941751"/>
                  </a:cubicBezTo>
                  <a:cubicBezTo>
                    <a:pt x="2715777" y="941751"/>
                    <a:pt x="2698272" y="924251"/>
                    <a:pt x="2698272" y="902664"/>
                  </a:cubicBezTo>
                  <a:cubicBezTo>
                    <a:pt x="2698272" y="881078"/>
                    <a:pt x="2715777" y="863578"/>
                    <a:pt x="2737371" y="863578"/>
                  </a:cubicBezTo>
                  <a:close/>
                  <a:moveTo>
                    <a:pt x="2645074" y="863578"/>
                  </a:moveTo>
                  <a:cubicBezTo>
                    <a:pt x="2666662" y="863578"/>
                    <a:pt x="2684168" y="881078"/>
                    <a:pt x="2684168" y="902664"/>
                  </a:cubicBezTo>
                  <a:cubicBezTo>
                    <a:pt x="2684168" y="924251"/>
                    <a:pt x="2666662" y="941751"/>
                    <a:pt x="2645074" y="941751"/>
                  </a:cubicBezTo>
                  <a:cubicBezTo>
                    <a:pt x="2623489" y="941751"/>
                    <a:pt x="2605987" y="924251"/>
                    <a:pt x="2605987" y="902664"/>
                  </a:cubicBezTo>
                  <a:cubicBezTo>
                    <a:pt x="2605987" y="881078"/>
                    <a:pt x="2623489" y="863578"/>
                    <a:pt x="2645074" y="863578"/>
                  </a:cubicBezTo>
                  <a:close/>
                  <a:moveTo>
                    <a:pt x="2458167" y="863577"/>
                  </a:moveTo>
                  <a:cubicBezTo>
                    <a:pt x="2479755" y="863577"/>
                    <a:pt x="2497256" y="881077"/>
                    <a:pt x="2497256" y="902664"/>
                  </a:cubicBezTo>
                  <a:cubicBezTo>
                    <a:pt x="2497256" y="924250"/>
                    <a:pt x="2479755" y="941750"/>
                    <a:pt x="2458167" y="941750"/>
                  </a:cubicBezTo>
                  <a:cubicBezTo>
                    <a:pt x="2436591" y="941750"/>
                    <a:pt x="2419089" y="924250"/>
                    <a:pt x="2419089" y="902664"/>
                  </a:cubicBezTo>
                  <a:cubicBezTo>
                    <a:pt x="2419089" y="881077"/>
                    <a:pt x="2436591" y="863577"/>
                    <a:pt x="2458167" y="863577"/>
                  </a:cubicBezTo>
                  <a:close/>
                  <a:moveTo>
                    <a:pt x="1232658" y="863577"/>
                  </a:moveTo>
                  <a:cubicBezTo>
                    <a:pt x="1254244" y="863577"/>
                    <a:pt x="1271731" y="881077"/>
                    <a:pt x="1271731" y="902664"/>
                  </a:cubicBezTo>
                  <a:cubicBezTo>
                    <a:pt x="1271731" y="924250"/>
                    <a:pt x="1254244" y="941750"/>
                    <a:pt x="1232658" y="941750"/>
                  </a:cubicBezTo>
                  <a:cubicBezTo>
                    <a:pt x="1211065" y="941750"/>
                    <a:pt x="1193572" y="924250"/>
                    <a:pt x="1193572" y="902664"/>
                  </a:cubicBezTo>
                  <a:cubicBezTo>
                    <a:pt x="1193572" y="881077"/>
                    <a:pt x="1211065" y="863577"/>
                    <a:pt x="1232658" y="863577"/>
                  </a:cubicBezTo>
                  <a:close/>
                  <a:moveTo>
                    <a:pt x="1142744" y="863577"/>
                  </a:moveTo>
                  <a:cubicBezTo>
                    <a:pt x="1164338" y="863577"/>
                    <a:pt x="1181836" y="881077"/>
                    <a:pt x="1181836" y="902664"/>
                  </a:cubicBezTo>
                  <a:cubicBezTo>
                    <a:pt x="1181836" y="924250"/>
                    <a:pt x="1164338" y="941750"/>
                    <a:pt x="1142744" y="941750"/>
                  </a:cubicBezTo>
                  <a:cubicBezTo>
                    <a:pt x="1121151" y="941750"/>
                    <a:pt x="1103646" y="924250"/>
                    <a:pt x="1103646" y="902664"/>
                  </a:cubicBezTo>
                  <a:cubicBezTo>
                    <a:pt x="1103646" y="881077"/>
                    <a:pt x="1121151" y="863577"/>
                    <a:pt x="1142744" y="863577"/>
                  </a:cubicBezTo>
                  <a:close/>
                  <a:moveTo>
                    <a:pt x="1045719" y="863577"/>
                  </a:moveTo>
                  <a:cubicBezTo>
                    <a:pt x="1067303" y="863577"/>
                    <a:pt x="1084808" y="881077"/>
                    <a:pt x="1084808" y="902664"/>
                  </a:cubicBezTo>
                  <a:cubicBezTo>
                    <a:pt x="1084808" y="924250"/>
                    <a:pt x="1067303" y="941750"/>
                    <a:pt x="1045719" y="941750"/>
                  </a:cubicBezTo>
                  <a:cubicBezTo>
                    <a:pt x="1024135" y="941750"/>
                    <a:pt x="1006638" y="924250"/>
                    <a:pt x="1006638" y="902664"/>
                  </a:cubicBezTo>
                  <a:cubicBezTo>
                    <a:pt x="1006638" y="881077"/>
                    <a:pt x="1024135" y="863577"/>
                    <a:pt x="1045719" y="863577"/>
                  </a:cubicBezTo>
                  <a:close/>
                  <a:moveTo>
                    <a:pt x="669559" y="863577"/>
                  </a:moveTo>
                  <a:cubicBezTo>
                    <a:pt x="691164" y="863577"/>
                    <a:pt x="708661" y="881077"/>
                    <a:pt x="708661" y="902664"/>
                  </a:cubicBezTo>
                  <a:cubicBezTo>
                    <a:pt x="708661" y="924250"/>
                    <a:pt x="691164" y="941750"/>
                    <a:pt x="669559" y="941750"/>
                  </a:cubicBezTo>
                  <a:cubicBezTo>
                    <a:pt x="647989" y="941750"/>
                    <a:pt x="630484" y="924250"/>
                    <a:pt x="630484" y="902664"/>
                  </a:cubicBezTo>
                  <a:cubicBezTo>
                    <a:pt x="630484" y="881077"/>
                    <a:pt x="647989" y="863577"/>
                    <a:pt x="669559" y="863577"/>
                  </a:cubicBezTo>
                  <a:close/>
                  <a:moveTo>
                    <a:pt x="577280" y="863577"/>
                  </a:moveTo>
                  <a:cubicBezTo>
                    <a:pt x="598874" y="863577"/>
                    <a:pt x="616379" y="881077"/>
                    <a:pt x="616379" y="902664"/>
                  </a:cubicBezTo>
                  <a:cubicBezTo>
                    <a:pt x="616379" y="924250"/>
                    <a:pt x="598874" y="941750"/>
                    <a:pt x="577280" y="941750"/>
                  </a:cubicBezTo>
                  <a:cubicBezTo>
                    <a:pt x="555687" y="941750"/>
                    <a:pt x="538181" y="924250"/>
                    <a:pt x="538181" y="902664"/>
                  </a:cubicBezTo>
                  <a:cubicBezTo>
                    <a:pt x="538181" y="881077"/>
                    <a:pt x="555687" y="863577"/>
                    <a:pt x="577280" y="863577"/>
                  </a:cubicBezTo>
                  <a:close/>
                  <a:moveTo>
                    <a:pt x="484994" y="863577"/>
                  </a:moveTo>
                  <a:cubicBezTo>
                    <a:pt x="506580" y="863577"/>
                    <a:pt x="524078" y="881077"/>
                    <a:pt x="524078" y="902664"/>
                  </a:cubicBezTo>
                  <a:cubicBezTo>
                    <a:pt x="524078" y="924250"/>
                    <a:pt x="506580" y="941750"/>
                    <a:pt x="484994" y="941750"/>
                  </a:cubicBezTo>
                  <a:cubicBezTo>
                    <a:pt x="463395" y="941750"/>
                    <a:pt x="445922" y="924250"/>
                    <a:pt x="445922" y="902664"/>
                  </a:cubicBezTo>
                  <a:cubicBezTo>
                    <a:pt x="445922" y="881077"/>
                    <a:pt x="463395" y="863577"/>
                    <a:pt x="484994" y="863577"/>
                  </a:cubicBezTo>
                  <a:close/>
                  <a:moveTo>
                    <a:pt x="390347" y="863577"/>
                  </a:moveTo>
                  <a:cubicBezTo>
                    <a:pt x="411934" y="863577"/>
                    <a:pt x="429445" y="881077"/>
                    <a:pt x="429445" y="902664"/>
                  </a:cubicBezTo>
                  <a:cubicBezTo>
                    <a:pt x="429445" y="924250"/>
                    <a:pt x="411934" y="941750"/>
                    <a:pt x="390347" y="941750"/>
                  </a:cubicBezTo>
                  <a:cubicBezTo>
                    <a:pt x="368777" y="941750"/>
                    <a:pt x="351276" y="924250"/>
                    <a:pt x="351276" y="902664"/>
                  </a:cubicBezTo>
                  <a:cubicBezTo>
                    <a:pt x="351276" y="881077"/>
                    <a:pt x="368777" y="863577"/>
                    <a:pt x="390347" y="863577"/>
                  </a:cubicBezTo>
                  <a:close/>
                  <a:moveTo>
                    <a:pt x="298076" y="863577"/>
                  </a:moveTo>
                  <a:cubicBezTo>
                    <a:pt x="319657" y="863577"/>
                    <a:pt x="337175" y="881077"/>
                    <a:pt x="337175" y="902664"/>
                  </a:cubicBezTo>
                  <a:cubicBezTo>
                    <a:pt x="337175" y="924250"/>
                    <a:pt x="319657" y="941750"/>
                    <a:pt x="298076" y="941750"/>
                  </a:cubicBezTo>
                  <a:cubicBezTo>
                    <a:pt x="276485" y="941750"/>
                    <a:pt x="258986" y="924250"/>
                    <a:pt x="258986" y="902664"/>
                  </a:cubicBezTo>
                  <a:cubicBezTo>
                    <a:pt x="258986" y="881077"/>
                    <a:pt x="276485" y="863577"/>
                    <a:pt x="298076" y="863577"/>
                  </a:cubicBezTo>
                  <a:close/>
                  <a:moveTo>
                    <a:pt x="203430" y="863577"/>
                  </a:moveTo>
                  <a:cubicBezTo>
                    <a:pt x="225020" y="863577"/>
                    <a:pt x="242520" y="881077"/>
                    <a:pt x="242520" y="902664"/>
                  </a:cubicBezTo>
                  <a:cubicBezTo>
                    <a:pt x="242520" y="924250"/>
                    <a:pt x="225020" y="941750"/>
                    <a:pt x="203430" y="941750"/>
                  </a:cubicBezTo>
                  <a:cubicBezTo>
                    <a:pt x="181845" y="941750"/>
                    <a:pt x="164345" y="924250"/>
                    <a:pt x="164345" y="902664"/>
                  </a:cubicBezTo>
                  <a:cubicBezTo>
                    <a:pt x="164345" y="881077"/>
                    <a:pt x="181845" y="863577"/>
                    <a:pt x="203430" y="863577"/>
                  </a:cubicBezTo>
                  <a:close/>
                  <a:moveTo>
                    <a:pt x="111158" y="863577"/>
                  </a:moveTo>
                  <a:cubicBezTo>
                    <a:pt x="132745" y="863577"/>
                    <a:pt x="150245" y="881077"/>
                    <a:pt x="150245" y="902664"/>
                  </a:cubicBezTo>
                  <a:cubicBezTo>
                    <a:pt x="150245" y="924250"/>
                    <a:pt x="132745" y="941750"/>
                    <a:pt x="111158" y="941750"/>
                  </a:cubicBezTo>
                  <a:cubicBezTo>
                    <a:pt x="100365" y="941750"/>
                    <a:pt x="90593" y="937375"/>
                    <a:pt x="83520" y="930302"/>
                  </a:cubicBezTo>
                  <a:lnTo>
                    <a:pt x="79204" y="919881"/>
                  </a:lnTo>
                  <a:lnTo>
                    <a:pt x="105123" y="866077"/>
                  </a:lnTo>
                  <a:close/>
                  <a:moveTo>
                    <a:pt x="142783" y="799461"/>
                  </a:moveTo>
                  <a:lnTo>
                    <a:pt x="150250" y="817487"/>
                  </a:lnTo>
                  <a:cubicBezTo>
                    <a:pt x="150250" y="839075"/>
                    <a:pt x="132750" y="856575"/>
                    <a:pt x="111162" y="856575"/>
                  </a:cubicBezTo>
                  <a:lnTo>
                    <a:pt x="109944" y="856070"/>
                  </a:lnTo>
                  <a:lnTo>
                    <a:pt x="115886" y="843734"/>
                  </a:lnTo>
                  <a:close/>
                  <a:moveTo>
                    <a:pt x="3582534" y="779163"/>
                  </a:moveTo>
                  <a:lnTo>
                    <a:pt x="3616309" y="834758"/>
                  </a:lnTo>
                  <a:lnTo>
                    <a:pt x="3612015" y="845126"/>
                  </a:lnTo>
                  <a:cubicBezTo>
                    <a:pt x="3604941" y="852200"/>
                    <a:pt x="3595169" y="856575"/>
                    <a:pt x="3584375" y="856575"/>
                  </a:cubicBezTo>
                  <a:cubicBezTo>
                    <a:pt x="3562788" y="856575"/>
                    <a:pt x="3545289" y="839075"/>
                    <a:pt x="3545289" y="817487"/>
                  </a:cubicBezTo>
                  <a:cubicBezTo>
                    <a:pt x="3545289" y="806694"/>
                    <a:pt x="3549664" y="796922"/>
                    <a:pt x="3556737" y="789849"/>
                  </a:cubicBezTo>
                  <a:close/>
                  <a:moveTo>
                    <a:pt x="3489735" y="778400"/>
                  </a:moveTo>
                  <a:cubicBezTo>
                    <a:pt x="3511323" y="778400"/>
                    <a:pt x="3528823" y="795900"/>
                    <a:pt x="3528823" y="817487"/>
                  </a:cubicBezTo>
                  <a:cubicBezTo>
                    <a:pt x="3528823" y="839075"/>
                    <a:pt x="3511323" y="856575"/>
                    <a:pt x="3489735" y="856575"/>
                  </a:cubicBezTo>
                  <a:cubicBezTo>
                    <a:pt x="3468148" y="856575"/>
                    <a:pt x="3450649" y="839075"/>
                    <a:pt x="3450649" y="817487"/>
                  </a:cubicBezTo>
                  <a:cubicBezTo>
                    <a:pt x="3450649" y="795900"/>
                    <a:pt x="3468148" y="778400"/>
                    <a:pt x="3489735" y="778400"/>
                  </a:cubicBezTo>
                  <a:close/>
                  <a:moveTo>
                    <a:pt x="3392730" y="778400"/>
                  </a:moveTo>
                  <a:cubicBezTo>
                    <a:pt x="3414317" y="778400"/>
                    <a:pt x="3431817" y="795900"/>
                    <a:pt x="3431817" y="817487"/>
                  </a:cubicBezTo>
                  <a:cubicBezTo>
                    <a:pt x="3431817" y="839075"/>
                    <a:pt x="3414317" y="856575"/>
                    <a:pt x="3392730" y="856575"/>
                  </a:cubicBezTo>
                  <a:cubicBezTo>
                    <a:pt x="3371143" y="856575"/>
                    <a:pt x="3353643" y="839075"/>
                    <a:pt x="3353643" y="817487"/>
                  </a:cubicBezTo>
                  <a:cubicBezTo>
                    <a:pt x="3353643" y="795900"/>
                    <a:pt x="3371143" y="778400"/>
                    <a:pt x="3392730" y="778400"/>
                  </a:cubicBezTo>
                  <a:close/>
                  <a:moveTo>
                    <a:pt x="3300455" y="778400"/>
                  </a:moveTo>
                  <a:cubicBezTo>
                    <a:pt x="3322043" y="778400"/>
                    <a:pt x="3339543" y="795900"/>
                    <a:pt x="3339543" y="817487"/>
                  </a:cubicBezTo>
                  <a:cubicBezTo>
                    <a:pt x="3339543" y="839075"/>
                    <a:pt x="3322043" y="856575"/>
                    <a:pt x="3300455" y="856575"/>
                  </a:cubicBezTo>
                  <a:cubicBezTo>
                    <a:pt x="3278868" y="856575"/>
                    <a:pt x="3261368" y="839075"/>
                    <a:pt x="3261368" y="817487"/>
                  </a:cubicBezTo>
                  <a:cubicBezTo>
                    <a:pt x="3261368" y="795900"/>
                    <a:pt x="3278868" y="778400"/>
                    <a:pt x="3300455" y="778400"/>
                  </a:cubicBezTo>
                  <a:close/>
                  <a:moveTo>
                    <a:pt x="3205815" y="778400"/>
                  </a:moveTo>
                  <a:cubicBezTo>
                    <a:pt x="3227402" y="778400"/>
                    <a:pt x="3244902" y="795900"/>
                    <a:pt x="3244902" y="817487"/>
                  </a:cubicBezTo>
                  <a:cubicBezTo>
                    <a:pt x="3244902" y="839075"/>
                    <a:pt x="3227402" y="856575"/>
                    <a:pt x="3205815" y="856575"/>
                  </a:cubicBezTo>
                  <a:cubicBezTo>
                    <a:pt x="3184227" y="856575"/>
                    <a:pt x="3166728" y="839075"/>
                    <a:pt x="3166728" y="817487"/>
                  </a:cubicBezTo>
                  <a:cubicBezTo>
                    <a:pt x="3166728" y="795900"/>
                    <a:pt x="3184227" y="778400"/>
                    <a:pt x="3205815" y="778400"/>
                  </a:cubicBezTo>
                  <a:close/>
                  <a:moveTo>
                    <a:pt x="3111175" y="778400"/>
                  </a:moveTo>
                  <a:cubicBezTo>
                    <a:pt x="3132762" y="778400"/>
                    <a:pt x="3150262" y="795900"/>
                    <a:pt x="3150262" y="817487"/>
                  </a:cubicBezTo>
                  <a:cubicBezTo>
                    <a:pt x="3150262" y="839075"/>
                    <a:pt x="3132762" y="856575"/>
                    <a:pt x="3111175" y="856575"/>
                  </a:cubicBezTo>
                  <a:cubicBezTo>
                    <a:pt x="3089588" y="856575"/>
                    <a:pt x="3072088" y="839075"/>
                    <a:pt x="3072088" y="817487"/>
                  </a:cubicBezTo>
                  <a:cubicBezTo>
                    <a:pt x="3072088" y="795900"/>
                    <a:pt x="3089588" y="778400"/>
                    <a:pt x="3111175" y="778400"/>
                  </a:cubicBezTo>
                  <a:close/>
                  <a:moveTo>
                    <a:pt x="3018901" y="778400"/>
                  </a:moveTo>
                  <a:cubicBezTo>
                    <a:pt x="3040488" y="778400"/>
                    <a:pt x="3057988" y="795900"/>
                    <a:pt x="3057988" y="817487"/>
                  </a:cubicBezTo>
                  <a:cubicBezTo>
                    <a:pt x="3057988" y="839075"/>
                    <a:pt x="3040488" y="856575"/>
                    <a:pt x="3018901" y="856575"/>
                  </a:cubicBezTo>
                  <a:cubicBezTo>
                    <a:pt x="2997313" y="856575"/>
                    <a:pt x="2979813" y="839075"/>
                    <a:pt x="2979813" y="817487"/>
                  </a:cubicBezTo>
                  <a:cubicBezTo>
                    <a:pt x="2979813" y="795900"/>
                    <a:pt x="2997313" y="778400"/>
                    <a:pt x="3018901" y="778400"/>
                  </a:cubicBezTo>
                  <a:close/>
                  <a:moveTo>
                    <a:pt x="2831986" y="778400"/>
                  </a:moveTo>
                  <a:cubicBezTo>
                    <a:pt x="2853573" y="778400"/>
                    <a:pt x="2871073" y="795900"/>
                    <a:pt x="2871073" y="817487"/>
                  </a:cubicBezTo>
                  <a:cubicBezTo>
                    <a:pt x="2871073" y="839075"/>
                    <a:pt x="2853573" y="856575"/>
                    <a:pt x="2831986" y="856575"/>
                  </a:cubicBezTo>
                  <a:cubicBezTo>
                    <a:pt x="2810399" y="856575"/>
                    <a:pt x="2792899" y="839075"/>
                    <a:pt x="2792899" y="817487"/>
                  </a:cubicBezTo>
                  <a:cubicBezTo>
                    <a:pt x="2792899" y="795900"/>
                    <a:pt x="2810399" y="778400"/>
                    <a:pt x="2831986" y="778400"/>
                  </a:cubicBezTo>
                  <a:close/>
                  <a:moveTo>
                    <a:pt x="2737371" y="778400"/>
                  </a:moveTo>
                  <a:cubicBezTo>
                    <a:pt x="2758933" y="778400"/>
                    <a:pt x="2776433" y="795900"/>
                    <a:pt x="2776433" y="817487"/>
                  </a:cubicBezTo>
                  <a:cubicBezTo>
                    <a:pt x="2776433" y="839075"/>
                    <a:pt x="2758933" y="856575"/>
                    <a:pt x="2737371" y="856575"/>
                  </a:cubicBezTo>
                  <a:cubicBezTo>
                    <a:pt x="2715777" y="856575"/>
                    <a:pt x="2698271" y="839075"/>
                    <a:pt x="2698271" y="817487"/>
                  </a:cubicBezTo>
                  <a:cubicBezTo>
                    <a:pt x="2698271" y="795900"/>
                    <a:pt x="2715777" y="778400"/>
                    <a:pt x="2737371" y="778400"/>
                  </a:cubicBezTo>
                  <a:close/>
                  <a:moveTo>
                    <a:pt x="2645073" y="778400"/>
                  </a:moveTo>
                  <a:cubicBezTo>
                    <a:pt x="2666662" y="778400"/>
                    <a:pt x="2684167" y="795900"/>
                    <a:pt x="2684167" y="817487"/>
                  </a:cubicBezTo>
                  <a:cubicBezTo>
                    <a:pt x="2684167" y="839075"/>
                    <a:pt x="2666662" y="856575"/>
                    <a:pt x="2645073" y="856575"/>
                  </a:cubicBezTo>
                  <a:cubicBezTo>
                    <a:pt x="2623489" y="856575"/>
                    <a:pt x="2605987" y="839075"/>
                    <a:pt x="2605987" y="817487"/>
                  </a:cubicBezTo>
                  <a:cubicBezTo>
                    <a:pt x="2605987" y="795900"/>
                    <a:pt x="2623489" y="778400"/>
                    <a:pt x="2645073" y="778400"/>
                  </a:cubicBezTo>
                  <a:close/>
                  <a:moveTo>
                    <a:pt x="1703431" y="778400"/>
                  </a:moveTo>
                  <a:cubicBezTo>
                    <a:pt x="1725009" y="778400"/>
                    <a:pt x="1742522" y="795900"/>
                    <a:pt x="1742522" y="817487"/>
                  </a:cubicBezTo>
                  <a:cubicBezTo>
                    <a:pt x="1742522" y="839075"/>
                    <a:pt x="1725009" y="856575"/>
                    <a:pt x="1703431" y="856575"/>
                  </a:cubicBezTo>
                  <a:cubicBezTo>
                    <a:pt x="1681836" y="856575"/>
                    <a:pt x="1664349" y="839075"/>
                    <a:pt x="1664349" y="817487"/>
                  </a:cubicBezTo>
                  <a:cubicBezTo>
                    <a:pt x="1664349" y="795900"/>
                    <a:pt x="1681836" y="778400"/>
                    <a:pt x="1703431" y="778400"/>
                  </a:cubicBezTo>
                  <a:close/>
                  <a:moveTo>
                    <a:pt x="1045724" y="778400"/>
                  </a:moveTo>
                  <a:cubicBezTo>
                    <a:pt x="1067307" y="778400"/>
                    <a:pt x="1084813" y="795900"/>
                    <a:pt x="1084813" y="817487"/>
                  </a:cubicBezTo>
                  <a:cubicBezTo>
                    <a:pt x="1084813" y="839075"/>
                    <a:pt x="1067307" y="856575"/>
                    <a:pt x="1045724" y="856575"/>
                  </a:cubicBezTo>
                  <a:cubicBezTo>
                    <a:pt x="1024139" y="856575"/>
                    <a:pt x="1006642" y="839075"/>
                    <a:pt x="1006642" y="817487"/>
                  </a:cubicBezTo>
                  <a:cubicBezTo>
                    <a:pt x="1006642" y="795900"/>
                    <a:pt x="1024139" y="778400"/>
                    <a:pt x="1045724" y="778400"/>
                  </a:cubicBezTo>
                  <a:close/>
                  <a:moveTo>
                    <a:pt x="669571" y="778400"/>
                  </a:moveTo>
                  <a:cubicBezTo>
                    <a:pt x="691172" y="778400"/>
                    <a:pt x="708668" y="795900"/>
                    <a:pt x="708668" y="817487"/>
                  </a:cubicBezTo>
                  <a:cubicBezTo>
                    <a:pt x="708668" y="839075"/>
                    <a:pt x="691172" y="856575"/>
                    <a:pt x="669571" y="856575"/>
                  </a:cubicBezTo>
                  <a:cubicBezTo>
                    <a:pt x="647995" y="856575"/>
                    <a:pt x="630491" y="839075"/>
                    <a:pt x="630491" y="817487"/>
                  </a:cubicBezTo>
                  <a:cubicBezTo>
                    <a:pt x="630491" y="795900"/>
                    <a:pt x="647995" y="778400"/>
                    <a:pt x="669571" y="778400"/>
                  </a:cubicBezTo>
                  <a:close/>
                  <a:moveTo>
                    <a:pt x="577286" y="778400"/>
                  </a:moveTo>
                  <a:cubicBezTo>
                    <a:pt x="598880" y="778400"/>
                    <a:pt x="616386" y="795900"/>
                    <a:pt x="616386" y="817487"/>
                  </a:cubicBezTo>
                  <a:cubicBezTo>
                    <a:pt x="616386" y="839075"/>
                    <a:pt x="598880" y="856575"/>
                    <a:pt x="577286" y="856575"/>
                  </a:cubicBezTo>
                  <a:cubicBezTo>
                    <a:pt x="555692" y="856575"/>
                    <a:pt x="538187" y="839075"/>
                    <a:pt x="538187" y="817487"/>
                  </a:cubicBezTo>
                  <a:cubicBezTo>
                    <a:pt x="538187" y="795900"/>
                    <a:pt x="555692" y="778400"/>
                    <a:pt x="577286" y="778400"/>
                  </a:cubicBezTo>
                  <a:close/>
                  <a:moveTo>
                    <a:pt x="484999" y="778400"/>
                  </a:moveTo>
                  <a:cubicBezTo>
                    <a:pt x="506585" y="778400"/>
                    <a:pt x="524083" y="795900"/>
                    <a:pt x="524083" y="817487"/>
                  </a:cubicBezTo>
                  <a:cubicBezTo>
                    <a:pt x="524083" y="839075"/>
                    <a:pt x="506585" y="856575"/>
                    <a:pt x="484999" y="856575"/>
                  </a:cubicBezTo>
                  <a:cubicBezTo>
                    <a:pt x="463402" y="856575"/>
                    <a:pt x="445926" y="839075"/>
                    <a:pt x="445926" y="817487"/>
                  </a:cubicBezTo>
                  <a:cubicBezTo>
                    <a:pt x="445926" y="795900"/>
                    <a:pt x="463402" y="778400"/>
                    <a:pt x="484999" y="778400"/>
                  </a:cubicBezTo>
                  <a:close/>
                  <a:moveTo>
                    <a:pt x="390347" y="778400"/>
                  </a:moveTo>
                  <a:cubicBezTo>
                    <a:pt x="411934" y="778400"/>
                    <a:pt x="429451" y="795900"/>
                    <a:pt x="429451" y="817487"/>
                  </a:cubicBezTo>
                  <a:cubicBezTo>
                    <a:pt x="429451" y="839075"/>
                    <a:pt x="411934" y="856575"/>
                    <a:pt x="390347" y="856575"/>
                  </a:cubicBezTo>
                  <a:cubicBezTo>
                    <a:pt x="368783" y="856575"/>
                    <a:pt x="351281" y="839075"/>
                    <a:pt x="351281" y="817487"/>
                  </a:cubicBezTo>
                  <a:cubicBezTo>
                    <a:pt x="351281" y="795900"/>
                    <a:pt x="368783" y="778400"/>
                    <a:pt x="390347" y="778400"/>
                  </a:cubicBezTo>
                  <a:close/>
                  <a:moveTo>
                    <a:pt x="298081" y="778400"/>
                  </a:moveTo>
                  <a:cubicBezTo>
                    <a:pt x="319662" y="778400"/>
                    <a:pt x="337179" y="795900"/>
                    <a:pt x="337179" y="817487"/>
                  </a:cubicBezTo>
                  <a:cubicBezTo>
                    <a:pt x="337179" y="839075"/>
                    <a:pt x="319662" y="856575"/>
                    <a:pt x="298081" y="856575"/>
                  </a:cubicBezTo>
                  <a:cubicBezTo>
                    <a:pt x="276488" y="856575"/>
                    <a:pt x="258991" y="839075"/>
                    <a:pt x="258991" y="817487"/>
                  </a:cubicBezTo>
                  <a:cubicBezTo>
                    <a:pt x="258991" y="795900"/>
                    <a:pt x="276488" y="778400"/>
                    <a:pt x="298081" y="778400"/>
                  </a:cubicBezTo>
                  <a:close/>
                  <a:moveTo>
                    <a:pt x="203435" y="778400"/>
                  </a:moveTo>
                  <a:cubicBezTo>
                    <a:pt x="225025" y="778400"/>
                    <a:pt x="242524" y="795900"/>
                    <a:pt x="242524" y="817487"/>
                  </a:cubicBezTo>
                  <a:cubicBezTo>
                    <a:pt x="242524" y="839075"/>
                    <a:pt x="225025" y="856575"/>
                    <a:pt x="203435" y="856575"/>
                  </a:cubicBezTo>
                  <a:cubicBezTo>
                    <a:pt x="181849" y="856575"/>
                    <a:pt x="164349" y="839075"/>
                    <a:pt x="164349" y="817487"/>
                  </a:cubicBezTo>
                  <a:cubicBezTo>
                    <a:pt x="164349" y="795900"/>
                    <a:pt x="181849" y="778400"/>
                    <a:pt x="203435" y="778400"/>
                  </a:cubicBezTo>
                  <a:close/>
                  <a:moveTo>
                    <a:pt x="3548266" y="722756"/>
                  </a:moveTo>
                  <a:lnTo>
                    <a:pt x="3573690" y="764605"/>
                  </a:lnTo>
                  <a:lnTo>
                    <a:pt x="3556737" y="757582"/>
                  </a:lnTo>
                  <a:cubicBezTo>
                    <a:pt x="3549664" y="750509"/>
                    <a:pt x="3545289" y="740737"/>
                    <a:pt x="3545289" y="729943"/>
                  </a:cubicBezTo>
                  <a:close/>
                  <a:moveTo>
                    <a:pt x="207691" y="692618"/>
                  </a:moveTo>
                  <a:lnTo>
                    <a:pt x="231082" y="702305"/>
                  </a:lnTo>
                  <a:cubicBezTo>
                    <a:pt x="238155" y="709378"/>
                    <a:pt x="242530" y="719150"/>
                    <a:pt x="242530" y="729943"/>
                  </a:cubicBezTo>
                  <a:cubicBezTo>
                    <a:pt x="242530" y="751531"/>
                    <a:pt x="225032" y="769031"/>
                    <a:pt x="203440" y="769031"/>
                  </a:cubicBezTo>
                  <a:cubicBezTo>
                    <a:pt x="192648" y="769031"/>
                    <a:pt x="182877" y="764656"/>
                    <a:pt x="175804" y="757582"/>
                  </a:cubicBezTo>
                  <a:lnTo>
                    <a:pt x="172731" y="750164"/>
                  </a:lnTo>
                  <a:close/>
                  <a:moveTo>
                    <a:pt x="3489735" y="690857"/>
                  </a:moveTo>
                  <a:cubicBezTo>
                    <a:pt x="3511322" y="690857"/>
                    <a:pt x="3528822" y="708357"/>
                    <a:pt x="3528822" y="729943"/>
                  </a:cubicBezTo>
                  <a:cubicBezTo>
                    <a:pt x="3528822" y="751531"/>
                    <a:pt x="3511322" y="769031"/>
                    <a:pt x="3489735" y="769031"/>
                  </a:cubicBezTo>
                  <a:cubicBezTo>
                    <a:pt x="3468147" y="769031"/>
                    <a:pt x="3450647" y="751531"/>
                    <a:pt x="3450647" y="729943"/>
                  </a:cubicBezTo>
                  <a:cubicBezTo>
                    <a:pt x="3450647" y="708357"/>
                    <a:pt x="3468147" y="690857"/>
                    <a:pt x="3489735" y="690857"/>
                  </a:cubicBezTo>
                  <a:close/>
                  <a:moveTo>
                    <a:pt x="3392730" y="690857"/>
                  </a:moveTo>
                  <a:cubicBezTo>
                    <a:pt x="3414317" y="690857"/>
                    <a:pt x="3431817" y="708357"/>
                    <a:pt x="3431817" y="729943"/>
                  </a:cubicBezTo>
                  <a:cubicBezTo>
                    <a:pt x="3431817" y="751531"/>
                    <a:pt x="3414317" y="769031"/>
                    <a:pt x="3392730" y="769031"/>
                  </a:cubicBezTo>
                  <a:cubicBezTo>
                    <a:pt x="3371143" y="769031"/>
                    <a:pt x="3353643" y="751531"/>
                    <a:pt x="3353643" y="729943"/>
                  </a:cubicBezTo>
                  <a:cubicBezTo>
                    <a:pt x="3353643" y="708357"/>
                    <a:pt x="3371143" y="690857"/>
                    <a:pt x="3392730" y="690857"/>
                  </a:cubicBezTo>
                  <a:close/>
                  <a:moveTo>
                    <a:pt x="3300455" y="690857"/>
                  </a:moveTo>
                  <a:cubicBezTo>
                    <a:pt x="3322042" y="690857"/>
                    <a:pt x="3339542" y="708357"/>
                    <a:pt x="3339542" y="729944"/>
                  </a:cubicBezTo>
                  <a:cubicBezTo>
                    <a:pt x="3339542" y="751532"/>
                    <a:pt x="3322042" y="769031"/>
                    <a:pt x="3300455" y="769031"/>
                  </a:cubicBezTo>
                  <a:cubicBezTo>
                    <a:pt x="3278867" y="769031"/>
                    <a:pt x="3261368" y="751532"/>
                    <a:pt x="3261368" y="729944"/>
                  </a:cubicBezTo>
                  <a:cubicBezTo>
                    <a:pt x="3261368" y="708357"/>
                    <a:pt x="3278867" y="690857"/>
                    <a:pt x="3300455" y="690857"/>
                  </a:cubicBezTo>
                  <a:close/>
                  <a:moveTo>
                    <a:pt x="3205815" y="690857"/>
                  </a:moveTo>
                  <a:cubicBezTo>
                    <a:pt x="3227402" y="690857"/>
                    <a:pt x="3244902" y="708357"/>
                    <a:pt x="3244902" y="729943"/>
                  </a:cubicBezTo>
                  <a:cubicBezTo>
                    <a:pt x="3244902" y="751531"/>
                    <a:pt x="3227402" y="769031"/>
                    <a:pt x="3205815" y="769031"/>
                  </a:cubicBezTo>
                  <a:cubicBezTo>
                    <a:pt x="3184227" y="769031"/>
                    <a:pt x="3166728" y="751531"/>
                    <a:pt x="3166728" y="729943"/>
                  </a:cubicBezTo>
                  <a:cubicBezTo>
                    <a:pt x="3166728" y="708357"/>
                    <a:pt x="3184227" y="690857"/>
                    <a:pt x="3205815" y="690857"/>
                  </a:cubicBezTo>
                  <a:close/>
                  <a:moveTo>
                    <a:pt x="3111175" y="690857"/>
                  </a:moveTo>
                  <a:cubicBezTo>
                    <a:pt x="3132762" y="690857"/>
                    <a:pt x="3150262" y="708357"/>
                    <a:pt x="3150262" y="729944"/>
                  </a:cubicBezTo>
                  <a:cubicBezTo>
                    <a:pt x="3150262" y="751532"/>
                    <a:pt x="3132762" y="769031"/>
                    <a:pt x="3111175" y="769031"/>
                  </a:cubicBezTo>
                  <a:cubicBezTo>
                    <a:pt x="3089588" y="769031"/>
                    <a:pt x="3072088" y="751532"/>
                    <a:pt x="3072088" y="729944"/>
                  </a:cubicBezTo>
                  <a:cubicBezTo>
                    <a:pt x="3072088" y="708357"/>
                    <a:pt x="3089588" y="690857"/>
                    <a:pt x="3111175" y="690857"/>
                  </a:cubicBezTo>
                  <a:close/>
                  <a:moveTo>
                    <a:pt x="3018901" y="690857"/>
                  </a:moveTo>
                  <a:cubicBezTo>
                    <a:pt x="3040488" y="690857"/>
                    <a:pt x="3057988" y="708357"/>
                    <a:pt x="3057988" y="729944"/>
                  </a:cubicBezTo>
                  <a:cubicBezTo>
                    <a:pt x="3057988" y="751532"/>
                    <a:pt x="3040488" y="769031"/>
                    <a:pt x="3018901" y="769031"/>
                  </a:cubicBezTo>
                  <a:cubicBezTo>
                    <a:pt x="2997313" y="769031"/>
                    <a:pt x="2979813" y="751532"/>
                    <a:pt x="2979813" y="729944"/>
                  </a:cubicBezTo>
                  <a:cubicBezTo>
                    <a:pt x="2979813" y="708357"/>
                    <a:pt x="2997313" y="690857"/>
                    <a:pt x="3018901" y="690857"/>
                  </a:cubicBezTo>
                  <a:close/>
                  <a:moveTo>
                    <a:pt x="2924262" y="690857"/>
                  </a:moveTo>
                  <a:cubicBezTo>
                    <a:pt x="2945849" y="690857"/>
                    <a:pt x="2963349" y="708357"/>
                    <a:pt x="2963349" y="729943"/>
                  </a:cubicBezTo>
                  <a:cubicBezTo>
                    <a:pt x="2963349" y="751531"/>
                    <a:pt x="2945849" y="769031"/>
                    <a:pt x="2924262" y="769031"/>
                  </a:cubicBezTo>
                  <a:cubicBezTo>
                    <a:pt x="2902675" y="769031"/>
                    <a:pt x="2885175" y="751531"/>
                    <a:pt x="2885175" y="729943"/>
                  </a:cubicBezTo>
                  <a:cubicBezTo>
                    <a:pt x="2885175" y="708357"/>
                    <a:pt x="2902675" y="690857"/>
                    <a:pt x="2924262" y="690857"/>
                  </a:cubicBezTo>
                  <a:close/>
                  <a:moveTo>
                    <a:pt x="2831986" y="690857"/>
                  </a:moveTo>
                  <a:cubicBezTo>
                    <a:pt x="2853573" y="690857"/>
                    <a:pt x="2871073" y="708357"/>
                    <a:pt x="2871073" y="729944"/>
                  </a:cubicBezTo>
                  <a:cubicBezTo>
                    <a:pt x="2871073" y="751532"/>
                    <a:pt x="2853573" y="769031"/>
                    <a:pt x="2831986" y="769031"/>
                  </a:cubicBezTo>
                  <a:cubicBezTo>
                    <a:pt x="2810399" y="769031"/>
                    <a:pt x="2792899" y="751532"/>
                    <a:pt x="2792899" y="729944"/>
                  </a:cubicBezTo>
                  <a:cubicBezTo>
                    <a:pt x="2792899" y="708357"/>
                    <a:pt x="2810399" y="690857"/>
                    <a:pt x="2831986" y="690857"/>
                  </a:cubicBezTo>
                  <a:close/>
                  <a:moveTo>
                    <a:pt x="2737373" y="690857"/>
                  </a:moveTo>
                  <a:cubicBezTo>
                    <a:pt x="2758934" y="690857"/>
                    <a:pt x="2776434" y="708357"/>
                    <a:pt x="2776434" y="729944"/>
                  </a:cubicBezTo>
                  <a:cubicBezTo>
                    <a:pt x="2776434" y="751532"/>
                    <a:pt x="2758934" y="769031"/>
                    <a:pt x="2737373" y="769031"/>
                  </a:cubicBezTo>
                  <a:cubicBezTo>
                    <a:pt x="2715778" y="769031"/>
                    <a:pt x="2698271" y="751532"/>
                    <a:pt x="2698271" y="729944"/>
                  </a:cubicBezTo>
                  <a:cubicBezTo>
                    <a:pt x="2698271" y="708357"/>
                    <a:pt x="2715778" y="690857"/>
                    <a:pt x="2737373" y="690857"/>
                  </a:cubicBezTo>
                  <a:close/>
                  <a:moveTo>
                    <a:pt x="2266534" y="690857"/>
                  </a:moveTo>
                  <a:cubicBezTo>
                    <a:pt x="2288114" y="690857"/>
                    <a:pt x="2305617" y="708357"/>
                    <a:pt x="2305617" y="729943"/>
                  </a:cubicBezTo>
                  <a:cubicBezTo>
                    <a:pt x="2305617" y="751531"/>
                    <a:pt x="2288114" y="769031"/>
                    <a:pt x="2266534" y="769031"/>
                  </a:cubicBezTo>
                  <a:cubicBezTo>
                    <a:pt x="2244933" y="769031"/>
                    <a:pt x="2227440" y="751531"/>
                    <a:pt x="2227440" y="729943"/>
                  </a:cubicBezTo>
                  <a:cubicBezTo>
                    <a:pt x="2227440" y="708357"/>
                    <a:pt x="2244933" y="690857"/>
                    <a:pt x="2266534" y="690857"/>
                  </a:cubicBezTo>
                  <a:close/>
                  <a:moveTo>
                    <a:pt x="2171886" y="690857"/>
                  </a:moveTo>
                  <a:cubicBezTo>
                    <a:pt x="2193476" y="690857"/>
                    <a:pt x="2210979" y="708357"/>
                    <a:pt x="2210979" y="729944"/>
                  </a:cubicBezTo>
                  <a:cubicBezTo>
                    <a:pt x="2210979" y="751532"/>
                    <a:pt x="2193476" y="769031"/>
                    <a:pt x="2171886" y="769031"/>
                  </a:cubicBezTo>
                  <a:cubicBezTo>
                    <a:pt x="2150294" y="769031"/>
                    <a:pt x="2132800" y="751532"/>
                    <a:pt x="2132800" y="729944"/>
                  </a:cubicBezTo>
                  <a:cubicBezTo>
                    <a:pt x="2132800" y="708357"/>
                    <a:pt x="2150294" y="690857"/>
                    <a:pt x="2171886" y="690857"/>
                  </a:cubicBezTo>
                  <a:close/>
                  <a:moveTo>
                    <a:pt x="2079612" y="690857"/>
                  </a:moveTo>
                  <a:cubicBezTo>
                    <a:pt x="2101211" y="690857"/>
                    <a:pt x="2118698" y="708357"/>
                    <a:pt x="2118698" y="729944"/>
                  </a:cubicBezTo>
                  <a:cubicBezTo>
                    <a:pt x="2118698" y="751532"/>
                    <a:pt x="2101211" y="769031"/>
                    <a:pt x="2079612" y="769031"/>
                  </a:cubicBezTo>
                  <a:cubicBezTo>
                    <a:pt x="2058029" y="769031"/>
                    <a:pt x="2040529" y="751532"/>
                    <a:pt x="2040529" y="729944"/>
                  </a:cubicBezTo>
                  <a:cubicBezTo>
                    <a:pt x="2040529" y="708357"/>
                    <a:pt x="2058029" y="690857"/>
                    <a:pt x="2079612" y="690857"/>
                  </a:cubicBezTo>
                  <a:close/>
                  <a:moveTo>
                    <a:pt x="1703432" y="690857"/>
                  </a:moveTo>
                  <a:cubicBezTo>
                    <a:pt x="1725009" y="690857"/>
                    <a:pt x="1742522" y="708357"/>
                    <a:pt x="1742522" y="729943"/>
                  </a:cubicBezTo>
                  <a:cubicBezTo>
                    <a:pt x="1742522" y="751531"/>
                    <a:pt x="1725009" y="769031"/>
                    <a:pt x="1703432" y="769031"/>
                  </a:cubicBezTo>
                  <a:cubicBezTo>
                    <a:pt x="1681839" y="769031"/>
                    <a:pt x="1664351" y="751531"/>
                    <a:pt x="1664351" y="729943"/>
                  </a:cubicBezTo>
                  <a:cubicBezTo>
                    <a:pt x="1664351" y="708357"/>
                    <a:pt x="1681839" y="690857"/>
                    <a:pt x="1703432" y="690857"/>
                  </a:cubicBezTo>
                  <a:close/>
                  <a:moveTo>
                    <a:pt x="1611147" y="690857"/>
                  </a:moveTo>
                  <a:cubicBezTo>
                    <a:pt x="1632741" y="690857"/>
                    <a:pt x="1650245" y="708357"/>
                    <a:pt x="1650245" y="729944"/>
                  </a:cubicBezTo>
                  <a:cubicBezTo>
                    <a:pt x="1650245" y="751532"/>
                    <a:pt x="1632741" y="769031"/>
                    <a:pt x="1611147" y="769031"/>
                  </a:cubicBezTo>
                  <a:cubicBezTo>
                    <a:pt x="1589631" y="769031"/>
                    <a:pt x="1572133" y="751532"/>
                    <a:pt x="1572133" y="729944"/>
                  </a:cubicBezTo>
                  <a:cubicBezTo>
                    <a:pt x="1572133" y="708357"/>
                    <a:pt x="1589631" y="690857"/>
                    <a:pt x="1611147" y="690857"/>
                  </a:cubicBezTo>
                  <a:close/>
                  <a:moveTo>
                    <a:pt x="1232669" y="690857"/>
                  </a:moveTo>
                  <a:cubicBezTo>
                    <a:pt x="1254252" y="690857"/>
                    <a:pt x="1271741" y="708357"/>
                    <a:pt x="1271741" y="729943"/>
                  </a:cubicBezTo>
                  <a:cubicBezTo>
                    <a:pt x="1271741" y="751531"/>
                    <a:pt x="1254252" y="769031"/>
                    <a:pt x="1232669" y="769031"/>
                  </a:cubicBezTo>
                  <a:cubicBezTo>
                    <a:pt x="1211075" y="769031"/>
                    <a:pt x="1193583" y="751531"/>
                    <a:pt x="1193583" y="729943"/>
                  </a:cubicBezTo>
                  <a:cubicBezTo>
                    <a:pt x="1193583" y="708357"/>
                    <a:pt x="1211075" y="690857"/>
                    <a:pt x="1232669" y="690857"/>
                  </a:cubicBezTo>
                  <a:close/>
                  <a:moveTo>
                    <a:pt x="1142756" y="690857"/>
                  </a:moveTo>
                  <a:cubicBezTo>
                    <a:pt x="1164349" y="690857"/>
                    <a:pt x="1181847" y="708357"/>
                    <a:pt x="1181847" y="729944"/>
                  </a:cubicBezTo>
                  <a:cubicBezTo>
                    <a:pt x="1181847" y="751532"/>
                    <a:pt x="1164349" y="769031"/>
                    <a:pt x="1142756" y="769031"/>
                  </a:cubicBezTo>
                  <a:cubicBezTo>
                    <a:pt x="1121161" y="769031"/>
                    <a:pt x="1103656" y="751532"/>
                    <a:pt x="1103656" y="729944"/>
                  </a:cubicBezTo>
                  <a:cubicBezTo>
                    <a:pt x="1103656" y="708357"/>
                    <a:pt x="1121161" y="690857"/>
                    <a:pt x="1142756" y="690857"/>
                  </a:cubicBezTo>
                  <a:close/>
                  <a:moveTo>
                    <a:pt x="856480" y="690857"/>
                  </a:moveTo>
                  <a:cubicBezTo>
                    <a:pt x="878063" y="690857"/>
                    <a:pt x="895560" y="708357"/>
                    <a:pt x="895560" y="729943"/>
                  </a:cubicBezTo>
                  <a:cubicBezTo>
                    <a:pt x="895560" y="751531"/>
                    <a:pt x="878063" y="769031"/>
                    <a:pt x="856480" y="769031"/>
                  </a:cubicBezTo>
                  <a:cubicBezTo>
                    <a:pt x="834897" y="769031"/>
                    <a:pt x="817401" y="751531"/>
                    <a:pt x="817401" y="729943"/>
                  </a:cubicBezTo>
                  <a:cubicBezTo>
                    <a:pt x="817401" y="708357"/>
                    <a:pt x="834897" y="690857"/>
                    <a:pt x="856480" y="690857"/>
                  </a:cubicBezTo>
                  <a:close/>
                  <a:moveTo>
                    <a:pt x="764220" y="690857"/>
                  </a:moveTo>
                  <a:cubicBezTo>
                    <a:pt x="785806" y="690857"/>
                    <a:pt x="803302" y="708357"/>
                    <a:pt x="803302" y="729944"/>
                  </a:cubicBezTo>
                  <a:cubicBezTo>
                    <a:pt x="803302" y="751532"/>
                    <a:pt x="785806" y="769031"/>
                    <a:pt x="764220" y="769031"/>
                  </a:cubicBezTo>
                  <a:cubicBezTo>
                    <a:pt x="742627" y="769031"/>
                    <a:pt x="725137" y="751532"/>
                    <a:pt x="725137" y="729944"/>
                  </a:cubicBezTo>
                  <a:cubicBezTo>
                    <a:pt x="725137" y="708357"/>
                    <a:pt x="742627" y="690857"/>
                    <a:pt x="764220" y="690857"/>
                  </a:cubicBezTo>
                  <a:close/>
                  <a:moveTo>
                    <a:pt x="669571" y="690857"/>
                  </a:moveTo>
                  <a:cubicBezTo>
                    <a:pt x="691179" y="690857"/>
                    <a:pt x="708675" y="708357"/>
                    <a:pt x="708675" y="729943"/>
                  </a:cubicBezTo>
                  <a:cubicBezTo>
                    <a:pt x="708675" y="751531"/>
                    <a:pt x="691179" y="769031"/>
                    <a:pt x="669571" y="769031"/>
                  </a:cubicBezTo>
                  <a:cubicBezTo>
                    <a:pt x="648002" y="769031"/>
                    <a:pt x="630497" y="751531"/>
                    <a:pt x="630497" y="729943"/>
                  </a:cubicBezTo>
                  <a:cubicBezTo>
                    <a:pt x="630497" y="708357"/>
                    <a:pt x="648002" y="690857"/>
                    <a:pt x="669571" y="690857"/>
                  </a:cubicBezTo>
                  <a:close/>
                  <a:moveTo>
                    <a:pt x="577293" y="690857"/>
                  </a:moveTo>
                  <a:cubicBezTo>
                    <a:pt x="598887" y="690857"/>
                    <a:pt x="616393" y="708357"/>
                    <a:pt x="616393" y="729943"/>
                  </a:cubicBezTo>
                  <a:cubicBezTo>
                    <a:pt x="616393" y="751531"/>
                    <a:pt x="598887" y="769031"/>
                    <a:pt x="577293" y="769031"/>
                  </a:cubicBezTo>
                  <a:cubicBezTo>
                    <a:pt x="555699" y="769031"/>
                    <a:pt x="538195" y="751531"/>
                    <a:pt x="538195" y="729943"/>
                  </a:cubicBezTo>
                  <a:cubicBezTo>
                    <a:pt x="538195" y="708357"/>
                    <a:pt x="555699" y="690857"/>
                    <a:pt x="577293" y="690857"/>
                  </a:cubicBezTo>
                  <a:close/>
                  <a:moveTo>
                    <a:pt x="485003" y="690857"/>
                  </a:moveTo>
                  <a:cubicBezTo>
                    <a:pt x="506592" y="690857"/>
                    <a:pt x="524091" y="708357"/>
                    <a:pt x="524091" y="729943"/>
                  </a:cubicBezTo>
                  <a:cubicBezTo>
                    <a:pt x="524091" y="751531"/>
                    <a:pt x="506592" y="769031"/>
                    <a:pt x="485003" y="769031"/>
                  </a:cubicBezTo>
                  <a:cubicBezTo>
                    <a:pt x="463406" y="769031"/>
                    <a:pt x="445934" y="751531"/>
                    <a:pt x="445934" y="729943"/>
                  </a:cubicBezTo>
                  <a:cubicBezTo>
                    <a:pt x="445934" y="708357"/>
                    <a:pt x="463406" y="690857"/>
                    <a:pt x="485003" y="690857"/>
                  </a:cubicBezTo>
                  <a:close/>
                  <a:moveTo>
                    <a:pt x="390354" y="690857"/>
                  </a:moveTo>
                  <a:cubicBezTo>
                    <a:pt x="411947" y="690857"/>
                    <a:pt x="429457" y="708357"/>
                    <a:pt x="429457" y="729943"/>
                  </a:cubicBezTo>
                  <a:cubicBezTo>
                    <a:pt x="429457" y="751531"/>
                    <a:pt x="411947" y="769031"/>
                    <a:pt x="390354" y="769031"/>
                  </a:cubicBezTo>
                  <a:cubicBezTo>
                    <a:pt x="368790" y="769031"/>
                    <a:pt x="351287" y="751531"/>
                    <a:pt x="351287" y="729943"/>
                  </a:cubicBezTo>
                  <a:cubicBezTo>
                    <a:pt x="351287" y="708357"/>
                    <a:pt x="368790" y="690857"/>
                    <a:pt x="390354" y="690857"/>
                  </a:cubicBezTo>
                  <a:close/>
                  <a:moveTo>
                    <a:pt x="298087" y="690857"/>
                  </a:moveTo>
                  <a:cubicBezTo>
                    <a:pt x="319667" y="690857"/>
                    <a:pt x="337188" y="708357"/>
                    <a:pt x="337188" y="729943"/>
                  </a:cubicBezTo>
                  <a:cubicBezTo>
                    <a:pt x="337188" y="751531"/>
                    <a:pt x="319667" y="769031"/>
                    <a:pt x="298087" y="769031"/>
                  </a:cubicBezTo>
                  <a:cubicBezTo>
                    <a:pt x="276494" y="769031"/>
                    <a:pt x="258997" y="751531"/>
                    <a:pt x="258997" y="729943"/>
                  </a:cubicBezTo>
                  <a:cubicBezTo>
                    <a:pt x="258997" y="708357"/>
                    <a:pt x="276494" y="690857"/>
                    <a:pt x="298087" y="690857"/>
                  </a:cubicBezTo>
                  <a:close/>
                  <a:moveTo>
                    <a:pt x="242207" y="643975"/>
                  </a:moveTo>
                  <a:lnTo>
                    <a:pt x="242535" y="644768"/>
                  </a:lnTo>
                  <a:cubicBezTo>
                    <a:pt x="242535" y="655562"/>
                    <a:pt x="238161" y="665334"/>
                    <a:pt x="231087" y="672407"/>
                  </a:cubicBezTo>
                  <a:lnTo>
                    <a:pt x="216396" y="678492"/>
                  </a:lnTo>
                  <a:close/>
                  <a:moveTo>
                    <a:pt x="3472229" y="612933"/>
                  </a:moveTo>
                  <a:lnTo>
                    <a:pt x="3516862" y="672620"/>
                  </a:lnTo>
                  <a:lnTo>
                    <a:pt x="3489735" y="683855"/>
                  </a:lnTo>
                  <a:cubicBezTo>
                    <a:pt x="3468148" y="683855"/>
                    <a:pt x="3450649" y="666356"/>
                    <a:pt x="3450649" y="644768"/>
                  </a:cubicBezTo>
                  <a:cubicBezTo>
                    <a:pt x="3450649" y="633975"/>
                    <a:pt x="3455024" y="624203"/>
                    <a:pt x="3462097" y="617130"/>
                  </a:cubicBezTo>
                  <a:close/>
                  <a:moveTo>
                    <a:pt x="3392730" y="605682"/>
                  </a:moveTo>
                  <a:cubicBezTo>
                    <a:pt x="3414317" y="605682"/>
                    <a:pt x="3431817" y="623181"/>
                    <a:pt x="3431817" y="644768"/>
                  </a:cubicBezTo>
                  <a:cubicBezTo>
                    <a:pt x="3431817" y="666356"/>
                    <a:pt x="3414317" y="683855"/>
                    <a:pt x="3392730" y="683855"/>
                  </a:cubicBezTo>
                  <a:cubicBezTo>
                    <a:pt x="3371143" y="683855"/>
                    <a:pt x="3353643" y="666356"/>
                    <a:pt x="3353643" y="644768"/>
                  </a:cubicBezTo>
                  <a:cubicBezTo>
                    <a:pt x="3353643" y="623181"/>
                    <a:pt x="3371143" y="605682"/>
                    <a:pt x="3392730" y="605682"/>
                  </a:cubicBezTo>
                  <a:close/>
                  <a:moveTo>
                    <a:pt x="3300455" y="605682"/>
                  </a:moveTo>
                  <a:cubicBezTo>
                    <a:pt x="3322043" y="605682"/>
                    <a:pt x="3339543" y="623181"/>
                    <a:pt x="3339543" y="644768"/>
                  </a:cubicBezTo>
                  <a:cubicBezTo>
                    <a:pt x="3339543" y="666356"/>
                    <a:pt x="3322043" y="683855"/>
                    <a:pt x="3300455" y="683855"/>
                  </a:cubicBezTo>
                  <a:cubicBezTo>
                    <a:pt x="3278868" y="683855"/>
                    <a:pt x="3261368" y="666356"/>
                    <a:pt x="3261368" y="644768"/>
                  </a:cubicBezTo>
                  <a:cubicBezTo>
                    <a:pt x="3261368" y="623181"/>
                    <a:pt x="3278868" y="605682"/>
                    <a:pt x="3300455" y="605682"/>
                  </a:cubicBezTo>
                  <a:close/>
                  <a:moveTo>
                    <a:pt x="3205815" y="605682"/>
                  </a:moveTo>
                  <a:cubicBezTo>
                    <a:pt x="3227403" y="605682"/>
                    <a:pt x="3244903" y="623181"/>
                    <a:pt x="3244903" y="644768"/>
                  </a:cubicBezTo>
                  <a:cubicBezTo>
                    <a:pt x="3244903" y="666356"/>
                    <a:pt x="3227403" y="683855"/>
                    <a:pt x="3205815" y="683855"/>
                  </a:cubicBezTo>
                  <a:cubicBezTo>
                    <a:pt x="3184228" y="683855"/>
                    <a:pt x="3166728" y="666356"/>
                    <a:pt x="3166728" y="644768"/>
                  </a:cubicBezTo>
                  <a:cubicBezTo>
                    <a:pt x="3166728" y="623181"/>
                    <a:pt x="3184228" y="605682"/>
                    <a:pt x="3205815" y="605682"/>
                  </a:cubicBezTo>
                  <a:close/>
                  <a:moveTo>
                    <a:pt x="3111175" y="605682"/>
                  </a:moveTo>
                  <a:cubicBezTo>
                    <a:pt x="3132763" y="605682"/>
                    <a:pt x="3150263" y="623181"/>
                    <a:pt x="3150263" y="644768"/>
                  </a:cubicBezTo>
                  <a:cubicBezTo>
                    <a:pt x="3150263" y="666356"/>
                    <a:pt x="3132763" y="683855"/>
                    <a:pt x="3111175" y="683855"/>
                  </a:cubicBezTo>
                  <a:cubicBezTo>
                    <a:pt x="3089588" y="683855"/>
                    <a:pt x="3072088" y="666356"/>
                    <a:pt x="3072088" y="644768"/>
                  </a:cubicBezTo>
                  <a:cubicBezTo>
                    <a:pt x="3072088" y="623181"/>
                    <a:pt x="3089588" y="605682"/>
                    <a:pt x="3111175" y="605682"/>
                  </a:cubicBezTo>
                  <a:close/>
                  <a:moveTo>
                    <a:pt x="3018901" y="605682"/>
                  </a:moveTo>
                  <a:cubicBezTo>
                    <a:pt x="3040488" y="605682"/>
                    <a:pt x="3057988" y="623181"/>
                    <a:pt x="3057988" y="644768"/>
                  </a:cubicBezTo>
                  <a:cubicBezTo>
                    <a:pt x="3057988" y="666356"/>
                    <a:pt x="3040488" y="683855"/>
                    <a:pt x="3018901" y="683855"/>
                  </a:cubicBezTo>
                  <a:cubicBezTo>
                    <a:pt x="2997313" y="683855"/>
                    <a:pt x="2979813" y="666356"/>
                    <a:pt x="2979813" y="644768"/>
                  </a:cubicBezTo>
                  <a:cubicBezTo>
                    <a:pt x="2979813" y="623181"/>
                    <a:pt x="2997313" y="605682"/>
                    <a:pt x="3018901" y="605682"/>
                  </a:cubicBezTo>
                  <a:close/>
                  <a:moveTo>
                    <a:pt x="2924262" y="605682"/>
                  </a:moveTo>
                  <a:cubicBezTo>
                    <a:pt x="2945849" y="605682"/>
                    <a:pt x="2963349" y="623181"/>
                    <a:pt x="2963349" y="644768"/>
                  </a:cubicBezTo>
                  <a:cubicBezTo>
                    <a:pt x="2963349" y="666356"/>
                    <a:pt x="2945849" y="683855"/>
                    <a:pt x="2924262" y="683855"/>
                  </a:cubicBezTo>
                  <a:cubicBezTo>
                    <a:pt x="2902675" y="683855"/>
                    <a:pt x="2885175" y="666356"/>
                    <a:pt x="2885175" y="644768"/>
                  </a:cubicBezTo>
                  <a:cubicBezTo>
                    <a:pt x="2885175" y="623181"/>
                    <a:pt x="2902675" y="605682"/>
                    <a:pt x="2924262" y="605682"/>
                  </a:cubicBezTo>
                  <a:close/>
                  <a:moveTo>
                    <a:pt x="2831987" y="605682"/>
                  </a:moveTo>
                  <a:cubicBezTo>
                    <a:pt x="2853574" y="605682"/>
                    <a:pt x="2871074" y="623181"/>
                    <a:pt x="2871074" y="644768"/>
                  </a:cubicBezTo>
                  <a:cubicBezTo>
                    <a:pt x="2871074" y="666356"/>
                    <a:pt x="2853574" y="683855"/>
                    <a:pt x="2831987" y="683855"/>
                  </a:cubicBezTo>
                  <a:cubicBezTo>
                    <a:pt x="2810400" y="683855"/>
                    <a:pt x="2792900" y="666356"/>
                    <a:pt x="2792900" y="644768"/>
                  </a:cubicBezTo>
                  <a:cubicBezTo>
                    <a:pt x="2792900" y="623181"/>
                    <a:pt x="2810400" y="605682"/>
                    <a:pt x="2831987" y="605682"/>
                  </a:cubicBezTo>
                  <a:close/>
                  <a:moveTo>
                    <a:pt x="2171887" y="605682"/>
                  </a:moveTo>
                  <a:cubicBezTo>
                    <a:pt x="2193477" y="605682"/>
                    <a:pt x="2210979" y="623181"/>
                    <a:pt x="2210979" y="644768"/>
                  </a:cubicBezTo>
                  <a:cubicBezTo>
                    <a:pt x="2210979" y="666356"/>
                    <a:pt x="2193477" y="683855"/>
                    <a:pt x="2171887" y="683855"/>
                  </a:cubicBezTo>
                  <a:cubicBezTo>
                    <a:pt x="2150295" y="683855"/>
                    <a:pt x="2132800" y="666356"/>
                    <a:pt x="2132800" y="644768"/>
                  </a:cubicBezTo>
                  <a:cubicBezTo>
                    <a:pt x="2132800" y="623181"/>
                    <a:pt x="2150295" y="605682"/>
                    <a:pt x="2171887" y="605682"/>
                  </a:cubicBezTo>
                  <a:close/>
                  <a:moveTo>
                    <a:pt x="1798073" y="605682"/>
                  </a:moveTo>
                  <a:cubicBezTo>
                    <a:pt x="1819661" y="605682"/>
                    <a:pt x="1837146" y="623181"/>
                    <a:pt x="1837146" y="644768"/>
                  </a:cubicBezTo>
                  <a:cubicBezTo>
                    <a:pt x="1837146" y="666356"/>
                    <a:pt x="1819661" y="683855"/>
                    <a:pt x="1798073" y="683855"/>
                  </a:cubicBezTo>
                  <a:cubicBezTo>
                    <a:pt x="1776481" y="683855"/>
                    <a:pt x="1758966" y="666356"/>
                    <a:pt x="1758966" y="644768"/>
                  </a:cubicBezTo>
                  <a:cubicBezTo>
                    <a:pt x="1758966" y="623181"/>
                    <a:pt x="1776481" y="605682"/>
                    <a:pt x="1798073" y="605682"/>
                  </a:cubicBezTo>
                  <a:close/>
                  <a:moveTo>
                    <a:pt x="1703432" y="605682"/>
                  </a:moveTo>
                  <a:cubicBezTo>
                    <a:pt x="1725011" y="605682"/>
                    <a:pt x="1742522" y="623181"/>
                    <a:pt x="1742522" y="644768"/>
                  </a:cubicBezTo>
                  <a:cubicBezTo>
                    <a:pt x="1742522" y="666356"/>
                    <a:pt x="1725011" y="683855"/>
                    <a:pt x="1703432" y="683855"/>
                  </a:cubicBezTo>
                  <a:cubicBezTo>
                    <a:pt x="1681839" y="683855"/>
                    <a:pt x="1664351" y="666356"/>
                    <a:pt x="1664351" y="644768"/>
                  </a:cubicBezTo>
                  <a:cubicBezTo>
                    <a:pt x="1664351" y="623181"/>
                    <a:pt x="1681839" y="605682"/>
                    <a:pt x="1703432" y="605682"/>
                  </a:cubicBezTo>
                  <a:close/>
                  <a:moveTo>
                    <a:pt x="1611147" y="605682"/>
                  </a:moveTo>
                  <a:cubicBezTo>
                    <a:pt x="1632741" y="605682"/>
                    <a:pt x="1650245" y="623181"/>
                    <a:pt x="1650245" y="644768"/>
                  </a:cubicBezTo>
                  <a:cubicBezTo>
                    <a:pt x="1650245" y="666356"/>
                    <a:pt x="1632741" y="683855"/>
                    <a:pt x="1611147" y="683855"/>
                  </a:cubicBezTo>
                  <a:cubicBezTo>
                    <a:pt x="1589637" y="683855"/>
                    <a:pt x="1572140" y="666356"/>
                    <a:pt x="1572140" y="644768"/>
                  </a:cubicBezTo>
                  <a:cubicBezTo>
                    <a:pt x="1572140" y="623181"/>
                    <a:pt x="1589637" y="605682"/>
                    <a:pt x="1611147" y="605682"/>
                  </a:cubicBezTo>
                  <a:close/>
                  <a:moveTo>
                    <a:pt x="1232676" y="605682"/>
                  </a:moveTo>
                  <a:cubicBezTo>
                    <a:pt x="1254261" y="605682"/>
                    <a:pt x="1271747" y="623181"/>
                    <a:pt x="1271747" y="644768"/>
                  </a:cubicBezTo>
                  <a:cubicBezTo>
                    <a:pt x="1271747" y="666356"/>
                    <a:pt x="1254261" y="683855"/>
                    <a:pt x="1232676" y="683855"/>
                  </a:cubicBezTo>
                  <a:cubicBezTo>
                    <a:pt x="1211083" y="683855"/>
                    <a:pt x="1193590" y="666356"/>
                    <a:pt x="1193590" y="644768"/>
                  </a:cubicBezTo>
                  <a:cubicBezTo>
                    <a:pt x="1193590" y="623181"/>
                    <a:pt x="1211083" y="605682"/>
                    <a:pt x="1232676" y="605682"/>
                  </a:cubicBezTo>
                  <a:close/>
                  <a:moveTo>
                    <a:pt x="1142761" y="605682"/>
                  </a:moveTo>
                  <a:cubicBezTo>
                    <a:pt x="1164354" y="605682"/>
                    <a:pt x="1181853" y="623181"/>
                    <a:pt x="1181853" y="644768"/>
                  </a:cubicBezTo>
                  <a:cubicBezTo>
                    <a:pt x="1181853" y="666356"/>
                    <a:pt x="1164354" y="683855"/>
                    <a:pt x="1142761" y="683855"/>
                  </a:cubicBezTo>
                  <a:cubicBezTo>
                    <a:pt x="1121167" y="683855"/>
                    <a:pt x="1103661" y="666356"/>
                    <a:pt x="1103661" y="644768"/>
                  </a:cubicBezTo>
                  <a:cubicBezTo>
                    <a:pt x="1103661" y="623181"/>
                    <a:pt x="1121167" y="605682"/>
                    <a:pt x="1142761" y="605682"/>
                  </a:cubicBezTo>
                  <a:close/>
                  <a:moveTo>
                    <a:pt x="1045734" y="605682"/>
                  </a:moveTo>
                  <a:cubicBezTo>
                    <a:pt x="1067319" y="605682"/>
                    <a:pt x="1084825" y="623181"/>
                    <a:pt x="1084825" y="644768"/>
                  </a:cubicBezTo>
                  <a:cubicBezTo>
                    <a:pt x="1084825" y="666356"/>
                    <a:pt x="1067319" y="683855"/>
                    <a:pt x="1045734" y="683855"/>
                  </a:cubicBezTo>
                  <a:cubicBezTo>
                    <a:pt x="1024149" y="683855"/>
                    <a:pt x="1006653" y="666356"/>
                    <a:pt x="1006653" y="644768"/>
                  </a:cubicBezTo>
                  <a:cubicBezTo>
                    <a:pt x="1006653" y="623181"/>
                    <a:pt x="1024149" y="605682"/>
                    <a:pt x="1045734" y="605682"/>
                  </a:cubicBezTo>
                  <a:close/>
                  <a:moveTo>
                    <a:pt x="856487" y="605682"/>
                  </a:moveTo>
                  <a:cubicBezTo>
                    <a:pt x="878069" y="605682"/>
                    <a:pt x="895566" y="623181"/>
                    <a:pt x="895566" y="644768"/>
                  </a:cubicBezTo>
                  <a:cubicBezTo>
                    <a:pt x="895566" y="666356"/>
                    <a:pt x="878069" y="683855"/>
                    <a:pt x="856487" y="683855"/>
                  </a:cubicBezTo>
                  <a:cubicBezTo>
                    <a:pt x="834903" y="683855"/>
                    <a:pt x="817405" y="666356"/>
                    <a:pt x="817405" y="644768"/>
                  </a:cubicBezTo>
                  <a:cubicBezTo>
                    <a:pt x="817405" y="623181"/>
                    <a:pt x="834903" y="605682"/>
                    <a:pt x="856487" y="605682"/>
                  </a:cubicBezTo>
                  <a:close/>
                  <a:moveTo>
                    <a:pt x="764226" y="605682"/>
                  </a:moveTo>
                  <a:cubicBezTo>
                    <a:pt x="785811" y="605682"/>
                    <a:pt x="803309" y="623181"/>
                    <a:pt x="803309" y="644768"/>
                  </a:cubicBezTo>
                  <a:cubicBezTo>
                    <a:pt x="803309" y="666356"/>
                    <a:pt x="785811" y="683855"/>
                    <a:pt x="764226" y="683855"/>
                  </a:cubicBezTo>
                  <a:cubicBezTo>
                    <a:pt x="742635" y="683855"/>
                    <a:pt x="725145" y="666356"/>
                    <a:pt x="725145" y="644768"/>
                  </a:cubicBezTo>
                  <a:cubicBezTo>
                    <a:pt x="725145" y="623181"/>
                    <a:pt x="742635" y="605682"/>
                    <a:pt x="764226" y="605682"/>
                  </a:cubicBezTo>
                  <a:close/>
                  <a:moveTo>
                    <a:pt x="669584" y="605682"/>
                  </a:moveTo>
                  <a:cubicBezTo>
                    <a:pt x="691185" y="605682"/>
                    <a:pt x="708684" y="623181"/>
                    <a:pt x="708684" y="644768"/>
                  </a:cubicBezTo>
                  <a:cubicBezTo>
                    <a:pt x="708684" y="666356"/>
                    <a:pt x="691185" y="683855"/>
                    <a:pt x="669584" y="683855"/>
                  </a:cubicBezTo>
                  <a:cubicBezTo>
                    <a:pt x="648010" y="683855"/>
                    <a:pt x="630505" y="666356"/>
                    <a:pt x="630505" y="644768"/>
                  </a:cubicBezTo>
                  <a:cubicBezTo>
                    <a:pt x="630505" y="623181"/>
                    <a:pt x="648010" y="605682"/>
                    <a:pt x="669584" y="605682"/>
                  </a:cubicBezTo>
                  <a:close/>
                  <a:moveTo>
                    <a:pt x="577298" y="605682"/>
                  </a:moveTo>
                  <a:cubicBezTo>
                    <a:pt x="598894" y="605682"/>
                    <a:pt x="616400" y="623181"/>
                    <a:pt x="616400" y="644768"/>
                  </a:cubicBezTo>
                  <a:cubicBezTo>
                    <a:pt x="616400" y="666356"/>
                    <a:pt x="598894" y="683855"/>
                    <a:pt x="577298" y="683855"/>
                  </a:cubicBezTo>
                  <a:cubicBezTo>
                    <a:pt x="555705" y="683855"/>
                    <a:pt x="538200" y="666356"/>
                    <a:pt x="538200" y="644768"/>
                  </a:cubicBezTo>
                  <a:cubicBezTo>
                    <a:pt x="538200" y="623181"/>
                    <a:pt x="555705" y="605682"/>
                    <a:pt x="577298" y="605682"/>
                  </a:cubicBezTo>
                  <a:close/>
                  <a:moveTo>
                    <a:pt x="485012" y="605682"/>
                  </a:moveTo>
                  <a:cubicBezTo>
                    <a:pt x="506598" y="605682"/>
                    <a:pt x="524097" y="623181"/>
                    <a:pt x="524097" y="644768"/>
                  </a:cubicBezTo>
                  <a:cubicBezTo>
                    <a:pt x="524097" y="666356"/>
                    <a:pt x="506598" y="683855"/>
                    <a:pt x="485012" y="683855"/>
                  </a:cubicBezTo>
                  <a:cubicBezTo>
                    <a:pt x="463415" y="683855"/>
                    <a:pt x="445938" y="666356"/>
                    <a:pt x="445938" y="644768"/>
                  </a:cubicBezTo>
                  <a:cubicBezTo>
                    <a:pt x="445938" y="623181"/>
                    <a:pt x="463415" y="605682"/>
                    <a:pt x="485012" y="605682"/>
                  </a:cubicBezTo>
                  <a:close/>
                  <a:moveTo>
                    <a:pt x="390363" y="605682"/>
                  </a:moveTo>
                  <a:cubicBezTo>
                    <a:pt x="411947" y="605682"/>
                    <a:pt x="429464" y="623181"/>
                    <a:pt x="429464" y="644768"/>
                  </a:cubicBezTo>
                  <a:cubicBezTo>
                    <a:pt x="429464" y="666356"/>
                    <a:pt x="411947" y="683855"/>
                    <a:pt x="390363" y="683855"/>
                  </a:cubicBezTo>
                  <a:cubicBezTo>
                    <a:pt x="368797" y="683855"/>
                    <a:pt x="351296" y="666356"/>
                    <a:pt x="351296" y="644768"/>
                  </a:cubicBezTo>
                  <a:cubicBezTo>
                    <a:pt x="351296" y="623181"/>
                    <a:pt x="368797" y="605682"/>
                    <a:pt x="390363" y="605682"/>
                  </a:cubicBezTo>
                  <a:close/>
                  <a:moveTo>
                    <a:pt x="298093" y="605682"/>
                  </a:moveTo>
                  <a:cubicBezTo>
                    <a:pt x="319673" y="605682"/>
                    <a:pt x="337193" y="623181"/>
                    <a:pt x="337193" y="644768"/>
                  </a:cubicBezTo>
                  <a:cubicBezTo>
                    <a:pt x="337193" y="666356"/>
                    <a:pt x="319673" y="683855"/>
                    <a:pt x="298093" y="683855"/>
                  </a:cubicBezTo>
                  <a:cubicBezTo>
                    <a:pt x="276501" y="683855"/>
                    <a:pt x="259002" y="666356"/>
                    <a:pt x="259002" y="644768"/>
                  </a:cubicBezTo>
                  <a:cubicBezTo>
                    <a:pt x="259002" y="623181"/>
                    <a:pt x="276501" y="605682"/>
                    <a:pt x="298093" y="605682"/>
                  </a:cubicBezTo>
                  <a:close/>
                  <a:moveTo>
                    <a:pt x="327714" y="529629"/>
                  </a:moveTo>
                  <a:lnTo>
                    <a:pt x="337200" y="552513"/>
                  </a:lnTo>
                  <a:cubicBezTo>
                    <a:pt x="337200" y="574082"/>
                    <a:pt x="319679" y="591582"/>
                    <a:pt x="298099" y="591582"/>
                  </a:cubicBezTo>
                  <a:lnTo>
                    <a:pt x="285337" y="586297"/>
                  </a:lnTo>
                  <a:close/>
                  <a:moveTo>
                    <a:pt x="3205817" y="513426"/>
                  </a:moveTo>
                  <a:cubicBezTo>
                    <a:pt x="3227404" y="513426"/>
                    <a:pt x="3244904" y="530925"/>
                    <a:pt x="3244904" y="552512"/>
                  </a:cubicBezTo>
                  <a:cubicBezTo>
                    <a:pt x="3244904" y="574082"/>
                    <a:pt x="3227404" y="591582"/>
                    <a:pt x="3205817" y="591582"/>
                  </a:cubicBezTo>
                  <a:cubicBezTo>
                    <a:pt x="3184229" y="591582"/>
                    <a:pt x="3166729" y="574082"/>
                    <a:pt x="3166729" y="552512"/>
                  </a:cubicBezTo>
                  <a:cubicBezTo>
                    <a:pt x="3166729" y="530925"/>
                    <a:pt x="3184229" y="513426"/>
                    <a:pt x="3205817" y="513426"/>
                  </a:cubicBezTo>
                  <a:close/>
                  <a:moveTo>
                    <a:pt x="3111175" y="513426"/>
                  </a:moveTo>
                  <a:cubicBezTo>
                    <a:pt x="3132763" y="513426"/>
                    <a:pt x="3150263" y="530925"/>
                    <a:pt x="3150263" y="552512"/>
                  </a:cubicBezTo>
                  <a:cubicBezTo>
                    <a:pt x="3150263" y="574082"/>
                    <a:pt x="3132763" y="591582"/>
                    <a:pt x="3111175" y="591582"/>
                  </a:cubicBezTo>
                  <a:cubicBezTo>
                    <a:pt x="3089588" y="591582"/>
                    <a:pt x="3072088" y="574082"/>
                    <a:pt x="3072088" y="552512"/>
                  </a:cubicBezTo>
                  <a:cubicBezTo>
                    <a:pt x="3072088" y="530925"/>
                    <a:pt x="3089588" y="513426"/>
                    <a:pt x="3111175" y="513426"/>
                  </a:cubicBezTo>
                  <a:close/>
                  <a:moveTo>
                    <a:pt x="3018902" y="513426"/>
                  </a:moveTo>
                  <a:cubicBezTo>
                    <a:pt x="3040489" y="513426"/>
                    <a:pt x="3057989" y="530925"/>
                    <a:pt x="3057989" y="552512"/>
                  </a:cubicBezTo>
                  <a:cubicBezTo>
                    <a:pt x="3057989" y="574082"/>
                    <a:pt x="3040489" y="591582"/>
                    <a:pt x="3018902" y="591582"/>
                  </a:cubicBezTo>
                  <a:cubicBezTo>
                    <a:pt x="2997315" y="591582"/>
                    <a:pt x="2979815" y="574082"/>
                    <a:pt x="2979815" y="552512"/>
                  </a:cubicBezTo>
                  <a:cubicBezTo>
                    <a:pt x="2979815" y="530925"/>
                    <a:pt x="2997315" y="513426"/>
                    <a:pt x="3018902" y="513426"/>
                  </a:cubicBezTo>
                  <a:close/>
                  <a:moveTo>
                    <a:pt x="2924263" y="513426"/>
                  </a:moveTo>
                  <a:cubicBezTo>
                    <a:pt x="2945850" y="513426"/>
                    <a:pt x="2963349" y="530925"/>
                    <a:pt x="2963349" y="552512"/>
                  </a:cubicBezTo>
                  <a:cubicBezTo>
                    <a:pt x="2963349" y="574082"/>
                    <a:pt x="2945850" y="591582"/>
                    <a:pt x="2924263" y="591582"/>
                  </a:cubicBezTo>
                  <a:cubicBezTo>
                    <a:pt x="2902675" y="591582"/>
                    <a:pt x="2885175" y="574082"/>
                    <a:pt x="2885175" y="552512"/>
                  </a:cubicBezTo>
                  <a:cubicBezTo>
                    <a:pt x="2885175" y="530925"/>
                    <a:pt x="2902675" y="513426"/>
                    <a:pt x="2924263" y="513426"/>
                  </a:cubicBezTo>
                  <a:close/>
                  <a:moveTo>
                    <a:pt x="2831988" y="513426"/>
                  </a:moveTo>
                  <a:cubicBezTo>
                    <a:pt x="2853575" y="513426"/>
                    <a:pt x="2871075" y="530925"/>
                    <a:pt x="2871075" y="552512"/>
                  </a:cubicBezTo>
                  <a:cubicBezTo>
                    <a:pt x="2871075" y="574082"/>
                    <a:pt x="2853575" y="591582"/>
                    <a:pt x="2831988" y="591582"/>
                  </a:cubicBezTo>
                  <a:cubicBezTo>
                    <a:pt x="2810401" y="591582"/>
                    <a:pt x="2792901" y="574082"/>
                    <a:pt x="2792901" y="552512"/>
                  </a:cubicBezTo>
                  <a:cubicBezTo>
                    <a:pt x="2792901" y="530925"/>
                    <a:pt x="2810401" y="513426"/>
                    <a:pt x="2831988" y="513426"/>
                  </a:cubicBezTo>
                  <a:close/>
                  <a:moveTo>
                    <a:pt x="1984971" y="513426"/>
                  </a:moveTo>
                  <a:cubicBezTo>
                    <a:pt x="2006563" y="513426"/>
                    <a:pt x="2024068" y="530925"/>
                    <a:pt x="2024068" y="552513"/>
                  </a:cubicBezTo>
                  <a:cubicBezTo>
                    <a:pt x="2024068" y="574082"/>
                    <a:pt x="2006563" y="591582"/>
                    <a:pt x="1984971" y="591582"/>
                  </a:cubicBezTo>
                  <a:cubicBezTo>
                    <a:pt x="1963377" y="591582"/>
                    <a:pt x="1945873" y="574082"/>
                    <a:pt x="1945873" y="552513"/>
                  </a:cubicBezTo>
                  <a:cubicBezTo>
                    <a:pt x="1945873" y="530925"/>
                    <a:pt x="1963377" y="513426"/>
                    <a:pt x="1984971" y="513426"/>
                  </a:cubicBezTo>
                  <a:close/>
                  <a:moveTo>
                    <a:pt x="1890340" y="513426"/>
                  </a:moveTo>
                  <a:cubicBezTo>
                    <a:pt x="1911917" y="513426"/>
                    <a:pt x="1929413" y="530925"/>
                    <a:pt x="1929413" y="552513"/>
                  </a:cubicBezTo>
                  <a:cubicBezTo>
                    <a:pt x="1929413" y="574082"/>
                    <a:pt x="1911917" y="591582"/>
                    <a:pt x="1890340" y="591582"/>
                  </a:cubicBezTo>
                  <a:cubicBezTo>
                    <a:pt x="1868762" y="591582"/>
                    <a:pt x="1851255" y="574082"/>
                    <a:pt x="1851255" y="552513"/>
                  </a:cubicBezTo>
                  <a:cubicBezTo>
                    <a:pt x="1851255" y="530925"/>
                    <a:pt x="1868762" y="513426"/>
                    <a:pt x="1890340" y="513426"/>
                  </a:cubicBezTo>
                  <a:close/>
                  <a:moveTo>
                    <a:pt x="1798073" y="513426"/>
                  </a:moveTo>
                  <a:cubicBezTo>
                    <a:pt x="1819663" y="513426"/>
                    <a:pt x="1837149" y="530925"/>
                    <a:pt x="1837149" y="552513"/>
                  </a:cubicBezTo>
                  <a:cubicBezTo>
                    <a:pt x="1837149" y="574082"/>
                    <a:pt x="1819663" y="591582"/>
                    <a:pt x="1798073" y="591582"/>
                  </a:cubicBezTo>
                  <a:cubicBezTo>
                    <a:pt x="1776483" y="591582"/>
                    <a:pt x="1758966" y="574082"/>
                    <a:pt x="1758966" y="552513"/>
                  </a:cubicBezTo>
                  <a:cubicBezTo>
                    <a:pt x="1758966" y="530925"/>
                    <a:pt x="1776483" y="513426"/>
                    <a:pt x="1798073" y="513426"/>
                  </a:cubicBezTo>
                  <a:close/>
                  <a:moveTo>
                    <a:pt x="1703432" y="513426"/>
                  </a:moveTo>
                  <a:cubicBezTo>
                    <a:pt x="1725011" y="513426"/>
                    <a:pt x="1742522" y="530925"/>
                    <a:pt x="1742522" y="552513"/>
                  </a:cubicBezTo>
                  <a:cubicBezTo>
                    <a:pt x="1742522" y="574082"/>
                    <a:pt x="1725011" y="591582"/>
                    <a:pt x="1703432" y="591582"/>
                  </a:cubicBezTo>
                  <a:cubicBezTo>
                    <a:pt x="1681839" y="591582"/>
                    <a:pt x="1664351" y="574082"/>
                    <a:pt x="1664351" y="552513"/>
                  </a:cubicBezTo>
                  <a:cubicBezTo>
                    <a:pt x="1664351" y="530925"/>
                    <a:pt x="1681839" y="513426"/>
                    <a:pt x="1703432" y="513426"/>
                  </a:cubicBezTo>
                  <a:close/>
                  <a:moveTo>
                    <a:pt x="1611151" y="513426"/>
                  </a:moveTo>
                  <a:cubicBezTo>
                    <a:pt x="1632741" y="513426"/>
                    <a:pt x="1650245" y="530925"/>
                    <a:pt x="1650245" y="552513"/>
                  </a:cubicBezTo>
                  <a:cubicBezTo>
                    <a:pt x="1650245" y="574082"/>
                    <a:pt x="1632741" y="591582"/>
                    <a:pt x="1611151" y="591582"/>
                  </a:cubicBezTo>
                  <a:cubicBezTo>
                    <a:pt x="1589645" y="591582"/>
                    <a:pt x="1572147" y="574082"/>
                    <a:pt x="1572147" y="552513"/>
                  </a:cubicBezTo>
                  <a:cubicBezTo>
                    <a:pt x="1572147" y="530925"/>
                    <a:pt x="1589645" y="513426"/>
                    <a:pt x="1611151" y="513426"/>
                  </a:cubicBezTo>
                  <a:close/>
                  <a:moveTo>
                    <a:pt x="1232682" y="513426"/>
                  </a:moveTo>
                  <a:cubicBezTo>
                    <a:pt x="1254268" y="513426"/>
                    <a:pt x="1271755" y="530925"/>
                    <a:pt x="1271755" y="552513"/>
                  </a:cubicBezTo>
                  <a:cubicBezTo>
                    <a:pt x="1271755" y="574082"/>
                    <a:pt x="1254268" y="591582"/>
                    <a:pt x="1232682" y="591582"/>
                  </a:cubicBezTo>
                  <a:cubicBezTo>
                    <a:pt x="1211090" y="591582"/>
                    <a:pt x="1193598" y="574082"/>
                    <a:pt x="1193598" y="552513"/>
                  </a:cubicBezTo>
                  <a:cubicBezTo>
                    <a:pt x="1193598" y="530925"/>
                    <a:pt x="1211090" y="513426"/>
                    <a:pt x="1232682" y="513426"/>
                  </a:cubicBezTo>
                  <a:close/>
                  <a:moveTo>
                    <a:pt x="1142769" y="513426"/>
                  </a:moveTo>
                  <a:cubicBezTo>
                    <a:pt x="1164361" y="513426"/>
                    <a:pt x="1181859" y="530925"/>
                    <a:pt x="1181859" y="552513"/>
                  </a:cubicBezTo>
                  <a:cubicBezTo>
                    <a:pt x="1181859" y="574082"/>
                    <a:pt x="1164361" y="591582"/>
                    <a:pt x="1142769" y="591582"/>
                  </a:cubicBezTo>
                  <a:cubicBezTo>
                    <a:pt x="1121175" y="591582"/>
                    <a:pt x="1103669" y="574082"/>
                    <a:pt x="1103669" y="552513"/>
                  </a:cubicBezTo>
                  <a:cubicBezTo>
                    <a:pt x="1103669" y="530925"/>
                    <a:pt x="1121175" y="513426"/>
                    <a:pt x="1142769" y="513426"/>
                  </a:cubicBezTo>
                  <a:close/>
                  <a:moveTo>
                    <a:pt x="1045741" y="513426"/>
                  </a:moveTo>
                  <a:cubicBezTo>
                    <a:pt x="1067327" y="513426"/>
                    <a:pt x="1084832" y="530925"/>
                    <a:pt x="1084832" y="552513"/>
                  </a:cubicBezTo>
                  <a:cubicBezTo>
                    <a:pt x="1084832" y="574082"/>
                    <a:pt x="1067327" y="591582"/>
                    <a:pt x="1045741" y="591582"/>
                  </a:cubicBezTo>
                  <a:cubicBezTo>
                    <a:pt x="1024158" y="591582"/>
                    <a:pt x="1006661" y="574082"/>
                    <a:pt x="1006661" y="552513"/>
                  </a:cubicBezTo>
                  <a:cubicBezTo>
                    <a:pt x="1006661" y="530925"/>
                    <a:pt x="1024158" y="513426"/>
                    <a:pt x="1045741" y="513426"/>
                  </a:cubicBezTo>
                  <a:close/>
                  <a:moveTo>
                    <a:pt x="951119" y="513426"/>
                  </a:moveTo>
                  <a:cubicBezTo>
                    <a:pt x="972700" y="513426"/>
                    <a:pt x="990197" y="530925"/>
                    <a:pt x="990197" y="552513"/>
                  </a:cubicBezTo>
                  <a:cubicBezTo>
                    <a:pt x="990197" y="574082"/>
                    <a:pt x="972700" y="591582"/>
                    <a:pt x="951119" y="591582"/>
                  </a:cubicBezTo>
                  <a:cubicBezTo>
                    <a:pt x="929534" y="591582"/>
                    <a:pt x="912036" y="574082"/>
                    <a:pt x="912036" y="552513"/>
                  </a:cubicBezTo>
                  <a:cubicBezTo>
                    <a:pt x="912036" y="530925"/>
                    <a:pt x="929534" y="513426"/>
                    <a:pt x="951119" y="513426"/>
                  </a:cubicBezTo>
                  <a:close/>
                  <a:moveTo>
                    <a:pt x="856494" y="513426"/>
                  </a:moveTo>
                  <a:cubicBezTo>
                    <a:pt x="878077" y="513426"/>
                    <a:pt x="895574" y="530925"/>
                    <a:pt x="895574" y="552513"/>
                  </a:cubicBezTo>
                  <a:cubicBezTo>
                    <a:pt x="895574" y="574082"/>
                    <a:pt x="878077" y="591582"/>
                    <a:pt x="856494" y="591582"/>
                  </a:cubicBezTo>
                  <a:cubicBezTo>
                    <a:pt x="834910" y="591582"/>
                    <a:pt x="817413" y="574082"/>
                    <a:pt x="817413" y="552513"/>
                  </a:cubicBezTo>
                  <a:cubicBezTo>
                    <a:pt x="817413" y="530925"/>
                    <a:pt x="834910" y="513426"/>
                    <a:pt x="856494" y="513426"/>
                  </a:cubicBezTo>
                  <a:close/>
                  <a:moveTo>
                    <a:pt x="764235" y="513426"/>
                  </a:moveTo>
                  <a:cubicBezTo>
                    <a:pt x="785818" y="513426"/>
                    <a:pt x="803316" y="530925"/>
                    <a:pt x="803316" y="552513"/>
                  </a:cubicBezTo>
                  <a:cubicBezTo>
                    <a:pt x="803316" y="574082"/>
                    <a:pt x="785818" y="591582"/>
                    <a:pt x="764235" y="591582"/>
                  </a:cubicBezTo>
                  <a:cubicBezTo>
                    <a:pt x="742642" y="591582"/>
                    <a:pt x="725152" y="574082"/>
                    <a:pt x="725152" y="552513"/>
                  </a:cubicBezTo>
                  <a:cubicBezTo>
                    <a:pt x="725152" y="530925"/>
                    <a:pt x="742642" y="513426"/>
                    <a:pt x="764235" y="513426"/>
                  </a:cubicBezTo>
                  <a:close/>
                  <a:moveTo>
                    <a:pt x="669584" y="513426"/>
                  </a:moveTo>
                  <a:cubicBezTo>
                    <a:pt x="691193" y="513426"/>
                    <a:pt x="708691" y="530925"/>
                    <a:pt x="708691" y="552513"/>
                  </a:cubicBezTo>
                  <a:cubicBezTo>
                    <a:pt x="708691" y="574082"/>
                    <a:pt x="691193" y="591582"/>
                    <a:pt x="669584" y="591582"/>
                  </a:cubicBezTo>
                  <a:cubicBezTo>
                    <a:pt x="648018" y="591582"/>
                    <a:pt x="630513" y="574082"/>
                    <a:pt x="630513" y="552513"/>
                  </a:cubicBezTo>
                  <a:cubicBezTo>
                    <a:pt x="630513" y="530925"/>
                    <a:pt x="648018" y="513426"/>
                    <a:pt x="669584" y="513426"/>
                  </a:cubicBezTo>
                  <a:close/>
                  <a:moveTo>
                    <a:pt x="577307" y="513426"/>
                  </a:moveTo>
                  <a:cubicBezTo>
                    <a:pt x="598901" y="513426"/>
                    <a:pt x="616408" y="530925"/>
                    <a:pt x="616408" y="552513"/>
                  </a:cubicBezTo>
                  <a:cubicBezTo>
                    <a:pt x="616408" y="574082"/>
                    <a:pt x="598901" y="591582"/>
                    <a:pt x="577307" y="591582"/>
                  </a:cubicBezTo>
                  <a:cubicBezTo>
                    <a:pt x="555715" y="591582"/>
                    <a:pt x="538207" y="574082"/>
                    <a:pt x="538207" y="552513"/>
                  </a:cubicBezTo>
                  <a:cubicBezTo>
                    <a:pt x="538207" y="530925"/>
                    <a:pt x="555715" y="513426"/>
                    <a:pt x="577307" y="513426"/>
                  </a:cubicBezTo>
                  <a:close/>
                  <a:moveTo>
                    <a:pt x="485015" y="513426"/>
                  </a:moveTo>
                  <a:cubicBezTo>
                    <a:pt x="506608" y="513426"/>
                    <a:pt x="524104" y="530925"/>
                    <a:pt x="524104" y="552513"/>
                  </a:cubicBezTo>
                  <a:cubicBezTo>
                    <a:pt x="524104" y="574082"/>
                    <a:pt x="506608" y="591582"/>
                    <a:pt x="485015" y="591582"/>
                  </a:cubicBezTo>
                  <a:cubicBezTo>
                    <a:pt x="463419" y="591582"/>
                    <a:pt x="445948" y="574082"/>
                    <a:pt x="445948" y="552513"/>
                  </a:cubicBezTo>
                  <a:cubicBezTo>
                    <a:pt x="445948" y="530925"/>
                    <a:pt x="463419" y="513426"/>
                    <a:pt x="485015" y="513426"/>
                  </a:cubicBezTo>
                  <a:close/>
                  <a:moveTo>
                    <a:pt x="390371" y="513426"/>
                  </a:moveTo>
                  <a:cubicBezTo>
                    <a:pt x="411958" y="513426"/>
                    <a:pt x="429471" y="530925"/>
                    <a:pt x="429471" y="552513"/>
                  </a:cubicBezTo>
                  <a:cubicBezTo>
                    <a:pt x="429471" y="574082"/>
                    <a:pt x="411958" y="591582"/>
                    <a:pt x="390371" y="591582"/>
                  </a:cubicBezTo>
                  <a:cubicBezTo>
                    <a:pt x="368803" y="591582"/>
                    <a:pt x="351303" y="574082"/>
                    <a:pt x="351303" y="552513"/>
                  </a:cubicBezTo>
                  <a:cubicBezTo>
                    <a:pt x="351303" y="530925"/>
                    <a:pt x="368803" y="513426"/>
                    <a:pt x="390371" y="513426"/>
                  </a:cubicBezTo>
                  <a:close/>
                  <a:moveTo>
                    <a:pt x="409794" y="438656"/>
                  </a:moveTo>
                  <a:lnTo>
                    <a:pt x="418018" y="442062"/>
                  </a:lnTo>
                  <a:cubicBezTo>
                    <a:pt x="425096" y="449136"/>
                    <a:pt x="429475" y="458908"/>
                    <a:pt x="429475" y="469700"/>
                  </a:cubicBezTo>
                  <a:cubicBezTo>
                    <a:pt x="429475" y="491287"/>
                    <a:pt x="411958" y="508788"/>
                    <a:pt x="390371" y="508788"/>
                  </a:cubicBezTo>
                  <a:cubicBezTo>
                    <a:pt x="379591" y="508788"/>
                    <a:pt x="369825" y="504413"/>
                    <a:pt x="362754" y="497339"/>
                  </a:cubicBezTo>
                  <a:lnTo>
                    <a:pt x="360783" y="492581"/>
                  </a:lnTo>
                  <a:close/>
                  <a:moveTo>
                    <a:pt x="3111175" y="430614"/>
                  </a:moveTo>
                  <a:cubicBezTo>
                    <a:pt x="3132763" y="430614"/>
                    <a:pt x="3150263" y="448115"/>
                    <a:pt x="3150263" y="469701"/>
                  </a:cubicBezTo>
                  <a:cubicBezTo>
                    <a:pt x="3150263" y="491287"/>
                    <a:pt x="3132763" y="508790"/>
                    <a:pt x="3111175" y="508790"/>
                  </a:cubicBezTo>
                  <a:cubicBezTo>
                    <a:pt x="3089588" y="508790"/>
                    <a:pt x="3072088" y="491287"/>
                    <a:pt x="3072088" y="469701"/>
                  </a:cubicBezTo>
                  <a:cubicBezTo>
                    <a:pt x="3072088" y="448115"/>
                    <a:pt x="3089588" y="430614"/>
                    <a:pt x="3111175" y="430614"/>
                  </a:cubicBezTo>
                  <a:close/>
                  <a:moveTo>
                    <a:pt x="3018902" y="430614"/>
                  </a:moveTo>
                  <a:cubicBezTo>
                    <a:pt x="3040489" y="430614"/>
                    <a:pt x="3057989" y="448115"/>
                    <a:pt x="3057989" y="469701"/>
                  </a:cubicBezTo>
                  <a:cubicBezTo>
                    <a:pt x="3057989" y="491287"/>
                    <a:pt x="3040489" y="508790"/>
                    <a:pt x="3018902" y="508790"/>
                  </a:cubicBezTo>
                  <a:cubicBezTo>
                    <a:pt x="2997315" y="508790"/>
                    <a:pt x="2979815" y="491287"/>
                    <a:pt x="2979815" y="469701"/>
                  </a:cubicBezTo>
                  <a:cubicBezTo>
                    <a:pt x="2979815" y="448115"/>
                    <a:pt x="2997315" y="430614"/>
                    <a:pt x="3018902" y="430614"/>
                  </a:cubicBezTo>
                  <a:close/>
                  <a:moveTo>
                    <a:pt x="2924263" y="430613"/>
                  </a:moveTo>
                  <a:cubicBezTo>
                    <a:pt x="2945850" y="430613"/>
                    <a:pt x="2963349" y="448114"/>
                    <a:pt x="2963349" y="469699"/>
                  </a:cubicBezTo>
                  <a:cubicBezTo>
                    <a:pt x="2963349" y="491287"/>
                    <a:pt x="2945850" y="508788"/>
                    <a:pt x="2924263" y="508788"/>
                  </a:cubicBezTo>
                  <a:cubicBezTo>
                    <a:pt x="2902675" y="508788"/>
                    <a:pt x="2885175" y="491287"/>
                    <a:pt x="2885175" y="469699"/>
                  </a:cubicBezTo>
                  <a:cubicBezTo>
                    <a:pt x="2885175" y="448114"/>
                    <a:pt x="2902675" y="430613"/>
                    <a:pt x="2924263" y="430613"/>
                  </a:cubicBezTo>
                  <a:close/>
                  <a:moveTo>
                    <a:pt x="2079618" y="430613"/>
                  </a:moveTo>
                  <a:cubicBezTo>
                    <a:pt x="2101211" y="430613"/>
                    <a:pt x="2118703" y="448114"/>
                    <a:pt x="2118703" y="469699"/>
                  </a:cubicBezTo>
                  <a:cubicBezTo>
                    <a:pt x="2118703" y="491287"/>
                    <a:pt x="2101211" y="508788"/>
                    <a:pt x="2079618" y="508788"/>
                  </a:cubicBezTo>
                  <a:cubicBezTo>
                    <a:pt x="2058036" y="508788"/>
                    <a:pt x="2040537" y="491287"/>
                    <a:pt x="2040537" y="469699"/>
                  </a:cubicBezTo>
                  <a:cubicBezTo>
                    <a:pt x="2040537" y="448114"/>
                    <a:pt x="2058036" y="430613"/>
                    <a:pt x="2079618" y="430613"/>
                  </a:cubicBezTo>
                  <a:close/>
                  <a:moveTo>
                    <a:pt x="1984971" y="430613"/>
                  </a:moveTo>
                  <a:cubicBezTo>
                    <a:pt x="2006563" y="430613"/>
                    <a:pt x="2024068" y="448114"/>
                    <a:pt x="2024068" y="469699"/>
                  </a:cubicBezTo>
                  <a:cubicBezTo>
                    <a:pt x="2024068" y="491287"/>
                    <a:pt x="2006563" y="508788"/>
                    <a:pt x="1984971" y="508788"/>
                  </a:cubicBezTo>
                  <a:cubicBezTo>
                    <a:pt x="1963377" y="508788"/>
                    <a:pt x="1945873" y="491287"/>
                    <a:pt x="1945873" y="469699"/>
                  </a:cubicBezTo>
                  <a:cubicBezTo>
                    <a:pt x="1945873" y="448114"/>
                    <a:pt x="1963377" y="430613"/>
                    <a:pt x="1984971" y="430613"/>
                  </a:cubicBezTo>
                  <a:close/>
                  <a:moveTo>
                    <a:pt x="1890340" y="430613"/>
                  </a:moveTo>
                  <a:cubicBezTo>
                    <a:pt x="1911917" y="430613"/>
                    <a:pt x="1929413" y="448114"/>
                    <a:pt x="1929413" y="469699"/>
                  </a:cubicBezTo>
                  <a:cubicBezTo>
                    <a:pt x="1929413" y="491287"/>
                    <a:pt x="1911917" y="508788"/>
                    <a:pt x="1890340" y="508788"/>
                  </a:cubicBezTo>
                  <a:cubicBezTo>
                    <a:pt x="1868762" y="508788"/>
                    <a:pt x="1851255" y="491287"/>
                    <a:pt x="1851255" y="469699"/>
                  </a:cubicBezTo>
                  <a:cubicBezTo>
                    <a:pt x="1851255" y="448114"/>
                    <a:pt x="1868762" y="430613"/>
                    <a:pt x="1890340" y="430613"/>
                  </a:cubicBezTo>
                  <a:close/>
                  <a:moveTo>
                    <a:pt x="1798073" y="430613"/>
                  </a:moveTo>
                  <a:cubicBezTo>
                    <a:pt x="1819663" y="430613"/>
                    <a:pt x="1837149" y="448114"/>
                    <a:pt x="1837149" y="469699"/>
                  </a:cubicBezTo>
                  <a:cubicBezTo>
                    <a:pt x="1837149" y="491287"/>
                    <a:pt x="1819663" y="508788"/>
                    <a:pt x="1798073" y="508788"/>
                  </a:cubicBezTo>
                  <a:cubicBezTo>
                    <a:pt x="1776483" y="508788"/>
                    <a:pt x="1758966" y="491287"/>
                    <a:pt x="1758966" y="469699"/>
                  </a:cubicBezTo>
                  <a:cubicBezTo>
                    <a:pt x="1758966" y="448114"/>
                    <a:pt x="1776483" y="430613"/>
                    <a:pt x="1798073" y="430613"/>
                  </a:cubicBezTo>
                  <a:close/>
                  <a:moveTo>
                    <a:pt x="1703435" y="430613"/>
                  </a:moveTo>
                  <a:cubicBezTo>
                    <a:pt x="1725015" y="430613"/>
                    <a:pt x="1742524" y="448114"/>
                    <a:pt x="1742524" y="469699"/>
                  </a:cubicBezTo>
                  <a:cubicBezTo>
                    <a:pt x="1742524" y="491287"/>
                    <a:pt x="1725015" y="508788"/>
                    <a:pt x="1703435" y="508788"/>
                  </a:cubicBezTo>
                  <a:cubicBezTo>
                    <a:pt x="1681841" y="508788"/>
                    <a:pt x="1664351" y="491287"/>
                    <a:pt x="1664351" y="469699"/>
                  </a:cubicBezTo>
                  <a:cubicBezTo>
                    <a:pt x="1664351" y="448114"/>
                    <a:pt x="1681841" y="430613"/>
                    <a:pt x="1703435" y="430613"/>
                  </a:cubicBezTo>
                  <a:close/>
                  <a:moveTo>
                    <a:pt x="1611151" y="430613"/>
                  </a:moveTo>
                  <a:cubicBezTo>
                    <a:pt x="1632741" y="430613"/>
                    <a:pt x="1650245" y="448114"/>
                    <a:pt x="1650245" y="469699"/>
                  </a:cubicBezTo>
                  <a:cubicBezTo>
                    <a:pt x="1650245" y="491287"/>
                    <a:pt x="1632741" y="508788"/>
                    <a:pt x="1611151" y="508788"/>
                  </a:cubicBezTo>
                  <a:cubicBezTo>
                    <a:pt x="1589649" y="508788"/>
                    <a:pt x="1572151" y="491287"/>
                    <a:pt x="1572151" y="469699"/>
                  </a:cubicBezTo>
                  <a:cubicBezTo>
                    <a:pt x="1572151" y="448114"/>
                    <a:pt x="1589649" y="430613"/>
                    <a:pt x="1611151" y="430613"/>
                  </a:cubicBezTo>
                  <a:close/>
                  <a:moveTo>
                    <a:pt x="1516598" y="430613"/>
                  </a:moveTo>
                  <a:cubicBezTo>
                    <a:pt x="1538184" y="430613"/>
                    <a:pt x="1555687" y="448114"/>
                    <a:pt x="1555687" y="469699"/>
                  </a:cubicBezTo>
                  <a:cubicBezTo>
                    <a:pt x="1555687" y="491287"/>
                    <a:pt x="1538184" y="508788"/>
                    <a:pt x="1516598" y="508788"/>
                  </a:cubicBezTo>
                  <a:cubicBezTo>
                    <a:pt x="1495008" y="508788"/>
                    <a:pt x="1477507" y="491287"/>
                    <a:pt x="1477507" y="469699"/>
                  </a:cubicBezTo>
                  <a:cubicBezTo>
                    <a:pt x="1477507" y="448114"/>
                    <a:pt x="1495008" y="430613"/>
                    <a:pt x="1516598" y="430613"/>
                  </a:cubicBezTo>
                  <a:close/>
                  <a:moveTo>
                    <a:pt x="1045749" y="430613"/>
                  </a:moveTo>
                  <a:cubicBezTo>
                    <a:pt x="1067333" y="430613"/>
                    <a:pt x="1084837" y="448114"/>
                    <a:pt x="1084837" y="469699"/>
                  </a:cubicBezTo>
                  <a:cubicBezTo>
                    <a:pt x="1084837" y="491287"/>
                    <a:pt x="1067333" y="508788"/>
                    <a:pt x="1045749" y="508788"/>
                  </a:cubicBezTo>
                  <a:cubicBezTo>
                    <a:pt x="1024164" y="508788"/>
                    <a:pt x="1006666" y="491287"/>
                    <a:pt x="1006666" y="469699"/>
                  </a:cubicBezTo>
                  <a:cubicBezTo>
                    <a:pt x="1006666" y="448114"/>
                    <a:pt x="1024164" y="430613"/>
                    <a:pt x="1045749" y="430613"/>
                  </a:cubicBezTo>
                  <a:close/>
                  <a:moveTo>
                    <a:pt x="951124" y="430613"/>
                  </a:moveTo>
                  <a:cubicBezTo>
                    <a:pt x="972705" y="430613"/>
                    <a:pt x="990202" y="448114"/>
                    <a:pt x="990202" y="469699"/>
                  </a:cubicBezTo>
                  <a:cubicBezTo>
                    <a:pt x="990202" y="491287"/>
                    <a:pt x="972705" y="508788"/>
                    <a:pt x="951124" y="508788"/>
                  </a:cubicBezTo>
                  <a:cubicBezTo>
                    <a:pt x="929541" y="508788"/>
                    <a:pt x="912041" y="491287"/>
                    <a:pt x="912041" y="469699"/>
                  </a:cubicBezTo>
                  <a:cubicBezTo>
                    <a:pt x="912041" y="448114"/>
                    <a:pt x="929541" y="430613"/>
                    <a:pt x="951124" y="430613"/>
                  </a:cubicBezTo>
                  <a:close/>
                  <a:moveTo>
                    <a:pt x="856499" y="430613"/>
                  </a:moveTo>
                  <a:cubicBezTo>
                    <a:pt x="878082" y="430613"/>
                    <a:pt x="895578" y="448115"/>
                    <a:pt x="895578" y="469699"/>
                  </a:cubicBezTo>
                  <a:cubicBezTo>
                    <a:pt x="895578" y="491287"/>
                    <a:pt x="878082" y="508788"/>
                    <a:pt x="856499" y="508788"/>
                  </a:cubicBezTo>
                  <a:cubicBezTo>
                    <a:pt x="834915" y="508788"/>
                    <a:pt x="817418" y="491287"/>
                    <a:pt x="817418" y="469699"/>
                  </a:cubicBezTo>
                  <a:cubicBezTo>
                    <a:pt x="817418" y="448115"/>
                    <a:pt x="834915" y="430613"/>
                    <a:pt x="856499" y="430613"/>
                  </a:cubicBezTo>
                  <a:close/>
                  <a:moveTo>
                    <a:pt x="764240" y="430613"/>
                  </a:moveTo>
                  <a:cubicBezTo>
                    <a:pt x="785824" y="430613"/>
                    <a:pt x="803321" y="448115"/>
                    <a:pt x="803321" y="469699"/>
                  </a:cubicBezTo>
                  <a:cubicBezTo>
                    <a:pt x="803321" y="491287"/>
                    <a:pt x="785824" y="508788"/>
                    <a:pt x="764240" y="508788"/>
                  </a:cubicBezTo>
                  <a:cubicBezTo>
                    <a:pt x="742646" y="508788"/>
                    <a:pt x="725157" y="491287"/>
                    <a:pt x="725157" y="469699"/>
                  </a:cubicBezTo>
                  <a:cubicBezTo>
                    <a:pt x="725157" y="448115"/>
                    <a:pt x="742646" y="430613"/>
                    <a:pt x="764240" y="430613"/>
                  </a:cubicBezTo>
                  <a:close/>
                  <a:moveTo>
                    <a:pt x="669597" y="430613"/>
                  </a:moveTo>
                  <a:cubicBezTo>
                    <a:pt x="691199" y="430613"/>
                    <a:pt x="708695" y="448115"/>
                    <a:pt x="708695" y="469699"/>
                  </a:cubicBezTo>
                  <a:cubicBezTo>
                    <a:pt x="708695" y="491287"/>
                    <a:pt x="691199" y="508788"/>
                    <a:pt x="669597" y="508788"/>
                  </a:cubicBezTo>
                  <a:cubicBezTo>
                    <a:pt x="648023" y="508788"/>
                    <a:pt x="630517" y="491287"/>
                    <a:pt x="630517" y="469699"/>
                  </a:cubicBezTo>
                  <a:cubicBezTo>
                    <a:pt x="630517" y="448115"/>
                    <a:pt x="648023" y="430613"/>
                    <a:pt x="669597" y="430613"/>
                  </a:cubicBezTo>
                  <a:close/>
                  <a:moveTo>
                    <a:pt x="577311" y="430613"/>
                  </a:moveTo>
                  <a:cubicBezTo>
                    <a:pt x="598906" y="430613"/>
                    <a:pt x="616412" y="448115"/>
                    <a:pt x="616412" y="469700"/>
                  </a:cubicBezTo>
                  <a:cubicBezTo>
                    <a:pt x="616412" y="491287"/>
                    <a:pt x="598906" y="508788"/>
                    <a:pt x="577311" y="508788"/>
                  </a:cubicBezTo>
                  <a:cubicBezTo>
                    <a:pt x="555718" y="508788"/>
                    <a:pt x="538213" y="491287"/>
                    <a:pt x="538213" y="469700"/>
                  </a:cubicBezTo>
                  <a:cubicBezTo>
                    <a:pt x="538213" y="448115"/>
                    <a:pt x="555718" y="430613"/>
                    <a:pt x="577311" y="430613"/>
                  </a:cubicBezTo>
                  <a:close/>
                  <a:moveTo>
                    <a:pt x="485025" y="430613"/>
                  </a:moveTo>
                  <a:cubicBezTo>
                    <a:pt x="506612" y="430613"/>
                    <a:pt x="524109" y="448115"/>
                    <a:pt x="524109" y="469700"/>
                  </a:cubicBezTo>
                  <a:cubicBezTo>
                    <a:pt x="524109" y="491287"/>
                    <a:pt x="506612" y="508788"/>
                    <a:pt x="485025" y="508788"/>
                  </a:cubicBezTo>
                  <a:cubicBezTo>
                    <a:pt x="463427" y="508788"/>
                    <a:pt x="445951" y="491287"/>
                    <a:pt x="445951" y="469700"/>
                  </a:cubicBezTo>
                  <a:cubicBezTo>
                    <a:pt x="445951" y="448115"/>
                    <a:pt x="463427" y="430613"/>
                    <a:pt x="485025" y="430613"/>
                  </a:cubicBezTo>
                  <a:close/>
                  <a:moveTo>
                    <a:pt x="493081" y="353508"/>
                  </a:moveTo>
                  <a:lnTo>
                    <a:pt x="512664" y="361620"/>
                  </a:lnTo>
                  <a:cubicBezTo>
                    <a:pt x="519737" y="368693"/>
                    <a:pt x="524111" y="378465"/>
                    <a:pt x="524111" y="389259"/>
                  </a:cubicBezTo>
                  <a:cubicBezTo>
                    <a:pt x="524111" y="410845"/>
                    <a:pt x="506614" y="428346"/>
                    <a:pt x="485026" y="428346"/>
                  </a:cubicBezTo>
                  <a:cubicBezTo>
                    <a:pt x="474228" y="428346"/>
                    <a:pt x="464460" y="423970"/>
                    <a:pt x="457392" y="416897"/>
                  </a:cubicBezTo>
                  <a:lnTo>
                    <a:pt x="448688" y="395861"/>
                  </a:lnTo>
                  <a:lnTo>
                    <a:pt x="459172" y="384326"/>
                  </a:lnTo>
                  <a:close/>
                  <a:moveTo>
                    <a:pt x="2079618" y="350171"/>
                  </a:moveTo>
                  <a:cubicBezTo>
                    <a:pt x="2101211" y="350171"/>
                    <a:pt x="2118703" y="367670"/>
                    <a:pt x="2118703" y="389259"/>
                  </a:cubicBezTo>
                  <a:cubicBezTo>
                    <a:pt x="2118703" y="410845"/>
                    <a:pt x="2101211" y="428346"/>
                    <a:pt x="2079618" y="428346"/>
                  </a:cubicBezTo>
                  <a:cubicBezTo>
                    <a:pt x="2058036" y="428346"/>
                    <a:pt x="2040537" y="410845"/>
                    <a:pt x="2040537" y="389259"/>
                  </a:cubicBezTo>
                  <a:cubicBezTo>
                    <a:pt x="2040537" y="367670"/>
                    <a:pt x="2058036" y="350171"/>
                    <a:pt x="2079618" y="350171"/>
                  </a:cubicBezTo>
                  <a:close/>
                  <a:moveTo>
                    <a:pt x="1984971" y="350171"/>
                  </a:moveTo>
                  <a:cubicBezTo>
                    <a:pt x="2006563" y="350171"/>
                    <a:pt x="2024068" y="367670"/>
                    <a:pt x="2024068" y="389259"/>
                  </a:cubicBezTo>
                  <a:cubicBezTo>
                    <a:pt x="2024068" y="410845"/>
                    <a:pt x="2006563" y="428346"/>
                    <a:pt x="1984971" y="428346"/>
                  </a:cubicBezTo>
                  <a:cubicBezTo>
                    <a:pt x="1963377" y="428346"/>
                    <a:pt x="1945873" y="410845"/>
                    <a:pt x="1945873" y="389259"/>
                  </a:cubicBezTo>
                  <a:cubicBezTo>
                    <a:pt x="1945873" y="367670"/>
                    <a:pt x="1963377" y="350171"/>
                    <a:pt x="1984971" y="350171"/>
                  </a:cubicBezTo>
                  <a:close/>
                  <a:moveTo>
                    <a:pt x="1890340" y="350171"/>
                  </a:moveTo>
                  <a:cubicBezTo>
                    <a:pt x="1911917" y="350171"/>
                    <a:pt x="1929413" y="367670"/>
                    <a:pt x="1929413" y="389259"/>
                  </a:cubicBezTo>
                  <a:cubicBezTo>
                    <a:pt x="1929413" y="410845"/>
                    <a:pt x="1911917" y="428346"/>
                    <a:pt x="1890340" y="428346"/>
                  </a:cubicBezTo>
                  <a:cubicBezTo>
                    <a:pt x="1868762" y="428346"/>
                    <a:pt x="1851255" y="410845"/>
                    <a:pt x="1851255" y="389259"/>
                  </a:cubicBezTo>
                  <a:cubicBezTo>
                    <a:pt x="1851255" y="367670"/>
                    <a:pt x="1868762" y="350171"/>
                    <a:pt x="1890340" y="350171"/>
                  </a:cubicBezTo>
                  <a:close/>
                  <a:moveTo>
                    <a:pt x="1798073" y="350171"/>
                  </a:moveTo>
                  <a:cubicBezTo>
                    <a:pt x="1819663" y="350171"/>
                    <a:pt x="1837149" y="367670"/>
                    <a:pt x="1837149" y="389259"/>
                  </a:cubicBezTo>
                  <a:cubicBezTo>
                    <a:pt x="1837149" y="410845"/>
                    <a:pt x="1819663" y="428346"/>
                    <a:pt x="1798073" y="428346"/>
                  </a:cubicBezTo>
                  <a:cubicBezTo>
                    <a:pt x="1776483" y="428346"/>
                    <a:pt x="1758966" y="410845"/>
                    <a:pt x="1758966" y="389259"/>
                  </a:cubicBezTo>
                  <a:cubicBezTo>
                    <a:pt x="1758966" y="367670"/>
                    <a:pt x="1776483" y="350171"/>
                    <a:pt x="1798073" y="350171"/>
                  </a:cubicBezTo>
                  <a:close/>
                  <a:moveTo>
                    <a:pt x="1703435" y="350171"/>
                  </a:moveTo>
                  <a:cubicBezTo>
                    <a:pt x="1725015" y="350171"/>
                    <a:pt x="1742524" y="367670"/>
                    <a:pt x="1742524" y="389259"/>
                  </a:cubicBezTo>
                  <a:cubicBezTo>
                    <a:pt x="1742524" y="410845"/>
                    <a:pt x="1725015" y="428346"/>
                    <a:pt x="1703435" y="428346"/>
                  </a:cubicBezTo>
                  <a:cubicBezTo>
                    <a:pt x="1681841" y="428346"/>
                    <a:pt x="1664351" y="410845"/>
                    <a:pt x="1664351" y="389259"/>
                  </a:cubicBezTo>
                  <a:cubicBezTo>
                    <a:pt x="1664351" y="367670"/>
                    <a:pt x="1681841" y="350171"/>
                    <a:pt x="1703435" y="350171"/>
                  </a:cubicBezTo>
                  <a:close/>
                  <a:moveTo>
                    <a:pt x="1611151" y="350171"/>
                  </a:moveTo>
                  <a:cubicBezTo>
                    <a:pt x="1632741" y="350171"/>
                    <a:pt x="1650245" y="367670"/>
                    <a:pt x="1650245" y="389259"/>
                  </a:cubicBezTo>
                  <a:cubicBezTo>
                    <a:pt x="1650245" y="410845"/>
                    <a:pt x="1632741" y="428346"/>
                    <a:pt x="1611151" y="428346"/>
                  </a:cubicBezTo>
                  <a:cubicBezTo>
                    <a:pt x="1589652" y="428346"/>
                    <a:pt x="1572155" y="410845"/>
                    <a:pt x="1572155" y="389259"/>
                  </a:cubicBezTo>
                  <a:cubicBezTo>
                    <a:pt x="1572155" y="367670"/>
                    <a:pt x="1589652" y="350171"/>
                    <a:pt x="1611151" y="350171"/>
                  </a:cubicBezTo>
                  <a:close/>
                  <a:moveTo>
                    <a:pt x="1516602" y="350171"/>
                  </a:moveTo>
                  <a:cubicBezTo>
                    <a:pt x="1538185" y="350171"/>
                    <a:pt x="1555690" y="367670"/>
                    <a:pt x="1555690" y="389259"/>
                  </a:cubicBezTo>
                  <a:cubicBezTo>
                    <a:pt x="1555690" y="410845"/>
                    <a:pt x="1538185" y="428346"/>
                    <a:pt x="1516602" y="428346"/>
                  </a:cubicBezTo>
                  <a:cubicBezTo>
                    <a:pt x="1495010" y="428346"/>
                    <a:pt x="1477510" y="410845"/>
                    <a:pt x="1477510" y="389259"/>
                  </a:cubicBezTo>
                  <a:cubicBezTo>
                    <a:pt x="1477510" y="367670"/>
                    <a:pt x="1495010" y="350171"/>
                    <a:pt x="1516602" y="350171"/>
                  </a:cubicBezTo>
                  <a:close/>
                  <a:moveTo>
                    <a:pt x="951124" y="350171"/>
                  </a:moveTo>
                  <a:cubicBezTo>
                    <a:pt x="972708" y="350171"/>
                    <a:pt x="990204" y="367670"/>
                    <a:pt x="990204" y="389259"/>
                  </a:cubicBezTo>
                  <a:cubicBezTo>
                    <a:pt x="990204" y="410845"/>
                    <a:pt x="972708" y="428346"/>
                    <a:pt x="951124" y="428346"/>
                  </a:cubicBezTo>
                  <a:cubicBezTo>
                    <a:pt x="929543" y="428346"/>
                    <a:pt x="912042" y="410845"/>
                    <a:pt x="912042" y="389259"/>
                  </a:cubicBezTo>
                  <a:cubicBezTo>
                    <a:pt x="912042" y="367670"/>
                    <a:pt x="929543" y="350171"/>
                    <a:pt x="951124" y="350171"/>
                  </a:cubicBezTo>
                  <a:close/>
                  <a:moveTo>
                    <a:pt x="856501" y="350171"/>
                  </a:moveTo>
                  <a:cubicBezTo>
                    <a:pt x="878085" y="350171"/>
                    <a:pt x="895581" y="367670"/>
                    <a:pt x="895581" y="389259"/>
                  </a:cubicBezTo>
                  <a:cubicBezTo>
                    <a:pt x="895581" y="410845"/>
                    <a:pt x="878085" y="428346"/>
                    <a:pt x="856501" y="428346"/>
                  </a:cubicBezTo>
                  <a:cubicBezTo>
                    <a:pt x="834918" y="428346"/>
                    <a:pt x="817421" y="410845"/>
                    <a:pt x="817421" y="389259"/>
                  </a:cubicBezTo>
                  <a:cubicBezTo>
                    <a:pt x="817421" y="367670"/>
                    <a:pt x="834918" y="350171"/>
                    <a:pt x="856501" y="350171"/>
                  </a:cubicBezTo>
                  <a:close/>
                  <a:moveTo>
                    <a:pt x="764243" y="350171"/>
                  </a:moveTo>
                  <a:cubicBezTo>
                    <a:pt x="785826" y="350171"/>
                    <a:pt x="803324" y="367671"/>
                    <a:pt x="803324" y="389259"/>
                  </a:cubicBezTo>
                  <a:cubicBezTo>
                    <a:pt x="803324" y="410845"/>
                    <a:pt x="785826" y="428346"/>
                    <a:pt x="764243" y="428346"/>
                  </a:cubicBezTo>
                  <a:cubicBezTo>
                    <a:pt x="742651" y="428346"/>
                    <a:pt x="725160" y="410845"/>
                    <a:pt x="725160" y="389259"/>
                  </a:cubicBezTo>
                  <a:cubicBezTo>
                    <a:pt x="725160" y="367671"/>
                    <a:pt x="742651" y="350171"/>
                    <a:pt x="764243" y="350171"/>
                  </a:cubicBezTo>
                  <a:close/>
                  <a:moveTo>
                    <a:pt x="669597" y="350171"/>
                  </a:moveTo>
                  <a:cubicBezTo>
                    <a:pt x="691200" y="350171"/>
                    <a:pt x="708698" y="367671"/>
                    <a:pt x="708698" y="389259"/>
                  </a:cubicBezTo>
                  <a:cubicBezTo>
                    <a:pt x="708698" y="410845"/>
                    <a:pt x="691200" y="428346"/>
                    <a:pt x="669597" y="428346"/>
                  </a:cubicBezTo>
                  <a:cubicBezTo>
                    <a:pt x="648024" y="428346"/>
                    <a:pt x="630519" y="410845"/>
                    <a:pt x="630519" y="389259"/>
                  </a:cubicBezTo>
                  <a:cubicBezTo>
                    <a:pt x="630519" y="367671"/>
                    <a:pt x="648024" y="350171"/>
                    <a:pt x="669597" y="350171"/>
                  </a:cubicBezTo>
                  <a:close/>
                  <a:moveTo>
                    <a:pt x="577316" y="350171"/>
                  </a:moveTo>
                  <a:cubicBezTo>
                    <a:pt x="598910" y="350171"/>
                    <a:pt x="616414" y="367671"/>
                    <a:pt x="616414" y="389259"/>
                  </a:cubicBezTo>
                  <a:cubicBezTo>
                    <a:pt x="616414" y="410845"/>
                    <a:pt x="598910" y="428346"/>
                    <a:pt x="577316" y="428346"/>
                  </a:cubicBezTo>
                  <a:cubicBezTo>
                    <a:pt x="555721" y="428346"/>
                    <a:pt x="538216" y="410845"/>
                    <a:pt x="538216" y="389259"/>
                  </a:cubicBezTo>
                  <a:cubicBezTo>
                    <a:pt x="538216" y="367671"/>
                    <a:pt x="555721" y="350171"/>
                    <a:pt x="577316" y="350171"/>
                  </a:cubicBezTo>
                  <a:close/>
                  <a:moveTo>
                    <a:pt x="591716" y="263862"/>
                  </a:moveTo>
                  <a:lnTo>
                    <a:pt x="604964" y="269347"/>
                  </a:lnTo>
                  <a:cubicBezTo>
                    <a:pt x="612039" y="276420"/>
                    <a:pt x="616416" y="286192"/>
                    <a:pt x="616416" y="296985"/>
                  </a:cubicBezTo>
                  <a:cubicBezTo>
                    <a:pt x="616416" y="318571"/>
                    <a:pt x="598910" y="336071"/>
                    <a:pt x="577316" y="336071"/>
                  </a:cubicBezTo>
                  <a:cubicBezTo>
                    <a:pt x="566520" y="336071"/>
                    <a:pt x="556745" y="331696"/>
                    <a:pt x="549670" y="324623"/>
                  </a:cubicBezTo>
                  <a:lnTo>
                    <a:pt x="542883" y="308244"/>
                  </a:lnTo>
                  <a:close/>
                  <a:moveTo>
                    <a:pt x="951129" y="257899"/>
                  </a:moveTo>
                  <a:cubicBezTo>
                    <a:pt x="972708" y="257899"/>
                    <a:pt x="990205" y="275398"/>
                    <a:pt x="990205" y="296985"/>
                  </a:cubicBezTo>
                  <a:cubicBezTo>
                    <a:pt x="990205" y="318571"/>
                    <a:pt x="972708" y="336070"/>
                    <a:pt x="951129" y="336070"/>
                  </a:cubicBezTo>
                  <a:cubicBezTo>
                    <a:pt x="929543" y="336070"/>
                    <a:pt x="912045" y="318571"/>
                    <a:pt x="912045" y="296985"/>
                  </a:cubicBezTo>
                  <a:cubicBezTo>
                    <a:pt x="912045" y="275398"/>
                    <a:pt x="929543" y="257899"/>
                    <a:pt x="951129" y="257899"/>
                  </a:cubicBezTo>
                  <a:close/>
                  <a:moveTo>
                    <a:pt x="856503" y="257899"/>
                  </a:moveTo>
                  <a:cubicBezTo>
                    <a:pt x="878086" y="257899"/>
                    <a:pt x="895582" y="275398"/>
                    <a:pt x="895582" y="296985"/>
                  </a:cubicBezTo>
                  <a:cubicBezTo>
                    <a:pt x="895582" y="318571"/>
                    <a:pt x="878086" y="336070"/>
                    <a:pt x="856503" y="336070"/>
                  </a:cubicBezTo>
                  <a:cubicBezTo>
                    <a:pt x="834919" y="336070"/>
                    <a:pt x="817422" y="318571"/>
                    <a:pt x="817422" y="296985"/>
                  </a:cubicBezTo>
                  <a:cubicBezTo>
                    <a:pt x="817422" y="275398"/>
                    <a:pt x="834919" y="257899"/>
                    <a:pt x="856503" y="257899"/>
                  </a:cubicBezTo>
                  <a:close/>
                  <a:moveTo>
                    <a:pt x="764243" y="257899"/>
                  </a:moveTo>
                  <a:cubicBezTo>
                    <a:pt x="785826" y="257899"/>
                    <a:pt x="803326" y="275398"/>
                    <a:pt x="803326" y="296985"/>
                  </a:cubicBezTo>
                  <a:cubicBezTo>
                    <a:pt x="803326" y="318571"/>
                    <a:pt x="785826" y="336070"/>
                    <a:pt x="764243" y="336070"/>
                  </a:cubicBezTo>
                  <a:cubicBezTo>
                    <a:pt x="742651" y="336070"/>
                    <a:pt x="725161" y="318571"/>
                    <a:pt x="725161" y="296985"/>
                  </a:cubicBezTo>
                  <a:cubicBezTo>
                    <a:pt x="725161" y="275398"/>
                    <a:pt x="742651" y="257899"/>
                    <a:pt x="764243" y="257899"/>
                  </a:cubicBezTo>
                  <a:close/>
                  <a:moveTo>
                    <a:pt x="669597" y="257899"/>
                  </a:moveTo>
                  <a:cubicBezTo>
                    <a:pt x="691200" y="257899"/>
                    <a:pt x="708698" y="275398"/>
                    <a:pt x="708698" y="296985"/>
                  </a:cubicBezTo>
                  <a:cubicBezTo>
                    <a:pt x="708698" y="318571"/>
                    <a:pt x="691200" y="336070"/>
                    <a:pt x="669597" y="336070"/>
                  </a:cubicBezTo>
                  <a:cubicBezTo>
                    <a:pt x="648024" y="336070"/>
                    <a:pt x="630520" y="318571"/>
                    <a:pt x="630520" y="296985"/>
                  </a:cubicBezTo>
                  <a:cubicBezTo>
                    <a:pt x="630520" y="275398"/>
                    <a:pt x="648024" y="257899"/>
                    <a:pt x="669597" y="257899"/>
                  </a:cubicBezTo>
                  <a:close/>
                  <a:moveTo>
                    <a:pt x="2079618" y="257899"/>
                  </a:moveTo>
                  <a:cubicBezTo>
                    <a:pt x="2101211" y="257899"/>
                    <a:pt x="2118703" y="275398"/>
                    <a:pt x="2118703" y="296984"/>
                  </a:cubicBezTo>
                  <a:cubicBezTo>
                    <a:pt x="2118703" y="318571"/>
                    <a:pt x="2101211" y="336070"/>
                    <a:pt x="2079618" y="336070"/>
                  </a:cubicBezTo>
                  <a:cubicBezTo>
                    <a:pt x="2058036" y="336070"/>
                    <a:pt x="2040537" y="318571"/>
                    <a:pt x="2040537" y="296984"/>
                  </a:cubicBezTo>
                  <a:cubicBezTo>
                    <a:pt x="2040537" y="275398"/>
                    <a:pt x="2058036" y="257899"/>
                    <a:pt x="2079618" y="257899"/>
                  </a:cubicBezTo>
                  <a:close/>
                  <a:moveTo>
                    <a:pt x="1984971" y="257899"/>
                  </a:moveTo>
                  <a:cubicBezTo>
                    <a:pt x="2006563" y="257899"/>
                    <a:pt x="2024068" y="275398"/>
                    <a:pt x="2024068" y="296984"/>
                  </a:cubicBezTo>
                  <a:cubicBezTo>
                    <a:pt x="2024068" y="318571"/>
                    <a:pt x="2006563" y="336070"/>
                    <a:pt x="1984971" y="336070"/>
                  </a:cubicBezTo>
                  <a:cubicBezTo>
                    <a:pt x="1963377" y="336070"/>
                    <a:pt x="1945873" y="318571"/>
                    <a:pt x="1945873" y="296984"/>
                  </a:cubicBezTo>
                  <a:cubicBezTo>
                    <a:pt x="1945873" y="275398"/>
                    <a:pt x="1963377" y="257899"/>
                    <a:pt x="1984971" y="257899"/>
                  </a:cubicBezTo>
                  <a:close/>
                  <a:moveTo>
                    <a:pt x="1890340" y="257899"/>
                  </a:moveTo>
                  <a:cubicBezTo>
                    <a:pt x="1911917" y="257899"/>
                    <a:pt x="1929413" y="275398"/>
                    <a:pt x="1929413" y="296984"/>
                  </a:cubicBezTo>
                  <a:cubicBezTo>
                    <a:pt x="1929413" y="318571"/>
                    <a:pt x="1911917" y="336070"/>
                    <a:pt x="1890340" y="336070"/>
                  </a:cubicBezTo>
                  <a:cubicBezTo>
                    <a:pt x="1868762" y="336070"/>
                    <a:pt x="1851255" y="318571"/>
                    <a:pt x="1851255" y="296984"/>
                  </a:cubicBezTo>
                  <a:cubicBezTo>
                    <a:pt x="1851255" y="275398"/>
                    <a:pt x="1868762" y="257899"/>
                    <a:pt x="1890340" y="257899"/>
                  </a:cubicBezTo>
                  <a:close/>
                  <a:moveTo>
                    <a:pt x="1798073" y="257899"/>
                  </a:moveTo>
                  <a:cubicBezTo>
                    <a:pt x="1819663" y="257899"/>
                    <a:pt x="1837149" y="275398"/>
                    <a:pt x="1837149" y="296984"/>
                  </a:cubicBezTo>
                  <a:cubicBezTo>
                    <a:pt x="1837149" y="318571"/>
                    <a:pt x="1819663" y="336070"/>
                    <a:pt x="1798073" y="336070"/>
                  </a:cubicBezTo>
                  <a:cubicBezTo>
                    <a:pt x="1776483" y="336070"/>
                    <a:pt x="1758966" y="318571"/>
                    <a:pt x="1758966" y="296984"/>
                  </a:cubicBezTo>
                  <a:cubicBezTo>
                    <a:pt x="1758966" y="275398"/>
                    <a:pt x="1776483" y="257899"/>
                    <a:pt x="1798073" y="257899"/>
                  </a:cubicBezTo>
                  <a:close/>
                  <a:moveTo>
                    <a:pt x="1703435" y="257899"/>
                  </a:moveTo>
                  <a:cubicBezTo>
                    <a:pt x="1725015" y="257899"/>
                    <a:pt x="1742524" y="275398"/>
                    <a:pt x="1742524" y="296984"/>
                  </a:cubicBezTo>
                  <a:cubicBezTo>
                    <a:pt x="1742524" y="318571"/>
                    <a:pt x="1725015" y="336070"/>
                    <a:pt x="1703435" y="336070"/>
                  </a:cubicBezTo>
                  <a:cubicBezTo>
                    <a:pt x="1681841" y="336070"/>
                    <a:pt x="1664351" y="318571"/>
                    <a:pt x="1664351" y="296984"/>
                  </a:cubicBezTo>
                  <a:cubicBezTo>
                    <a:pt x="1664351" y="275398"/>
                    <a:pt x="1681841" y="257899"/>
                    <a:pt x="1703435" y="257899"/>
                  </a:cubicBezTo>
                  <a:close/>
                  <a:moveTo>
                    <a:pt x="1611151" y="257899"/>
                  </a:moveTo>
                  <a:cubicBezTo>
                    <a:pt x="1632741" y="257899"/>
                    <a:pt x="1650245" y="275398"/>
                    <a:pt x="1650245" y="296984"/>
                  </a:cubicBezTo>
                  <a:cubicBezTo>
                    <a:pt x="1650245" y="318571"/>
                    <a:pt x="1632741" y="336070"/>
                    <a:pt x="1611151" y="336070"/>
                  </a:cubicBezTo>
                  <a:cubicBezTo>
                    <a:pt x="1589655" y="336070"/>
                    <a:pt x="1572155" y="318571"/>
                    <a:pt x="1572155" y="296984"/>
                  </a:cubicBezTo>
                  <a:cubicBezTo>
                    <a:pt x="1572155" y="275398"/>
                    <a:pt x="1589655" y="257899"/>
                    <a:pt x="1611151" y="257899"/>
                  </a:cubicBezTo>
                  <a:close/>
                  <a:moveTo>
                    <a:pt x="1516605" y="257899"/>
                  </a:moveTo>
                  <a:cubicBezTo>
                    <a:pt x="1538188" y="257899"/>
                    <a:pt x="1555690" y="275398"/>
                    <a:pt x="1555690" y="296984"/>
                  </a:cubicBezTo>
                  <a:cubicBezTo>
                    <a:pt x="1555690" y="318571"/>
                    <a:pt x="1538188" y="336070"/>
                    <a:pt x="1516605" y="336070"/>
                  </a:cubicBezTo>
                  <a:cubicBezTo>
                    <a:pt x="1495013" y="336070"/>
                    <a:pt x="1477512" y="318571"/>
                    <a:pt x="1477512" y="296984"/>
                  </a:cubicBezTo>
                  <a:cubicBezTo>
                    <a:pt x="1477512" y="275398"/>
                    <a:pt x="1495013" y="257899"/>
                    <a:pt x="1516605" y="257899"/>
                  </a:cubicBezTo>
                  <a:close/>
                  <a:moveTo>
                    <a:pt x="1419597" y="257899"/>
                  </a:moveTo>
                  <a:cubicBezTo>
                    <a:pt x="1441183" y="257899"/>
                    <a:pt x="1458689" y="275398"/>
                    <a:pt x="1458689" y="296984"/>
                  </a:cubicBezTo>
                  <a:cubicBezTo>
                    <a:pt x="1458689" y="318571"/>
                    <a:pt x="1441183" y="336070"/>
                    <a:pt x="1419597" y="336070"/>
                  </a:cubicBezTo>
                  <a:cubicBezTo>
                    <a:pt x="1398003" y="336070"/>
                    <a:pt x="1380501" y="318571"/>
                    <a:pt x="1380501" y="296984"/>
                  </a:cubicBezTo>
                  <a:cubicBezTo>
                    <a:pt x="1380501" y="275398"/>
                    <a:pt x="1398003" y="257899"/>
                    <a:pt x="1419597" y="257899"/>
                  </a:cubicBezTo>
                  <a:close/>
                  <a:moveTo>
                    <a:pt x="1329683" y="257899"/>
                  </a:moveTo>
                  <a:cubicBezTo>
                    <a:pt x="1351272" y="257899"/>
                    <a:pt x="1368775" y="275398"/>
                    <a:pt x="1368775" y="296984"/>
                  </a:cubicBezTo>
                  <a:cubicBezTo>
                    <a:pt x="1368775" y="318571"/>
                    <a:pt x="1351272" y="336070"/>
                    <a:pt x="1329683" y="336070"/>
                  </a:cubicBezTo>
                  <a:cubicBezTo>
                    <a:pt x="1308100" y="336070"/>
                    <a:pt x="1290601" y="318571"/>
                    <a:pt x="1290601" y="296984"/>
                  </a:cubicBezTo>
                  <a:cubicBezTo>
                    <a:pt x="1290601" y="275398"/>
                    <a:pt x="1308100" y="257899"/>
                    <a:pt x="1329683" y="257899"/>
                  </a:cubicBezTo>
                  <a:close/>
                  <a:moveTo>
                    <a:pt x="1232690" y="257899"/>
                  </a:moveTo>
                  <a:cubicBezTo>
                    <a:pt x="1254278" y="257899"/>
                    <a:pt x="1271764" y="275398"/>
                    <a:pt x="1271764" y="296985"/>
                  </a:cubicBezTo>
                  <a:cubicBezTo>
                    <a:pt x="1271764" y="318571"/>
                    <a:pt x="1254278" y="336070"/>
                    <a:pt x="1232690" y="336070"/>
                  </a:cubicBezTo>
                  <a:cubicBezTo>
                    <a:pt x="1211099" y="336070"/>
                    <a:pt x="1193607" y="318571"/>
                    <a:pt x="1193607" y="296985"/>
                  </a:cubicBezTo>
                  <a:cubicBezTo>
                    <a:pt x="1193607" y="275398"/>
                    <a:pt x="1211099" y="257899"/>
                    <a:pt x="1232690" y="257899"/>
                  </a:cubicBezTo>
                  <a:close/>
                  <a:moveTo>
                    <a:pt x="1516605" y="175085"/>
                  </a:moveTo>
                  <a:cubicBezTo>
                    <a:pt x="1538188" y="175085"/>
                    <a:pt x="1555690" y="192585"/>
                    <a:pt x="1555690" y="214170"/>
                  </a:cubicBezTo>
                  <a:cubicBezTo>
                    <a:pt x="1555690" y="235758"/>
                    <a:pt x="1538188" y="253265"/>
                    <a:pt x="1516605" y="253265"/>
                  </a:cubicBezTo>
                  <a:cubicBezTo>
                    <a:pt x="1495013" y="253265"/>
                    <a:pt x="1477512" y="235758"/>
                    <a:pt x="1477512" y="214170"/>
                  </a:cubicBezTo>
                  <a:cubicBezTo>
                    <a:pt x="1477512" y="192585"/>
                    <a:pt x="1495013" y="175085"/>
                    <a:pt x="1516605" y="175085"/>
                  </a:cubicBezTo>
                  <a:close/>
                  <a:moveTo>
                    <a:pt x="1419600" y="175085"/>
                  </a:moveTo>
                  <a:cubicBezTo>
                    <a:pt x="1441183" y="175085"/>
                    <a:pt x="1458689" y="192585"/>
                    <a:pt x="1458689" y="214170"/>
                  </a:cubicBezTo>
                  <a:cubicBezTo>
                    <a:pt x="1458689" y="235758"/>
                    <a:pt x="1441183" y="253265"/>
                    <a:pt x="1419600" y="253265"/>
                  </a:cubicBezTo>
                  <a:cubicBezTo>
                    <a:pt x="1398003" y="253265"/>
                    <a:pt x="1380502" y="235758"/>
                    <a:pt x="1380502" y="214170"/>
                  </a:cubicBezTo>
                  <a:cubicBezTo>
                    <a:pt x="1380502" y="192585"/>
                    <a:pt x="1398003" y="175085"/>
                    <a:pt x="1419600" y="175085"/>
                  </a:cubicBezTo>
                  <a:close/>
                  <a:moveTo>
                    <a:pt x="1329683" y="175085"/>
                  </a:moveTo>
                  <a:cubicBezTo>
                    <a:pt x="1351272" y="175085"/>
                    <a:pt x="1368775" y="192585"/>
                    <a:pt x="1368775" y="214170"/>
                  </a:cubicBezTo>
                  <a:cubicBezTo>
                    <a:pt x="1368775" y="235758"/>
                    <a:pt x="1351272" y="253265"/>
                    <a:pt x="1329683" y="253265"/>
                  </a:cubicBezTo>
                  <a:cubicBezTo>
                    <a:pt x="1308100" y="253265"/>
                    <a:pt x="1290601" y="235758"/>
                    <a:pt x="1290601" y="214170"/>
                  </a:cubicBezTo>
                  <a:cubicBezTo>
                    <a:pt x="1290601" y="192585"/>
                    <a:pt x="1308100" y="175085"/>
                    <a:pt x="1329683" y="175085"/>
                  </a:cubicBezTo>
                  <a:close/>
                  <a:moveTo>
                    <a:pt x="1232690" y="175085"/>
                  </a:moveTo>
                  <a:cubicBezTo>
                    <a:pt x="1254278" y="175085"/>
                    <a:pt x="1271764" y="192585"/>
                    <a:pt x="1271764" y="214170"/>
                  </a:cubicBezTo>
                  <a:cubicBezTo>
                    <a:pt x="1271764" y="235758"/>
                    <a:pt x="1254278" y="253265"/>
                    <a:pt x="1232690" y="253265"/>
                  </a:cubicBezTo>
                  <a:cubicBezTo>
                    <a:pt x="1211099" y="253265"/>
                    <a:pt x="1193607" y="235758"/>
                    <a:pt x="1193607" y="214170"/>
                  </a:cubicBezTo>
                  <a:cubicBezTo>
                    <a:pt x="1193607" y="192585"/>
                    <a:pt x="1211099" y="175085"/>
                    <a:pt x="1232690" y="175085"/>
                  </a:cubicBezTo>
                  <a:close/>
                  <a:moveTo>
                    <a:pt x="1045751" y="175085"/>
                  </a:moveTo>
                  <a:cubicBezTo>
                    <a:pt x="1067337" y="175085"/>
                    <a:pt x="1084842" y="192585"/>
                    <a:pt x="1084842" y="214172"/>
                  </a:cubicBezTo>
                  <a:cubicBezTo>
                    <a:pt x="1084842" y="235758"/>
                    <a:pt x="1067337" y="253265"/>
                    <a:pt x="1045751" y="253265"/>
                  </a:cubicBezTo>
                  <a:cubicBezTo>
                    <a:pt x="1024168" y="253265"/>
                    <a:pt x="1006670" y="235758"/>
                    <a:pt x="1006670" y="214172"/>
                  </a:cubicBezTo>
                  <a:cubicBezTo>
                    <a:pt x="1006670" y="192585"/>
                    <a:pt x="1024168" y="175085"/>
                    <a:pt x="1045751" y="175085"/>
                  </a:cubicBezTo>
                  <a:close/>
                  <a:moveTo>
                    <a:pt x="951129" y="175085"/>
                  </a:moveTo>
                  <a:cubicBezTo>
                    <a:pt x="972708" y="175085"/>
                    <a:pt x="990205" y="192585"/>
                    <a:pt x="990205" y="214172"/>
                  </a:cubicBezTo>
                  <a:cubicBezTo>
                    <a:pt x="990205" y="235758"/>
                    <a:pt x="972708" y="253265"/>
                    <a:pt x="951129" y="253265"/>
                  </a:cubicBezTo>
                  <a:cubicBezTo>
                    <a:pt x="929543" y="253265"/>
                    <a:pt x="912045" y="235758"/>
                    <a:pt x="912045" y="214172"/>
                  </a:cubicBezTo>
                  <a:cubicBezTo>
                    <a:pt x="912045" y="192585"/>
                    <a:pt x="929543" y="175085"/>
                    <a:pt x="951129" y="175085"/>
                  </a:cubicBezTo>
                  <a:close/>
                  <a:moveTo>
                    <a:pt x="856503" y="175085"/>
                  </a:moveTo>
                  <a:cubicBezTo>
                    <a:pt x="878086" y="175085"/>
                    <a:pt x="895582" y="192585"/>
                    <a:pt x="895582" y="214172"/>
                  </a:cubicBezTo>
                  <a:cubicBezTo>
                    <a:pt x="895582" y="235758"/>
                    <a:pt x="878086" y="253265"/>
                    <a:pt x="856503" y="253265"/>
                  </a:cubicBezTo>
                  <a:cubicBezTo>
                    <a:pt x="834919" y="253265"/>
                    <a:pt x="817422" y="235758"/>
                    <a:pt x="817422" y="214172"/>
                  </a:cubicBezTo>
                  <a:cubicBezTo>
                    <a:pt x="817422" y="192585"/>
                    <a:pt x="834919" y="175085"/>
                    <a:pt x="856503" y="175085"/>
                  </a:cubicBezTo>
                  <a:close/>
                  <a:moveTo>
                    <a:pt x="764243" y="175085"/>
                  </a:moveTo>
                  <a:cubicBezTo>
                    <a:pt x="785830" y="175085"/>
                    <a:pt x="803326" y="192585"/>
                    <a:pt x="803326" y="214172"/>
                  </a:cubicBezTo>
                  <a:cubicBezTo>
                    <a:pt x="803326" y="235758"/>
                    <a:pt x="785830" y="253265"/>
                    <a:pt x="764243" y="253265"/>
                  </a:cubicBezTo>
                  <a:cubicBezTo>
                    <a:pt x="742651" y="253265"/>
                    <a:pt x="725161" y="235758"/>
                    <a:pt x="725161" y="214172"/>
                  </a:cubicBezTo>
                  <a:cubicBezTo>
                    <a:pt x="725161" y="192585"/>
                    <a:pt x="742651" y="175085"/>
                    <a:pt x="764243" y="175085"/>
                  </a:cubicBezTo>
                  <a:close/>
                  <a:moveTo>
                    <a:pt x="2831988" y="175085"/>
                  </a:moveTo>
                  <a:cubicBezTo>
                    <a:pt x="2853575" y="175085"/>
                    <a:pt x="2871075" y="192585"/>
                    <a:pt x="2871075" y="214170"/>
                  </a:cubicBezTo>
                  <a:cubicBezTo>
                    <a:pt x="2871075" y="235758"/>
                    <a:pt x="2853575" y="253265"/>
                    <a:pt x="2831988" y="253265"/>
                  </a:cubicBezTo>
                  <a:cubicBezTo>
                    <a:pt x="2810401" y="253265"/>
                    <a:pt x="2792901" y="235758"/>
                    <a:pt x="2792901" y="214170"/>
                  </a:cubicBezTo>
                  <a:cubicBezTo>
                    <a:pt x="2792901" y="192585"/>
                    <a:pt x="2810401" y="175085"/>
                    <a:pt x="2831988" y="175085"/>
                  </a:cubicBezTo>
                  <a:close/>
                  <a:moveTo>
                    <a:pt x="2079618" y="175085"/>
                  </a:moveTo>
                  <a:cubicBezTo>
                    <a:pt x="2101211" y="175085"/>
                    <a:pt x="2118703" y="192585"/>
                    <a:pt x="2118703" y="214170"/>
                  </a:cubicBezTo>
                  <a:cubicBezTo>
                    <a:pt x="2118703" y="235758"/>
                    <a:pt x="2101211" y="253265"/>
                    <a:pt x="2079618" y="253265"/>
                  </a:cubicBezTo>
                  <a:cubicBezTo>
                    <a:pt x="2058036" y="253265"/>
                    <a:pt x="2040537" y="235758"/>
                    <a:pt x="2040537" y="214170"/>
                  </a:cubicBezTo>
                  <a:cubicBezTo>
                    <a:pt x="2040537" y="192585"/>
                    <a:pt x="2058036" y="175085"/>
                    <a:pt x="2079618" y="175085"/>
                  </a:cubicBezTo>
                  <a:close/>
                  <a:moveTo>
                    <a:pt x="1984973" y="175085"/>
                  </a:moveTo>
                  <a:cubicBezTo>
                    <a:pt x="2006565" y="175085"/>
                    <a:pt x="2024073" y="192585"/>
                    <a:pt x="2024073" y="214170"/>
                  </a:cubicBezTo>
                  <a:cubicBezTo>
                    <a:pt x="2024073" y="235758"/>
                    <a:pt x="2006565" y="253265"/>
                    <a:pt x="1984973" y="253265"/>
                  </a:cubicBezTo>
                  <a:cubicBezTo>
                    <a:pt x="1963378" y="253265"/>
                    <a:pt x="1945875" y="235758"/>
                    <a:pt x="1945875" y="214170"/>
                  </a:cubicBezTo>
                  <a:cubicBezTo>
                    <a:pt x="1945875" y="192585"/>
                    <a:pt x="1963378" y="175085"/>
                    <a:pt x="1984973" y="175085"/>
                  </a:cubicBezTo>
                  <a:close/>
                  <a:moveTo>
                    <a:pt x="1890340" y="175085"/>
                  </a:moveTo>
                  <a:cubicBezTo>
                    <a:pt x="1911917" y="175085"/>
                    <a:pt x="1929413" y="192585"/>
                    <a:pt x="1929413" y="214170"/>
                  </a:cubicBezTo>
                  <a:cubicBezTo>
                    <a:pt x="1929413" y="235758"/>
                    <a:pt x="1911917" y="253265"/>
                    <a:pt x="1890340" y="253265"/>
                  </a:cubicBezTo>
                  <a:cubicBezTo>
                    <a:pt x="1868762" y="253265"/>
                    <a:pt x="1851255" y="235758"/>
                    <a:pt x="1851255" y="214170"/>
                  </a:cubicBezTo>
                  <a:cubicBezTo>
                    <a:pt x="1851255" y="192585"/>
                    <a:pt x="1868762" y="175085"/>
                    <a:pt x="1890340" y="175085"/>
                  </a:cubicBezTo>
                  <a:close/>
                  <a:moveTo>
                    <a:pt x="1798073" y="175085"/>
                  </a:moveTo>
                  <a:cubicBezTo>
                    <a:pt x="1819663" y="175085"/>
                    <a:pt x="1837149" y="192585"/>
                    <a:pt x="1837149" y="214170"/>
                  </a:cubicBezTo>
                  <a:cubicBezTo>
                    <a:pt x="1837149" y="235758"/>
                    <a:pt x="1819663" y="253265"/>
                    <a:pt x="1798073" y="253265"/>
                  </a:cubicBezTo>
                  <a:cubicBezTo>
                    <a:pt x="1776483" y="253265"/>
                    <a:pt x="1758966" y="235758"/>
                    <a:pt x="1758966" y="214170"/>
                  </a:cubicBezTo>
                  <a:cubicBezTo>
                    <a:pt x="1758966" y="192585"/>
                    <a:pt x="1776483" y="175085"/>
                    <a:pt x="1798073" y="175085"/>
                  </a:cubicBezTo>
                  <a:close/>
                  <a:moveTo>
                    <a:pt x="1703435" y="175085"/>
                  </a:moveTo>
                  <a:cubicBezTo>
                    <a:pt x="1725015" y="175085"/>
                    <a:pt x="1742524" y="192585"/>
                    <a:pt x="1742524" y="214170"/>
                  </a:cubicBezTo>
                  <a:cubicBezTo>
                    <a:pt x="1742524" y="235758"/>
                    <a:pt x="1725015" y="253265"/>
                    <a:pt x="1703435" y="253265"/>
                  </a:cubicBezTo>
                  <a:cubicBezTo>
                    <a:pt x="1681841" y="253265"/>
                    <a:pt x="1664351" y="235758"/>
                    <a:pt x="1664351" y="214170"/>
                  </a:cubicBezTo>
                  <a:cubicBezTo>
                    <a:pt x="1664351" y="192585"/>
                    <a:pt x="1681841" y="175085"/>
                    <a:pt x="1703435" y="175085"/>
                  </a:cubicBezTo>
                  <a:close/>
                  <a:moveTo>
                    <a:pt x="1611151" y="175085"/>
                  </a:moveTo>
                  <a:cubicBezTo>
                    <a:pt x="1632741" y="175085"/>
                    <a:pt x="1650245" y="192585"/>
                    <a:pt x="1650245" y="214170"/>
                  </a:cubicBezTo>
                  <a:cubicBezTo>
                    <a:pt x="1650245" y="235758"/>
                    <a:pt x="1632741" y="253265"/>
                    <a:pt x="1611151" y="253265"/>
                  </a:cubicBezTo>
                  <a:cubicBezTo>
                    <a:pt x="1589656" y="253265"/>
                    <a:pt x="1572158" y="235758"/>
                    <a:pt x="1572158" y="214170"/>
                  </a:cubicBezTo>
                  <a:cubicBezTo>
                    <a:pt x="1572158" y="192585"/>
                    <a:pt x="1589656" y="175085"/>
                    <a:pt x="1611151" y="175085"/>
                  </a:cubicBezTo>
                  <a:close/>
                  <a:moveTo>
                    <a:pt x="798955" y="113714"/>
                  </a:moveTo>
                  <a:lnTo>
                    <a:pt x="803326" y="124268"/>
                  </a:lnTo>
                  <a:cubicBezTo>
                    <a:pt x="803326" y="145855"/>
                    <a:pt x="785830" y="163353"/>
                    <a:pt x="764243" y="163353"/>
                  </a:cubicBezTo>
                  <a:lnTo>
                    <a:pt x="738461" y="152674"/>
                  </a:lnTo>
                  <a:lnTo>
                    <a:pt x="754212" y="140896"/>
                  </a:lnTo>
                  <a:close/>
                  <a:moveTo>
                    <a:pt x="2904918" y="93195"/>
                  </a:moveTo>
                  <a:lnTo>
                    <a:pt x="2961886" y="127804"/>
                  </a:lnTo>
                  <a:lnTo>
                    <a:pt x="2951903" y="151905"/>
                  </a:lnTo>
                  <a:cubicBezTo>
                    <a:pt x="2944829" y="158978"/>
                    <a:pt x="2935058" y="163353"/>
                    <a:pt x="2924264" y="163353"/>
                  </a:cubicBezTo>
                  <a:cubicBezTo>
                    <a:pt x="2902677" y="163353"/>
                    <a:pt x="2885177" y="145855"/>
                    <a:pt x="2885177" y="124267"/>
                  </a:cubicBezTo>
                  <a:cubicBezTo>
                    <a:pt x="2885177" y="113475"/>
                    <a:pt x="2889552" y="103703"/>
                    <a:pt x="2896625" y="96630"/>
                  </a:cubicBezTo>
                  <a:close/>
                  <a:moveTo>
                    <a:pt x="2831988" y="85181"/>
                  </a:moveTo>
                  <a:cubicBezTo>
                    <a:pt x="2853575" y="85181"/>
                    <a:pt x="2871075" y="102682"/>
                    <a:pt x="2871075" y="124267"/>
                  </a:cubicBezTo>
                  <a:cubicBezTo>
                    <a:pt x="2871075" y="145855"/>
                    <a:pt x="2853575" y="163353"/>
                    <a:pt x="2831988" y="163353"/>
                  </a:cubicBezTo>
                  <a:cubicBezTo>
                    <a:pt x="2810401" y="163353"/>
                    <a:pt x="2792901" y="145855"/>
                    <a:pt x="2792901" y="124267"/>
                  </a:cubicBezTo>
                  <a:cubicBezTo>
                    <a:pt x="2792901" y="102682"/>
                    <a:pt x="2810401" y="85181"/>
                    <a:pt x="2831988" y="85181"/>
                  </a:cubicBezTo>
                  <a:close/>
                  <a:moveTo>
                    <a:pt x="2171887" y="85181"/>
                  </a:moveTo>
                  <a:cubicBezTo>
                    <a:pt x="2193477" y="85181"/>
                    <a:pt x="2210981" y="102682"/>
                    <a:pt x="2210981" y="124267"/>
                  </a:cubicBezTo>
                  <a:cubicBezTo>
                    <a:pt x="2210981" y="145855"/>
                    <a:pt x="2193477" y="163353"/>
                    <a:pt x="2171887" y="163353"/>
                  </a:cubicBezTo>
                  <a:cubicBezTo>
                    <a:pt x="2150295" y="163353"/>
                    <a:pt x="2132800" y="145855"/>
                    <a:pt x="2132800" y="124267"/>
                  </a:cubicBezTo>
                  <a:cubicBezTo>
                    <a:pt x="2132800" y="102682"/>
                    <a:pt x="2150295" y="85181"/>
                    <a:pt x="2171887" y="85181"/>
                  </a:cubicBezTo>
                  <a:close/>
                  <a:moveTo>
                    <a:pt x="2079618" y="85181"/>
                  </a:moveTo>
                  <a:cubicBezTo>
                    <a:pt x="2101211" y="85181"/>
                    <a:pt x="2118703" y="102682"/>
                    <a:pt x="2118703" y="124267"/>
                  </a:cubicBezTo>
                  <a:cubicBezTo>
                    <a:pt x="2118703" y="145855"/>
                    <a:pt x="2101211" y="163353"/>
                    <a:pt x="2079618" y="163353"/>
                  </a:cubicBezTo>
                  <a:cubicBezTo>
                    <a:pt x="2058036" y="163353"/>
                    <a:pt x="2040537" y="145855"/>
                    <a:pt x="2040537" y="124267"/>
                  </a:cubicBezTo>
                  <a:cubicBezTo>
                    <a:pt x="2040537" y="102682"/>
                    <a:pt x="2058036" y="85181"/>
                    <a:pt x="2079618" y="85181"/>
                  </a:cubicBezTo>
                  <a:close/>
                  <a:moveTo>
                    <a:pt x="1984973" y="85181"/>
                  </a:moveTo>
                  <a:cubicBezTo>
                    <a:pt x="2006565" y="85181"/>
                    <a:pt x="2024073" y="102682"/>
                    <a:pt x="2024073" y="124268"/>
                  </a:cubicBezTo>
                  <a:cubicBezTo>
                    <a:pt x="2024073" y="145855"/>
                    <a:pt x="2006565" y="163353"/>
                    <a:pt x="1984973" y="163353"/>
                  </a:cubicBezTo>
                  <a:cubicBezTo>
                    <a:pt x="1963378" y="163353"/>
                    <a:pt x="1945875" y="145855"/>
                    <a:pt x="1945875" y="124268"/>
                  </a:cubicBezTo>
                  <a:cubicBezTo>
                    <a:pt x="1945875" y="102682"/>
                    <a:pt x="1963378" y="85181"/>
                    <a:pt x="1984973" y="85181"/>
                  </a:cubicBezTo>
                  <a:close/>
                  <a:moveTo>
                    <a:pt x="1890340" y="85181"/>
                  </a:moveTo>
                  <a:cubicBezTo>
                    <a:pt x="1911917" y="85181"/>
                    <a:pt x="1929413" y="102682"/>
                    <a:pt x="1929413" y="124268"/>
                  </a:cubicBezTo>
                  <a:cubicBezTo>
                    <a:pt x="1929413" y="145855"/>
                    <a:pt x="1911917" y="163353"/>
                    <a:pt x="1890340" y="163353"/>
                  </a:cubicBezTo>
                  <a:cubicBezTo>
                    <a:pt x="1868762" y="163353"/>
                    <a:pt x="1851255" y="145855"/>
                    <a:pt x="1851255" y="124268"/>
                  </a:cubicBezTo>
                  <a:cubicBezTo>
                    <a:pt x="1851255" y="102682"/>
                    <a:pt x="1868762" y="85181"/>
                    <a:pt x="1890340" y="85181"/>
                  </a:cubicBezTo>
                  <a:close/>
                  <a:moveTo>
                    <a:pt x="1798073" y="85181"/>
                  </a:moveTo>
                  <a:cubicBezTo>
                    <a:pt x="1819663" y="85181"/>
                    <a:pt x="1837149" y="102682"/>
                    <a:pt x="1837149" y="124268"/>
                  </a:cubicBezTo>
                  <a:cubicBezTo>
                    <a:pt x="1837149" y="145855"/>
                    <a:pt x="1819663" y="163353"/>
                    <a:pt x="1798073" y="163353"/>
                  </a:cubicBezTo>
                  <a:cubicBezTo>
                    <a:pt x="1776483" y="163353"/>
                    <a:pt x="1758966" y="145855"/>
                    <a:pt x="1758966" y="124268"/>
                  </a:cubicBezTo>
                  <a:cubicBezTo>
                    <a:pt x="1758966" y="102682"/>
                    <a:pt x="1776483" y="85181"/>
                    <a:pt x="1798073" y="85181"/>
                  </a:cubicBezTo>
                  <a:close/>
                  <a:moveTo>
                    <a:pt x="1703435" y="85181"/>
                  </a:moveTo>
                  <a:cubicBezTo>
                    <a:pt x="1725015" y="85181"/>
                    <a:pt x="1742524" y="102682"/>
                    <a:pt x="1742524" y="124268"/>
                  </a:cubicBezTo>
                  <a:cubicBezTo>
                    <a:pt x="1742524" y="145855"/>
                    <a:pt x="1725015" y="163353"/>
                    <a:pt x="1703435" y="163353"/>
                  </a:cubicBezTo>
                  <a:cubicBezTo>
                    <a:pt x="1681841" y="163353"/>
                    <a:pt x="1664351" y="145855"/>
                    <a:pt x="1664351" y="124268"/>
                  </a:cubicBezTo>
                  <a:cubicBezTo>
                    <a:pt x="1664351" y="102682"/>
                    <a:pt x="1681841" y="85181"/>
                    <a:pt x="1703435" y="85181"/>
                  </a:cubicBezTo>
                  <a:close/>
                  <a:moveTo>
                    <a:pt x="1611151" y="85181"/>
                  </a:moveTo>
                  <a:cubicBezTo>
                    <a:pt x="1632741" y="85181"/>
                    <a:pt x="1650245" y="102683"/>
                    <a:pt x="1650245" y="124268"/>
                  </a:cubicBezTo>
                  <a:cubicBezTo>
                    <a:pt x="1650245" y="145855"/>
                    <a:pt x="1632741" y="163353"/>
                    <a:pt x="1611151" y="163353"/>
                  </a:cubicBezTo>
                  <a:cubicBezTo>
                    <a:pt x="1589656" y="163353"/>
                    <a:pt x="1572160" y="145855"/>
                    <a:pt x="1572160" y="124268"/>
                  </a:cubicBezTo>
                  <a:cubicBezTo>
                    <a:pt x="1572160" y="102683"/>
                    <a:pt x="1589656" y="85181"/>
                    <a:pt x="1611151" y="85181"/>
                  </a:cubicBezTo>
                  <a:close/>
                  <a:moveTo>
                    <a:pt x="1516607" y="85181"/>
                  </a:moveTo>
                  <a:cubicBezTo>
                    <a:pt x="1538188" y="85181"/>
                    <a:pt x="1555693" y="102683"/>
                    <a:pt x="1555693" y="124268"/>
                  </a:cubicBezTo>
                  <a:cubicBezTo>
                    <a:pt x="1555693" y="145855"/>
                    <a:pt x="1538188" y="163353"/>
                    <a:pt x="1516607" y="163353"/>
                  </a:cubicBezTo>
                  <a:cubicBezTo>
                    <a:pt x="1495014" y="163353"/>
                    <a:pt x="1477512" y="145855"/>
                    <a:pt x="1477512" y="124268"/>
                  </a:cubicBezTo>
                  <a:cubicBezTo>
                    <a:pt x="1477512" y="102683"/>
                    <a:pt x="1495014" y="85181"/>
                    <a:pt x="1516607" y="85181"/>
                  </a:cubicBezTo>
                  <a:close/>
                  <a:moveTo>
                    <a:pt x="1419600" y="85181"/>
                  </a:moveTo>
                  <a:cubicBezTo>
                    <a:pt x="1441183" y="85181"/>
                    <a:pt x="1458689" y="102683"/>
                    <a:pt x="1458689" y="124268"/>
                  </a:cubicBezTo>
                  <a:cubicBezTo>
                    <a:pt x="1458689" y="145855"/>
                    <a:pt x="1441183" y="163353"/>
                    <a:pt x="1419600" y="163353"/>
                  </a:cubicBezTo>
                  <a:cubicBezTo>
                    <a:pt x="1398003" y="163353"/>
                    <a:pt x="1380504" y="145855"/>
                    <a:pt x="1380504" y="124268"/>
                  </a:cubicBezTo>
                  <a:cubicBezTo>
                    <a:pt x="1380504" y="102683"/>
                    <a:pt x="1398003" y="85181"/>
                    <a:pt x="1419600" y="85181"/>
                  </a:cubicBezTo>
                  <a:close/>
                  <a:moveTo>
                    <a:pt x="1329684" y="85181"/>
                  </a:moveTo>
                  <a:cubicBezTo>
                    <a:pt x="1351272" y="85181"/>
                    <a:pt x="1368775" y="102683"/>
                    <a:pt x="1368775" y="124268"/>
                  </a:cubicBezTo>
                  <a:cubicBezTo>
                    <a:pt x="1368775" y="145855"/>
                    <a:pt x="1351272" y="163353"/>
                    <a:pt x="1329684" y="163353"/>
                  </a:cubicBezTo>
                  <a:cubicBezTo>
                    <a:pt x="1308100" y="163353"/>
                    <a:pt x="1290604" y="145855"/>
                    <a:pt x="1290604" y="124268"/>
                  </a:cubicBezTo>
                  <a:cubicBezTo>
                    <a:pt x="1290604" y="102683"/>
                    <a:pt x="1308100" y="85181"/>
                    <a:pt x="1329684" y="85181"/>
                  </a:cubicBezTo>
                  <a:close/>
                  <a:moveTo>
                    <a:pt x="1142780" y="85181"/>
                  </a:moveTo>
                  <a:cubicBezTo>
                    <a:pt x="1164374" y="85181"/>
                    <a:pt x="1181872" y="102683"/>
                    <a:pt x="1181872" y="124268"/>
                  </a:cubicBezTo>
                  <a:cubicBezTo>
                    <a:pt x="1181872" y="145855"/>
                    <a:pt x="1164374" y="163353"/>
                    <a:pt x="1142780" y="163353"/>
                  </a:cubicBezTo>
                  <a:cubicBezTo>
                    <a:pt x="1121186" y="163353"/>
                    <a:pt x="1103680" y="145855"/>
                    <a:pt x="1103680" y="124268"/>
                  </a:cubicBezTo>
                  <a:cubicBezTo>
                    <a:pt x="1103680" y="102683"/>
                    <a:pt x="1121186" y="85181"/>
                    <a:pt x="1142780" y="85181"/>
                  </a:cubicBezTo>
                  <a:close/>
                  <a:moveTo>
                    <a:pt x="1045753" y="85181"/>
                  </a:moveTo>
                  <a:cubicBezTo>
                    <a:pt x="1067337" y="85181"/>
                    <a:pt x="1084842" y="102683"/>
                    <a:pt x="1084842" y="124268"/>
                  </a:cubicBezTo>
                  <a:cubicBezTo>
                    <a:pt x="1084842" y="145855"/>
                    <a:pt x="1067337" y="163353"/>
                    <a:pt x="1045753" y="163353"/>
                  </a:cubicBezTo>
                  <a:cubicBezTo>
                    <a:pt x="1024168" y="163353"/>
                    <a:pt x="1006670" y="145855"/>
                    <a:pt x="1006670" y="124268"/>
                  </a:cubicBezTo>
                  <a:cubicBezTo>
                    <a:pt x="1006670" y="102683"/>
                    <a:pt x="1024168" y="85181"/>
                    <a:pt x="1045753" y="85181"/>
                  </a:cubicBezTo>
                  <a:close/>
                  <a:moveTo>
                    <a:pt x="951129" y="85181"/>
                  </a:moveTo>
                  <a:cubicBezTo>
                    <a:pt x="972708" y="85181"/>
                    <a:pt x="990205" y="102683"/>
                    <a:pt x="990205" y="124268"/>
                  </a:cubicBezTo>
                  <a:cubicBezTo>
                    <a:pt x="990205" y="145855"/>
                    <a:pt x="972708" y="163353"/>
                    <a:pt x="951129" y="163353"/>
                  </a:cubicBezTo>
                  <a:cubicBezTo>
                    <a:pt x="929543" y="163353"/>
                    <a:pt x="912045" y="145855"/>
                    <a:pt x="912045" y="124268"/>
                  </a:cubicBezTo>
                  <a:cubicBezTo>
                    <a:pt x="912045" y="102683"/>
                    <a:pt x="929543" y="85181"/>
                    <a:pt x="951129" y="85181"/>
                  </a:cubicBezTo>
                  <a:close/>
                  <a:moveTo>
                    <a:pt x="856503" y="85181"/>
                  </a:moveTo>
                  <a:cubicBezTo>
                    <a:pt x="878086" y="85181"/>
                    <a:pt x="895582" y="102683"/>
                    <a:pt x="895582" y="124268"/>
                  </a:cubicBezTo>
                  <a:cubicBezTo>
                    <a:pt x="895582" y="145855"/>
                    <a:pt x="878086" y="163353"/>
                    <a:pt x="856503" y="163353"/>
                  </a:cubicBezTo>
                  <a:cubicBezTo>
                    <a:pt x="834921" y="163353"/>
                    <a:pt x="817424" y="145855"/>
                    <a:pt x="817424" y="124268"/>
                  </a:cubicBezTo>
                  <a:cubicBezTo>
                    <a:pt x="817424" y="102683"/>
                    <a:pt x="834921" y="85181"/>
                    <a:pt x="856503" y="85181"/>
                  </a:cubicBezTo>
                  <a:close/>
                  <a:moveTo>
                    <a:pt x="978967" y="11950"/>
                  </a:moveTo>
                  <a:lnTo>
                    <a:pt x="990205" y="39087"/>
                  </a:lnTo>
                  <a:cubicBezTo>
                    <a:pt x="990205" y="60674"/>
                    <a:pt x="972708" y="78173"/>
                    <a:pt x="951129" y="78173"/>
                  </a:cubicBezTo>
                  <a:cubicBezTo>
                    <a:pt x="940336" y="78173"/>
                    <a:pt x="930565" y="73798"/>
                    <a:pt x="923492" y="66725"/>
                  </a:cubicBezTo>
                  <a:lnTo>
                    <a:pt x="914005" y="43819"/>
                  </a:lnTo>
                  <a:lnTo>
                    <a:pt x="918580" y="41040"/>
                  </a:lnTo>
                  <a:close/>
                  <a:moveTo>
                    <a:pt x="2266537" y="0"/>
                  </a:moveTo>
                  <a:cubicBezTo>
                    <a:pt x="2288118" y="0"/>
                    <a:pt x="2305619" y="17499"/>
                    <a:pt x="2305619" y="39087"/>
                  </a:cubicBezTo>
                  <a:cubicBezTo>
                    <a:pt x="2305619" y="60673"/>
                    <a:pt x="2288118" y="78173"/>
                    <a:pt x="2266537" y="78173"/>
                  </a:cubicBezTo>
                  <a:cubicBezTo>
                    <a:pt x="2244936" y="78173"/>
                    <a:pt x="2227443" y="60673"/>
                    <a:pt x="2227443" y="39087"/>
                  </a:cubicBezTo>
                  <a:cubicBezTo>
                    <a:pt x="2227443" y="17499"/>
                    <a:pt x="2244936" y="0"/>
                    <a:pt x="2266537" y="0"/>
                  </a:cubicBezTo>
                  <a:close/>
                  <a:moveTo>
                    <a:pt x="2171887" y="0"/>
                  </a:moveTo>
                  <a:cubicBezTo>
                    <a:pt x="2193477" y="0"/>
                    <a:pt x="2210981" y="17499"/>
                    <a:pt x="2210981" y="39087"/>
                  </a:cubicBezTo>
                  <a:cubicBezTo>
                    <a:pt x="2210981" y="60673"/>
                    <a:pt x="2193477" y="78173"/>
                    <a:pt x="2171887" y="78173"/>
                  </a:cubicBezTo>
                  <a:cubicBezTo>
                    <a:pt x="2150295" y="78173"/>
                    <a:pt x="2132800" y="60673"/>
                    <a:pt x="2132800" y="39087"/>
                  </a:cubicBezTo>
                  <a:cubicBezTo>
                    <a:pt x="2132800" y="17499"/>
                    <a:pt x="2150295" y="0"/>
                    <a:pt x="2171887" y="0"/>
                  </a:cubicBezTo>
                  <a:close/>
                  <a:moveTo>
                    <a:pt x="2079618" y="0"/>
                  </a:moveTo>
                  <a:cubicBezTo>
                    <a:pt x="2101211" y="0"/>
                    <a:pt x="2118703" y="17499"/>
                    <a:pt x="2118703" y="39087"/>
                  </a:cubicBezTo>
                  <a:cubicBezTo>
                    <a:pt x="2118703" y="60673"/>
                    <a:pt x="2101211" y="78173"/>
                    <a:pt x="2079618" y="78173"/>
                  </a:cubicBezTo>
                  <a:cubicBezTo>
                    <a:pt x="2058036" y="78173"/>
                    <a:pt x="2040537" y="60673"/>
                    <a:pt x="2040537" y="39087"/>
                  </a:cubicBezTo>
                  <a:cubicBezTo>
                    <a:pt x="2040537" y="17499"/>
                    <a:pt x="2058036" y="0"/>
                    <a:pt x="2079618" y="0"/>
                  </a:cubicBezTo>
                  <a:close/>
                  <a:moveTo>
                    <a:pt x="1984973" y="0"/>
                  </a:moveTo>
                  <a:cubicBezTo>
                    <a:pt x="2006565" y="0"/>
                    <a:pt x="2024073" y="17499"/>
                    <a:pt x="2024073" y="39087"/>
                  </a:cubicBezTo>
                  <a:cubicBezTo>
                    <a:pt x="2024073" y="60673"/>
                    <a:pt x="2006565" y="78173"/>
                    <a:pt x="1984973" y="78173"/>
                  </a:cubicBezTo>
                  <a:cubicBezTo>
                    <a:pt x="1963378" y="78173"/>
                    <a:pt x="1945875" y="60673"/>
                    <a:pt x="1945875" y="39087"/>
                  </a:cubicBezTo>
                  <a:cubicBezTo>
                    <a:pt x="1945875" y="17499"/>
                    <a:pt x="1963378" y="0"/>
                    <a:pt x="1984973" y="0"/>
                  </a:cubicBezTo>
                  <a:close/>
                  <a:moveTo>
                    <a:pt x="1890340" y="0"/>
                  </a:moveTo>
                  <a:cubicBezTo>
                    <a:pt x="1911917" y="0"/>
                    <a:pt x="1929413" y="17499"/>
                    <a:pt x="1929413" y="39087"/>
                  </a:cubicBezTo>
                  <a:cubicBezTo>
                    <a:pt x="1929413" y="60673"/>
                    <a:pt x="1911917" y="78173"/>
                    <a:pt x="1890340" y="78173"/>
                  </a:cubicBezTo>
                  <a:cubicBezTo>
                    <a:pt x="1868762" y="78173"/>
                    <a:pt x="1851255" y="60673"/>
                    <a:pt x="1851255" y="39087"/>
                  </a:cubicBezTo>
                  <a:cubicBezTo>
                    <a:pt x="1851255" y="17499"/>
                    <a:pt x="1868762" y="0"/>
                    <a:pt x="1890340" y="0"/>
                  </a:cubicBezTo>
                  <a:close/>
                  <a:moveTo>
                    <a:pt x="1798073" y="0"/>
                  </a:moveTo>
                  <a:cubicBezTo>
                    <a:pt x="1819663" y="0"/>
                    <a:pt x="1837149" y="17499"/>
                    <a:pt x="1837149" y="39087"/>
                  </a:cubicBezTo>
                  <a:cubicBezTo>
                    <a:pt x="1837149" y="60673"/>
                    <a:pt x="1819663" y="78173"/>
                    <a:pt x="1798073" y="78173"/>
                  </a:cubicBezTo>
                  <a:cubicBezTo>
                    <a:pt x="1776483" y="78173"/>
                    <a:pt x="1758966" y="60673"/>
                    <a:pt x="1758966" y="39087"/>
                  </a:cubicBezTo>
                  <a:cubicBezTo>
                    <a:pt x="1758966" y="17499"/>
                    <a:pt x="1776483" y="0"/>
                    <a:pt x="1798073" y="0"/>
                  </a:cubicBezTo>
                  <a:close/>
                  <a:moveTo>
                    <a:pt x="1703435" y="0"/>
                  </a:moveTo>
                  <a:cubicBezTo>
                    <a:pt x="1725015" y="0"/>
                    <a:pt x="1742524" y="17499"/>
                    <a:pt x="1742524" y="39087"/>
                  </a:cubicBezTo>
                  <a:cubicBezTo>
                    <a:pt x="1742524" y="60673"/>
                    <a:pt x="1725015" y="78173"/>
                    <a:pt x="1703435" y="78173"/>
                  </a:cubicBezTo>
                  <a:cubicBezTo>
                    <a:pt x="1681841" y="78173"/>
                    <a:pt x="1664351" y="60673"/>
                    <a:pt x="1664351" y="39087"/>
                  </a:cubicBezTo>
                  <a:cubicBezTo>
                    <a:pt x="1664351" y="17499"/>
                    <a:pt x="1681841" y="0"/>
                    <a:pt x="1703435" y="0"/>
                  </a:cubicBezTo>
                  <a:close/>
                  <a:moveTo>
                    <a:pt x="1611151" y="0"/>
                  </a:moveTo>
                  <a:cubicBezTo>
                    <a:pt x="1632741" y="0"/>
                    <a:pt x="1650245" y="17499"/>
                    <a:pt x="1650245" y="39087"/>
                  </a:cubicBezTo>
                  <a:cubicBezTo>
                    <a:pt x="1650245" y="60673"/>
                    <a:pt x="1632741" y="78173"/>
                    <a:pt x="1611151" y="78173"/>
                  </a:cubicBezTo>
                  <a:cubicBezTo>
                    <a:pt x="1589656" y="78173"/>
                    <a:pt x="1572160" y="60673"/>
                    <a:pt x="1572160" y="39087"/>
                  </a:cubicBezTo>
                  <a:cubicBezTo>
                    <a:pt x="1572160" y="17499"/>
                    <a:pt x="1589656" y="0"/>
                    <a:pt x="1611151" y="0"/>
                  </a:cubicBezTo>
                  <a:close/>
                  <a:moveTo>
                    <a:pt x="1516607" y="0"/>
                  </a:moveTo>
                  <a:cubicBezTo>
                    <a:pt x="1538188" y="0"/>
                    <a:pt x="1555693" y="17499"/>
                    <a:pt x="1555693" y="39087"/>
                  </a:cubicBezTo>
                  <a:cubicBezTo>
                    <a:pt x="1555693" y="60673"/>
                    <a:pt x="1538188" y="78173"/>
                    <a:pt x="1516607" y="78173"/>
                  </a:cubicBezTo>
                  <a:cubicBezTo>
                    <a:pt x="1495014" y="78173"/>
                    <a:pt x="1477512" y="60673"/>
                    <a:pt x="1477512" y="39087"/>
                  </a:cubicBezTo>
                  <a:cubicBezTo>
                    <a:pt x="1477512" y="17499"/>
                    <a:pt x="1495014" y="0"/>
                    <a:pt x="1516607" y="0"/>
                  </a:cubicBezTo>
                  <a:close/>
                  <a:moveTo>
                    <a:pt x="1232692" y="0"/>
                  </a:moveTo>
                  <a:cubicBezTo>
                    <a:pt x="1254278" y="0"/>
                    <a:pt x="1271765" y="17499"/>
                    <a:pt x="1271765" y="39087"/>
                  </a:cubicBezTo>
                  <a:cubicBezTo>
                    <a:pt x="1271765" y="60673"/>
                    <a:pt x="1254278" y="78173"/>
                    <a:pt x="1232692" y="78173"/>
                  </a:cubicBezTo>
                  <a:cubicBezTo>
                    <a:pt x="1211099" y="78173"/>
                    <a:pt x="1193607" y="60673"/>
                    <a:pt x="1193607" y="39087"/>
                  </a:cubicBezTo>
                  <a:cubicBezTo>
                    <a:pt x="1193607" y="17499"/>
                    <a:pt x="1211099" y="0"/>
                    <a:pt x="1232692" y="0"/>
                  </a:cubicBezTo>
                  <a:close/>
                  <a:moveTo>
                    <a:pt x="1142780" y="0"/>
                  </a:moveTo>
                  <a:cubicBezTo>
                    <a:pt x="1164374" y="0"/>
                    <a:pt x="1181872" y="17499"/>
                    <a:pt x="1181872" y="39087"/>
                  </a:cubicBezTo>
                  <a:cubicBezTo>
                    <a:pt x="1181872" y="60674"/>
                    <a:pt x="1164374" y="78173"/>
                    <a:pt x="1142780" y="78173"/>
                  </a:cubicBezTo>
                  <a:cubicBezTo>
                    <a:pt x="1121186" y="78173"/>
                    <a:pt x="1103680" y="60674"/>
                    <a:pt x="1103680" y="39087"/>
                  </a:cubicBezTo>
                  <a:cubicBezTo>
                    <a:pt x="1103680" y="17499"/>
                    <a:pt x="1121186" y="0"/>
                    <a:pt x="1142780" y="0"/>
                  </a:cubicBezTo>
                  <a:close/>
                  <a:moveTo>
                    <a:pt x="1045753" y="0"/>
                  </a:moveTo>
                  <a:cubicBezTo>
                    <a:pt x="1067337" y="0"/>
                    <a:pt x="1084842" y="17500"/>
                    <a:pt x="1084842" y="39087"/>
                  </a:cubicBezTo>
                  <a:cubicBezTo>
                    <a:pt x="1084842" y="60674"/>
                    <a:pt x="1067337" y="78173"/>
                    <a:pt x="1045753" y="78173"/>
                  </a:cubicBezTo>
                  <a:cubicBezTo>
                    <a:pt x="1024168" y="78173"/>
                    <a:pt x="1006670" y="60674"/>
                    <a:pt x="1006670" y="39087"/>
                  </a:cubicBezTo>
                  <a:cubicBezTo>
                    <a:pt x="1006670" y="17500"/>
                    <a:pt x="1024168" y="0"/>
                    <a:pt x="1045753" y="0"/>
                  </a:cubicBezTo>
                  <a:close/>
                </a:path>
              </a:pathLst>
            </a:custGeom>
            <a:solidFill>
              <a:schemeClr val="tx1">
                <a:lumMod val="60000"/>
                <a:lumOff val="40000"/>
                <a:alpha val="53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3" name="Cylinder 513">
              <a:extLst>
                <a:ext uri="{FF2B5EF4-FFF2-40B4-BE49-F238E27FC236}">
                  <a16:creationId xmlns:a16="http://schemas.microsoft.com/office/drawing/2014/main" id="{022B5A29-AABD-4F6B-BE31-EC9FD2AFA1AB}"/>
                </a:ext>
                <a:ext uri="{C183D7F6-B498-43B3-948B-1728B52AA6E4}">
                  <adec:decorative xmlns:adec="http://schemas.microsoft.com/office/drawing/2017/decorative" val="1"/>
                </a:ext>
              </a:extLst>
            </p:cNvPr>
            <p:cNvSpPr>
              <a:spLocks noChangeAspect="1"/>
            </p:cNvSpPr>
            <p:nvPr/>
          </p:nvSpPr>
          <p:spPr bwMode="auto">
            <a:xfrm>
              <a:off x="10699159" y="2735683"/>
              <a:ext cx="274320" cy="360389"/>
            </a:xfrm>
            <a:prstGeom prst="can">
              <a:avLst>
                <a:gd name="adj" fmla="val 39530"/>
              </a:avLst>
            </a:prstGeom>
            <a:solidFill>
              <a:srgbClr val="F3F3F3"/>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a:solidFill>
                  <a:schemeClr val="tx2"/>
                </a:solidFill>
                <a:latin typeface="+mj-lt"/>
                <a:ea typeface="Segoe UI" pitchFamily="34" charset="0"/>
                <a:cs typeface="Segoe UI" pitchFamily="34" charset="0"/>
              </a:endParaRPr>
            </a:p>
          </p:txBody>
        </p:sp>
        <p:sp>
          <p:nvSpPr>
            <p:cNvPr id="17" name="Cylinder 513">
              <a:extLst>
                <a:ext uri="{FF2B5EF4-FFF2-40B4-BE49-F238E27FC236}">
                  <a16:creationId xmlns:a16="http://schemas.microsoft.com/office/drawing/2014/main" id="{C1DE952C-8F9A-4AF2-A068-F30013F1F1B1}"/>
                </a:ext>
                <a:ext uri="{C183D7F6-B498-43B3-948B-1728B52AA6E4}">
                  <adec:decorative xmlns:adec="http://schemas.microsoft.com/office/drawing/2017/decorative" val="1"/>
                </a:ext>
              </a:extLst>
            </p:cNvPr>
            <p:cNvSpPr>
              <a:spLocks noChangeAspect="1"/>
            </p:cNvSpPr>
            <p:nvPr/>
          </p:nvSpPr>
          <p:spPr bwMode="auto">
            <a:xfrm>
              <a:off x="10243594" y="5095596"/>
              <a:ext cx="274320" cy="360389"/>
            </a:xfrm>
            <a:prstGeom prst="can">
              <a:avLst>
                <a:gd name="adj" fmla="val 39530"/>
              </a:avLst>
            </a:prstGeom>
            <a:solidFill>
              <a:srgbClr val="F3F3F3"/>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a:solidFill>
                  <a:schemeClr val="tx2"/>
                </a:solidFill>
                <a:latin typeface="+mj-lt"/>
                <a:ea typeface="Segoe UI" pitchFamily="34" charset="0"/>
                <a:cs typeface="Segoe UI" pitchFamily="34" charset="0"/>
              </a:endParaRPr>
            </a:p>
          </p:txBody>
        </p:sp>
        <p:sp>
          <p:nvSpPr>
            <p:cNvPr id="18" name="Cylinder 513">
              <a:extLst>
                <a:ext uri="{FF2B5EF4-FFF2-40B4-BE49-F238E27FC236}">
                  <a16:creationId xmlns:a16="http://schemas.microsoft.com/office/drawing/2014/main" id="{CDBBC875-1DD3-4A74-A816-C301003281FE}"/>
                </a:ext>
                <a:ext uri="{C183D7F6-B498-43B3-948B-1728B52AA6E4}">
                  <adec:decorative xmlns:adec="http://schemas.microsoft.com/office/drawing/2017/decorative" val="1"/>
                </a:ext>
              </a:extLst>
            </p:cNvPr>
            <p:cNvSpPr>
              <a:spLocks noChangeAspect="1"/>
            </p:cNvSpPr>
            <p:nvPr/>
          </p:nvSpPr>
          <p:spPr bwMode="auto">
            <a:xfrm>
              <a:off x="7517824" y="3904206"/>
              <a:ext cx="274320" cy="360389"/>
            </a:xfrm>
            <a:prstGeom prst="can">
              <a:avLst>
                <a:gd name="adj" fmla="val 39530"/>
              </a:avLst>
            </a:prstGeom>
            <a:solidFill>
              <a:srgbClr val="F3F3F3"/>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a:solidFill>
                  <a:schemeClr val="tx2"/>
                </a:solidFill>
                <a:latin typeface="+mj-lt"/>
                <a:ea typeface="Segoe UI" pitchFamily="34" charset="0"/>
                <a:cs typeface="Segoe UI" pitchFamily="34" charset="0"/>
              </a:endParaRPr>
            </a:p>
          </p:txBody>
        </p:sp>
        <p:sp>
          <p:nvSpPr>
            <p:cNvPr id="19" name="Cylinder 513">
              <a:extLst>
                <a:ext uri="{FF2B5EF4-FFF2-40B4-BE49-F238E27FC236}">
                  <a16:creationId xmlns:a16="http://schemas.microsoft.com/office/drawing/2014/main" id="{F17BB481-7E06-4EBA-A99B-66B8FD4674FF}"/>
                </a:ext>
                <a:ext uri="{C183D7F6-B498-43B3-948B-1728B52AA6E4}">
                  <adec:decorative xmlns:adec="http://schemas.microsoft.com/office/drawing/2017/decorative" val="1"/>
                </a:ext>
              </a:extLst>
            </p:cNvPr>
            <p:cNvSpPr>
              <a:spLocks noChangeAspect="1"/>
            </p:cNvSpPr>
            <p:nvPr/>
          </p:nvSpPr>
          <p:spPr bwMode="auto">
            <a:xfrm>
              <a:off x="8025603" y="2401887"/>
              <a:ext cx="274320" cy="360389"/>
            </a:xfrm>
            <a:prstGeom prst="can">
              <a:avLst>
                <a:gd name="adj" fmla="val 39530"/>
              </a:avLst>
            </a:prstGeom>
            <a:solidFill>
              <a:srgbClr val="F3F3F3"/>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a:solidFill>
                  <a:schemeClr val="tx2"/>
                </a:solidFill>
                <a:latin typeface="+mj-lt"/>
                <a:ea typeface="Segoe UI" pitchFamily="34" charset="0"/>
                <a:cs typeface="Segoe UI" pitchFamily="34" charset="0"/>
              </a:endParaRPr>
            </a:p>
          </p:txBody>
        </p:sp>
        <p:cxnSp>
          <p:nvCxnSpPr>
            <p:cNvPr id="21" name="Straight Arrow Connector 20">
              <a:extLst>
                <a:ext uri="{FF2B5EF4-FFF2-40B4-BE49-F238E27FC236}">
                  <a16:creationId xmlns:a16="http://schemas.microsoft.com/office/drawing/2014/main" id="{12C9C20F-E47F-4D8D-99F9-70C85C2572E3}"/>
                </a:ext>
                <a:ext uri="{C183D7F6-B498-43B3-948B-1728B52AA6E4}">
                  <adec:decorative xmlns:adec="http://schemas.microsoft.com/office/drawing/2017/decorative" val="1"/>
                </a:ext>
              </a:extLst>
            </p:cNvPr>
            <p:cNvCxnSpPr>
              <a:cxnSpLocks/>
              <a:stCxn id="16" idx="7"/>
              <a:endCxn id="13" idx="2"/>
            </p:cNvCxnSpPr>
            <p:nvPr/>
          </p:nvCxnSpPr>
          <p:spPr>
            <a:xfrm>
              <a:off x="7445751" y="1740018"/>
              <a:ext cx="3253408" cy="1175860"/>
            </a:xfrm>
            <a:prstGeom prst="straightConnector1">
              <a:avLst/>
            </a:prstGeom>
            <a:ln w="9525" cap="flat" cmpd="sng" algn="ctr">
              <a:solidFill>
                <a:schemeClr val="tx1">
                  <a:lumMod val="40000"/>
                  <a:lumOff val="60000"/>
                </a:schemeClr>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24" name="Straight Arrow Connector 23">
              <a:extLst>
                <a:ext uri="{FF2B5EF4-FFF2-40B4-BE49-F238E27FC236}">
                  <a16:creationId xmlns:a16="http://schemas.microsoft.com/office/drawing/2014/main" id="{65C588BA-48F1-48B9-96A9-CFDF0D55FEFB}"/>
                </a:ext>
                <a:ext uri="{C183D7F6-B498-43B3-948B-1728B52AA6E4}">
                  <adec:decorative xmlns:adec="http://schemas.microsoft.com/office/drawing/2017/decorative" val="1"/>
                </a:ext>
              </a:extLst>
            </p:cNvPr>
            <p:cNvCxnSpPr>
              <a:cxnSpLocks/>
              <a:stCxn id="16" idx="7"/>
              <a:endCxn id="19" idx="1"/>
            </p:cNvCxnSpPr>
            <p:nvPr/>
          </p:nvCxnSpPr>
          <p:spPr>
            <a:xfrm>
              <a:off x="7445751" y="1740018"/>
              <a:ext cx="717012" cy="661869"/>
            </a:xfrm>
            <a:prstGeom prst="straightConnector1">
              <a:avLst/>
            </a:prstGeom>
            <a:ln w="9525" cap="flat" cmpd="sng" algn="ctr">
              <a:solidFill>
                <a:schemeClr val="tx1">
                  <a:lumMod val="40000"/>
                  <a:lumOff val="60000"/>
                </a:schemeClr>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25" name="Straight Arrow Connector 24">
              <a:extLst>
                <a:ext uri="{FF2B5EF4-FFF2-40B4-BE49-F238E27FC236}">
                  <a16:creationId xmlns:a16="http://schemas.microsoft.com/office/drawing/2014/main" id="{AB7584F2-DA4A-43B5-9E96-103ECB83DBE0}"/>
                </a:ext>
                <a:ext uri="{C183D7F6-B498-43B3-948B-1728B52AA6E4}">
                  <adec:decorative xmlns:adec="http://schemas.microsoft.com/office/drawing/2017/decorative" val="1"/>
                </a:ext>
              </a:extLst>
            </p:cNvPr>
            <p:cNvCxnSpPr>
              <a:cxnSpLocks/>
              <a:stCxn id="16" idx="7"/>
              <a:endCxn id="17" idx="2"/>
            </p:cNvCxnSpPr>
            <p:nvPr/>
          </p:nvCxnSpPr>
          <p:spPr>
            <a:xfrm>
              <a:off x="7445751" y="1740018"/>
              <a:ext cx="2797843" cy="3535773"/>
            </a:xfrm>
            <a:prstGeom prst="straightConnector1">
              <a:avLst/>
            </a:prstGeom>
            <a:ln w="9525" cap="flat" cmpd="sng" algn="ctr">
              <a:solidFill>
                <a:schemeClr val="tx1">
                  <a:lumMod val="40000"/>
                  <a:lumOff val="60000"/>
                </a:schemeClr>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26" name="Straight Arrow Connector 25">
              <a:extLst>
                <a:ext uri="{FF2B5EF4-FFF2-40B4-BE49-F238E27FC236}">
                  <a16:creationId xmlns:a16="http://schemas.microsoft.com/office/drawing/2014/main" id="{10A7A0DF-6841-4E54-956C-44D14C63C6C0}"/>
                </a:ext>
                <a:ext uri="{C183D7F6-B498-43B3-948B-1728B52AA6E4}">
                  <adec:decorative xmlns:adec="http://schemas.microsoft.com/office/drawing/2017/decorative" val="1"/>
                </a:ext>
              </a:extLst>
            </p:cNvPr>
            <p:cNvCxnSpPr>
              <a:cxnSpLocks/>
              <a:stCxn id="16" idx="0"/>
              <a:endCxn id="18" idx="1"/>
            </p:cNvCxnSpPr>
            <p:nvPr/>
          </p:nvCxnSpPr>
          <p:spPr>
            <a:xfrm>
              <a:off x="7429660" y="1756075"/>
              <a:ext cx="225324" cy="2148131"/>
            </a:xfrm>
            <a:prstGeom prst="straightConnector1">
              <a:avLst/>
            </a:prstGeom>
            <a:ln w="9525" cap="flat" cmpd="sng" algn="ctr">
              <a:solidFill>
                <a:schemeClr val="tx1">
                  <a:lumMod val="40000"/>
                  <a:lumOff val="60000"/>
                </a:schemeClr>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107526443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BEAB5-398E-4F5C-8997-78B0BE0A9784}"/>
              </a:ext>
            </a:extLst>
          </p:cNvPr>
          <p:cNvSpPr>
            <a:spLocks noGrp="1"/>
          </p:cNvSpPr>
          <p:nvPr>
            <p:ph type="title"/>
          </p:nvPr>
        </p:nvSpPr>
        <p:spPr>
          <a:xfrm>
            <a:off x="269240" y="289512"/>
            <a:ext cx="6812934" cy="573732"/>
          </a:xfrm>
        </p:spPr>
        <p:txBody>
          <a:bodyPr>
            <a:normAutofit fontScale="90000"/>
          </a:bodyPr>
          <a:lstStyle/>
          <a:p>
            <a:r>
              <a:rPr lang="en-US" dirty="0"/>
              <a:t>Cross-Partition Aggregate</a:t>
            </a:r>
          </a:p>
        </p:txBody>
      </p:sp>
      <p:sp>
        <p:nvSpPr>
          <p:cNvPr id="3" name="Text Placeholder 2">
            <a:extLst>
              <a:ext uri="{FF2B5EF4-FFF2-40B4-BE49-F238E27FC236}">
                <a16:creationId xmlns:a16="http://schemas.microsoft.com/office/drawing/2014/main" id="{1CE0E481-9C97-4966-A995-CE0F91B5B491}"/>
              </a:ext>
            </a:extLst>
          </p:cNvPr>
          <p:cNvSpPr>
            <a:spLocks noGrp="1"/>
          </p:cNvSpPr>
          <p:nvPr>
            <p:ph type="body" sz="quarter" idx="11"/>
          </p:nvPr>
        </p:nvSpPr>
        <p:spPr>
          <a:xfrm>
            <a:off x="269874" y="1584156"/>
            <a:ext cx="5686789" cy="1518364"/>
          </a:xfrm>
        </p:spPr>
        <p:txBody>
          <a:bodyPr/>
          <a:lstStyle/>
          <a:p>
            <a:r>
              <a:rPr lang="en-US" dirty="0">
                <a:solidFill>
                  <a:srgbClr val="0067B7"/>
                </a:solidFill>
              </a:rPr>
              <a:t>LOW-LATENCY AGGREGATION WORKS ACROSS MULTIPLE PARTITIONS</a:t>
            </a:r>
          </a:p>
          <a:p>
            <a:pPr marL="0" lvl="1" indent="0">
              <a:buNone/>
            </a:pPr>
            <a:r>
              <a:rPr lang="en-US" dirty="0"/>
              <a:t>You can submit a simple SQL query and Azure Cosmos DB handles the routing of the query among data partitions and merges results to return the final aggregate values.</a:t>
            </a:r>
          </a:p>
        </p:txBody>
      </p:sp>
      <p:grpSp>
        <p:nvGrpSpPr>
          <p:cNvPr id="10" name="Group 9" descr="Illustration of a browser and a device leading to a program &quot;SELECT VALUE  COUNT(1) FROM  telemetry t WHERE t.deviceId = &quot;craft267_seat17&quot;&quot; which further leads to three data centers in Azure Cosmos DB.">
            <a:extLst>
              <a:ext uri="{FF2B5EF4-FFF2-40B4-BE49-F238E27FC236}">
                <a16:creationId xmlns:a16="http://schemas.microsoft.com/office/drawing/2014/main" id="{7216B27C-3978-427F-814B-2D9662F7339B}"/>
              </a:ext>
            </a:extLst>
          </p:cNvPr>
          <p:cNvGrpSpPr/>
          <p:nvPr/>
        </p:nvGrpSpPr>
        <p:grpSpPr>
          <a:xfrm>
            <a:off x="6177085" y="1690486"/>
            <a:ext cx="5440603" cy="4839658"/>
            <a:chOff x="6177085" y="1690486"/>
            <a:chExt cx="5440603" cy="4839658"/>
          </a:xfrm>
        </p:grpSpPr>
        <p:cxnSp>
          <p:nvCxnSpPr>
            <p:cNvPr id="32" name="Straight Arrow Connector 31">
              <a:extLst>
                <a:ext uri="{FF2B5EF4-FFF2-40B4-BE49-F238E27FC236}">
                  <a16:creationId xmlns:a16="http://schemas.microsoft.com/office/drawing/2014/main" id="{E64213F8-E568-4241-930F-1AAADC9F2DE7}"/>
                </a:ext>
                <a:ext uri="{C183D7F6-B498-43B3-948B-1728B52AA6E4}">
                  <adec:decorative xmlns:adec="http://schemas.microsoft.com/office/drawing/2017/decorative" val="1"/>
                </a:ext>
              </a:extLst>
            </p:cNvPr>
            <p:cNvCxnSpPr>
              <a:cxnSpLocks/>
              <a:stCxn id="65" idx="2"/>
            </p:cNvCxnSpPr>
            <p:nvPr/>
          </p:nvCxnSpPr>
          <p:spPr>
            <a:xfrm>
              <a:off x="8367247" y="2665178"/>
              <a:ext cx="0" cy="1083862"/>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65" name="Rectangle 9">
              <a:extLst>
                <a:ext uri="{FF2B5EF4-FFF2-40B4-BE49-F238E27FC236}">
                  <a16:creationId xmlns:a16="http://schemas.microsoft.com/office/drawing/2014/main" id="{CDE3981E-199B-4264-901D-F61749CD4D4B}"/>
                </a:ext>
                <a:ext uri="{C183D7F6-B498-43B3-948B-1728B52AA6E4}">
                  <adec:decorative xmlns:adec="http://schemas.microsoft.com/office/drawing/2017/decorative" val="1"/>
                </a:ext>
              </a:extLst>
            </p:cNvPr>
            <p:cNvSpPr>
              <a:spLocks noChangeArrowheads="1"/>
            </p:cNvSpPr>
            <p:nvPr/>
          </p:nvSpPr>
          <p:spPr bwMode="auto">
            <a:xfrm>
              <a:off x="8043783" y="2114852"/>
              <a:ext cx="646927" cy="550326"/>
            </a:xfrm>
            <a:prstGeom prst="rect">
              <a:avLst/>
            </a:prstGeom>
            <a:noFill/>
            <a:ln w="1905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sp>
          <p:nvSpPr>
            <p:cNvPr id="66" name="Line 10">
              <a:extLst>
                <a:ext uri="{FF2B5EF4-FFF2-40B4-BE49-F238E27FC236}">
                  <a16:creationId xmlns:a16="http://schemas.microsoft.com/office/drawing/2014/main" id="{5EDDB757-7715-43C7-A3F2-34FB475E2419}"/>
                </a:ext>
                <a:ext uri="{C183D7F6-B498-43B3-948B-1728B52AA6E4}">
                  <adec:decorative xmlns:adec="http://schemas.microsoft.com/office/drawing/2017/decorative" val="1"/>
                </a:ext>
              </a:extLst>
            </p:cNvPr>
            <p:cNvSpPr>
              <a:spLocks noChangeShapeType="1"/>
            </p:cNvSpPr>
            <p:nvPr/>
          </p:nvSpPr>
          <p:spPr bwMode="auto">
            <a:xfrm flipH="1">
              <a:off x="8043783" y="2264143"/>
              <a:ext cx="646927" cy="0"/>
            </a:xfrm>
            <a:prstGeom prst="line">
              <a:avLst/>
            </a:prstGeom>
            <a:noFill/>
            <a:ln w="1905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sp>
          <p:nvSpPr>
            <p:cNvPr id="62" name="Oval 11">
              <a:extLst>
                <a:ext uri="{FF2B5EF4-FFF2-40B4-BE49-F238E27FC236}">
                  <a16:creationId xmlns:a16="http://schemas.microsoft.com/office/drawing/2014/main" id="{06D7158B-5833-4E8B-9357-EB20C1E4004F}"/>
                </a:ext>
                <a:ext uri="{C183D7F6-B498-43B3-948B-1728B52AA6E4}">
                  <adec:decorative xmlns:adec="http://schemas.microsoft.com/office/drawing/2017/decorative" val="1"/>
                </a:ext>
              </a:extLst>
            </p:cNvPr>
            <p:cNvSpPr>
              <a:spLocks noChangeArrowheads="1"/>
            </p:cNvSpPr>
            <p:nvPr/>
          </p:nvSpPr>
          <p:spPr bwMode="auto">
            <a:xfrm>
              <a:off x="8418474" y="2164617"/>
              <a:ext cx="49765" cy="49765"/>
            </a:xfrm>
            <a:prstGeom prst="ellipse">
              <a:avLst/>
            </a:prstGeom>
            <a:solidFill>
              <a:schemeClr val="tx2"/>
            </a:solid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sp>
          <p:nvSpPr>
            <p:cNvPr id="63" name="Oval 12">
              <a:extLst>
                <a:ext uri="{FF2B5EF4-FFF2-40B4-BE49-F238E27FC236}">
                  <a16:creationId xmlns:a16="http://schemas.microsoft.com/office/drawing/2014/main" id="{AB24BAB2-4BA7-4FF0-A7AA-1B36DF98295D}"/>
                </a:ext>
                <a:ext uri="{C183D7F6-B498-43B3-948B-1728B52AA6E4}">
                  <adec:decorative xmlns:adec="http://schemas.microsoft.com/office/drawing/2017/decorative" val="1"/>
                </a:ext>
              </a:extLst>
            </p:cNvPr>
            <p:cNvSpPr>
              <a:spLocks noChangeArrowheads="1"/>
            </p:cNvSpPr>
            <p:nvPr/>
          </p:nvSpPr>
          <p:spPr bwMode="auto">
            <a:xfrm>
              <a:off x="8491655" y="2164617"/>
              <a:ext cx="49765" cy="49765"/>
            </a:xfrm>
            <a:prstGeom prst="ellipse">
              <a:avLst/>
            </a:prstGeom>
            <a:solidFill>
              <a:schemeClr val="tx2"/>
            </a:solid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sp>
          <p:nvSpPr>
            <p:cNvPr id="64" name="Oval 13">
              <a:extLst>
                <a:ext uri="{FF2B5EF4-FFF2-40B4-BE49-F238E27FC236}">
                  <a16:creationId xmlns:a16="http://schemas.microsoft.com/office/drawing/2014/main" id="{197DE48D-E975-4251-B1A1-14BFB450736F}"/>
                </a:ext>
                <a:ext uri="{C183D7F6-B498-43B3-948B-1728B52AA6E4}">
                  <adec:decorative xmlns:adec="http://schemas.microsoft.com/office/drawing/2017/decorative" val="1"/>
                </a:ext>
              </a:extLst>
            </p:cNvPr>
            <p:cNvSpPr>
              <a:spLocks noChangeArrowheads="1"/>
            </p:cNvSpPr>
            <p:nvPr/>
          </p:nvSpPr>
          <p:spPr bwMode="auto">
            <a:xfrm>
              <a:off x="8567763" y="2164617"/>
              <a:ext cx="49765" cy="49765"/>
            </a:xfrm>
            <a:prstGeom prst="ellipse">
              <a:avLst/>
            </a:prstGeom>
            <a:solidFill>
              <a:schemeClr val="tx2"/>
            </a:solid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sp>
          <p:nvSpPr>
            <p:cNvPr id="46" name="Rectangle: Top Corners Rounded 45">
              <a:extLst>
                <a:ext uri="{FF2B5EF4-FFF2-40B4-BE49-F238E27FC236}">
                  <a16:creationId xmlns:a16="http://schemas.microsoft.com/office/drawing/2014/main" id="{562FE482-EE53-4AF4-9FF5-D57637E201A6}"/>
                </a:ext>
                <a:ext uri="{C183D7F6-B498-43B3-948B-1728B52AA6E4}">
                  <adec:decorative xmlns:adec="http://schemas.microsoft.com/office/drawing/2017/decorative" val="1"/>
                </a:ext>
              </a:extLst>
            </p:cNvPr>
            <p:cNvSpPr/>
            <p:nvPr/>
          </p:nvSpPr>
          <p:spPr bwMode="auto">
            <a:xfrm>
              <a:off x="6440585" y="3353883"/>
              <a:ext cx="1176940" cy="200146"/>
            </a:xfrm>
            <a:prstGeom prst="round2SameRect">
              <a:avLst>
                <a:gd name="adj1" fmla="val 15074"/>
                <a:gd name="adj2" fmla="val 22445"/>
              </a:avLst>
            </a:prstGeom>
            <a:solidFill>
              <a:schemeClr val="bg1">
                <a:lumMod val="95000"/>
              </a:schemeClr>
            </a:solidFill>
            <a:ln w="1905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defTabSz="932742"/>
              <a:endParaRPr lang="en-US" err="1">
                <a:solidFill>
                  <a:srgbClr val="505050"/>
                </a:solidFill>
                <a:latin typeface="Segoe UI Semilight"/>
              </a:endParaRPr>
            </a:p>
          </p:txBody>
        </p:sp>
        <p:sp>
          <p:nvSpPr>
            <p:cNvPr id="47" name="Rectangle: Rounded Corners 46">
              <a:extLst>
                <a:ext uri="{FF2B5EF4-FFF2-40B4-BE49-F238E27FC236}">
                  <a16:creationId xmlns:a16="http://schemas.microsoft.com/office/drawing/2014/main" id="{C165973A-0E0C-4961-BA99-53D60C4B05EA}"/>
                </a:ext>
                <a:ext uri="{C183D7F6-B498-43B3-948B-1728B52AA6E4}">
                  <adec:decorative xmlns:adec="http://schemas.microsoft.com/office/drawing/2017/decorative" val="1"/>
                </a:ext>
              </a:extLst>
            </p:cNvPr>
            <p:cNvSpPr/>
            <p:nvPr/>
          </p:nvSpPr>
          <p:spPr bwMode="auto">
            <a:xfrm>
              <a:off x="6350559" y="2541000"/>
              <a:ext cx="188668" cy="602540"/>
            </a:xfrm>
            <a:prstGeom prst="roundRect">
              <a:avLst>
                <a:gd name="adj" fmla="val 30861"/>
              </a:avLst>
            </a:prstGeom>
            <a:solidFill>
              <a:schemeClr val="bg1">
                <a:lumMod val="95000"/>
              </a:schemeClr>
            </a:solidFill>
            <a:ln w="19050" cap="flat">
              <a:solidFill>
                <a:schemeClr val="tx2"/>
              </a:solid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32742"/>
              <a:endParaRPr lang="en-US" err="1">
                <a:solidFill>
                  <a:srgbClr val="505050"/>
                </a:solidFill>
                <a:latin typeface="Segoe UI Semilight"/>
              </a:endParaRPr>
            </a:p>
          </p:txBody>
        </p:sp>
        <p:sp>
          <p:nvSpPr>
            <p:cNvPr id="48" name="Rectangle: Rounded Corners 47">
              <a:extLst>
                <a:ext uri="{FF2B5EF4-FFF2-40B4-BE49-F238E27FC236}">
                  <a16:creationId xmlns:a16="http://schemas.microsoft.com/office/drawing/2014/main" id="{623BCF1C-DC98-453D-B8E3-DE5004E6C735}"/>
                </a:ext>
                <a:ext uri="{C183D7F6-B498-43B3-948B-1728B52AA6E4}">
                  <adec:decorative xmlns:adec="http://schemas.microsoft.com/office/drawing/2017/decorative" val="1"/>
                </a:ext>
              </a:extLst>
            </p:cNvPr>
            <p:cNvSpPr/>
            <p:nvPr/>
          </p:nvSpPr>
          <p:spPr bwMode="auto">
            <a:xfrm>
              <a:off x="7526649" y="2541000"/>
              <a:ext cx="188668" cy="602540"/>
            </a:xfrm>
            <a:prstGeom prst="roundRect">
              <a:avLst>
                <a:gd name="adj" fmla="val 30861"/>
              </a:avLst>
            </a:prstGeom>
            <a:solidFill>
              <a:schemeClr val="bg1">
                <a:lumMod val="95000"/>
              </a:schemeClr>
            </a:solidFill>
            <a:ln w="19050" cap="flat">
              <a:solidFill>
                <a:schemeClr val="tx2"/>
              </a:solid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32742"/>
              <a:endParaRPr lang="en-US" err="1">
                <a:solidFill>
                  <a:srgbClr val="505050"/>
                </a:solidFill>
                <a:latin typeface="Segoe UI Semilight"/>
              </a:endParaRPr>
            </a:p>
          </p:txBody>
        </p:sp>
        <p:sp>
          <p:nvSpPr>
            <p:cNvPr id="49" name="Rectangle: Top Corners Rounded 48">
              <a:extLst>
                <a:ext uri="{FF2B5EF4-FFF2-40B4-BE49-F238E27FC236}">
                  <a16:creationId xmlns:a16="http://schemas.microsoft.com/office/drawing/2014/main" id="{35B7A816-7700-4557-ACA3-F73D578DD30E}"/>
                </a:ext>
                <a:ext uri="{C183D7F6-B498-43B3-948B-1728B52AA6E4}">
                  <adec:decorative xmlns:adec="http://schemas.microsoft.com/office/drawing/2017/decorative" val="1"/>
                </a:ext>
              </a:extLst>
            </p:cNvPr>
            <p:cNvSpPr/>
            <p:nvPr/>
          </p:nvSpPr>
          <p:spPr bwMode="auto">
            <a:xfrm>
              <a:off x="6444511" y="1690486"/>
              <a:ext cx="1176940" cy="1686198"/>
            </a:xfrm>
            <a:prstGeom prst="round2SameRect">
              <a:avLst>
                <a:gd name="adj1" fmla="val 33558"/>
                <a:gd name="adj2" fmla="val 2427"/>
              </a:avLst>
            </a:prstGeom>
            <a:solidFill>
              <a:schemeClr val="bg1">
                <a:lumMod val="95000"/>
              </a:schemeClr>
            </a:solidFill>
            <a:ln w="1905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defTabSz="932742"/>
              <a:endParaRPr lang="en-US" err="1">
                <a:solidFill>
                  <a:srgbClr val="505050"/>
                </a:solidFill>
                <a:latin typeface="Segoe UI Semilight"/>
              </a:endParaRPr>
            </a:p>
          </p:txBody>
        </p:sp>
        <p:sp>
          <p:nvSpPr>
            <p:cNvPr id="69" name="Rectangle 68">
              <a:extLst>
                <a:ext uri="{FF2B5EF4-FFF2-40B4-BE49-F238E27FC236}">
                  <a16:creationId xmlns:a16="http://schemas.microsoft.com/office/drawing/2014/main" id="{152BEEA3-A40D-4809-8E6D-5BEE2BC6F802}"/>
                </a:ext>
                <a:ext uri="{C183D7F6-B498-43B3-948B-1728B52AA6E4}">
                  <adec:decorative xmlns:adec="http://schemas.microsoft.com/office/drawing/2017/decorative" val="1"/>
                </a:ext>
              </a:extLst>
            </p:cNvPr>
            <p:cNvSpPr/>
            <p:nvPr/>
          </p:nvSpPr>
          <p:spPr bwMode="auto">
            <a:xfrm>
              <a:off x="6732148" y="1949956"/>
              <a:ext cx="593814" cy="458399"/>
            </a:xfrm>
            <a:prstGeom prst="rect">
              <a:avLst/>
            </a:prstGeom>
            <a:solidFill>
              <a:schemeClr val="bg1">
                <a:lumMod val="95000"/>
              </a:schemeClr>
            </a:solidFill>
            <a:ln w="1905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defTabSz="932742"/>
              <a:endParaRPr lang="en-US" err="1">
                <a:solidFill>
                  <a:srgbClr val="505050"/>
                </a:solidFill>
                <a:latin typeface="Segoe UI Semilight"/>
              </a:endParaRPr>
            </a:p>
          </p:txBody>
        </p:sp>
        <p:cxnSp>
          <p:nvCxnSpPr>
            <p:cNvPr id="70" name="Straight Connector 69">
              <a:extLst>
                <a:ext uri="{FF2B5EF4-FFF2-40B4-BE49-F238E27FC236}">
                  <a16:creationId xmlns:a16="http://schemas.microsoft.com/office/drawing/2014/main" id="{6BB1B34A-A7F4-4E7E-9F79-65AF597B737E}"/>
                </a:ext>
                <a:ext uri="{C183D7F6-B498-43B3-948B-1728B52AA6E4}">
                  <adec:decorative xmlns:adec="http://schemas.microsoft.com/office/drawing/2017/decorative" val="1"/>
                </a:ext>
              </a:extLst>
            </p:cNvPr>
            <p:cNvCxnSpPr/>
            <p:nvPr/>
          </p:nvCxnSpPr>
          <p:spPr>
            <a:xfrm>
              <a:off x="6732148" y="2286664"/>
              <a:ext cx="593814" cy="0"/>
            </a:xfrm>
            <a:prstGeom prst="line">
              <a:avLst/>
            </a:prstGeom>
            <a:solidFill>
              <a:schemeClr val="bg1">
                <a:lumMod val="95000"/>
              </a:schemeClr>
            </a:solidFill>
            <a:ln w="19050" cap="flat">
              <a:solidFill>
                <a:schemeClr val="tx2"/>
              </a:solidFill>
              <a:prstDash val="solid"/>
              <a:miter lim="800000"/>
              <a:headEnd/>
              <a:tailEnd/>
            </a:ln>
          </p:spPr>
        </p:cxnSp>
        <p:sp>
          <p:nvSpPr>
            <p:cNvPr id="71" name="Oval 70">
              <a:extLst>
                <a:ext uri="{FF2B5EF4-FFF2-40B4-BE49-F238E27FC236}">
                  <a16:creationId xmlns:a16="http://schemas.microsoft.com/office/drawing/2014/main" id="{AA86C85A-2BE9-490A-966F-3D6D34EF490A}"/>
                </a:ext>
                <a:ext uri="{C183D7F6-B498-43B3-948B-1728B52AA6E4}">
                  <adec:decorative xmlns:adec="http://schemas.microsoft.com/office/drawing/2017/decorative" val="1"/>
                </a:ext>
              </a:extLst>
            </p:cNvPr>
            <p:cNvSpPr/>
            <p:nvPr/>
          </p:nvSpPr>
          <p:spPr bwMode="auto">
            <a:xfrm>
              <a:off x="6777335" y="2315171"/>
              <a:ext cx="61969" cy="61969"/>
            </a:xfrm>
            <a:prstGeom prst="ellipse">
              <a:avLst/>
            </a:prstGeom>
            <a:solidFill>
              <a:schemeClr val="bg1">
                <a:lumMod val="95000"/>
              </a:schemeClr>
            </a:solidFill>
            <a:ln w="1905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defTabSz="932742"/>
              <a:endParaRPr lang="en-US" err="1">
                <a:solidFill>
                  <a:srgbClr val="505050"/>
                </a:solidFill>
                <a:latin typeface="Segoe UI Semilight"/>
              </a:endParaRPr>
            </a:p>
          </p:txBody>
        </p:sp>
        <p:sp>
          <p:nvSpPr>
            <p:cNvPr id="72" name="Oval 71">
              <a:extLst>
                <a:ext uri="{FF2B5EF4-FFF2-40B4-BE49-F238E27FC236}">
                  <a16:creationId xmlns:a16="http://schemas.microsoft.com/office/drawing/2014/main" id="{F6290785-2C12-4945-A960-34FABAD0D939}"/>
                </a:ext>
                <a:ext uri="{C183D7F6-B498-43B3-948B-1728B52AA6E4}">
                  <adec:decorative xmlns:adec="http://schemas.microsoft.com/office/drawing/2017/decorative" val="1"/>
                </a:ext>
              </a:extLst>
            </p:cNvPr>
            <p:cNvSpPr/>
            <p:nvPr/>
          </p:nvSpPr>
          <p:spPr bwMode="auto">
            <a:xfrm>
              <a:off x="7218808" y="2315171"/>
              <a:ext cx="61969" cy="61969"/>
            </a:xfrm>
            <a:prstGeom prst="ellipse">
              <a:avLst/>
            </a:prstGeom>
            <a:solidFill>
              <a:schemeClr val="bg1">
                <a:lumMod val="95000"/>
              </a:schemeClr>
            </a:solidFill>
            <a:ln w="1905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defTabSz="932742"/>
              <a:endParaRPr lang="en-US" err="1">
                <a:solidFill>
                  <a:srgbClr val="505050"/>
                </a:solidFill>
                <a:latin typeface="Segoe UI Semilight"/>
              </a:endParaRPr>
            </a:p>
          </p:txBody>
        </p:sp>
        <p:sp>
          <p:nvSpPr>
            <p:cNvPr id="73" name="Rectangle 72">
              <a:extLst>
                <a:ext uri="{FF2B5EF4-FFF2-40B4-BE49-F238E27FC236}">
                  <a16:creationId xmlns:a16="http://schemas.microsoft.com/office/drawing/2014/main" id="{E6C4DE46-8748-4F47-B406-1BA3E1409937}"/>
                </a:ext>
                <a:ext uri="{C183D7F6-B498-43B3-948B-1728B52AA6E4}">
                  <adec:decorative xmlns:adec="http://schemas.microsoft.com/office/drawing/2017/decorative" val="1"/>
                </a:ext>
              </a:extLst>
            </p:cNvPr>
            <p:cNvSpPr/>
            <p:nvPr/>
          </p:nvSpPr>
          <p:spPr bwMode="auto">
            <a:xfrm>
              <a:off x="6884557" y="2327410"/>
              <a:ext cx="288996" cy="37491"/>
            </a:xfrm>
            <a:prstGeom prst="rect">
              <a:avLst/>
            </a:prstGeom>
            <a:solidFill>
              <a:schemeClr val="bg1">
                <a:lumMod val="95000"/>
              </a:schemeClr>
            </a:solidFill>
            <a:ln w="1905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defTabSz="932742"/>
              <a:endParaRPr lang="en-US" err="1">
                <a:solidFill>
                  <a:srgbClr val="505050"/>
                </a:solidFill>
                <a:latin typeface="Segoe UI Semilight"/>
              </a:endParaRPr>
            </a:p>
          </p:txBody>
        </p:sp>
        <p:sp>
          <p:nvSpPr>
            <p:cNvPr id="74" name="Rectangle: Rounded Corners 73">
              <a:extLst>
                <a:ext uri="{FF2B5EF4-FFF2-40B4-BE49-F238E27FC236}">
                  <a16:creationId xmlns:a16="http://schemas.microsoft.com/office/drawing/2014/main" id="{7DF65081-DA59-42FD-9D1B-B0DD979201D3}"/>
                </a:ext>
                <a:ext uri="{C183D7F6-B498-43B3-948B-1728B52AA6E4}">
                  <adec:decorative xmlns:adec="http://schemas.microsoft.com/office/drawing/2017/decorative" val="1"/>
                </a:ext>
              </a:extLst>
            </p:cNvPr>
            <p:cNvSpPr/>
            <p:nvPr/>
          </p:nvSpPr>
          <p:spPr bwMode="auto">
            <a:xfrm>
              <a:off x="6547627" y="2543559"/>
              <a:ext cx="962854" cy="736501"/>
            </a:xfrm>
            <a:prstGeom prst="roundRect">
              <a:avLst/>
            </a:prstGeom>
            <a:solidFill>
              <a:schemeClr val="bg1">
                <a:lumMod val="95000"/>
              </a:schemeClr>
            </a:solidFill>
            <a:ln w="1905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defTabSz="932742"/>
              <a:endParaRPr lang="en-US" err="1">
                <a:solidFill>
                  <a:srgbClr val="505050"/>
                </a:solidFill>
                <a:latin typeface="Segoe UI Semilight"/>
              </a:endParaRPr>
            </a:p>
          </p:txBody>
        </p:sp>
        <p:sp>
          <p:nvSpPr>
            <p:cNvPr id="53" name="Rectangle: Rounded Corners 52">
              <a:extLst>
                <a:ext uri="{FF2B5EF4-FFF2-40B4-BE49-F238E27FC236}">
                  <a16:creationId xmlns:a16="http://schemas.microsoft.com/office/drawing/2014/main" id="{C3A33074-A109-4CBA-A47C-D903D515F5E6}"/>
                </a:ext>
                <a:ext uri="{C183D7F6-B498-43B3-948B-1728B52AA6E4}">
                  <adec:decorative xmlns:adec="http://schemas.microsoft.com/office/drawing/2017/decorative" val="1"/>
                </a:ext>
              </a:extLst>
            </p:cNvPr>
            <p:cNvSpPr/>
            <p:nvPr/>
          </p:nvSpPr>
          <p:spPr bwMode="auto">
            <a:xfrm>
              <a:off x="6973887" y="2480072"/>
              <a:ext cx="110335" cy="154315"/>
            </a:xfrm>
            <a:prstGeom prst="roundRect">
              <a:avLst/>
            </a:prstGeom>
            <a:solidFill>
              <a:schemeClr val="bg1">
                <a:lumMod val="95000"/>
              </a:schemeClr>
            </a:solidFill>
            <a:ln w="19050" cap="flat">
              <a:solidFill>
                <a:schemeClr val="tx2"/>
              </a:solid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32742"/>
              <a:endParaRPr lang="en-US" err="1">
                <a:solidFill>
                  <a:srgbClr val="505050"/>
                </a:solidFill>
                <a:latin typeface="Segoe UI Semilight"/>
              </a:endParaRPr>
            </a:p>
          </p:txBody>
        </p:sp>
        <p:sp>
          <p:nvSpPr>
            <p:cNvPr id="4" name="Isosceles Triangle 3">
              <a:extLst>
                <a:ext uri="{FF2B5EF4-FFF2-40B4-BE49-F238E27FC236}">
                  <a16:creationId xmlns:a16="http://schemas.microsoft.com/office/drawing/2014/main" id="{77C36E38-FBC6-4DBD-AB7A-96918E6F5494}"/>
                </a:ext>
                <a:ext uri="{C183D7F6-B498-43B3-948B-1728B52AA6E4}">
                  <adec:decorative xmlns:adec="http://schemas.microsoft.com/office/drawing/2017/decorative" val="1"/>
                </a:ext>
              </a:extLst>
            </p:cNvPr>
            <p:cNvSpPr/>
            <p:nvPr/>
          </p:nvSpPr>
          <p:spPr bwMode="auto">
            <a:xfrm rot="5400000">
              <a:off x="6988989" y="2071546"/>
              <a:ext cx="104485" cy="81885"/>
            </a:xfrm>
            <a:prstGeom prst="triangle">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Oval 4">
              <a:extLst>
                <a:ext uri="{FF2B5EF4-FFF2-40B4-BE49-F238E27FC236}">
                  <a16:creationId xmlns:a16="http://schemas.microsoft.com/office/drawing/2014/main" id="{92A83FF5-377A-49EA-8E55-79C4C4B103FC}"/>
                </a:ext>
                <a:ext uri="{C183D7F6-B498-43B3-948B-1728B52AA6E4}">
                  <adec:decorative xmlns:adec="http://schemas.microsoft.com/office/drawing/2017/decorative" val="1"/>
                </a:ext>
              </a:extLst>
            </p:cNvPr>
            <p:cNvSpPr/>
            <p:nvPr/>
          </p:nvSpPr>
          <p:spPr bwMode="auto">
            <a:xfrm>
              <a:off x="6921248" y="2001513"/>
              <a:ext cx="215612" cy="215612"/>
            </a:xfrm>
            <a:prstGeom prst="ellipse">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8" name="TextBox 77">
              <a:extLst>
                <a:ext uri="{FF2B5EF4-FFF2-40B4-BE49-F238E27FC236}">
                  <a16:creationId xmlns:a16="http://schemas.microsoft.com/office/drawing/2014/main" id="{14471CBF-2D8D-48DE-9244-5DDFF0EFB91C}"/>
                </a:ext>
                <a:ext uri="{C183D7F6-B498-43B3-948B-1728B52AA6E4}">
                  <adec:decorative xmlns:adec="http://schemas.microsoft.com/office/drawing/2017/decorative" val="1"/>
                </a:ext>
              </a:extLst>
            </p:cNvPr>
            <p:cNvSpPr txBox="1"/>
            <p:nvPr/>
          </p:nvSpPr>
          <p:spPr>
            <a:xfrm>
              <a:off x="6177085" y="3839624"/>
              <a:ext cx="3713533" cy="1843582"/>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latin typeface="Consolas" panose="020B0609020204030204" pitchFamily="49" charset="0"/>
                </a:rPr>
                <a:t>SELECT VALUE </a:t>
              </a:r>
            </a:p>
            <a:p>
              <a:pPr>
                <a:lnSpc>
                  <a:spcPct val="90000"/>
                </a:lnSpc>
                <a:spcAft>
                  <a:spcPts val="600"/>
                </a:spcAft>
              </a:pPr>
              <a:r>
                <a:rPr lang="en-US" sz="1400" dirty="0">
                  <a:gradFill>
                    <a:gsLst>
                      <a:gs pos="2917">
                        <a:schemeClr val="tx1"/>
                      </a:gs>
                      <a:gs pos="30000">
                        <a:schemeClr val="tx1"/>
                      </a:gs>
                    </a:gsLst>
                    <a:lin ang="5400000" scaled="0"/>
                  </a:gradFill>
                  <a:latin typeface="Consolas" panose="020B0609020204030204" pitchFamily="49" charset="0"/>
                </a:rPr>
                <a:t>    COUNT(1)</a:t>
              </a:r>
            </a:p>
            <a:p>
              <a:pPr>
                <a:lnSpc>
                  <a:spcPct val="90000"/>
                </a:lnSpc>
                <a:spcAft>
                  <a:spcPts val="600"/>
                </a:spcAft>
              </a:pPr>
              <a:r>
                <a:rPr lang="en-US" sz="1400" dirty="0">
                  <a:gradFill>
                    <a:gsLst>
                      <a:gs pos="2917">
                        <a:schemeClr val="tx1"/>
                      </a:gs>
                      <a:gs pos="30000">
                        <a:schemeClr val="tx1"/>
                      </a:gs>
                    </a:gsLst>
                    <a:lin ang="5400000" scaled="0"/>
                  </a:gradFill>
                  <a:latin typeface="Consolas" panose="020B0609020204030204" pitchFamily="49" charset="0"/>
                </a:rPr>
                <a:t>FROM </a:t>
              </a:r>
            </a:p>
            <a:p>
              <a:pPr>
                <a:lnSpc>
                  <a:spcPct val="90000"/>
                </a:lnSpc>
                <a:spcAft>
                  <a:spcPts val="600"/>
                </a:spcAft>
              </a:pPr>
              <a:r>
                <a:rPr lang="en-US" sz="1400" dirty="0">
                  <a:gradFill>
                    <a:gsLst>
                      <a:gs pos="2917">
                        <a:schemeClr val="tx1"/>
                      </a:gs>
                      <a:gs pos="30000">
                        <a:schemeClr val="tx1"/>
                      </a:gs>
                    </a:gsLst>
                    <a:lin ang="5400000" scaled="0"/>
                  </a:gradFill>
                  <a:latin typeface="Consolas" panose="020B0609020204030204" pitchFamily="49" charset="0"/>
                </a:rPr>
                <a:t>    telemetry t</a:t>
              </a:r>
            </a:p>
            <a:p>
              <a:pPr>
                <a:lnSpc>
                  <a:spcPct val="90000"/>
                </a:lnSpc>
                <a:spcAft>
                  <a:spcPts val="600"/>
                </a:spcAft>
              </a:pPr>
              <a:r>
                <a:rPr lang="en-US" sz="1400" dirty="0">
                  <a:gradFill>
                    <a:gsLst>
                      <a:gs pos="2917">
                        <a:schemeClr val="tx1"/>
                      </a:gs>
                      <a:gs pos="30000">
                        <a:schemeClr val="tx1"/>
                      </a:gs>
                    </a:gsLst>
                    <a:lin ang="5400000" scaled="0"/>
                  </a:gradFill>
                  <a:latin typeface="Consolas" panose="020B0609020204030204" pitchFamily="49" charset="0"/>
                </a:rPr>
                <a:t>WHERE </a:t>
              </a:r>
            </a:p>
            <a:p>
              <a:pPr>
                <a:lnSpc>
                  <a:spcPct val="90000"/>
                </a:lnSpc>
                <a:spcAft>
                  <a:spcPts val="600"/>
                </a:spcAft>
              </a:pPr>
              <a:r>
                <a:rPr lang="en-US" sz="1400" dirty="0">
                  <a:gradFill>
                    <a:gsLst>
                      <a:gs pos="2917">
                        <a:schemeClr val="tx1"/>
                      </a:gs>
                      <a:gs pos="30000">
                        <a:schemeClr val="tx1"/>
                      </a:gs>
                    </a:gsLst>
                    <a:lin ang="5400000" scaled="0"/>
                  </a:gradFill>
                  <a:latin typeface="Consolas" panose="020B0609020204030204" pitchFamily="49" charset="0"/>
                </a:rPr>
                <a:t>    </a:t>
              </a:r>
              <a:r>
                <a:rPr lang="en-US" sz="1400" dirty="0" err="1">
                  <a:gradFill>
                    <a:gsLst>
                      <a:gs pos="2917">
                        <a:schemeClr val="tx1"/>
                      </a:gs>
                      <a:gs pos="30000">
                        <a:schemeClr val="tx1"/>
                      </a:gs>
                    </a:gsLst>
                    <a:lin ang="5400000" scaled="0"/>
                  </a:gradFill>
                  <a:latin typeface="Consolas" panose="020B0609020204030204" pitchFamily="49" charset="0"/>
                </a:rPr>
                <a:t>t.deviceId</a:t>
              </a:r>
              <a:r>
                <a:rPr lang="en-US" sz="1400" dirty="0">
                  <a:gradFill>
                    <a:gsLst>
                      <a:gs pos="2917">
                        <a:schemeClr val="tx1"/>
                      </a:gs>
                      <a:gs pos="30000">
                        <a:schemeClr val="tx1"/>
                      </a:gs>
                    </a:gsLst>
                    <a:lin ang="5400000" scaled="0"/>
                  </a:gradFill>
                  <a:latin typeface="Consolas" panose="020B0609020204030204" pitchFamily="49" charset="0"/>
                </a:rPr>
                <a:t> = "craft267_seat17"</a:t>
              </a:r>
            </a:p>
          </p:txBody>
        </p:sp>
        <p:sp>
          <p:nvSpPr>
            <p:cNvPr id="18" name="Rectangle 17">
              <a:extLst>
                <a:ext uri="{FF2B5EF4-FFF2-40B4-BE49-F238E27FC236}">
                  <a16:creationId xmlns:a16="http://schemas.microsoft.com/office/drawing/2014/main" id="{02AC2F36-80F6-4CC7-8F30-BE90962D9422}"/>
                </a:ext>
                <a:ext uri="{C183D7F6-B498-43B3-948B-1728B52AA6E4}">
                  <adec:decorative xmlns:adec="http://schemas.microsoft.com/office/drawing/2017/decorative" val="1"/>
                </a:ext>
              </a:extLst>
            </p:cNvPr>
            <p:cNvSpPr/>
            <p:nvPr/>
          </p:nvSpPr>
          <p:spPr bwMode="auto">
            <a:xfrm>
              <a:off x="10132172" y="2992686"/>
              <a:ext cx="1485516" cy="3537458"/>
            </a:xfrm>
            <a:prstGeom prst="rect">
              <a:avLst/>
            </a:prstGeom>
            <a:noFill/>
            <a:ln>
              <a:solidFill>
                <a:schemeClr val="tx1">
                  <a:lumMod val="40000"/>
                  <a:lumOff val="60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err="1">
                <a:gradFill>
                  <a:gsLst>
                    <a:gs pos="0">
                      <a:srgbClr val="FFFFFF"/>
                    </a:gs>
                    <a:gs pos="100000">
                      <a:srgbClr val="FFFFFF"/>
                    </a:gs>
                  </a:gsLst>
                  <a:lin ang="5400000" scaled="0"/>
                </a:gradFill>
                <a:ea typeface="Segoe UI" pitchFamily="34" charset="0"/>
                <a:cs typeface="Segoe UI" pitchFamily="34" charset="0"/>
              </a:endParaRPr>
            </a:p>
          </p:txBody>
        </p:sp>
        <p:sp>
          <p:nvSpPr>
            <p:cNvPr id="20" name="Star: 4 Points 8">
              <a:extLst>
                <a:ext uri="{FF2B5EF4-FFF2-40B4-BE49-F238E27FC236}">
                  <a16:creationId xmlns:a16="http://schemas.microsoft.com/office/drawing/2014/main" id="{9A7D3377-2659-452C-9C72-8C452A3A01A4}"/>
                </a:ext>
                <a:ext uri="{C183D7F6-B498-43B3-948B-1728B52AA6E4}">
                  <adec:decorative xmlns:adec="http://schemas.microsoft.com/office/drawing/2017/decorative" val="1"/>
                </a:ext>
              </a:extLst>
            </p:cNvPr>
            <p:cNvSpPr/>
            <p:nvPr/>
          </p:nvSpPr>
          <p:spPr bwMode="auto">
            <a:xfrm>
              <a:off x="10221042" y="6108378"/>
              <a:ext cx="98099" cy="98099"/>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err="1">
                <a:gradFill>
                  <a:gsLst>
                    <a:gs pos="0">
                      <a:srgbClr val="FFFFFF"/>
                    </a:gs>
                    <a:gs pos="100000">
                      <a:srgbClr val="FFFFFF"/>
                    </a:gs>
                  </a:gsLst>
                  <a:lin ang="5400000" scaled="0"/>
                </a:gradFill>
                <a:ea typeface="Segoe UI" pitchFamily="34" charset="0"/>
                <a:cs typeface="Segoe UI" pitchFamily="34" charset="0"/>
              </a:endParaRPr>
            </a:p>
          </p:txBody>
        </p:sp>
        <p:sp>
          <p:nvSpPr>
            <p:cNvPr id="21" name="Star: 4 Points 8">
              <a:extLst>
                <a:ext uri="{FF2B5EF4-FFF2-40B4-BE49-F238E27FC236}">
                  <a16:creationId xmlns:a16="http://schemas.microsoft.com/office/drawing/2014/main" id="{31AAAD47-1A0F-45B0-9CA9-9261D61D723B}"/>
                </a:ext>
                <a:ext uri="{C183D7F6-B498-43B3-948B-1728B52AA6E4}">
                  <adec:decorative xmlns:adec="http://schemas.microsoft.com/office/drawing/2017/decorative" val="1"/>
                </a:ext>
              </a:extLst>
            </p:cNvPr>
            <p:cNvSpPr/>
            <p:nvPr/>
          </p:nvSpPr>
          <p:spPr bwMode="auto">
            <a:xfrm>
              <a:off x="10483845" y="6365449"/>
              <a:ext cx="45168" cy="4516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4BD8B87A-064D-411A-9077-9092031AEE22}"/>
                </a:ext>
                <a:ext uri="{C183D7F6-B498-43B3-948B-1728B52AA6E4}">
                  <adec:decorative xmlns:adec="http://schemas.microsoft.com/office/drawing/2017/decorative" val="1"/>
                </a:ext>
              </a:extLst>
            </p:cNvPr>
            <p:cNvSpPr/>
            <p:nvPr/>
          </p:nvSpPr>
          <p:spPr bwMode="auto">
            <a:xfrm>
              <a:off x="10283945" y="6165448"/>
              <a:ext cx="217134" cy="217134"/>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err="1">
                <a:gradFill>
                  <a:gsLst>
                    <a:gs pos="0">
                      <a:srgbClr val="FFFFFF"/>
                    </a:gs>
                    <a:gs pos="100000">
                      <a:srgbClr val="FFFFFF"/>
                    </a:gs>
                  </a:gsLst>
                  <a:lin ang="5400000" scaled="0"/>
                </a:gradFill>
                <a:ea typeface="Segoe UI" pitchFamily="34" charset="0"/>
                <a:cs typeface="Segoe UI" pitchFamily="34" charset="0"/>
              </a:endParaRPr>
            </a:p>
          </p:txBody>
        </p:sp>
        <p:sp>
          <p:nvSpPr>
            <p:cNvPr id="23" name="Oval 9">
              <a:extLst>
                <a:ext uri="{FF2B5EF4-FFF2-40B4-BE49-F238E27FC236}">
                  <a16:creationId xmlns:a16="http://schemas.microsoft.com/office/drawing/2014/main" id="{F0C6E351-3568-4255-BB14-9D4CCD060BD6}"/>
                </a:ext>
                <a:ext uri="{C183D7F6-B498-43B3-948B-1728B52AA6E4}">
                  <adec:decorative xmlns:adec="http://schemas.microsoft.com/office/drawing/2017/decorative" val="1"/>
                </a:ext>
              </a:extLst>
            </p:cNvPr>
            <p:cNvSpPr/>
            <p:nvPr/>
          </p:nvSpPr>
          <p:spPr bwMode="auto">
            <a:xfrm rot="19667957">
              <a:off x="10219838" y="6225801"/>
              <a:ext cx="350654" cy="105545"/>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err="1">
                <a:gradFill>
                  <a:gsLst>
                    <a:gs pos="0">
                      <a:srgbClr val="FFFFFF"/>
                    </a:gs>
                    <a:gs pos="100000">
                      <a:srgbClr val="FFFFFF"/>
                    </a:gs>
                  </a:gsLst>
                  <a:lin ang="5400000" scaled="0"/>
                </a:gradFill>
                <a:ea typeface="Segoe UI" pitchFamily="34" charset="0"/>
                <a:cs typeface="Segoe UI" pitchFamily="34" charset="0"/>
              </a:endParaRPr>
            </a:p>
          </p:txBody>
        </p:sp>
        <p:cxnSp>
          <p:nvCxnSpPr>
            <p:cNvPr id="24" name="Straight Arrow Connector 23">
              <a:extLst>
                <a:ext uri="{FF2B5EF4-FFF2-40B4-BE49-F238E27FC236}">
                  <a16:creationId xmlns:a16="http://schemas.microsoft.com/office/drawing/2014/main" id="{6CFA4F58-AECF-49BE-8653-E64690B82978}"/>
                </a:ext>
                <a:ext uri="{C183D7F6-B498-43B3-948B-1728B52AA6E4}">
                  <adec:decorative xmlns:adec="http://schemas.microsoft.com/office/drawing/2017/decorative" val="1"/>
                </a:ext>
              </a:extLst>
            </p:cNvPr>
            <p:cNvCxnSpPr>
              <a:cxnSpLocks/>
            </p:cNvCxnSpPr>
            <p:nvPr/>
          </p:nvCxnSpPr>
          <p:spPr>
            <a:xfrm flipV="1">
              <a:off x="9753600" y="4761414"/>
              <a:ext cx="918755" cy="1"/>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Arrow Connector 28">
              <a:extLst>
                <a:ext uri="{FF2B5EF4-FFF2-40B4-BE49-F238E27FC236}">
                  <a16:creationId xmlns:a16="http://schemas.microsoft.com/office/drawing/2014/main" id="{4173ECD9-5B55-4381-B29D-94520F4F4E81}"/>
                </a:ext>
                <a:ext uri="{C183D7F6-B498-43B3-948B-1728B52AA6E4}">
                  <adec:decorative xmlns:adec="http://schemas.microsoft.com/office/drawing/2017/decorative" val="1"/>
                </a:ext>
              </a:extLst>
            </p:cNvPr>
            <p:cNvCxnSpPr>
              <a:cxnSpLocks/>
            </p:cNvCxnSpPr>
            <p:nvPr/>
          </p:nvCxnSpPr>
          <p:spPr>
            <a:xfrm>
              <a:off x="9753600" y="4761415"/>
              <a:ext cx="918755" cy="1166304"/>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30" name="Straight Arrow Connector 29">
              <a:extLst>
                <a:ext uri="{FF2B5EF4-FFF2-40B4-BE49-F238E27FC236}">
                  <a16:creationId xmlns:a16="http://schemas.microsoft.com/office/drawing/2014/main" id="{5C9603F5-843D-456D-AF8D-AE3CA0F9EBE5}"/>
                </a:ext>
                <a:ext uri="{C183D7F6-B498-43B3-948B-1728B52AA6E4}">
                  <adec:decorative xmlns:adec="http://schemas.microsoft.com/office/drawing/2017/decorative" val="1"/>
                </a:ext>
              </a:extLst>
            </p:cNvPr>
            <p:cNvCxnSpPr>
              <a:cxnSpLocks/>
            </p:cNvCxnSpPr>
            <p:nvPr/>
          </p:nvCxnSpPr>
          <p:spPr>
            <a:xfrm flipV="1">
              <a:off x="9753600" y="3676606"/>
              <a:ext cx="888629" cy="1084809"/>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75" name="Rectangle 74">
              <a:extLst>
                <a:ext uri="{FF2B5EF4-FFF2-40B4-BE49-F238E27FC236}">
                  <a16:creationId xmlns:a16="http://schemas.microsoft.com/office/drawing/2014/main" id="{14A1FBB0-4051-4BAF-A149-F8297F0B7C7F}"/>
                </a:ext>
                <a:ext uri="{C183D7F6-B498-43B3-948B-1728B52AA6E4}">
                  <adec:decorative xmlns:adec="http://schemas.microsoft.com/office/drawing/2017/decorative" val="1"/>
                </a:ext>
              </a:extLst>
            </p:cNvPr>
            <p:cNvSpPr/>
            <p:nvPr/>
          </p:nvSpPr>
          <p:spPr bwMode="auto">
            <a:xfrm>
              <a:off x="10886603" y="4735693"/>
              <a:ext cx="402639" cy="119935"/>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76" name="Oval 75">
              <a:extLst>
                <a:ext uri="{FF2B5EF4-FFF2-40B4-BE49-F238E27FC236}">
                  <a16:creationId xmlns:a16="http://schemas.microsoft.com/office/drawing/2014/main" id="{B84C8C66-19B1-4E84-87BF-E013B03CBFE0}"/>
                </a:ext>
                <a:ext uri="{C183D7F6-B498-43B3-948B-1728B52AA6E4}">
                  <adec:decorative xmlns:adec="http://schemas.microsoft.com/office/drawing/2017/decorative" val="1"/>
                </a:ext>
              </a:extLst>
            </p:cNvPr>
            <p:cNvSpPr/>
            <p:nvPr/>
          </p:nvSpPr>
          <p:spPr bwMode="auto">
            <a:xfrm flipH="1">
              <a:off x="11205763" y="4773934"/>
              <a:ext cx="36195" cy="36195"/>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cxnSp>
          <p:nvCxnSpPr>
            <p:cNvPr id="77" name="Straight Connector 76">
              <a:extLst>
                <a:ext uri="{FF2B5EF4-FFF2-40B4-BE49-F238E27FC236}">
                  <a16:creationId xmlns:a16="http://schemas.microsoft.com/office/drawing/2014/main" id="{00F4FB5A-8572-4B78-B97D-A9DC237DF3AF}"/>
                </a:ext>
                <a:ext uri="{C183D7F6-B498-43B3-948B-1728B52AA6E4}">
                  <adec:decorative xmlns:adec="http://schemas.microsoft.com/office/drawing/2017/decorative" val="1"/>
                </a:ext>
              </a:extLst>
            </p:cNvPr>
            <p:cNvCxnSpPr/>
            <p:nvPr/>
          </p:nvCxnSpPr>
          <p:spPr>
            <a:xfrm>
              <a:off x="10944860" y="4794545"/>
              <a:ext cx="188514"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E9C80F6B-0D17-4916-81BA-3ADE6CA68256}"/>
                </a:ext>
                <a:ext uri="{C183D7F6-B498-43B3-948B-1728B52AA6E4}">
                  <adec:decorative xmlns:adec="http://schemas.microsoft.com/office/drawing/2017/decorative" val="1"/>
                </a:ext>
              </a:extLst>
            </p:cNvPr>
            <p:cNvSpPr/>
            <p:nvPr/>
          </p:nvSpPr>
          <p:spPr bwMode="auto">
            <a:xfrm>
              <a:off x="10886603" y="4856337"/>
              <a:ext cx="402639" cy="119935"/>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7" name="Oval 66">
              <a:extLst>
                <a:ext uri="{FF2B5EF4-FFF2-40B4-BE49-F238E27FC236}">
                  <a16:creationId xmlns:a16="http://schemas.microsoft.com/office/drawing/2014/main" id="{73BDD1B7-7117-43E4-BDC9-041FF484D4A9}"/>
                </a:ext>
                <a:ext uri="{C183D7F6-B498-43B3-948B-1728B52AA6E4}">
                  <adec:decorative xmlns:adec="http://schemas.microsoft.com/office/drawing/2017/decorative" val="1"/>
                </a:ext>
              </a:extLst>
            </p:cNvPr>
            <p:cNvSpPr/>
            <p:nvPr/>
          </p:nvSpPr>
          <p:spPr bwMode="auto">
            <a:xfrm flipH="1">
              <a:off x="11205763" y="4894578"/>
              <a:ext cx="36195" cy="36195"/>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cxnSp>
          <p:nvCxnSpPr>
            <p:cNvPr id="68" name="Straight Connector 67">
              <a:extLst>
                <a:ext uri="{FF2B5EF4-FFF2-40B4-BE49-F238E27FC236}">
                  <a16:creationId xmlns:a16="http://schemas.microsoft.com/office/drawing/2014/main" id="{791ABB61-F32E-483F-B9B3-185B158CA337}"/>
                </a:ext>
                <a:ext uri="{C183D7F6-B498-43B3-948B-1728B52AA6E4}">
                  <adec:decorative xmlns:adec="http://schemas.microsoft.com/office/drawing/2017/decorative" val="1"/>
                </a:ext>
              </a:extLst>
            </p:cNvPr>
            <p:cNvCxnSpPr/>
            <p:nvPr/>
          </p:nvCxnSpPr>
          <p:spPr>
            <a:xfrm>
              <a:off x="10944860" y="4915189"/>
              <a:ext cx="188514"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ACC6F668-BDA5-4D16-B767-85776C80DB5B}"/>
                </a:ext>
                <a:ext uri="{C183D7F6-B498-43B3-948B-1728B52AA6E4}">
                  <adec:decorative xmlns:adec="http://schemas.microsoft.com/office/drawing/2017/decorative" val="1"/>
                </a:ext>
              </a:extLst>
            </p:cNvPr>
            <p:cNvSpPr/>
            <p:nvPr/>
          </p:nvSpPr>
          <p:spPr bwMode="auto">
            <a:xfrm>
              <a:off x="10886603" y="4615055"/>
              <a:ext cx="402639" cy="119935"/>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6" name="Oval 55">
              <a:extLst>
                <a:ext uri="{FF2B5EF4-FFF2-40B4-BE49-F238E27FC236}">
                  <a16:creationId xmlns:a16="http://schemas.microsoft.com/office/drawing/2014/main" id="{D8E615FA-3D06-4507-B638-8561DAD4208C}"/>
                </a:ext>
                <a:ext uri="{C183D7F6-B498-43B3-948B-1728B52AA6E4}">
                  <adec:decorative xmlns:adec="http://schemas.microsoft.com/office/drawing/2017/decorative" val="1"/>
                </a:ext>
              </a:extLst>
            </p:cNvPr>
            <p:cNvSpPr/>
            <p:nvPr/>
          </p:nvSpPr>
          <p:spPr bwMode="auto">
            <a:xfrm flipH="1">
              <a:off x="11205763" y="4653296"/>
              <a:ext cx="36195" cy="36195"/>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cxnSp>
          <p:nvCxnSpPr>
            <p:cNvPr id="57" name="Straight Connector 56">
              <a:extLst>
                <a:ext uri="{FF2B5EF4-FFF2-40B4-BE49-F238E27FC236}">
                  <a16:creationId xmlns:a16="http://schemas.microsoft.com/office/drawing/2014/main" id="{C1BC59C7-C3FA-43CD-A5C2-09C5D21E63FB}"/>
                </a:ext>
                <a:ext uri="{C183D7F6-B498-43B3-948B-1728B52AA6E4}">
                  <adec:decorative xmlns:adec="http://schemas.microsoft.com/office/drawing/2017/decorative" val="1"/>
                </a:ext>
              </a:extLst>
            </p:cNvPr>
            <p:cNvCxnSpPr/>
            <p:nvPr/>
          </p:nvCxnSpPr>
          <p:spPr>
            <a:xfrm>
              <a:off x="10944860" y="4673907"/>
              <a:ext cx="188514"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8" name="Rectangle 87">
              <a:extLst>
                <a:ext uri="{FF2B5EF4-FFF2-40B4-BE49-F238E27FC236}">
                  <a16:creationId xmlns:a16="http://schemas.microsoft.com/office/drawing/2014/main" id="{779FB578-EFAF-4A3E-ABCA-D86B852645EB}"/>
                </a:ext>
                <a:ext uri="{C183D7F6-B498-43B3-948B-1728B52AA6E4}">
                  <adec:decorative xmlns:adec="http://schemas.microsoft.com/office/drawing/2017/decorative" val="1"/>
                </a:ext>
              </a:extLst>
            </p:cNvPr>
            <p:cNvSpPr/>
            <p:nvPr/>
          </p:nvSpPr>
          <p:spPr bwMode="auto">
            <a:xfrm>
              <a:off x="10883135" y="5881122"/>
              <a:ext cx="402639" cy="119935"/>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89" name="Oval 88">
              <a:extLst>
                <a:ext uri="{FF2B5EF4-FFF2-40B4-BE49-F238E27FC236}">
                  <a16:creationId xmlns:a16="http://schemas.microsoft.com/office/drawing/2014/main" id="{7166201E-48AB-400E-A6AA-5E2490FC4393}"/>
                </a:ext>
                <a:ext uri="{C183D7F6-B498-43B3-948B-1728B52AA6E4}">
                  <adec:decorative xmlns:adec="http://schemas.microsoft.com/office/drawing/2017/decorative" val="1"/>
                </a:ext>
              </a:extLst>
            </p:cNvPr>
            <p:cNvSpPr/>
            <p:nvPr/>
          </p:nvSpPr>
          <p:spPr bwMode="auto">
            <a:xfrm flipH="1">
              <a:off x="11202295" y="5919363"/>
              <a:ext cx="36195" cy="36195"/>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399D8A0-BC18-4905-9A8A-3EB77E96D91A}"/>
                </a:ext>
                <a:ext uri="{C183D7F6-B498-43B3-948B-1728B52AA6E4}">
                  <adec:decorative xmlns:adec="http://schemas.microsoft.com/office/drawing/2017/decorative" val="1"/>
                </a:ext>
              </a:extLst>
            </p:cNvPr>
            <p:cNvCxnSpPr/>
            <p:nvPr/>
          </p:nvCxnSpPr>
          <p:spPr>
            <a:xfrm>
              <a:off x="10941392" y="5939974"/>
              <a:ext cx="188514"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C123B017-0F90-4F07-B2F5-779B20F03278}"/>
                </a:ext>
                <a:ext uri="{C183D7F6-B498-43B3-948B-1728B52AA6E4}">
                  <adec:decorative xmlns:adec="http://schemas.microsoft.com/office/drawing/2017/decorative" val="1"/>
                </a:ext>
              </a:extLst>
            </p:cNvPr>
            <p:cNvSpPr/>
            <p:nvPr/>
          </p:nvSpPr>
          <p:spPr bwMode="auto">
            <a:xfrm>
              <a:off x="10883135" y="6001766"/>
              <a:ext cx="402639" cy="119935"/>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86" name="Oval 85">
              <a:extLst>
                <a:ext uri="{FF2B5EF4-FFF2-40B4-BE49-F238E27FC236}">
                  <a16:creationId xmlns:a16="http://schemas.microsoft.com/office/drawing/2014/main" id="{DA7846B5-7F41-4D09-89DC-F2BB5C8499B4}"/>
                </a:ext>
                <a:ext uri="{C183D7F6-B498-43B3-948B-1728B52AA6E4}">
                  <adec:decorative xmlns:adec="http://schemas.microsoft.com/office/drawing/2017/decorative" val="1"/>
                </a:ext>
              </a:extLst>
            </p:cNvPr>
            <p:cNvSpPr/>
            <p:nvPr/>
          </p:nvSpPr>
          <p:spPr bwMode="auto">
            <a:xfrm flipH="1">
              <a:off x="11202295" y="6040007"/>
              <a:ext cx="36195" cy="36195"/>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cxnSp>
          <p:nvCxnSpPr>
            <p:cNvPr id="87" name="Straight Connector 86">
              <a:extLst>
                <a:ext uri="{FF2B5EF4-FFF2-40B4-BE49-F238E27FC236}">
                  <a16:creationId xmlns:a16="http://schemas.microsoft.com/office/drawing/2014/main" id="{5E7EFE51-09B9-4BC7-A8FC-535F8CD7A7E6}"/>
                </a:ext>
                <a:ext uri="{C183D7F6-B498-43B3-948B-1728B52AA6E4}">
                  <adec:decorative xmlns:adec="http://schemas.microsoft.com/office/drawing/2017/decorative" val="1"/>
                </a:ext>
              </a:extLst>
            </p:cNvPr>
            <p:cNvCxnSpPr/>
            <p:nvPr/>
          </p:nvCxnSpPr>
          <p:spPr>
            <a:xfrm>
              <a:off x="10941392" y="6060618"/>
              <a:ext cx="188514"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25316F07-BEF3-4AC5-AB7A-8424B8AB0ABE}"/>
                </a:ext>
                <a:ext uri="{C183D7F6-B498-43B3-948B-1728B52AA6E4}">
                  <adec:decorative xmlns:adec="http://schemas.microsoft.com/office/drawing/2017/decorative" val="1"/>
                </a:ext>
              </a:extLst>
            </p:cNvPr>
            <p:cNvSpPr/>
            <p:nvPr/>
          </p:nvSpPr>
          <p:spPr bwMode="auto">
            <a:xfrm>
              <a:off x="10883135" y="5760484"/>
              <a:ext cx="402639" cy="119935"/>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83" name="Oval 82">
              <a:extLst>
                <a:ext uri="{FF2B5EF4-FFF2-40B4-BE49-F238E27FC236}">
                  <a16:creationId xmlns:a16="http://schemas.microsoft.com/office/drawing/2014/main" id="{ABBA798F-44A6-43FB-89ED-B6AC8910DEC0}"/>
                </a:ext>
                <a:ext uri="{C183D7F6-B498-43B3-948B-1728B52AA6E4}">
                  <adec:decorative xmlns:adec="http://schemas.microsoft.com/office/drawing/2017/decorative" val="1"/>
                </a:ext>
              </a:extLst>
            </p:cNvPr>
            <p:cNvSpPr/>
            <p:nvPr/>
          </p:nvSpPr>
          <p:spPr bwMode="auto">
            <a:xfrm flipH="1">
              <a:off x="11202295" y="5798725"/>
              <a:ext cx="36195" cy="36195"/>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340B2135-16E0-44DB-BF54-DE9AE82BD468}"/>
                </a:ext>
                <a:ext uri="{C183D7F6-B498-43B3-948B-1728B52AA6E4}">
                  <adec:decorative xmlns:adec="http://schemas.microsoft.com/office/drawing/2017/decorative" val="1"/>
                </a:ext>
              </a:extLst>
            </p:cNvPr>
            <p:cNvCxnSpPr/>
            <p:nvPr/>
          </p:nvCxnSpPr>
          <p:spPr>
            <a:xfrm>
              <a:off x="10941392" y="5819336"/>
              <a:ext cx="188514"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1" name="Rectangle 100">
              <a:extLst>
                <a:ext uri="{FF2B5EF4-FFF2-40B4-BE49-F238E27FC236}">
                  <a16:creationId xmlns:a16="http://schemas.microsoft.com/office/drawing/2014/main" id="{A91C2B47-63F8-420E-9532-FCFD7B7769A3}"/>
                </a:ext>
                <a:ext uri="{C183D7F6-B498-43B3-948B-1728B52AA6E4}">
                  <adec:decorative xmlns:adec="http://schemas.microsoft.com/office/drawing/2017/decorative" val="1"/>
                </a:ext>
              </a:extLst>
            </p:cNvPr>
            <p:cNvSpPr/>
            <p:nvPr/>
          </p:nvSpPr>
          <p:spPr bwMode="auto">
            <a:xfrm>
              <a:off x="10892472" y="3593359"/>
              <a:ext cx="402639" cy="119935"/>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102" name="Oval 101">
              <a:extLst>
                <a:ext uri="{FF2B5EF4-FFF2-40B4-BE49-F238E27FC236}">
                  <a16:creationId xmlns:a16="http://schemas.microsoft.com/office/drawing/2014/main" id="{9E979B73-1C19-4228-B66A-33EE5792CA04}"/>
                </a:ext>
                <a:ext uri="{C183D7F6-B498-43B3-948B-1728B52AA6E4}">
                  <adec:decorative xmlns:adec="http://schemas.microsoft.com/office/drawing/2017/decorative" val="1"/>
                </a:ext>
              </a:extLst>
            </p:cNvPr>
            <p:cNvSpPr/>
            <p:nvPr/>
          </p:nvSpPr>
          <p:spPr bwMode="auto">
            <a:xfrm flipH="1">
              <a:off x="11211632" y="3631600"/>
              <a:ext cx="36195" cy="36195"/>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cxnSp>
          <p:nvCxnSpPr>
            <p:cNvPr id="103" name="Straight Connector 102">
              <a:extLst>
                <a:ext uri="{FF2B5EF4-FFF2-40B4-BE49-F238E27FC236}">
                  <a16:creationId xmlns:a16="http://schemas.microsoft.com/office/drawing/2014/main" id="{BC75E271-9F4D-4B60-8AFC-A17CBAFF7577}"/>
                </a:ext>
                <a:ext uri="{C183D7F6-B498-43B3-948B-1728B52AA6E4}">
                  <adec:decorative xmlns:adec="http://schemas.microsoft.com/office/drawing/2017/decorative" val="1"/>
                </a:ext>
              </a:extLst>
            </p:cNvPr>
            <p:cNvCxnSpPr/>
            <p:nvPr/>
          </p:nvCxnSpPr>
          <p:spPr>
            <a:xfrm>
              <a:off x="10950729" y="3652211"/>
              <a:ext cx="188514"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8" name="Rectangle 97">
              <a:extLst>
                <a:ext uri="{FF2B5EF4-FFF2-40B4-BE49-F238E27FC236}">
                  <a16:creationId xmlns:a16="http://schemas.microsoft.com/office/drawing/2014/main" id="{DD4BD854-A6AD-4540-A6D0-57A1325480A5}"/>
                </a:ext>
                <a:ext uri="{C183D7F6-B498-43B3-948B-1728B52AA6E4}">
                  <adec:decorative xmlns:adec="http://schemas.microsoft.com/office/drawing/2017/decorative" val="1"/>
                </a:ext>
              </a:extLst>
            </p:cNvPr>
            <p:cNvSpPr/>
            <p:nvPr/>
          </p:nvSpPr>
          <p:spPr bwMode="auto">
            <a:xfrm>
              <a:off x="10892472" y="3714003"/>
              <a:ext cx="402639" cy="119935"/>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99" name="Oval 98">
              <a:extLst>
                <a:ext uri="{FF2B5EF4-FFF2-40B4-BE49-F238E27FC236}">
                  <a16:creationId xmlns:a16="http://schemas.microsoft.com/office/drawing/2014/main" id="{35A806E2-9CE9-45F8-84E8-FF1D70A54171}"/>
                </a:ext>
                <a:ext uri="{C183D7F6-B498-43B3-948B-1728B52AA6E4}">
                  <adec:decorative xmlns:adec="http://schemas.microsoft.com/office/drawing/2017/decorative" val="1"/>
                </a:ext>
              </a:extLst>
            </p:cNvPr>
            <p:cNvSpPr/>
            <p:nvPr/>
          </p:nvSpPr>
          <p:spPr bwMode="auto">
            <a:xfrm flipH="1">
              <a:off x="11211632" y="3752244"/>
              <a:ext cx="36195" cy="36195"/>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cxnSp>
          <p:nvCxnSpPr>
            <p:cNvPr id="100" name="Straight Connector 99">
              <a:extLst>
                <a:ext uri="{FF2B5EF4-FFF2-40B4-BE49-F238E27FC236}">
                  <a16:creationId xmlns:a16="http://schemas.microsoft.com/office/drawing/2014/main" id="{3914A718-F657-4034-AC1E-D09A77F15BD7}"/>
                </a:ext>
                <a:ext uri="{C183D7F6-B498-43B3-948B-1728B52AA6E4}">
                  <adec:decorative xmlns:adec="http://schemas.microsoft.com/office/drawing/2017/decorative" val="1"/>
                </a:ext>
              </a:extLst>
            </p:cNvPr>
            <p:cNvCxnSpPr/>
            <p:nvPr/>
          </p:nvCxnSpPr>
          <p:spPr>
            <a:xfrm>
              <a:off x="10950729" y="3772855"/>
              <a:ext cx="188514"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7909CC1C-51CC-474A-B9F2-53FBF8632134}"/>
                </a:ext>
                <a:ext uri="{C183D7F6-B498-43B3-948B-1728B52AA6E4}">
                  <adec:decorative xmlns:adec="http://schemas.microsoft.com/office/drawing/2017/decorative" val="1"/>
                </a:ext>
              </a:extLst>
            </p:cNvPr>
            <p:cNvSpPr/>
            <p:nvPr/>
          </p:nvSpPr>
          <p:spPr bwMode="auto">
            <a:xfrm>
              <a:off x="10892472" y="3472721"/>
              <a:ext cx="402639" cy="119935"/>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96" name="Oval 95">
              <a:extLst>
                <a:ext uri="{FF2B5EF4-FFF2-40B4-BE49-F238E27FC236}">
                  <a16:creationId xmlns:a16="http://schemas.microsoft.com/office/drawing/2014/main" id="{961ECD7A-8D5D-4EB0-B47B-BF5A149F513A}"/>
                </a:ext>
                <a:ext uri="{C183D7F6-B498-43B3-948B-1728B52AA6E4}">
                  <adec:decorative xmlns:adec="http://schemas.microsoft.com/office/drawing/2017/decorative" val="1"/>
                </a:ext>
              </a:extLst>
            </p:cNvPr>
            <p:cNvSpPr/>
            <p:nvPr/>
          </p:nvSpPr>
          <p:spPr bwMode="auto">
            <a:xfrm flipH="1">
              <a:off x="11211632" y="3510962"/>
              <a:ext cx="36195" cy="36195"/>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cxnSp>
          <p:nvCxnSpPr>
            <p:cNvPr id="97" name="Straight Connector 96">
              <a:extLst>
                <a:ext uri="{FF2B5EF4-FFF2-40B4-BE49-F238E27FC236}">
                  <a16:creationId xmlns:a16="http://schemas.microsoft.com/office/drawing/2014/main" id="{FEDC6DD7-49CB-410C-A9AC-451003142A10}"/>
                </a:ext>
                <a:ext uri="{C183D7F6-B498-43B3-948B-1728B52AA6E4}">
                  <adec:decorative xmlns:adec="http://schemas.microsoft.com/office/drawing/2017/decorative" val="1"/>
                </a:ext>
              </a:extLst>
            </p:cNvPr>
            <p:cNvCxnSpPr/>
            <p:nvPr/>
          </p:nvCxnSpPr>
          <p:spPr>
            <a:xfrm>
              <a:off x="10950729" y="3531573"/>
              <a:ext cx="188514"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pic>
        <p:nvPicPr>
          <p:cNvPr id="106" name="Picture 54" descr="Vehicle model.">
            <a:extLst>
              <a:ext uri="{FF2B5EF4-FFF2-40B4-BE49-F238E27FC236}">
                <a16:creationId xmlns:a16="http://schemas.microsoft.com/office/drawing/2014/main" id="{9C5D7D7A-A8B3-4C83-BBAD-FE7A87F37E3F}"/>
              </a:ext>
            </a:extLst>
          </p:cNvPr>
          <p:cNvPicPr>
            <a:picLocks noChangeAspect="1"/>
          </p:cNvPicPr>
          <p:nvPr/>
        </p:nvPicPr>
        <p:blipFill rotWithShape="1">
          <a:blip r:embed="rId3">
            <a:duotone>
              <a:schemeClr val="accent5">
                <a:shade val="45000"/>
                <a:satMod val="135000"/>
              </a:schemeClr>
              <a:prstClr val="white"/>
            </a:duotone>
          </a:blip>
          <a:srcRect l="19031" t="39178" r="21363" b="2264"/>
          <a:stretch/>
        </p:blipFill>
        <p:spPr>
          <a:xfrm>
            <a:off x="270533" y="6504529"/>
            <a:ext cx="173736" cy="125469"/>
          </a:xfrm>
          <a:prstGeom prst="rect">
            <a:avLst/>
          </a:prstGeom>
        </p:spPr>
      </p:pic>
      <p:sp>
        <p:nvSpPr>
          <p:cNvPr id="12" name="Content Placeholder 11">
            <a:extLst>
              <a:ext uri="{FF2B5EF4-FFF2-40B4-BE49-F238E27FC236}">
                <a16:creationId xmlns:a16="http://schemas.microsoft.com/office/drawing/2014/main" id="{781FE026-65F5-4564-AA56-B86AB0AD2C97}"/>
              </a:ext>
            </a:extLst>
          </p:cNvPr>
          <p:cNvSpPr>
            <a:spLocks noGrp="1"/>
          </p:cNvSpPr>
          <p:nvPr>
            <p:ph sz="quarter" idx="13"/>
          </p:nvPr>
        </p:nvSpPr>
        <p:spPr>
          <a:xfrm>
            <a:off x="411831" y="6414514"/>
            <a:ext cx="2239472" cy="260746"/>
          </a:xfrm>
        </p:spPr>
        <p:txBody>
          <a:bodyPr/>
          <a:lstStyle/>
          <a:p>
            <a:pPr lvl="0" defTabSz="914400">
              <a:lnSpc>
                <a:spcPct val="90000"/>
              </a:lnSpc>
              <a:spcBef>
                <a:spcPts val="0"/>
              </a:spcBef>
              <a:spcAft>
                <a:spcPts val="600"/>
              </a:spcAft>
              <a:buSzTx/>
              <a:defRPr/>
            </a:pPr>
            <a:r>
              <a:rPr lang="en-US" sz="1000" kern="0" dirty="0">
                <a:solidFill>
                  <a:srgbClr val="227B6D"/>
                </a:solidFill>
                <a:latin typeface="Segoe UI" panose="020B0502040204020203" pitchFamily="34" charset="0"/>
                <a:cs typeface="Segoe UI" panose="020B0502040204020203" pitchFamily="34" charset="0"/>
              </a:rPr>
              <a:t>Example – </a:t>
            </a:r>
            <a:r>
              <a:rPr lang="en-US" sz="1000" kern="0" dirty="0">
                <a:solidFill>
                  <a:srgbClr val="227B6D"/>
                </a:solidFill>
                <a:latin typeface="Segoe UI Semilight"/>
                <a:cs typeface="Segoe UI" panose="020B0502040204020203" pitchFamily="34" charset="0"/>
              </a:rPr>
              <a:t>Contoso Connected Car</a:t>
            </a:r>
            <a:endParaRPr lang="en-US" dirty="0"/>
          </a:p>
        </p:txBody>
      </p:sp>
    </p:spTree>
    <p:extLst>
      <p:ext uri="{BB962C8B-B14F-4D97-AF65-F5344CB8AC3E}">
        <p14:creationId xmlns:p14="http://schemas.microsoft.com/office/powerpoint/2010/main" val="392214549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FE8E9-0D5F-4071-AA63-DE92D508FAA8}"/>
              </a:ext>
            </a:extLst>
          </p:cNvPr>
          <p:cNvSpPr>
            <a:spLocks noGrp="1"/>
          </p:cNvSpPr>
          <p:nvPr>
            <p:ph type="title"/>
          </p:nvPr>
        </p:nvSpPr>
        <p:spPr>
          <a:xfrm>
            <a:off x="269240" y="289512"/>
            <a:ext cx="10571213" cy="651970"/>
          </a:xfrm>
        </p:spPr>
        <p:txBody>
          <a:bodyPr>
            <a:normAutofit fontScale="90000"/>
          </a:bodyPr>
          <a:lstStyle/>
          <a:p>
            <a:r>
              <a:rPr lang="en-US" dirty="0"/>
              <a:t>Bounded Location Search Using Geo-Data</a:t>
            </a:r>
          </a:p>
        </p:txBody>
      </p:sp>
      <p:sp>
        <p:nvSpPr>
          <p:cNvPr id="3" name="Text Placeholder 2">
            <a:extLst>
              <a:ext uri="{FF2B5EF4-FFF2-40B4-BE49-F238E27FC236}">
                <a16:creationId xmlns:a16="http://schemas.microsoft.com/office/drawing/2014/main" id="{81BDBC1F-FEF2-4E50-AE6B-5D7F08877112}"/>
              </a:ext>
            </a:extLst>
          </p:cNvPr>
          <p:cNvSpPr>
            <a:spLocks noGrp="1"/>
          </p:cNvSpPr>
          <p:nvPr>
            <p:ph type="body" sz="quarter" idx="10"/>
          </p:nvPr>
        </p:nvSpPr>
        <p:spPr>
          <a:xfrm>
            <a:off x="269239" y="1925683"/>
            <a:ext cx="7031735" cy="3990836"/>
          </a:xfrm>
        </p:spPr>
        <p:txBody>
          <a:bodyPr/>
          <a:lstStyle/>
          <a:p>
            <a:pPr>
              <a:spcAft>
                <a:spcPts val="2200"/>
              </a:spcAft>
            </a:pPr>
            <a:r>
              <a:rPr lang="en-US" sz="1600" dirty="0">
                <a:solidFill>
                  <a:srgbClr val="0067B7"/>
                </a:solidFill>
              </a:rPr>
              <a:t>GEOJSON SPECIFICATION</a:t>
            </a:r>
          </a:p>
          <a:p>
            <a:pPr>
              <a:spcAft>
                <a:spcPts val="2300"/>
              </a:spcAft>
            </a:pPr>
            <a:r>
              <a:rPr lang="en-US" sz="1600" b="0" dirty="0">
                <a:solidFill>
                  <a:srgbClr val="7F7F7F"/>
                </a:solidFill>
                <a:latin typeface="+mn-lt"/>
              </a:rPr>
              <a:t>Azure Cosmos DB supports indexing and querying of geospatial point data that's represented using the </a:t>
            </a:r>
            <a:r>
              <a:rPr lang="en-US" sz="1600" b="0" dirty="0" err="1">
                <a:solidFill>
                  <a:srgbClr val="7F7F7F"/>
                </a:solidFill>
                <a:latin typeface="+mn-lt"/>
              </a:rPr>
              <a:t>GeoJSON</a:t>
            </a:r>
            <a:r>
              <a:rPr lang="en-US" sz="1600" b="0" dirty="0">
                <a:solidFill>
                  <a:srgbClr val="7F7F7F"/>
                </a:solidFill>
                <a:latin typeface="+mn-lt"/>
              </a:rPr>
              <a:t> specification.</a:t>
            </a:r>
            <a:endParaRPr lang="en-US" sz="1600" dirty="0"/>
          </a:p>
          <a:p>
            <a:pPr>
              <a:spcAft>
                <a:spcPts val="2400"/>
              </a:spcAft>
            </a:pPr>
            <a:r>
              <a:rPr lang="en-US" sz="1600" dirty="0">
                <a:solidFill>
                  <a:srgbClr val="0067B7"/>
                </a:solidFill>
              </a:rPr>
              <a:t>SEARCH BY DISTANCE FROM POINT</a:t>
            </a:r>
          </a:p>
          <a:p>
            <a:pPr>
              <a:spcAft>
                <a:spcPts val="2400"/>
              </a:spcAft>
            </a:pPr>
            <a:r>
              <a:rPr lang="en-US" sz="1600" b="0" dirty="0">
                <a:solidFill>
                  <a:srgbClr val="7F7F7F"/>
                </a:solidFill>
                <a:latin typeface="+mn-lt"/>
              </a:rPr>
              <a:t>The </a:t>
            </a:r>
            <a:r>
              <a:rPr lang="en-US" sz="1600" dirty="0">
                <a:solidFill>
                  <a:srgbClr val="7F7F7F"/>
                </a:solidFill>
                <a:latin typeface="Segoe UI Semibold" panose="020B0702040204020203" pitchFamily="34" charset="0"/>
                <a:cs typeface="Segoe UI Semibold" panose="020B0702040204020203" pitchFamily="34" charset="0"/>
              </a:rPr>
              <a:t>ST_DISTANCE </a:t>
            </a:r>
            <a:r>
              <a:rPr lang="en-US" sz="1600" b="0" dirty="0">
                <a:solidFill>
                  <a:srgbClr val="7F7F7F"/>
                </a:solidFill>
                <a:latin typeface="+mn-lt"/>
              </a:rPr>
              <a:t>built-in function returns the distance between the two </a:t>
            </a:r>
            <a:r>
              <a:rPr lang="en-US" sz="1600" b="0" dirty="0" err="1">
                <a:solidFill>
                  <a:srgbClr val="7F7F7F"/>
                </a:solidFill>
                <a:latin typeface="+mn-lt"/>
              </a:rPr>
              <a:t>GeoJSON</a:t>
            </a:r>
            <a:r>
              <a:rPr lang="en-US" sz="1600" b="0" dirty="0">
                <a:solidFill>
                  <a:srgbClr val="7F7F7F"/>
                </a:solidFill>
                <a:latin typeface="+mn-lt"/>
              </a:rPr>
              <a:t> Point expressions.</a:t>
            </a:r>
            <a:endParaRPr lang="en-US" sz="1600" dirty="0"/>
          </a:p>
          <a:p>
            <a:pPr>
              <a:spcAft>
                <a:spcPts val="2200"/>
              </a:spcAft>
            </a:pPr>
            <a:r>
              <a:rPr lang="en-US" sz="1600" dirty="0">
                <a:solidFill>
                  <a:srgbClr val="0067B7"/>
                </a:solidFill>
              </a:rPr>
              <a:t>SEARCH WITHOUT BOUNDED POLYGON</a:t>
            </a:r>
          </a:p>
          <a:p>
            <a:pPr lvl="0"/>
            <a:r>
              <a:rPr lang="en-US" sz="1600" b="0" dirty="0">
                <a:solidFill>
                  <a:srgbClr val="7F7F7F"/>
                </a:solidFill>
                <a:latin typeface="Segoe UI Semilight"/>
              </a:rPr>
              <a:t>The </a:t>
            </a:r>
            <a:r>
              <a:rPr lang="en-US" sz="1600" dirty="0">
                <a:solidFill>
                  <a:srgbClr val="7F7F7F"/>
                </a:solidFill>
                <a:latin typeface="Segoe UI Semibold" panose="020B0702040204020203" pitchFamily="34" charset="0"/>
                <a:cs typeface="Segoe UI Semibold" panose="020B0702040204020203" pitchFamily="34" charset="0"/>
              </a:rPr>
              <a:t>ST_WITHIN </a:t>
            </a:r>
            <a:r>
              <a:rPr lang="en-US" sz="1600" b="0" dirty="0">
                <a:solidFill>
                  <a:srgbClr val="7F7F7F"/>
                </a:solidFill>
                <a:latin typeface="Segoe UI Semilight"/>
              </a:rPr>
              <a:t>built-in function returns a Boolean indicating whether the first </a:t>
            </a:r>
            <a:r>
              <a:rPr lang="en-US" sz="1600" b="0" dirty="0" err="1">
                <a:solidFill>
                  <a:srgbClr val="7F7F7F"/>
                </a:solidFill>
                <a:latin typeface="Segoe UI Semilight"/>
              </a:rPr>
              <a:t>GeoJSON</a:t>
            </a:r>
            <a:r>
              <a:rPr lang="en-US" sz="1600" b="0" dirty="0">
                <a:solidFill>
                  <a:srgbClr val="7F7F7F"/>
                </a:solidFill>
                <a:latin typeface="Segoe UI Semilight"/>
              </a:rPr>
              <a:t> Point expression is within a </a:t>
            </a:r>
            <a:r>
              <a:rPr lang="en-US" sz="1600" b="0" dirty="0" err="1">
                <a:solidFill>
                  <a:srgbClr val="7F7F7F"/>
                </a:solidFill>
                <a:latin typeface="Segoe UI Semilight"/>
              </a:rPr>
              <a:t>GeoJSON</a:t>
            </a:r>
            <a:r>
              <a:rPr lang="en-US" sz="1600" b="0" dirty="0">
                <a:solidFill>
                  <a:srgbClr val="7F7F7F"/>
                </a:solidFill>
                <a:latin typeface="Segoe UI Semilight"/>
              </a:rPr>
              <a:t> Polygon expression.</a:t>
            </a:r>
            <a:endParaRPr lang="en-US" sz="1600" dirty="0"/>
          </a:p>
        </p:txBody>
      </p:sp>
      <p:pic>
        <p:nvPicPr>
          <p:cNvPr id="7" name="Picture 6" descr="SQL programming language">
            <a:extLst>
              <a:ext uri="{FF2B5EF4-FFF2-40B4-BE49-F238E27FC236}">
                <a16:creationId xmlns:a16="http://schemas.microsoft.com/office/drawing/2014/main" id="{72F5D338-C1CB-4663-9144-01DEF62A6548}"/>
              </a:ext>
            </a:extLst>
          </p:cNvPr>
          <p:cNvPicPr>
            <a:picLocks noChangeAspect="1"/>
          </p:cNvPicPr>
          <p:nvPr/>
        </p:nvPicPr>
        <p:blipFill>
          <a:blip r:embed="rId3">
            <a:alphaModFix amt="0"/>
          </a:blip>
          <a:stretch>
            <a:fillRect/>
          </a:stretch>
        </p:blipFill>
        <p:spPr>
          <a:xfrm>
            <a:off x="7489371" y="1426029"/>
            <a:ext cx="4338056" cy="4822725"/>
          </a:xfrm>
          <a:prstGeom prst="rect">
            <a:avLst/>
          </a:prstGeom>
        </p:spPr>
      </p:pic>
      <p:sp>
        <p:nvSpPr>
          <p:cNvPr id="5" name="Content Placeholder 4">
            <a:extLst>
              <a:ext uri="{FF2B5EF4-FFF2-40B4-BE49-F238E27FC236}">
                <a16:creationId xmlns:a16="http://schemas.microsoft.com/office/drawing/2014/main" id="{12AC1C02-87E0-42A4-8074-DEFF77562556}"/>
              </a:ext>
            </a:extLst>
          </p:cNvPr>
          <p:cNvSpPr>
            <a:spLocks noGrp="1"/>
          </p:cNvSpPr>
          <p:nvPr>
            <p:ph sz="quarter" idx="11"/>
          </p:nvPr>
        </p:nvSpPr>
        <p:spPr>
          <a:xfrm>
            <a:off x="7381475" y="1426030"/>
            <a:ext cx="4365450" cy="4582280"/>
          </a:xfrm>
        </p:spPr>
        <p:txBody>
          <a:bodyPr/>
          <a:lstStyle/>
          <a:p>
            <a:pPr lvl="0" defTabSz="914400">
              <a:lnSpc>
                <a:spcPct val="90000"/>
              </a:lnSpc>
              <a:spcBef>
                <a:spcPts val="0"/>
              </a:spcBef>
              <a:spcAft>
                <a:spcPts val="600"/>
              </a:spcAft>
              <a:buSzTx/>
            </a:pPr>
            <a:r>
              <a:rPr lang="en-US" sz="1600" dirty="0">
                <a:gradFill>
                  <a:gsLst>
                    <a:gs pos="2917">
                      <a:srgbClr val="505050"/>
                    </a:gs>
                    <a:gs pos="30000">
                      <a:srgbClr val="505050"/>
                    </a:gs>
                  </a:gsLst>
                  <a:lin ang="5400000" scaled="0"/>
                </a:gradFill>
                <a:latin typeface="Consolas" panose="020B0609020204030204" pitchFamily="49" charset="0"/>
              </a:rPr>
              <a:t>{</a:t>
            </a:r>
          </a:p>
          <a:p>
            <a:pPr lvl="0" defTabSz="914400">
              <a:lnSpc>
                <a:spcPct val="90000"/>
              </a:lnSpc>
              <a:spcBef>
                <a:spcPts val="0"/>
              </a:spcBef>
              <a:spcAft>
                <a:spcPts val="600"/>
              </a:spcAft>
              <a:buSzTx/>
            </a:pPr>
            <a:r>
              <a:rPr lang="en-US" sz="1600" dirty="0">
                <a:gradFill>
                  <a:gsLst>
                    <a:gs pos="2917">
                      <a:srgbClr val="505050"/>
                    </a:gs>
                    <a:gs pos="30000">
                      <a:srgbClr val="505050"/>
                    </a:gs>
                  </a:gsLst>
                  <a:lin ang="5400000" scaled="0"/>
                </a:gradFill>
                <a:latin typeface="Consolas" panose="020B0609020204030204" pitchFamily="49" charset="0"/>
              </a:rPr>
              <a:t>	"</a:t>
            </a:r>
            <a:r>
              <a:rPr lang="en-US" sz="1600" dirty="0" err="1">
                <a:gradFill>
                  <a:gsLst>
                    <a:gs pos="2917">
                      <a:srgbClr val="505050"/>
                    </a:gs>
                    <a:gs pos="30000">
                      <a:srgbClr val="505050"/>
                    </a:gs>
                  </a:gsLst>
                  <a:lin ang="5400000" scaled="0"/>
                </a:gradFill>
                <a:latin typeface="Consolas" panose="020B0609020204030204" pitchFamily="49" charset="0"/>
              </a:rPr>
              <a:t>type":"Point</a:t>
            </a:r>
            <a:r>
              <a:rPr lang="en-US" sz="1600" dirty="0">
                <a:gradFill>
                  <a:gsLst>
                    <a:gs pos="2917">
                      <a:srgbClr val="505050"/>
                    </a:gs>
                    <a:gs pos="30000">
                      <a:srgbClr val="505050"/>
                    </a:gs>
                  </a:gsLst>
                  <a:lin ang="5400000" scaled="0"/>
                </a:gradFill>
                <a:latin typeface="Consolas" panose="020B0609020204030204" pitchFamily="49" charset="0"/>
              </a:rPr>
              <a:t>",</a:t>
            </a:r>
          </a:p>
          <a:p>
            <a:pPr lvl="0" defTabSz="914400">
              <a:lnSpc>
                <a:spcPct val="90000"/>
              </a:lnSpc>
              <a:spcBef>
                <a:spcPts val="0"/>
              </a:spcBef>
              <a:spcAft>
                <a:spcPts val="600"/>
              </a:spcAft>
              <a:buSzTx/>
            </a:pPr>
            <a:r>
              <a:rPr lang="en-US" sz="1600" dirty="0">
                <a:gradFill>
                  <a:gsLst>
                    <a:gs pos="2917">
                      <a:srgbClr val="505050"/>
                    </a:gs>
                    <a:gs pos="30000">
                      <a:srgbClr val="505050"/>
                    </a:gs>
                  </a:gsLst>
                  <a:lin ang="5400000" scaled="0"/>
                </a:gradFill>
                <a:latin typeface="Consolas" panose="020B0609020204030204" pitchFamily="49" charset="0"/>
              </a:rPr>
              <a:t>	"coordinates":[ 31.9, -4.8 ]</a:t>
            </a:r>
          </a:p>
          <a:p>
            <a:pPr lvl="0" defTabSz="914400">
              <a:lnSpc>
                <a:spcPct val="90000"/>
              </a:lnSpc>
              <a:spcBef>
                <a:spcPts val="0"/>
              </a:spcBef>
              <a:spcAft>
                <a:spcPts val="2900"/>
              </a:spcAft>
              <a:buSzTx/>
            </a:pPr>
            <a:r>
              <a:rPr lang="en-US" sz="1600" dirty="0">
                <a:gradFill>
                  <a:gsLst>
                    <a:gs pos="2917">
                      <a:srgbClr val="505050"/>
                    </a:gs>
                    <a:gs pos="30000">
                      <a:srgbClr val="505050"/>
                    </a:gs>
                  </a:gsLst>
                  <a:lin ang="5400000" scaled="0"/>
                </a:gradFill>
                <a:latin typeface="Consolas" panose="020B0609020204030204" pitchFamily="49" charset="0"/>
              </a:rPr>
              <a:t>}</a:t>
            </a:r>
          </a:p>
          <a:p>
            <a:pPr lvl="0" defTabSz="914400">
              <a:lnSpc>
                <a:spcPct val="90000"/>
              </a:lnSpc>
              <a:spcBef>
                <a:spcPts val="0"/>
              </a:spcBef>
              <a:spcAft>
                <a:spcPts val="600"/>
              </a:spcAft>
              <a:buSzTx/>
            </a:pPr>
            <a:r>
              <a:rPr lang="en-US" sz="1600" dirty="0">
                <a:gradFill>
                  <a:gsLst>
                    <a:gs pos="2917">
                      <a:srgbClr val="505050"/>
                    </a:gs>
                    <a:gs pos="30000">
                      <a:srgbClr val="505050"/>
                    </a:gs>
                  </a:gsLst>
                  <a:lin ang="5400000" scaled="0"/>
                </a:gradFill>
                <a:latin typeface="Consolas" panose="020B0609020204030204" pitchFamily="49" charset="0"/>
              </a:rPr>
              <a:t>{</a:t>
            </a:r>
          </a:p>
          <a:p>
            <a:pPr lvl="0" defTabSz="914400">
              <a:lnSpc>
                <a:spcPct val="90000"/>
              </a:lnSpc>
              <a:spcBef>
                <a:spcPts val="0"/>
              </a:spcBef>
              <a:spcAft>
                <a:spcPts val="600"/>
              </a:spcAft>
              <a:buSzTx/>
            </a:pPr>
            <a:r>
              <a:rPr lang="en-US" sz="1600" dirty="0">
                <a:gradFill>
                  <a:gsLst>
                    <a:gs pos="2917">
                      <a:srgbClr val="505050"/>
                    </a:gs>
                    <a:gs pos="30000">
                      <a:srgbClr val="505050"/>
                    </a:gs>
                  </a:gsLst>
                  <a:lin ang="5400000" scaled="0"/>
                </a:gradFill>
                <a:latin typeface="Consolas" panose="020B0609020204030204" pitchFamily="49" charset="0"/>
              </a:rPr>
              <a:t>   	"</a:t>
            </a:r>
            <a:r>
              <a:rPr lang="en-US" sz="1600" dirty="0" err="1">
                <a:gradFill>
                  <a:gsLst>
                    <a:gs pos="2917">
                      <a:srgbClr val="505050"/>
                    </a:gs>
                    <a:gs pos="30000">
                      <a:srgbClr val="505050"/>
                    </a:gs>
                  </a:gsLst>
                  <a:lin ang="5400000" scaled="0"/>
                </a:gradFill>
                <a:latin typeface="Consolas" panose="020B0609020204030204" pitchFamily="49" charset="0"/>
              </a:rPr>
              <a:t>type":"Polygon</a:t>
            </a:r>
            <a:r>
              <a:rPr lang="en-US" sz="1600" dirty="0">
                <a:gradFill>
                  <a:gsLst>
                    <a:gs pos="2917">
                      <a:srgbClr val="505050"/>
                    </a:gs>
                    <a:gs pos="30000">
                      <a:srgbClr val="505050"/>
                    </a:gs>
                  </a:gsLst>
                  <a:lin ang="5400000" scaled="0"/>
                </a:gradFill>
                <a:latin typeface="Consolas" panose="020B0609020204030204" pitchFamily="49" charset="0"/>
              </a:rPr>
              <a:t>",</a:t>
            </a:r>
          </a:p>
          <a:p>
            <a:pPr lvl="0" defTabSz="914400">
              <a:lnSpc>
                <a:spcPct val="90000"/>
              </a:lnSpc>
              <a:spcBef>
                <a:spcPts val="0"/>
              </a:spcBef>
              <a:spcAft>
                <a:spcPts val="600"/>
              </a:spcAft>
              <a:buSzTx/>
            </a:pPr>
            <a:r>
              <a:rPr lang="en-US" sz="1600" dirty="0">
                <a:gradFill>
                  <a:gsLst>
                    <a:gs pos="2917">
                      <a:srgbClr val="505050"/>
                    </a:gs>
                    <a:gs pos="30000">
                      <a:srgbClr val="505050"/>
                    </a:gs>
                  </a:gsLst>
                  <a:lin ang="5400000" scaled="0"/>
                </a:gradFill>
                <a:latin typeface="Consolas" panose="020B0609020204030204" pitchFamily="49" charset="0"/>
              </a:rPr>
              <a:t>	"coordinates":[[</a:t>
            </a:r>
          </a:p>
          <a:p>
            <a:pPr lvl="0" defTabSz="914400">
              <a:lnSpc>
                <a:spcPct val="90000"/>
              </a:lnSpc>
              <a:spcBef>
                <a:spcPts val="0"/>
              </a:spcBef>
              <a:spcAft>
                <a:spcPts val="600"/>
              </a:spcAft>
              <a:buSzTx/>
            </a:pPr>
            <a:r>
              <a:rPr lang="en-US" sz="1600" dirty="0">
                <a:gradFill>
                  <a:gsLst>
                    <a:gs pos="2917">
                      <a:srgbClr val="505050"/>
                    </a:gs>
                    <a:gs pos="30000">
                      <a:srgbClr val="505050"/>
                    </a:gs>
                  </a:gsLst>
                  <a:lin ang="5400000" scaled="0"/>
                </a:gradFill>
                <a:latin typeface="Consolas" panose="020B0609020204030204" pitchFamily="49" charset="0"/>
              </a:rPr>
              <a:t>		[ 31.8, -5 ],</a:t>
            </a:r>
          </a:p>
          <a:p>
            <a:pPr lvl="0" defTabSz="914400">
              <a:lnSpc>
                <a:spcPct val="90000"/>
              </a:lnSpc>
              <a:spcBef>
                <a:spcPts val="0"/>
              </a:spcBef>
              <a:spcAft>
                <a:spcPts val="600"/>
              </a:spcAft>
              <a:buSzTx/>
            </a:pPr>
            <a:r>
              <a:rPr lang="en-US" sz="1600" dirty="0">
                <a:gradFill>
                  <a:gsLst>
                    <a:gs pos="2917">
                      <a:srgbClr val="505050"/>
                    </a:gs>
                    <a:gs pos="30000">
                      <a:srgbClr val="505050"/>
                    </a:gs>
                  </a:gsLst>
                  <a:lin ang="5400000" scaled="0"/>
                </a:gradFill>
                <a:latin typeface="Consolas" panose="020B0609020204030204" pitchFamily="49" charset="0"/>
              </a:rPr>
              <a:t>		[ 31.8, -4.7 ],</a:t>
            </a:r>
          </a:p>
          <a:p>
            <a:pPr lvl="0" defTabSz="914400">
              <a:lnSpc>
                <a:spcPct val="90000"/>
              </a:lnSpc>
              <a:spcBef>
                <a:spcPts val="0"/>
              </a:spcBef>
              <a:spcAft>
                <a:spcPts val="600"/>
              </a:spcAft>
              <a:buSzTx/>
            </a:pPr>
            <a:r>
              <a:rPr lang="en-US" sz="1600" dirty="0">
                <a:gradFill>
                  <a:gsLst>
                    <a:gs pos="2917">
                      <a:srgbClr val="505050"/>
                    </a:gs>
                    <a:gs pos="30000">
                      <a:srgbClr val="505050"/>
                    </a:gs>
                  </a:gsLst>
                  <a:lin ang="5400000" scaled="0"/>
                </a:gradFill>
                <a:latin typeface="Consolas" panose="020B0609020204030204" pitchFamily="49" charset="0"/>
              </a:rPr>
              <a:t>		[ 32, -4.7 ],</a:t>
            </a:r>
          </a:p>
          <a:p>
            <a:pPr lvl="0" defTabSz="914400">
              <a:lnSpc>
                <a:spcPct val="90000"/>
              </a:lnSpc>
              <a:spcBef>
                <a:spcPts val="0"/>
              </a:spcBef>
              <a:spcAft>
                <a:spcPts val="600"/>
              </a:spcAft>
              <a:buSzTx/>
            </a:pPr>
            <a:r>
              <a:rPr lang="en-US" sz="1600" dirty="0">
                <a:gradFill>
                  <a:gsLst>
                    <a:gs pos="2917">
                      <a:srgbClr val="505050"/>
                    </a:gs>
                    <a:gs pos="30000">
                      <a:srgbClr val="505050"/>
                    </a:gs>
                  </a:gsLst>
                  <a:lin ang="5400000" scaled="0"/>
                </a:gradFill>
                <a:latin typeface="Consolas" panose="020B0609020204030204" pitchFamily="49" charset="0"/>
              </a:rPr>
              <a:t>		[ 32, -5 ],</a:t>
            </a:r>
          </a:p>
          <a:p>
            <a:pPr lvl="0" defTabSz="914400">
              <a:lnSpc>
                <a:spcPct val="90000"/>
              </a:lnSpc>
              <a:spcBef>
                <a:spcPts val="0"/>
              </a:spcBef>
              <a:spcAft>
                <a:spcPts val="600"/>
              </a:spcAft>
              <a:buSzTx/>
            </a:pPr>
            <a:r>
              <a:rPr lang="en-US" sz="1600" dirty="0">
                <a:gradFill>
                  <a:gsLst>
                    <a:gs pos="2917">
                      <a:srgbClr val="505050"/>
                    </a:gs>
                    <a:gs pos="30000">
                      <a:srgbClr val="505050"/>
                    </a:gs>
                  </a:gsLst>
                  <a:lin ang="5400000" scaled="0"/>
                </a:gradFill>
                <a:latin typeface="Consolas" panose="020B0609020204030204" pitchFamily="49" charset="0"/>
              </a:rPr>
              <a:t>		[ 31.8, -5 ]</a:t>
            </a:r>
          </a:p>
          <a:p>
            <a:pPr lvl="0" defTabSz="914400">
              <a:lnSpc>
                <a:spcPct val="90000"/>
              </a:lnSpc>
              <a:spcBef>
                <a:spcPts val="0"/>
              </a:spcBef>
              <a:spcAft>
                <a:spcPts val="600"/>
              </a:spcAft>
              <a:buSzTx/>
            </a:pPr>
            <a:r>
              <a:rPr lang="en-US" sz="1600" dirty="0">
                <a:gradFill>
                  <a:gsLst>
                    <a:gs pos="2917">
                      <a:srgbClr val="505050"/>
                    </a:gs>
                    <a:gs pos="30000">
                      <a:srgbClr val="505050"/>
                    </a:gs>
                  </a:gsLst>
                  <a:lin ang="5400000" scaled="0"/>
                </a:gradFill>
                <a:latin typeface="Consolas" panose="020B0609020204030204" pitchFamily="49" charset="0"/>
              </a:rPr>
              <a:t>    ]]</a:t>
            </a:r>
          </a:p>
          <a:p>
            <a:pPr lvl="0" defTabSz="914400">
              <a:lnSpc>
                <a:spcPct val="90000"/>
              </a:lnSpc>
              <a:spcBef>
                <a:spcPts val="0"/>
              </a:spcBef>
              <a:spcAft>
                <a:spcPts val="600"/>
              </a:spcAft>
              <a:buSzTx/>
            </a:pPr>
            <a:r>
              <a:rPr lang="en-US" sz="1600" dirty="0">
                <a:gradFill>
                  <a:gsLst>
                    <a:gs pos="2917">
                      <a:srgbClr val="505050"/>
                    </a:gs>
                    <a:gs pos="30000">
                      <a:srgbClr val="505050"/>
                    </a:gs>
                  </a:gsLst>
                  <a:lin ang="5400000" scaled="0"/>
                </a:gradFill>
                <a:latin typeface="Consolas" panose="020B0609020204030204" pitchFamily="49" charset="0"/>
              </a:rPr>
              <a:t>}</a:t>
            </a:r>
            <a:endParaRPr lang="en-US" dirty="0"/>
          </a:p>
        </p:txBody>
      </p:sp>
    </p:spTree>
    <p:extLst>
      <p:ext uri="{BB962C8B-B14F-4D97-AF65-F5344CB8AC3E}">
        <p14:creationId xmlns:p14="http://schemas.microsoft.com/office/powerpoint/2010/main" val="264844243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09B09-B016-437D-ACA0-19409D5D61FF}"/>
              </a:ext>
            </a:extLst>
          </p:cNvPr>
          <p:cNvSpPr>
            <a:spLocks noGrp="1"/>
          </p:cNvSpPr>
          <p:nvPr>
            <p:ph type="title"/>
          </p:nvPr>
        </p:nvSpPr>
        <p:spPr>
          <a:xfrm>
            <a:off x="269240" y="289511"/>
            <a:ext cx="8922886" cy="636921"/>
          </a:xfrm>
        </p:spPr>
        <p:txBody>
          <a:bodyPr>
            <a:normAutofit fontScale="90000"/>
          </a:bodyPr>
          <a:lstStyle/>
          <a:p>
            <a:r>
              <a:rPr lang="en-US" dirty="0"/>
              <a:t>Distance from Center Point Search</a:t>
            </a:r>
          </a:p>
        </p:txBody>
      </p:sp>
      <p:sp>
        <p:nvSpPr>
          <p:cNvPr id="3" name="Text Placeholder 2">
            <a:extLst>
              <a:ext uri="{FF2B5EF4-FFF2-40B4-BE49-F238E27FC236}">
                <a16:creationId xmlns:a16="http://schemas.microsoft.com/office/drawing/2014/main" id="{D84D1E79-D68F-455F-A78E-66670D7B9BAE}"/>
              </a:ext>
            </a:extLst>
          </p:cNvPr>
          <p:cNvSpPr>
            <a:spLocks noGrp="1"/>
          </p:cNvSpPr>
          <p:nvPr>
            <p:ph type="body" sz="quarter" idx="10"/>
          </p:nvPr>
        </p:nvSpPr>
        <p:spPr>
          <a:xfrm>
            <a:off x="269239" y="1925684"/>
            <a:ext cx="6686732" cy="1408591"/>
          </a:xfrm>
        </p:spPr>
        <p:txBody>
          <a:bodyPr/>
          <a:lstStyle/>
          <a:p>
            <a:pPr lvl="0">
              <a:spcAft>
                <a:spcPts val="2200"/>
              </a:spcAft>
            </a:pPr>
            <a:r>
              <a:rPr lang="en-US" sz="1600" dirty="0">
                <a:solidFill>
                  <a:srgbClr val="0067B7"/>
                </a:solidFill>
              </a:rPr>
              <a:t>ST_DISTANCE</a:t>
            </a:r>
          </a:p>
          <a:p>
            <a:pPr lvl="0"/>
            <a:r>
              <a:rPr lang="en-US" sz="1600" dirty="0">
                <a:solidFill>
                  <a:srgbClr val="7F7F7F"/>
                </a:solidFill>
                <a:latin typeface="Segoe UI Semibold" panose="020B0702040204020203" pitchFamily="34" charset="0"/>
                <a:cs typeface="Segoe UI Semibold" panose="020B0702040204020203" pitchFamily="34" charset="0"/>
              </a:rPr>
              <a:t>ST_DISTANCE </a:t>
            </a:r>
            <a:r>
              <a:rPr lang="en-US" sz="1600" b="0" dirty="0">
                <a:solidFill>
                  <a:srgbClr val="7F7F7F"/>
                </a:solidFill>
                <a:latin typeface="Segoe UI Semilight"/>
              </a:rPr>
              <a:t>can be used to measure the distance between two points. Commonly this function is used to determine if a point is within a specified range (meters) of another point.</a:t>
            </a:r>
          </a:p>
        </p:txBody>
      </p:sp>
      <p:pic>
        <p:nvPicPr>
          <p:cNvPr id="6" name="Picture 5" descr="SQL programming language">
            <a:extLst>
              <a:ext uri="{FF2B5EF4-FFF2-40B4-BE49-F238E27FC236}">
                <a16:creationId xmlns:a16="http://schemas.microsoft.com/office/drawing/2014/main" id="{1088F075-5896-4ADD-98D3-F51D8F045411}"/>
              </a:ext>
            </a:extLst>
          </p:cNvPr>
          <p:cNvPicPr>
            <a:picLocks noChangeAspect="1"/>
          </p:cNvPicPr>
          <p:nvPr/>
        </p:nvPicPr>
        <p:blipFill>
          <a:blip r:embed="rId3">
            <a:alphaModFix amt="0"/>
          </a:blip>
          <a:stretch>
            <a:fillRect/>
          </a:stretch>
        </p:blipFill>
        <p:spPr>
          <a:xfrm>
            <a:off x="7489370" y="1426030"/>
            <a:ext cx="4433389" cy="2233014"/>
          </a:xfrm>
          <a:prstGeom prst="rect">
            <a:avLst/>
          </a:prstGeom>
        </p:spPr>
      </p:pic>
      <p:sp>
        <p:nvSpPr>
          <p:cNvPr id="5" name="Content Placeholder 4">
            <a:extLst>
              <a:ext uri="{FF2B5EF4-FFF2-40B4-BE49-F238E27FC236}">
                <a16:creationId xmlns:a16="http://schemas.microsoft.com/office/drawing/2014/main" id="{AB6EB54B-C1FD-48ED-B068-7A0C577EEDF9}"/>
              </a:ext>
            </a:extLst>
          </p:cNvPr>
          <p:cNvSpPr>
            <a:spLocks noGrp="1"/>
          </p:cNvSpPr>
          <p:nvPr>
            <p:ph sz="quarter" idx="11"/>
          </p:nvPr>
        </p:nvSpPr>
        <p:spPr>
          <a:xfrm>
            <a:off x="7381474" y="1419219"/>
            <a:ext cx="4746811" cy="2009781"/>
          </a:xfrm>
        </p:spPr>
        <p:txBody>
          <a:bodyPr/>
          <a:lstStyle/>
          <a:p>
            <a:pPr lvl="0" defTabSz="914400">
              <a:lnSpc>
                <a:spcPct val="90000"/>
              </a:lnSpc>
              <a:spcBef>
                <a:spcPts val="0"/>
              </a:spcBef>
              <a:spcAft>
                <a:spcPts val="600"/>
              </a:spcAft>
              <a:buSzTx/>
            </a:pPr>
            <a:r>
              <a:rPr lang="en-US" sz="1600" dirty="0">
                <a:gradFill>
                  <a:gsLst>
                    <a:gs pos="2917">
                      <a:srgbClr val="505050"/>
                    </a:gs>
                    <a:gs pos="30000">
                      <a:srgbClr val="505050"/>
                    </a:gs>
                  </a:gsLst>
                  <a:lin ang="5400000" scaled="0"/>
                </a:gradFill>
                <a:latin typeface="Consolas" panose="020B0609020204030204" pitchFamily="49" charset="0"/>
              </a:rPr>
              <a:t>SELECT *</a:t>
            </a:r>
          </a:p>
          <a:p>
            <a:pPr lvl="0" defTabSz="914400">
              <a:lnSpc>
                <a:spcPct val="90000"/>
              </a:lnSpc>
              <a:spcBef>
                <a:spcPts val="0"/>
              </a:spcBef>
              <a:spcAft>
                <a:spcPts val="600"/>
              </a:spcAft>
              <a:buSzTx/>
            </a:pPr>
            <a:r>
              <a:rPr lang="en-US" sz="1600" dirty="0">
                <a:gradFill>
                  <a:gsLst>
                    <a:gs pos="2917">
                      <a:srgbClr val="505050"/>
                    </a:gs>
                    <a:gs pos="30000">
                      <a:srgbClr val="505050"/>
                    </a:gs>
                  </a:gsLst>
                  <a:lin ang="5400000" scaled="0"/>
                </a:gradFill>
                <a:latin typeface="Consolas" panose="020B0609020204030204" pitchFamily="49" charset="0"/>
              </a:rPr>
              <a:t>FROM flights f</a:t>
            </a:r>
          </a:p>
          <a:p>
            <a:pPr lvl="0" defTabSz="914400">
              <a:lnSpc>
                <a:spcPct val="90000"/>
              </a:lnSpc>
              <a:spcBef>
                <a:spcPts val="0"/>
              </a:spcBef>
              <a:spcAft>
                <a:spcPts val="600"/>
              </a:spcAft>
              <a:buSzTx/>
            </a:pPr>
            <a:r>
              <a:rPr lang="en-US" sz="1600" dirty="0">
                <a:gradFill>
                  <a:gsLst>
                    <a:gs pos="2917">
                      <a:srgbClr val="505050"/>
                    </a:gs>
                    <a:gs pos="30000">
                      <a:srgbClr val="505050"/>
                    </a:gs>
                  </a:gsLst>
                  <a:lin ang="5400000" scaled="0"/>
                </a:gradFill>
                <a:latin typeface="Consolas" panose="020B0609020204030204" pitchFamily="49" charset="0"/>
              </a:rPr>
              <a:t>WHERE ST_DISTANCE(</a:t>
            </a:r>
            <a:r>
              <a:rPr lang="en-US" sz="1600" dirty="0" err="1">
                <a:gradFill>
                  <a:gsLst>
                    <a:gs pos="2917">
                      <a:srgbClr val="505050"/>
                    </a:gs>
                    <a:gs pos="30000">
                      <a:srgbClr val="505050"/>
                    </a:gs>
                  </a:gsLst>
                  <a:lin ang="5400000" scaled="0"/>
                </a:gradFill>
                <a:latin typeface="Consolas" panose="020B0609020204030204" pitchFamily="49" charset="0"/>
              </a:rPr>
              <a:t>f.origin.location</a:t>
            </a:r>
            <a:r>
              <a:rPr lang="en-US" sz="1600" dirty="0">
                <a:gradFill>
                  <a:gsLst>
                    <a:gs pos="2917">
                      <a:srgbClr val="505050"/>
                    </a:gs>
                    <a:gs pos="30000">
                      <a:srgbClr val="505050"/>
                    </a:gs>
                  </a:gsLst>
                  <a:lin ang="5400000" scaled="0"/>
                </a:gradFill>
                <a:latin typeface="Consolas" panose="020B0609020204030204" pitchFamily="49" charset="0"/>
              </a:rPr>
              <a:t>, { </a:t>
            </a:r>
          </a:p>
          <a:p>
            <a:pPr lvl="0" defTabSz="914400">
              <a:lnSpc>
                <a:spcPct val="90000"/>
              </a:lnSpc>
              <a:spcBef>
                <a:spcPts val="0"/>
              </a:spcBef>
              <a:spcAft>
                <a:spcPts val="600"/>
              </a:spcAft>
              <a:buSzTx/>
            </a:pPr>
            <a:r>
              <a:rPr lang="en-US" sz="1600" dirty="0">
                <a:gradFill>
                  <a:gsLst>
                    <a:gs pos="2917">
                      <a:srgbClr val="505050"/>
                    </a:gs>
                    <a:gs pos="30000">
                      <a:srgbClr val="505050"/>
                    </a:gs>
                  </a:gsLst>
                  <a:lin ang="5400000" scaled="0"/>
                </a:gradFill>
                <a:latin typeface="Consolas" panose="020B0609020204030204" pitchFamily="49" charset="0"/>
              </a:rPr>
              <a:t>	"type": "Point", </a:t>
            </a:r>
          </a:p>
          <a:p>
            <a:pPr lvl="0" defTabSz="914400">
              <a:lnSpc>
                <a:spcPct val="90000"/>
              </a:lnSpc>
              <a:spcBef>
                <a:spcPts val="0"/>
              </a:spcBef>
              <a:spcAft>
                <a:spcPts val="600"/>
              </a:spcAft>
              <a:buSzTx/>
            </a:pPr>
            <a:r>
              <a:rPr lang="en-US" sz="1600" dirty="0">
                <a:gradFill>
                  <a:gsLst>
                    <a:gs pos="2917">
                      <a:srgbClr val="505050"/>
                    </a:gs>
                    <a:gs pos="30000">
                      <a:srgbClr val="505050"/>
                    </a:gs>
                  </a:gsLst>
                  <a:lin ang="5400000" scaled="0"/>
                </a:gradFill>
                <a:latin typeface="Consolas" panose="020B0609020204030204" pitchFamily="49" charset="0"/>
              </a:rPr>
              <a:t>	"coordinates": [-122.19, 47.36] </a:t>
            </a:r>
          </a:p>
          <a:p>
            <a:pPr lvl="0" defTabSz="914400">
              <a:lnSpc>
                <a:spcPct val="90000"/>
              </a:lnSpc>
              <a:spcBef>
                <a:spcPts val="0"/>
              </a:spcBef>
              <a:spcAft>
                <a:spcPts val="600"/>
              </a:spcAft>
              <a:buSzTx/>
            </a:pPr>
            <a:r>
              <a:rPr lang="en-US" sz="1600" dirty="0">
                <a:gradFill>
                  <a:gsLst>
                    <a:gs pos="2917">
                      <a:srgbClr val="505050"/>
                    </a:gs>
                    <a:gs pos="30000">
                      <a:srgbClr val="505050"/>
                    </a:gs>
                  </a:gsLst>
                  <a:lin ang="5400000" scaled="0"/>
                </a:gradFill>
                <a:latin typeface="Consolas" panose="020B0609020204030204" pitchFamily="49" charset="0"/>
              </a:rPr>
              <a:t>}) &lt; 100 * 1000</a:t>
            </a:r>
            <a:endParaRPr lang="en-US" dirty="0"/>
          </a:p>
        </p:txBody>
      </p:sp>
    </p:spTree>
    <p:extLst>
      <p:ext uri="{BB962C8B-B14F-4D97-AF65-F5344CB8AC3E}">
        <p14:creationId xmlns:p14="http://schemas.microsoft.com/office/powerpoint/2010/main" val="50580249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F70A7-617E-4FDA-9FB3-42925A681452}"/>
              </a:ext>
            </a:extLst>
          </p:cNvPr>
          <p:cNvSpPr>
            <a:spLocks noGrp="1"/>
          </p:cNvSpPr>
          <p:nvPr>
            <p:ph type="title"/>
          </p:nvPr>
        </p:nvSpPr>
        <p:spPr>
          <a:xfrm>
            <a:off x="269240" y="289512"/>
            <a:ext cx="5826760" cy="588794"/>
          </a:xfrm>
        </p:spPr>
        <p:txBody>
          <a:bodyPr>
            <a:normAutofit fontScale="90000"/>
          </a:bodyPr>
          <a:lstStyle/>
          <a:p>
            <a:r>
              <a:rPr lang="en-US" dirty="0"/>
              <a:t>Polygon Shape Search</a:t>
            </a:r>
          </a:p>
        </p:txBody>
      </p:sp>
      <p:sp>
        <p:nvSpPr>
          <p:cNvPr id="3" name="Text Placeholder 2">
            <a:extLst>
              <a:ext uri="{FF2B5EF4-FFF2-40B4-BE49-F238E27FC236}">
                <a16:creationId xmlns:a16="http://schemas.microsoft.com/office/drawing/2014/main" id="{C16FEB61-46C7-4476-A819-2E7B969F9D8A}"/>
              </a:ext>
            </a:extLst>
          </p:cNvPr>
          <p:cNvSpPr>
            <a:spLocks noGrp="1"/>
          </p:cNvSpPr>
          <p:nvPr>
            <p:ph type="body" sz="quarter" idx="10"/>
          </p:nvPr>
        </p:nvSpPr>
        <p:spPr>
          <a:xfrm>
            <a:off x="269239" y="1925683"/>
            <a:ext cx="7003721" cy="2283702"/>
          </a:xfrm>
        </p:spPr>
        <p:txBody>
          <a:bodyPr/>
          <a:lstStyle/>
          <a:p>
            <a:pPr>
              <a:spcAft>
                <a:spcPts val="2400"/>
              </a:spcAft>
            </a:pPr>
            <a:r>
              <a:rPr lang="en-US" sz="1600" dirty="0">
                <a:solidFill>
                  <a:srgbClr val="0067B7"/>
                </a:solidFill>
              </a:rPr>
              <a:t>ST_WITHIN</a:t>
            </a:r>
          </a:p>
          <a:p>
            <a:pPr>
              <a:spcAft>
                <a:spcPts val="2200"/>
              </a:spcAft>
            </a:pPr>
            <a:r>
              <a:rPr lang="en-US" sz="1600" dirty="0">
                <a:solidFill>
                  <a:srgbClr val="7F7F7F"/>
                </a:solidFill>
                <a:latin typeface="Segoe UI Semibold" panose="020B0702040204020203" pitchFamily="34" charset="0"/>
                <a:cs typeface="Segoe UI Semibold" panose="020B0702040204020203" pitchFamily="34" charset="0"/>
              </a:rPr>
              <a:t>ST_WITHIN </a:t>
            </a:r>
            <a:r>
              <a:rPr lang="en-US" sz="1600" b="0" dirty="0">
                <a:solidFill>
                  <a:srgbClr val="7F7F7F"/>
                </a:solidFill>
                <a:latin typeface="+mn-lt"/>
              </a:rPr>
              <a:t>can be used to check if a point lies within a Polygon. Commonly Polygons are used to represent boundaries like zip codes, state boundaries, or natural formations.</a:t>
            </a:r>
          </a:p>
          <a:p>
            <a:r>
              <a:rPr lang="en-US" sz="1600" b="0" dirty="0">
                <a:solidFill>
                  <a:srgbClr val="7F7F7F"/>
                </a:solidFill>
                <a:latin typeface="+mn-lt"/>
              </a:rPr>
              <a:t>Polygon arguments in ST_WITHIN can contain only a single ring, that is, the Polygons must not contain holes in them.</a:t>
            </a:r>
          </a:p>
        </p:txBody>
      </p:sp>
      <p:pic>
        <p:nvPicPr>
          <p:cNvPr id="5" name="Picture 4" descr="SQL programming language">
            <a:extLst>
              <a:ext uri="{FF2B5EF4-FFF2-40B4-BE49-F238E27FC236}">
                <a16:creationId xmlns:a16="http://schemas.microsoft.com/office/drawing/2014/main" id="{ACC74DED-6326-4A8C-AD51-B0A46AEB6036}"/>
              </a:ext>
            </a:extLst>
          </p:cNvPr>
          <p:cNvPicPr>
            <a:picLocks noChangeAspect="1"/>
          </p:cNvPicPr>
          <p:nvPr/>
        </p:nvPicPr>
        <p:blipFill>
          <a:blip r:embed="rId3">
            <a:alphaModFix amt="0"/>
          </a:blip>
          <a:stretch>
            <a:fillRect/>
          </a:stretch>
        </p:blipFill>
        <p:spPr>
          <a:xfrm>
            <a:off x="7489371" y="1426029"/>
            <a:ext cx="4433390" cy="5142460"/>
          </a:xfrm>
          <a:prstGeom prst="rect">
            <a:avLst/>
          </a:prstGeom>
        </p:spPr>
      </p:pic>
      <p:sp>
        <p:nvSpPr>
          <p:cNvPr id="6" name="Content Placeholder 5">
            <a:extLst>
              <a:ext uri="{FF2B5EF4-FFF2-40B4-BE49-F238E27FC236}">
                <a16:creationId xmlns:a16="http://schemas.microsoft.com/office/drawing/2014/main" id="{5A393555-32F2-4B24-8B23-E5F383621697}"/>
              </a:ext>
            </a:extLst>
          </p:cNvPr>
          <p:cNvSpPr>
            <a:spLocks noGrp="1"/>
          </p:cNvSpPr>
          <p:nvPr>
            <p:ph sz="quarter" idx="11"/>
          </p:nvPr>
        </p:nvSpPr>
        <p:spPr>
          <a:xfrm>
            <a:off x="7392361" y="1425802"/>
            <a:ext cx="4746811" cy="5179750"/>
          </a:xfrm>
        </p:spPr>
        <p:txBody>
          <a:bodyPr/>
          <a:lstStyle/>
          <a:p>
            <a:pPr lvl="0" defTabSz="914400">
              <a:lnSpc>
                <a:spcPct val="90000"/>
              </a:lnSpc>
              <a:spcBef>
                <a:spcPts val="0"/>
              </a:spcBef>
              <a:spcAft>
                <a:spcPts val="600"/>
              </a:spcAft>
              <a:buSzTx/>
            </a:pPr>
            <a:r>
              <a:rPr lang="en-US" sz="1600" dirty="0">
                <a:gradFill>
                  <a:gsLst>
                    <a:gs pos="2917">
                      <a:srgbClr val="505050"/>
                    </a:gs>
                    <a:gs pos="30000">
                      <a:srgbClr val="505050"/>
                    </a:gs>
                  </a:gsLst>
                  <a:lin ang="5400000" scaled="0"/>
                </a:gradFill>
                <a:latin typeface="Consolas" panose="020B0609020204030204" pitchFamily="49" charset="0"/>
              </a:rPr>
              <a:t>SELECT * </a:t>
            </a:r>
          </a:p>
          <a:p>
            <a:pPr lvl="0" defTabSz="914400">
              <a:lnSpc>
                <a:spcPct val="90000"/>
              </a:lnSpc>
              <a:spcBef>
                <a:spcPts val="0"/>
              </a:spcBef>
              <a:spcAft>
                <a:spcPts val="600"/>
              </a:spcAft>
              <a:buSzTx/>
            </a:pPr>
            <a:r>
              <a:rPr lang="en-US" sz="1600" dirty="0">
                <a:gradFill>
                  <a:gsLst>
                    <a:gs pos="2917">
                      <a:srgbClr val="505050"/>
                    </a:gs>
                    <a:gs pos="30000">
                      <a:srgbClr val="505050"/>
                    </a:gs>
                  </a:gsLst>
                  <a:lin ang="5400000" scaled="0"/>
                </a:gradFill>
                <a:latin typeface="Consolas" panose="020B0609020204030204" pitchFamily="49" charset="0"/>
              </a:rPr>
              <a:t>FROM flights f</a:t>
            </a:r>
          </a:p>
          <a:p>
            <a:pPr lvl="0" defTabSz="914400">
              <a:lnSpc>
                <a:spcPct val="90000"/>
              </a:lnSpc>
              <a:spcBef>
                <a:spcPts val="0"/>
              </a:spcBef>
              <a:spcAft>
                <a:spcPts val="600"/>
              </a:spcAft>
              <a:buSzTx/>
            </a:pPr>
            <a:r>
              <a:rPr lang="en-US" sz="1600" dirty="0">
                <a:gradFill>
                  <a:gsLst>
                    <a:gs pos="2917">
                      <a:srgbClr val="505050"/>
                    </a:gs>
                    <a:gs pos="30000">
                      <a:srgbClr val="505050"/>
                    </a:gs>
                  </a:gsLst>
                  <a:lin ang="5400000" scaled="0"/>
                </a:gradFill>
                <a:latin typeface="Consolas" panose="020B0609020204030204" pitchFamily="49" charset="0"/>
              </a:rPr>
              <a:t>WHERE ST_WITHIN(</a:t>
            </a:r>
            <a:r>
              <a:rPr lang="en-US" sz="1600" dirty="0" err="1">
                <a:gradFill>
                  <a:gsLst>
                    <a:gs pos="2917">
                      <a:srgbClr val="505050"/>
                    </a:gs>
                    <a:gs pos="30000">
                      <a:srgbClr val="505050"/>
                    </a:gs>
                  </a:gsLst>
                  <a:lin ang="5400000" scaled="0"/>
                </a:gradFill>
                <a:latin typeface="Consolas" panose="020B0609020204030204" pitchFamily="49" charset="0"/>
              </a:rPr>
              <a:t>f.destination.location</a:t>
            </a:r>
            <a:r>
              <a:rPr lang="en-US" sz="1600" dirty="0">
                <a:gradFill>
                  <a:gsLst>
                    <a:gs pos="2917">
                      <a:srgbClr val="505050"/>
                    </a:gs>
                    <a:gs pos="30000">
                      <a:srgbClr val="505050"/>
                    </a:gs>
                  </a:gsLst>
                  <a:lin ang="5400000" scaled="0"/>
                </a:gradFill>
                <a:latin typeface="Consolas" panose="020B0609020204030204" pitchFamily="49" charset="0"/>
              </a:rPr>
              <a:t>, { </a:t>
            </a:r>
          </a:p>
          <a:p>
            <a:pPr lvl="0" defTabSz="914400">
              <a:lnSpc>
                <a:spcPct val="90000"/>
              </a:lnSpc>
              <a:spcBef>
                <a:spcPts val="0"/>
              </a:spcBef>
              <a:spcAft>
                <a:spcPts val="600"/>
              </a:spcAft>
              <a:buSzTx/>
            </a:pPr>
            <a:r>
              <a:rPr lang="en-US" sz="1600" dirty="0">
                <a:gradFill>
                  <a:gsLst>
                    <a:gs pos="2917">
                      <a:srgbClr val="505050"/>
                    </a:gs>
                    <a:gs pos="30000">
                      <a:srgbClr val="505050"/>
                    </a:gs>
                  </a:gsLst>
                  <a:lin ang="5400000" scaled="0"/>
                </a:gradFill>
                <a:latin typeface="Consolas" panose="020B0609020204030204" pitchFamily="49" charset="0"/>
              </a:rPr>
              <a:t>	"type": "Polygon",  </a:t>
            </a:r>
          </a:p>
          <a:p>
            <a:pPr lvl="0" defTabSz="914400">
              <a:lnSpc>
                <a:spcPct val="90000"/>
              </a:lnSpc>
              <a:spcBef>
                <a:spcPts val="0"/>
              </a:spcBef>
              <a:spcAft>
                <a:spcPts val="600"/>
              </a:spcAft>
              <a:buSzTx/>
            </a:pPr>
            <a:r>
              <a:rPr lang="en-US" sz="1600" dirty="0">
                <a:gradFill>
                  <a:gsLst>
                    <a:gs pos="2917">
                      <a:srgbClr val="505050"/>
                    </a:gs>
                    <a:gs pos="30000">
                      <a:srgbClr val="505050"/>
                    </a:gs>
                  </a:gsLst>
                  <a:lin ang="5400000" scaled="0"/>
                </a:gradFill>
                <a:latin typeface="Consolas" panose="020B0609020204030204" pitchFamily="49" charset="0"/>
              </a:rPr>
              <a:t>	"coordinates": [[</a:t>
            </a:r>
          </a:p>
          <a:p>
            <a:pPr lvl="0" defTabSz="914400">
              <a:lnSpc>
                <a:spcPct val="90000"/>
              </a:lnSpc>
              <a:spcBef>
                <a:spcPts val="0"/>
              </a:spcBef>
              <a:spcAft>
                <a:spcPts val="600"/>
              </a:spcAft>
              <a:buSzTx/>
            </a:pPr>
            <a:r>
              <a:rPr lang="en-US" sz="1600" dirty="0">
                <a:gradFill>
                  <a:gsLst>
                    <a:gs pos="2917">
                      <a:srgbClr val="505050"/>
                    </a:gs>
                    <a:gs pos="30000">
                      <a:srgbClr val="505050"/>
                    </a:gs>
                  </a:gsLst>
                  <a:lin ang="5400000" scaled="0"/>
                </a:gradFill>
                <a:latin typeface="Consolas" panose="020B0609020204030204" pitchFamily="49" charset="0"/>
              </a:rPr>
              <a:t>		[-124.63, 48.36], </a:t>
            </a:r>
          </a:p>
          <a:p>
            <a:pPr lvl="0" defTabSz="914400">
              <a:lnSpc>
                <a:spcPct val="90000"/>
              </a:lnSpc>
              <a:spcBef>
                <a:spcPts val="0"/>
              </a:spcBef>
              <a:spcAft>
                <a:spcPts val="600"/>
              </a:spcAft>
              <a:buSzTx/>
            </a:pPr>
            <a:r>
              <a:rPr lang="en-US" sz="1600" dirty="0">
                <a:gradFill>
                  <a:gsLst>
                    <a:gs pos="2917">
                      <a:srgbClr val="505050"/>
                    </a:gs>
                    <a:gs pos="30000">
                      <a:srgbClr val="505050"/>
                    </a:gs>
                  </a:gsLst>
                  <a:lin ang="5400000" scaled="0"/>
                </a:gradFill>
                <a:latin typeface="Consolas" panose="020B0609020204030204" pitchFamily="49" charset="0"/>
              </a:rPr>
              <a:t>		[-123.87, 46.14], </a:t>
            </a:r>
          </a:p>
          <a:p>
            <a:pPr lvl="0" defTabSz="914400">
              <a:lnSpc>
                <a:spcPct val="90000"/>
              </a:lnSpc>
              <a:spcBef>
                <a:spcPts val="0"/>
              </a:spcBef>
              <a:spcAft>
                <a:spcPts val="600"/>
              </a:spcAft>
              <a:buSzTx/>
            </a:pPr>
            <a:r>
              <a:rPr lang="en-US" sz="1600" dirty="0">
                <a:gradFill>
                  <a:gsLst>
                    <a:gs pos="2917">
                      <a:srgbClr val="505050"/>
                    </a:gs>
                    <a:gs pos="30000">
                      <a:srgbClr val="505050"/>
                    </a:gs>
                  </a:gsLst>
                  <a:lin ang="5400000" scaled="0"/>
                </a:gradFill>
                <a:latin typeface="Consolas" panose="020B0609020204030204" pitchFamily="49" charset="0"/>
              </a:rPr>
              <a:t>		[-122.23, 45.54], </a:t>
            </a:r>
          </a:p>
          <a:p>
            <a:pPr lvl="0" defTabSz="914400">
              <a:lnSpc>
                <a:spcPct val="90000"/>
              </a:lnSpc>
              <a:spcBef>
                <a:spcPts val="0"/>
              </a:spcBef>
              <a:spcAft>
                <a:spcPts val="600"/>
              </a:spcAft>
              <a:buSzTx/>
            </a:pPr>
            <a:r>
              <a:rPr lang="en-US" sz="1600" dirty="0">
                <a:gradFill>
                  <a:gsLst>
                    <a:gs pos="2917">
                      <a:srgbClr val="505050"/>
                    </a:gs>
                    <a:gs pos="30000">
                      <a:srgbClr val="505050"/>
                    </a:gs>
                  </a:gsLst>
                  <a:lin ang="5400000" scaled="0"/>
                </a:gradFill>
                <a:latin typeface="Consolas" panose="020B0609020204030204" pitchFamily="49" charset="0"/>
              </a:rPr>
              <a:t>		[-119.17, 45.95],</a:t>
            </a:r>
          </a:p>
          <a:p>
            <a:pPr lvl="0" defTabSz="914400">
              <a:lnSpc>
                <a:spcPct val="90000"/>
              </a:lnSpc>
              <a:spcBef>
                <a:spcPts val="0"/>
              </a:spcBef>
              <a:spcAft>
                <a:spcPts val="600"/>
              </a:spcAft>
              <a:buSzTx/>
            </a:pPr>
            <a:r>
              <a:rPr lang="en-US" sz="1600" dirty="0">
                <a:gradFill>
                  <a:gsLst>
                    <a:gs pos="2917">
                      <a:srgbClr val="505050"/>
                    </a:gs>
                    <a:gs pos="30000">
                      <a:srgbClr val="505050"/>
                    </a:gs>
                  </a:gsLst>
                  <a:lin ang="5400000" scaled="0"/>
                </a:gradFill>
                <a:latin typeface="Consolas" panose="020B0609020204030204" pitchFamily="49" charset="0"/>
              </a:rPr>
              <a:t>		[-116.92, 45.96], </a:t>
            </a:r>
          </a:p>
          <a:p>
            <a:pPr lvl="0" defTabSz="914400">
              <a:lnSpc>
                <a:spcPct val="90000"/>
              </a:lnSpc>
              <a:spcBef>
                <a:spcPts val="0"/>
              </a:spcBef>
              <a:spcAft>
                <a:spcPts val="600"/>
              </a:spcAft>
              <a:buSzTx/>
            </a:pPr>
            <a:r>
              <a:rPr lang="en-US" sz="1600" dirty="0">
                <a:gradFill>
                  <a:gsLst>
                    <a:gs pos="2917">
                      <a:srgbClr val="505050"/>
                    </a:gs>
                    <a:gs pos="30000">
                      <a:srgbClr val="505050"/>
                    </a:gs>
                  </a:gsLst>
                  <a:lin ang="5400000" scaled="0"/>
                </a:gradFill>
                <a:latin typeface="Consolas" panose="020B0609020204030204" pitchFamily="49" charset="0"/>
              </a:rPr>
              <a:t>		[-116.99, 49.00], </a:t>
            </a:r>
          </a:p>
          <a:p>
            <a:pPr lvl="0" defTabSz="914400">
              <a:lnSpc>
                <a:spcPct val="90000"/>
              </a:lnSpc>
              <a:spcBef>
                <a:spcPts val="0"/>
              </a:spcBef>
              <a:spcAft>
                <a:spcPts val="600"/>
              </a:spcAft>
              <a:buSzTx/>
            </a:pPr>
            <a:r>
              <a:rPr lang="en-US" sz="1600" dirty="0">
                <a:gradFill>
                  <a:gsLst>
                    <a:gs pos="2917">
                      <a:srgbClr val="505050"/>
                    </a:gs>
                    <a:gs pos="30000">
                      <a:srgbClr val="505050"/>
                    </a:gs>
                  </a:gsLst>
                  <a:lin ang="5400000" scaled="0"/>
                </a:gradFill>
                <a:latin typeface="Consolas" panose="020B0609020204030204" pitchFamily="49" charset="0"/>
              </a:rPr>
              <a:t>		[-123.05, 49.02], </a:t>
            </a:r>
          </a:p>
          <a:p>
            <a:pPr lvl="0" defTabSz="914400">
              <a:lnSpc>
                <a:spcPct val="90000"/>
              </a:lnSpc>
              <a:spcBef>
                <a:spcPts val="0"/>
              </a:spcBef>
              <a:spcAft>
                <a:spcPts val="600"/>
              </a:spcAft>
              <a:buSzTx/>
            </a:pPr>
            <a:r>
              <a:rPr lang="en-US" sz="1600" dirty="0">
                <a:gradFill>
                  <a:gsLst>
                    <a:gs pos="2917">
                      <a:srgbClr val="505050"/>
                    </a:gs>
                    <a:gs pos="30000">
                      <a:srgbClr val="505050"/>
                    </a:gs>
                  </a:gsLst>
                  <a:lin ang="5400000" scaled="0"/>
                </a:gradFill>
                <a:latin typeface="Consolas" panose="020B0609020204030204" pitchFamily="49" charset="0"/>
              </a:rPr>
              <a:t>		[-123.15, 48.31],</a:t>
            </a:r>
          </a:p>
          <a:p>
            <a:pPr lvl="0" defTabSz="914400">
              <a:lnSpc>
                <a:spcPct val="90000"/>
              </a:lnSpc>
              <a:spcBef>
                <a:spcPts val="0"/>
              </a:spcBef>
              <a:spcAft>
                <a:spcPts val="600"/>
              </a:spcAft>
              <a:buSzTx/>
            </a:pPr>
            <a:r>
              <a:rPr lang="en-US" sz="1600" dirty="0">
                <a:gradFill>
                  <a:gsLst>
                    <a:gs pos="2917">
                      <a:srgbClr val="505050"/>
                    </a:gs>
                    <a:gs pos="30000">
                      <a:srgbClr val="505050"/>
                    </a:gs>
                  </a:gsLst>
                  <a:lin ang="5400000" scaled="0"/>
                </a:gradFill>
                <a:latin typeface="Consolas" panose="020B0609020204030204" pitchFamily="49" charset="0"/>
              </a:rPr>
              <a:t>		[-124.63, 48.36]</a:t>
            </a:r>
          </a:p>
          <a:p>
            <a:pPr lvl="0" defTabSz="914400">
              <a:lnSpc>
                <a:spcPct val="90000"/>
              </a:lnSpc>
              <a:spcBef>
                <a:spcPts val="0"/>
              </a:spcBef>
              <a:spcAft>
                <a:spcPts val="600"/>
              </a:spcAft>
              <a:buSzTx/>
            </a:pPr>
            <a:r>
              <a:rPr lang="en-US" sz="1600" dirty="0">
                <a:gradFill>
                  <a:gsLst>
                    <a:gs pos="2917">
                      <a:srgbClr val="505050"/>
                    </a:gs>
                    <a:gs pos="30000">
                      <a:srgbClr val="505050"/>
                    </a:gs>
                  </a:gsLst>
                  <a:lin ang="5400000" scaled="0"/>
                </a:gradFill>
                <a:latin typeface="Consolas" panose="020B0609020204030204" pitchFamily="49" charset="0"/>
              </a:rPr>
              <a:t>	]]</a:t>
            </a:r>
          </a:p>
          <a:p>
            <a:pPr lvl="0" defTabSz="914400">
              <a:lnSpc>
                <a:spcPct val="90000"/>
              </a:lnSpc>
              <a:spcBef>
                <a:spcPts val="0"/>
              </a:spcBef>
              <a:spcAft>
                <a:spcPts val="600"/>
              </a:spcAft>
              <a:buSzTx/>
            </a:pPr>
            <a:r>
              <a:rPr lang="en-US" sz="1600" dirty="0">
                <a:gradFill>
                  <a:gsLst>
                    <a:gs pos="2917">
                      <a:srgbClr val="505050"/>
                    </a:gs>
                    <a:gs pos="30000">
                      <a:srgbClr val="505050"/>
                    </a:gs>
                  </a:gsLst>
                  <a:lin ang="5400000" scaled="0"/>
                </a:gradFill>
                <a:latin typeface="Consolas" panose="020B0609020204030204" pitchFamily="49" charset="0"/>
              </a:rPr>
              <a:t>})</a:t>
            </a:r>
            <a:endParaRPr lang="en-US" dirty="0"/>
          </a:p>
        </p:txBody>
      </p:sp>
    </p:spTree>
    <p:extLst>
      <p:ext uri="{BB962C8B-B14F-4D97-AF65-F5344CB8AC3E}">
        <p14:creationId xmlns:p14="http://schemas.microsoft.com/office/powerpoint/2010/main" val="96994780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69240" y="282254"/>
            <a:ext cx="9748520" cy="1009288"/>
          </a:xfrm>
        </p:spPr>
        <p:txBody>
          <a:bodyPr>
            <a:normAutofit fontScale="90000"/>
          </a:bodyPr>
          <a:lstStyle/>
          <a:p>
            <a:r>
              <a:rPr lang="en-US" dirty="0"/>
              <a:t>Handle any data with no </a:t>
            </a:r>
            <a:br>
              <a:rPr lang="en-US" dirty="0"/>
            </a:br>
            <a:r>
              <a:rPr lang="en-US" dirty="0"/>
              <a:t>schema or indexing required (2</a:t>
            </a:r>
            <a:r>
              <a:rPr lang="en-US" cap="none" dirty="0"/>
              <a:t> of </a:t>
            </a:r>
            <a:r>
              <a:rPr lang="en-US" dirty="0"/>
              <a:t>2)</a:t>
            </a:r>
          </a:p>
        </p:txBody>
      </p:sp>
      <p:sp>
        <p:nvSpPr>
          <p:cNvPr id="3" name="Text Placeholder 2"/>
          <p:cNvSpPr>
            <a:spLocks noGrp="1"/>
          </p:cNvSpPr>
          <p:nvPr>
            <p:ph type="body" sz="quarter" idx="10"/>
          </p:nvPr>
        </p:nvSpPr>
        <p:spPr>
          <a:xfrm>
            <a:off x="323669" y="1827713"/>
            <a:ext cx="6869085" cy="584775"/>
          </a:xfrm>
        </p:spPr>
        <p:txBody>
          <a:bodyPr/>
          <a:lstStyle/>
          <a:p>
            <a:pPr lvl="0" defTabSz="914400">
              <a:lnSpc>
                <a:spcPct val="100000"/>
              </a:lnSpc>
              <a:spcBef>
                <a:spcPts val="1000"/>
              </a:spcBef>
              <a:spcAft>
                <a:spcPts val="0"/>
              </a:spcAft>
              <a:buClr>
                <a:schemeClr val="bg1"/>
              </a:buClr>
              <a:buSzTx/>
            </a:pPr>
            <a:r>
              <a:rPr lang="en-US" sz="1600" dirty="0">
                <a:solidFill>
                  <a:srgbClr val="0067B7"/>
                </a:solidFill>
              </a:rPr>
              <a:t>Azure Cosmos DB’s schema-less service automatically indexes all your data, regardless of the data model, to delivery blazing fast queries. </a:t>
            </a:r>
            <a:endParaRPr lang="en-US" sz="2000" dirty="0">
              <a:solidFill>
                <a:srgbClr val="0067B7"/>
              </a:solidFill>
              <a:latin typeface="Segoe UI Semilight" charset="0"/>
              <a:ea typeface="Segoe UI Semilight" charset="0"/>
              <a:cs typeface="Segoe UI Semilight" charset="0"/>
            </a:endParaRPr>
          </a:p>
        </p:txBody>
      </p:sp>
      <p:sp>
        <p:nvSpPr>
          <p:cNvPr id="7" name="Content Placeholder 6">
            <a:extLst>
              <a:ext uri="{FF2B5EF4-FFF2-40B4-BE49-F238E27FC236}">
                <a16:creationId xmlns:a16="http://schemas.microsoft.com/office/drawing/2014/main" id="{E7D929A8-5903-4073-8642-CB8832C996A1}"/>
              </a:ext>
            </a:extLst>
          </p:cNvPr>
          <p:cNvSpPr>
            <a:spLocks noGrp="1"/>
          </p:cNvSpPr>
          <p:nvPr>
            <p:ph sz="quarter" idx="11"/>
          </p:nvPr>
        </p:nvSpPr>
        <p:spPr>
          <a:xfrm>
            <a:off x="263420" y="2493344"/>
            <a:ext cx="4542247" cy="1554272"/>
          </a:xfrm>
        </p:spPr>
        <p:txBody>
          <a:bodyPr/>
          <a:lstStyle/>
          <a:p>
            <a:pPr marL="285750" lvl="0" indent="-285750" defTabSz="914400">
              <a:spcBef>
                <a:spcPts val="1000"/>
              </a:spcBef>
              <a:buClr>
                <a:srgbClr val="0067B7"/>
              </a:buClr>
              <a:buSzTx/>
              <a:buFont typeface="Arial" charset="0"/>
              <a:buChar char="•"/>
            </a:pPr>
            <a:r>
              <a:rPr lang="en-US" sz="1600" spc="50" dirty="0">
                <a:solidFill>
                  <a:srgbClr val="505050"/>
                </a:solidFill>
                <a:latin typeface="Segoe UI Semilight" charset="0"/>
                <a:ea typeface="Segoe UI Semilight" charset="0"/>
                <a:cs typeface="Segoe UI Semilight" charset="0"/>
              </a:rPr>
              <a:t>Automatic index management </a:t>
            </a:r>
          </a:p>
          <a:p>
            <a:pPr marL="285750" lvl="0" indent="-285750" defTabSz="914400">
              <a:spcBef>
                <a:spcPts val="1000"/>
              </a:spcBef>
              <a:buClr>
                <a:srgbClr val="0067B7"/>
              </a:buClr>
              <a:buSzTx/>
              <a:buFont typeface="Arial" charset="0"/>
              <a:buChar char="•"/>
            </a:pPr>
            <a:r>
              <a:rPr lang="en-US" sz="1600" spc="50" dirty="0">
                <a:solidFill>
                  <a:srgbClr val="505050"/>
                </a:solidFill>
                <a:latin typeface="Segoe UI Semilight" charset="0"/>
                <a:ea typeface="Segoe UI Semilight" charset="0"/>
                <a:cs typeface="Segoe UI Semilight" charset="0"/>
              </a:rPr>
              <a:t>Synchronous auto-indexing</a:t>
            </a:r>
          </a:p>
          <a:p>
            <a:pPr marL="285750" lvl="0" indent="-285750" defTabSz="914400">
              <a:spcBef>
                <a:spcPts val="1000"/>
              </a:spcBef>
              <a:buClr>
                <a:srgbClr val="0067B7"/>
              </a:buClr>
              <a:buSzTx/>
              <a:buFont typeface="Arial" charset="0"/>
              <a:buChar char="•"/>
            </a:pPr>
            <a:r>
              <a:rPr lang="en-US" sz="1600" spc="50" dirty="0">
                <a:solidFill>
                  <a:srgbClr val="505050"/>
                </a:solidFill>
                <a:latin typeface="Segoe UI Semilight" charset="0"/>
                <a:ea typeface="Segoe UI Semilight" charset="0"/>
                <a:cs typeface="Segoe UI Semilight" charset="0"/>
              </a:rPr>
              <a:t>No schemas or secondary indices needed</a:t>
            </a:r>
          </a:p>
          <a:p>
            <a:pPr marL="285750" lvl="0" indent="-285750" defTabSz="914400">
              <a:spcBef>
                <a:spcPts val="1000"/>
              </a:spcBef>
              <a:buClr>
                <a:srgbClr val="0067B7"/>
              </a:buClr>
              <a:buSzTx/>
              <a:buFont typeface="Arial" charset="0"/>
              <a:buChar char="•"/>
            </a:pPr>
            <a:r>
              <a:rPr lang="en-US" sz="1600" spc="50" dirty="0">
                <a:solidFill>
                  <a:srgbClr val="505050"/>
                </a:solidFill>
                <a:latin typeface="Segoe UI Semilight" charset="0"/>
                <a:ea typeface="Segoe UI Semilight" charset="0"/>
                <a:cs typeface="Segoe UI Semilight" charset="0"/>
              </a:rPr>
              <a:t>Works across every data model</a:t>
            </a:r>
            <a:endParaRPr lang="en-US" dirty="0"/>
          </a:p>
        </p:txBody>
      </p:sp>
      <p:grpSp>
        <p:nvGrpSpPr>
          <p:cNvPr id="4" name="Group 3" descr="Illustration of a laptop, a mug labelled 'Geek' and a cup.">
            <a:extLst>
              <a:ext uri="{C183D7F6-B498-43B3-948B-1728B52AA6E4}">
                <adec:decorative xmlns:adec="http://schemas.microsoft.com/office/drawing/2017/decorative" val="0"/>
              </a:ext>
            </a:extLst>
          </p:cNvPr>
          <p:cNvGrpSpPr/>
          <p:nvPr/>
        </p:nvGrpSpPr>
        <p:grpSpPr>
          <a:xfrm>
            <a:off x="7002812" y="2108320"/>
            <a:ext cx="4460177" cy="1956692"/>
            <a:chOff x="7015941" y="869829"/>
            <a:chExt cx="4460177" cy="1956692"/>
          </a:xfrm>
        </p:grpSpPr>
        <p:sp>
          <p:nvSpPr>
            <p:cNvPr id="15" name="Rectangle 327">
              <a:extLst>
                <a:ext uri="{FF2B5EF4-FFF2-40B4-BE49-F238E27FC236}">
                  <a16:creationId xmlns:a16="http://schemas.microsoft.com/office/drawing/2014/main" id="{25F2C32C-9B46-47D7-9253-06EACF62CF49}"/>
                </a:ext>
                <a:ext uri="{C183D7F6-B498-43B3-948B-1728B52AA6E4}">
                  <adec:decorative xmlns:adec="http://schemas.microsoft.com/office/drawing/2017/decorative" val="1"/>
                </a:ext>
              </a:extLst>
            </p:cNvPr>
            <p:cNvSpPr>
              <a:spLocks noChangeArrowheads="1"/>
            </p:cNvSpPr>
            <p:nvPr/>
          </p:nvSpPr>
          <p:spPr bwMode="auto">
            <a:xfrm>
              <a:off x="8229918" y="869829"/>
              <a:ext cx="1983517" cy="1255834"/>
            </a:xfrm>
            <a:prstGeom prst="rect">
              <a:avLst/>
            </a:prstGeom>
            <a:no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328">
              <a:extLst>
                <a:ext uri="{FF2B5EF4-FFF2-40B4-BE49-F238E27FC236}">
                  <a16:creationId xmlns:a16="http://schemas.microsoft.com/office/drawing/2014/main" id="{5A569C50-F2AE-45A3-8BD6-C47C2F5A5DA2}"/>
                </a:ext>
                <a:ext uri="{C183D7F6-B498-43B3-948B-1728B52AA6E4}">
                  <adec:decorative xmlns:adec="http://schemas.microsoft.com/office/drawing/2017/decorative" val="1"/>
                </a:ext>
              </a:extLst>
            </p:cNvPr>
            <p:cNvSpPr>
              <a:spLocks/>
            </p:cNvSpPr>
            <p:nvPr/>
          </p:nvSpPr>
          <p:spPr bwMode="auto">
            <a:xfrm>
              <a:off x="7669097" y="2114687"/>
              <a:ext cx="3079259" cy="539890"/>
            </a:xfrm>
            <a:custGeom>
              <a:avLst/>
              <a:gdLst>
                <a:gd name="T0" fmla="*/ 212 w 257"/>
                <a:gd name="T1" fmla="*/ 1 h 46"/>
                <a:gd name="T2" fmla="*/ 257 w 257"/>
                <a:gd name="T3" fmla="*/ 46 h 46"/>
                <a:gd name="T4" fmla="*/ 0 w 257"/>
                <a:gd name="T5" fmla="*/ 46 h 46"/>
                <a:gd name="T6" fmla="*/ 47 w 257"/>
                <a:gd name="T7" fmla="*/ 0 h 46"/>
              </a:gdLst>
              <a:ahLst/>
              <a:cxnLst>
                <a:cxn ang="0">
                  <a:pos x="T0" y="T1"/>
                </a:cxn>
                <a:cxn ang="0">
                  <a:pos x="T2" y="T3"/>
                </a:cxn>
                <a:cxn ang="0">
                  <a:pos x="T4" y="T5"/>
                </a:cxn>
                <a:cxn ang="0">
                  <a:pos x="T6" y="T7"/>
                </a:cxn>
              </a:cxnLst>
              <a:rect l="0" t="0" r="r" b="b"/>
              <a:pathLst>
                <a:path w="257" h="46">
                  <a:moveTo>
                    <a:pt x="212" y="1"/>
                  </a:moveTo>
                  <a:lnTo>
                    <a:pt x="257" y="46"/>
                  </a:lnTo>
                  <a:lnTo>
                    <a:pt x="0" y="46"/>
                  </a:lnTo>
                  <a:lnTo>
                    <a:pt x="47" y="0"/>
                  </a:lnTo>
                </a:path>
              </a:pathLst>
            </a:custGeom>
            <a:no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Shape 24">
              <a:extLst>
                <a:ext uri="{FF2B5EF4-FFF2-40B4-BE49-F238E27FC236}">
                  <a16:creationId xmlns:a16="http://schemas.microsoft.com/office/drawing/2014/main" id="{7EE55A72-4E13-4712-8122-4F57735ADE3A}"/>
                </a:ext>
                <a:ext uri="{C183D7F6-B498-43B3-948B-1728B52AA6E4}">
                  <adec:decorative xmlns:adec="http://schemas.microsoft.com/office/drawing/2017/decorative" val="1"/>
                </a:ext>
              </a:extLst>
            </p:cNvPr>
            <p:cNvSpPr>
              <a:spLocks/>
            </p:cNvSpPr>
            <p:nvPr/>
          </p:nvSpPr>
          <p:spPr bwMode="auto">
            <a:xfrm>
              <a:off x="10333038" y="2189788"/>
              <a:ext cx="1143080" cy="636733"/>
            </a:xfrm>
            <a:custGeom>
              <a:avLst/>
              <a:gdLst>
                <a:gd name="connsiteX0" fmla="*/ 508308 w 592784"/>
                <a:gd name="connsiteY0" fmla="*/ 51904 h 330200"/>
                <a:gd name="connsiteX1" fmla="*/ 481405 w 592784"/>
                <a:gd name="connsiteY1" fmla="*/ 56497 h 330200"/>
                <a:gd name="connsiteX2" fmla="*/ 449262 w 592784"/>
                <a:gd name="connsiteY2" fmla="*/ 71213 h 330200"/>
                <a:gd name="connsiteX3" fmla="*/ 449262 w 592784"/>
                <a:gd name="connsiteY3" fmla="*/ 182348 h 330200"/>
                <a:gd name="connsiteX4" fmla="*/ 449075 w 592784"/>
                <a:gd name="connsiteY4" fmla="*/ 182763 h 330200"/>
                <a:gd name="connsiteX5" fmla="*/ 449262 w 592784"/>
                <a:gd name="connsiteY5" fmla="*/ 183356 h 330200"/>
                <a:gd name="connsiteX6" fmla="*/ 448623 w 592784"/>
                <a:gd name="connsiteY6" fmla="*/ 185383 h 330200"/>
                <a:gd name="connsiteX7" fmla="*/ 457305 w 592784"/>
                <a:gd name="connsiteY7" fmla="*/ 181910 h 330200"/>
                <a:gd name="connsiteX8" fmla="*/ 497136 w 592784"/>
                <a:gd name="connsiteY8" fmla="*/ 164042 h 330200"/>
                <a:gd name="connsiteX9" fmla="*/ 510525 w 592784"/>
                <a:gd name="connsiteY9" fmla="*/ 158648 h 330200"/>
                <a:gd name="connsiteX10" fmla="*/ 548013 w 592784"/>
                <a:gd name="connsiteY10" fmla="*/ 80433 h 330200"/>
                <a:gd name="connsiteX11" fmla="*/ 531947 w 592784"/>
                <a:gd name="connsiteY11" fmla="*/ 56160 h 330200"/>
                <a:gd name="connsiteX12" fmla="*/ 508308 w 592784"/>
                <a:gd name="connsiteY12" fmla="*/ 51904 h 330200"/>
                <a:gd name="connsiteX13" fmla="*/ 13292 w 592784"/>
                <a:gd name="connsiteY13" fmla="*/ 0 h 330200"/>
                <a:gd name="connsiteX14" fmla="*/ 433312 w 592784"/>
                <a:gd name="connsiteY14" fmla="*/ 0 h 330200"/>
                <a:gd name="connsiteX15" fmla="*/ 449262 w 592784"/>
                <a:gd name="connsiteY15" fmla="*/ 16090 h 330200"/>
                <a:gd name="connsiteX16" fmla="*/ 449262 w 592784"/>
                <a:gd name="connsiteY16" fmla="*/ 25337 h 330200"/>
                <a:gd name="connsiteX17" fmla="*/ 467681 w 592784"/>
                <a:gd name="connsiteY17" fmla="*/ 18739 h 330200"/>
                <a:gd name="connsiteX18" fmla="*/ 548013 w 592784"/>
                <a:gd name="connsiteY18" fmla="*/ 18401 h 330200"/>
                <a:gd name="connsiteX19" fmla="*/ 588179 w 592784"/>
                <a:gd name="connsiteY19" fmla="*/ 72342 h 330200"/>
                <a:gd name="connsiteX20" fmla="*/ 526591 w 592784"/>
                <a:gd name="connsiteY20" fmla="*/ 196406 h 330200"/>
                <a:gd name="connsiteX21" fmla="*/ 521236 w 592784"/>
                <a:gd name="connsiteY21" fmla="*/ 199103 h 330200"/>
                <a:gd name="connsiteX22" fmla="*/ 468016 w 592784"/>
                <a:gd name="connsiteY22" fmla="*/ 222365 h 330200"/>
                <a:gd name="connsiteX23" fmla="*/ 432607 w 592784"/>
                <a:gd name="connsiteY23" fmla="*/ 236120 h 330200"/>
                <a:gd name="connsiteX24" fmla="*/ 431610 w 592784"/>
                <a:gd name="connsiteY24" fmla="*/ 239278 h 330200"/>
                <a:gd name="connsiteX25" fmla="*/ 383469 w 592784"/>
                <a:gd name="connsiteY25" fmla="*/ 284945 h 330200"/>
                <a:gd name="connsiteX26" fmla="*/ 344364 w 592784"/>
                <a:gd name="connsiteY26" fmla="*/ 301808 h 330200"/>
                <a:gd name="connsiteX27" fmla="*/ 347663 w 592784"/>
                <a:gd name="connsiteY27" fmla="*/ 309033 h 330200"/>
                <a:gd name="connsiteX28" fmla="*/ 347663 w 592784"/>
                <a:gd name="connsiteY28" fmla="*/ 322263 h 330200"/>
                <a:gd name="connsiteX29" fmla="*/ 337033 w 592784"/>
                <a:gd name="connsiteY29" fmla="*/ 330200 h 330200"/>
                <a:gd name="connsiteX30" fmla="*/ 113817 w 592784"/>
                <a:gd name="connsiteY30" fmla="*/ 330200 h 330200"/>
                <a:gd name="connsiteX31" fmla="*/ 103188 w 592784"/>
                <a:gd name="connsiteY31" fmla="*/ 322263 h 330200"/>
                <a:gd name="connsiteX32" fmla="*/ 103188 w 592784"/>
                <a:gd name="connsiteY32" fmla="*/ 309033 h 330200"/>
                <a:gd name="connsiteX33" fmla="*/ 106225 w 592784"/>
                <a:gd name="connsiteY33" fmla="*/ 302380 h 330200"/>
                <a:gd name="connsiteX34" fmla="*/ 65793 w 592784"/>
                <a:gd name="connsiteY34" fmla="*/ 284945 h 330200"/>
                <a:gd name="connsiteX35" fmla="*/ 0 w 592784"/>
                <a:gd name="connsiteY35" fmla="*/ 183356 h 330200"/>
                <a:gd name="connsiteX36" fmla="*/ 163 w 592784"/>
                <a:gd name="connsiteY36" fmla="*/ 182840 h 330200"/>
                <a:gd name="connsiteX37" fmla="*/ 0 w 592784"/>
                <a:gd name="connsiteY37" fmla="*/ 182348 h 330200"/>
                <a:gd name="connsiteX38" fmla="*/ 0 w 592784"/>
                <a:gd name="connsiteY38" fmla="*/ 16090 h 330200"/>
                <a:gd name="connsiteX39" fmla="*/ 13292 w 592784"/>
                <a:gd name="connsiteY39" fmla="*/ 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92784" h="330200">
                  <a:moveTo>
                    <a:pt x="508308" y="51904"/>
                  </a:moveTo>
                  <a:cubicBezTo>
                    <a:pt x="499563" y="52199"/>
                    <a:pt x="490275" y="53969"/>
                    <a:pt x="481405" y="56497"/>
                  </a:cubicBezTo>
                  <a:lnTo>
                    <a:pt x="449262" y="71213"/>
                  </a:lnTo>
                  <a:lnTo>
                    <a:pt x="449262" y="182348"/>
                  </a:lnTo>
                  <a:lnTo>
                    <a:pt x="449075" y="182763"/>
                  </a:lnTo>
                  <a:lnTo>
                    <a:pt x="449262" y="183356"/>
                  </a:lnTo>
                  <a:lnTo>
                    <a:pt x="448623" y="185383"/>
                  </a:lnTo>
                  <a:lnTo>
                    <a:pt x="457305" y="181910"/>
                  </a:lnTo>
                  <a:cubicBezTo>
                    <a:pt x="477723" y="173481"/>
                    <a:pt x="493120" y="166739"/>
                    <a:pt x="497136" y="164042"/>
                  </a:cubicBezTo>
                  <a:cubicBezTo>
                    <a:pt x="502492" y="161345"/>
                    <a:pt x="505170" y="161345"/>
                    <a:pt x="510525" y="158648"/>
                  </a:cubicBezTo>
                  <a:cubicBezTo>
                    <a:pt x="531947" y="150557"/>
                    <a:pt x="561401" y="137071"/>
                    <a:pt x="548013" y="80433"/>
                  </a:cubicBezTo>
                  <a:cubicBezTo>
                    <a:pt x="545335" y="64251"/>
                    <a:pt x="537302" y="58857"/>
                    <a:pt x="531947" y="56160"/>
                  </a:cubicBezTo>
                  <a:cubicBezTo>
                    <a:pt x="525253" y="52789"/>
                    <a:pt x="517052" y="51609"/>
                    <a:pt x="508308" y="51904"/>
                  </a:cubicBezTo>
                  <a:close/>
                  <a:moveTo>
                    <a:pt x="13292" y="0"/>
                  </a:moveTo>
                  <a:cubicBezTo>
                    <a:pt x="433312" y="0"/>
                    <a:pt x="433312" y="0"/>
                    <a:pt x="433312" y="0"/>
                  </a:cubicBezTo>
                  <a:cubicBezTo>
                    <a:pt x="441287" y="0"/>
                    <a:pt x="449262" y="8045"/>
                    <a:pt x="449262" y="16090"/>
                  </a:cubicBezTo>
                  <a:lnTo>
                    <a:pt x="449262" y="25337"/>
                  </a:lnTo>
                  <a:lnTo>
                    <a:pt x="467681" y="18739"/>
                  </a:lnTo>
                  <a:cubicBezTo>
                    <a:pt x="492450" y="11659"/>
                    <a:pt x="522574" y="7613"/>
                    <a:pt x="548013" y="18401"/>
                  </a:cubicBezTo>
                  <a:cubicBezTo>
                    <a:pt x="561401" y="23795"/>
                    <a:pt x="580145" y="37281"/>
                    <a:pt x="588179" y="72342"/>
                  </a:cubicBezTo>
                  <a:cubicBezTo>
                    <a:pt x="609600" y="161345"/>
                    <a:pt x="550691" y="185618"/>
                    <a:pt x="526591" y="196406"/>
                  </a:cubicBezTo>
                  <a:cubicBezTo>
                    <a:pt x="523913" y="196406"/>
                    <a:pt x="521236" y="199103"/>
                    <a:pt x="521236" y="199103"/>
                  </a:cubicBezTo>
                  <a:cubicBezTo>
                    <a:pt x="514541" y="203149"/>
                    <a:pt x="492450" y="212589"/>
                    <a:pt x="468016" y="222365"/>
                  </a:cubicBezTo>
                  <a:lnTo>
                    <a:pt x="432607" y="236120"/>
                  </a:lnTo>
                  <a:lnTo>
                    <a:pt x="431610" y="239278"/>
                  </a:lnTo>
                  <a:cubicBezTo>
                    <a:pt x="420243" y="256467"/>
                    <a:pt x="403794" y="271946"/>
                    <a:pt x="383469" y="284945"/>
                  </a:cubicBezTo>
                  <a:lnTo>
                    <a:pt x="344364" y="301808"/>
                  </a:lnTo>
                  <a:lnTo>
                    <a:pt x="347663" y="309033"/>
                  </a:lnTo>
                  <a:lnTo>
                    <a:pt x="347663" y="322263"/>
                  </a:lnTo>
                  <a:cubicBezTo>
                    <a:pt x="347663" y="327554"/>
                    <a:pt x="342348" y="330200"/>
                    <a:pt x="337033" y="330200"/>
                  </a:cubicBezTo>
                  <a:cubicBezTo>
                    <a:pt x="113817" y="330200"/>
                    <a:pt x="113817" y="330200"/>
                    <a:pt x="113817" y="330200"/>
                  </a:cubicBezTo>
                  <a:cubicBezTo>
                    <a:pt x="108502" y="330200"/>
                    <a:pt x="103188" y="327554"/>
                    <a:pt x="103188" y="322263"/>
                  </a:cubicBezTo>
                  <a:cubicBezTo>
                    <a:pt x="103188" y="309033"/>
                    <a:pt x="103188" y="309033"/>
                    <a:pt x="103188" y="309033"/>
                  </a:cubicBezTo>
                  <a:lnTo>
                    <a:pt x="106225" y="302380"/>
                  </a:lnTo>
                  <a:lnTo>
                    <a:pt x="65793" y="284945"/>
                  </a:lnTo>
                  <a:cubicBezTo>
                    <a:pt x="25143" y="258946"/>
                    <a:pt x="0" y="223029"/>
                    <a:pt x="0" y="183356"/>
                  </a:cubicBezTo>
                  <a:lnTo>
                    <a:pt x="163" y="182840"/>
                  </a:lnTo>
                  <a:lnTo>
                    <a:pt x="0" y="182348"/>
                  </a:lnTo>
                  <a:cubicBezTo>
                    <a:pt x="0" y="16090"/>
                    <a:pt x="0" y="16090"/>
                    <a:pt x="0" y="16090"/>
                  </a:cubicBezTo>
                  <a:cubicBezTo>
                    <a:pt x="0" y="8045"/>
                    <a:pt x="5316" y="0"/>
                    <a:pt x="13292" y="0"/>
                  </a:cubicBezTo>
                  <a:close/>
                </a:path>
              </a:pathLst>
            </a:custGeom>
            <a:solidFill>
              <a:srgbClr val="F3F3F3"/>
            </a:solidFill>
            <a:ln w="12700">
              <a:solidFill>
                <a:schemeClr val="tx2"/>
              </a:solidFill>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8" name="Freeform 11">
              <a:extLst>
                <a:ext uri="{FF2B5EF4-FFF2-40B4-BE49-F238E27FC236}">
                  <a16:creationId xmlns:a16="http://schemas.microsoft.com/office/drawing/2014/main" id="{56063A5C-2611-4FD0-84CD-53ED5ED8602E}"/>
                </a:ext>
                <a:ext uri="{C183D7F6-B498-43B3-948B-1728B52AA6E4}">
                  <adec:decorative xmlns:adec="http://schemas.microsoft.com/office/drawing/2017/decorative" val="1"/>
                </a:ext>
              </a:extLst>
            </p:cNvPr>
            <p:cNvSpPr>
              <a:spLocks/>
            </p:cNvSpPr>
            <p:nvPr/>
          </p:nvSpPr>
          <p:spPr bwMode="auto">
            <a:xfrm>
              <a:off x="10601773" y="2327715"/>
              <a:ext cx="303060" cy="296937"/>
            </a:xfrm>
            <a:custGeom>
              <a:avLst/>
              <a:gdLst>
                <a:gd name="T0" fmla="*/ 47 w 59"/>
                <a:gd name="T1" fmla="*/ 46 h 57"/>
                <a:gd name="T2" fmla="*/ 15 w 59"/>
                <a:gd name="T3" fmla="*/ 53 h 57"/>
                <a:gd name="T4" fmla="*/ 36 w 59"/>
                <a:gd name="T5" fmla="*/ 16 h 57"/>
                <a:gd name="T6" fmla="*/ 9 w 59"/>
                <a:gd name="T7" fmla="*/ 51 h 57"/>
                <a:gd name="T8" fmla="*/ 11 w 59"/>
                <a:gd name="T9" fmla="*/ 19 h 57"/>
                <a:gd name="T10" fmla="*/ 48 w 59"/>
                <a:gd name="T11" fmla="*/ 8 h 57"/>
                <a:gd name="T12" fmla="*/ 47 w 59"/>
                <a:gd name="T13" fmla="*/ 46 h 57"/>
              </a:gdLst>
              <a:ahLst/>
              <a:cxnLst>
                <a:cxn ang="0">
                  <a:pos x="T0" y="T1"/>
                </a:cxn>
                <a:cxn ang="0">
                  <a:pos x="T2" y="T3"/>
                </a:cxn>
                <a:cxn ang="0">
                  <a:pos x="T4" y="T5"/>
                </a:cxn>
                <a:cxn ang="0">
                  <a:pos x="T6" y="T7"/>
                </a:cxn>
                <a:cxn ang="0">
                  <a:pos x="T8" y="T9"/>
                </a:cxn>
                <a:cxn ang="0">
                  <a:pos x="T10" y="T11"/>
                </a:cxn>
                <a:cxn ang="0">
                  <a:pos x="T12" y="T13"/>
                </a:cxn>
              </a:cxnLst>
              <a:rect l="0" t="0" r="r" b="b"/>
              <a:pathLst>
                <a:path w="59" h="57">
                  <a:moveTo>
                    <a:pt x="47" y="46"/>
                  </a:moveTo>
                  <a:cubicBezTo>
                    <a:pt x="38" y="57"/>
                    <a:pt x="22" y="57"/>
                    <a:pt x="15" y="53"/>
                  </a:cubicBezTo>
                  <a:cubicBezTo>
                    <a:pt x="15" y="53"/>
                    <a:pt x="21" y="27"/>
                    <a:pt x="36" y="16"/>
                  </a:cubicBezTo>
                  <a:cubicBezTo>
                    <a:pt x="36" y="16"/>
                    <a:pt x="19" y="25"/>
                    <a:pt x="9" y="51"/>
                  </a:cubicBezTo>
                  <a:cubicBezTo>
                    <a:pt x="3" y="45"/>
                    <a:pt x="0" y="32"/>
                    <a:pt x="11" y="19"/>
                  </a:cubicBezTo>
                  <a:cubicBezTo>
                    <a:pt x="21" y="5"/>
                    <a:pt x="38" y="0"/>
                    <a:pt x="48" y="8"/>
                  </a:cubicBezTo>
                  <a:cubicBezTo>
                    <a:pt x="59" y="16"/>
                    <a:pt x="58" y="32"/>
                    <a:pt x="47" y="46"/>
                  </a:cubicBezTo>
                  <a:close/>
                </a:path>
              </a:pathLst>
            </a:custGeom>
            <a:noFill/>
            <a:ln w="12700">
              <a:solidFill>
                <a:schemeClr val="tx2"/>
              </a:solidFill>
              <a:bevel/>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2" name="Freeform 150">
              <a:extLst>
                <a:ext uri="{FF2B5EF4-FFF2-40B4-BE49-F238E27FC236}">
                  <a16:creationId xmlns:a16="http://schemas.microsoft.com/office/drawing/2014/main" id="{9CFB6490-B122-4C1D-9111-3A4888018722}"/>
                </a:ext>
                <a:ext uri="{C183D7F6-B498-43B3-948B-1728B52AA6E4}">
                  <adec:decorative xmlns:adec="http://schemas.microsoft.com/office/drawing/2017/decorative" val="1"/>
                </a:ext>
              </a:extLst>
            </p:cNvPr>
            <p:cNvSpPr>
              <a:spLocks noEditPoints="1"/>
            </p:cNvSpPr>
            <p:nvPr/>
          </p:nvSpPr>
          <p:spPr bwMode="auto">
            <a:xfrm>
              <a:off x="7094600" y="1961803"/>
              <a:ext cx="990476" cy="856408"/>
            </a:xfrm>
            <a:custGeom>
              <a:avLst/>
              <a:gdLst>
                <a:gd name="T0" fmla="*/ 138 w 165"/>
                <a:gd name="T1" fmla="*/ 28 h 143"/>
                <a:gd name="T2" fmla="*/ 118 w 165"/>
                <a:gd name="T3" fmla="*/ 28 h 143"/>
                <a:gd name="T4" fmla="*/ 118 w 165"/>
                <a:gd name="T5" fmla="*/ 5 h 143"/>
                <a:gd name="T6" fmla="*/ 113 w 165"/>
                <a:gd name="T7" fmla="*/ 0 h 143"/>
                <a:gd name="T8" fmla="*/ 5 w 165"/>
                <a:gd name="T9" fmla="*/ 0 h 143"/>
                <a:gd name="T10" fmla="*/ 0 w 165"/>
                <a:gd name="T11" fmla="*/ 5 h 143"/>
                <a:gd name="T12" fmla="*/ 0 w 165"/>
                <a:gd name="T13" fmla="*/ 131 h 143"/>
                <a:gd name="T14" fmla="*/ 5 w 165"/>
                <a:gd name="T15" fmla="*/ 136 h 143"/>
                <a:gd name="T16" fmla="*/ 10 w 165"/>
                <a:gd name="T17" fmla="*/ 136 h 143"/>
                <a:gd name="T18" fmla="*/ 10 w 165"/>
                <a:gd name="T19" fmla="*/ 143 h 143"/>
                <a:gd name="T20" fmla="*/ 108 w 165"/>
                <a:gd name="T21" fmla="*/ 143 h 143"/>
                <a:gd name="T22" fmla="*/ 108 w 165"/>
                <a:gd name="T23" fmla="*/ 136 h 143"/>
                <a:gd name="T24" fmla="*/ 113 w 165"/>
                <a:gd name="T25" fmla="*/ 136 h 143"/>
                <a:gd name="T26" fmla="*/ 118 w 165"/>
                <a:gd name="T27" fmla="*/ 131 h 143"/>
                <a:gd name="T28" fmla="*/ 118 w 165"/>
                <a:gd name="T29" fmla="*/ 107 h 143"/>
                <a:gd name="T30" fmla="*/ 138 w 165"/>
                <a:gd name="T31" fmla="*/ 107 h 143"/>
                <a:gd name="T32" fmla="*/ 165 w 165"/>
                <a:gd name="T33" fmla="*/ 80 h 143"/>
                <a:gd name="T34" fmla="*/ 165 w 165"/>
                <a:gd name="T35" fmla="*/ 54 h 143"/>
                <a:gd name="T36" fmla="*/ 138 w 165"/>
                <a:gd name="T37" fmla="*/ 28 h 143"/>
                <a:gd name="T38" fmla="*/ 151 w 165"/>
                <a:gd name="T39" fmla="*/ 80 h 143"/>
                <a:gd name="T40" fmla="*/ 138 w 165"/>
                <a:gd name="T41" fmla="*/ 93 h 143"/>
                <a:gd name="T42" fmla="*/ 118 w 165"/>
                <a:gd name="T43" fmla="*/ 93 h 143"/>
                <a:gd name="T44" fmla="*/ 118 w 165"/>
                <a:gd name="T45" fmla="*/ 41 h 143"/>
                <a:gd name="T46" fmla="*/ 138 w 165"/>
                <a:gd name="T47" fmla="*/ 41 h 143"/>
                <a:gd name="T48" fmla="*/ 151 w 165"/>
                <a:gd name="T49" fmla="*/ 54 h 143"/>
                <a:gd name="T50" fmla="*/ 151 w 165"/>
                <a:gd name="T51" fmla="*/ 8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5" h="143">
                  <a:moveTo>
                    <a:pt x="138" y="28"/>
                  </a:moveTo>
                  <a:cubicBezTo>
                    <a:pt x="118" y="28"/>
                    <a:pt x="118" y="28"/>
                    <a:pt x="118" y="28"/>
                  </a:cubicBezTo>
                  <a:cubicBezTo>
                    <a:pt x="118" y="5"/>
                    <a:pt x="118" y="5"/>
                    <a:pt x="118" y="5"/>
                  </a:cubicBezTo>
                  <a:cubicBezTo>
                    <a:pt x="118" y="3"/>
                    <a:pt x="115" y="0"/>
                    <a:pt x="113" y="0"/>
                  </a:cubicBezTo>
                  <a:cubicBezTo>
                    <a:pt x="5" y="0"/>
                    <a:pt x="5" y="0"/>
                    <a:pt x="5" y="0"/>
                  </a:cubicBezTo>
                  <a:cubicBezTo>
                    <a:pt x="2" y="0"/>
                    <a:pt x="0" y="3"/>
                    <a:pt x="0" y="5"/>
                  </a:cubicBezTo>
                  <a:cubicBezTo>
                    <a:pt x="0" y="131"/>
                    <a:pt x="0" y="131"/>
                    <a:pt x="0" y="131"/>
                  </a:cubicBezTo>
                  <a:cubicBezTo>
                    <a:pt x="0" y="134"/>
                    <a:pt x="2" y="136"/>
                    <a:pt x="5" y="136"/>
                  </a:cubicBezTo>
                  <a:cubicBezTo>
                    <a:pt x="10" y="136"/>
                    <a:pt x="10" y="136"/>
                    <a:pt x="10" y="136"/>
                  </a:cubicBezTo>
                  <a:cubicBezTo>
                    <a:pt x="10" y="143"/>
                    <a:pt x="10" y="143"/>
                    <a:pt x="10" y="143"/>
                  </a:cubicBezTo>
                  <a:cubicBezTo>
                    <a:pt x="108" y="143"/>
                    <a:pt x="108" y="143"/>
                    <a:pt x="108" y="143"/>
                  </a:cubicBezTo>
                  <a:cubicBezTo>
                    <a:pt x="108" y="136"/>
                    <a:pt x="108" y="136"/>
                    <a:pt x="108" y="136"/>
                  </a:cubicBezTo>
                  <a:cubicBezTo>
                    <a:pt x="113" y="136"/>
                    <a:pt x="113" y="136"/>
                    <a:pt x="113" y="136"/>
                  </a:cubicBezTo>
                  <a:cubicBezTo>
                    <a:pt x="115" y="136"/>
                    <a:pt x="118" y="134"/>
                    <a:pt x="118" y="131"/>
                  </a:cubicBezTo>
                  <a:cubicBezTo>
                    <a:pt x="118" y="107"/>
                    <a:pt x="118" y="107"/>
                    <a:pt x="118" y="107"/>
                  </a:cubicBezTo>
                  <a:cubicBezTo>
                    <a:pt x="138" y="107"/>
                    <a:pt x="138" y="107"/>
                    <a:pt x="138" y="107"/>
                  </a:cubicBezTo>
                  <a:cubicBezTo>
                    <a:pt x="153" y="107"/>
                    <a:pt x="165" y="95"/>
                    <a:pt x="165" y="80"/>
                  </a:cubicBezTo>
                  <a:cubicBezTo>
                    <a:pt x="165" y="54"/>
                    <a:pt x="165" y="54"/>
                    <a:pt x="165" y="54"/>
                  </a:cubicBezTo>
                  <a:cubicBezTo>
                    <a:pt x="165" y="40"/>
                    <a:pt x="153" y="28"/>
                    <a:pt x="138" y="28"/>
                  </a:cubicBezTo>
                  <a:close/>
                  <a:moveTo>
                    <a:pt x="151" y="80"/>
                  </a:moveTo>
                  <a:cubicBezTo>
                    <a:pt x="151" y="87"/>
                    <a:pt x="145" y="93"/>
                    <a:pt x="138" y="93"/>
                  </a:cubicBezTo>
                  <a:cubicBezTo>
                    <a:pt x="118" y="93"/>
                    <a:pt x="118" y="93"/>
                    <a:pt x="118" y="93"/>
                  </a:cubicBezTo>
                  <a:cubicBezTo>
                    <a:pt x="118" y="41"/>
                    <a:pt x="118" y="41"/>
                    <a:pt x="118" y="41"/>
                  </a:cubicBezTo>
                  <a:cubicBezTo>
                    <a:pt x="138" y="41"/>
                    <a:pt x="138" y="41"/>
                    <a:pt x="138" y="41"/>
                  </a:cubicBezTo>
                  <a:cubicBezTo>
                    <a:pt x="145" y="41"/>
                    <a:pt x="151" y="47"/>
                    <a:pt x="151" y="54"/>
                  </a:cubicBezTo>
                  <a:lnTo>
                    <a:pt x="151" y="80"/>
                  </a:lnTo>
                  <a:close/>
                </a:path>
              </a:pathLst>
            </a:custGeom>
            <a:solidFill>
              <a:srgbClr val="F3F3F3"/>
            </a:solidFill>
            <a:ln w="12700">
              <a:solidFill>
                <a:schemeClr val="tx2"/>
              </a:solid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schemeClr val="tx2"/>
                </a:solidFill>
                <a:effectLst/>
                <a:uLnTx/>
                <a:uFillTx/>
              </a:endParaRPr>
            </a:p>
          </p:txBody>
        </p:sp>
        <p:grpSp>
          <p:nvGrpSpPr>
            <p:cNvPr id="19" name="Group 18"/>
            <p:cNvGrpSpPr/>
            <p:nvPr/>
          </p:nvGrpSpPr>
          <p:grpSpPr>
            <a:xfrm>
              <a:off x="7015941" y="2114955"/>
              <a:ext cx="883896" cy="703256"/>
              <a:chOff x="7015941" y="2114955"/>
              <a:chExt cx="883896" cy="703256"/>
            </a:xfrm>
          </p:grpSpPr>
          <p:sp>
            <p:nvSpPr>
              <p:cNvPr id="11" name="TextBox 10">
                <a:extLst>
                  <a:ext uri="{C183D7F6-B498-43B3-948B-1728B52AA6E4}">
                    <adec:decorative xmlns:adec="http://schemas.microsoft.com/office/drawing/2017/decorative" val="1"/>
                  </a:ext>
                </a:extLst>
              </p:cNvPr>
              <p:cNvSpPr txBox="1"/>
              <p:nvPr/>
            </p:nvSpPr>
            <p:spPr>
              <a:xfrm>
                <a:off x="7015941" y="2114955"/>
                <a:ext cx="883896" cy="544765"/>
              </a:xfrm>
              <a:prstGeom prst="rect">
                <a:avLst/>
              </a:prstGeom>
              <a:noFill/>
            </p:spPr>
            <p:txBody>
              <a:bodyPr wrap="none" lIns="182880" tIns="146304" rIns="182880" bIns="146304" rtlCol="0">
                <a:spAutoFit/>
              </a:bodyPr>
              <a:lstStyle/>
              <a:p>
                <a:pPr>
                  <a:lnSpc>
                    <a:spcPct val="90000"/>
                  </a:lnSpc>
                  <a:spcAft>
                    <a:spcPts val="600"/>
                  </a:spcAft>
                </a:pPr>
                <a:r>
                  <a:rPr lang="en-US">
                    <a:solidFill>
                      <a:srgbClr val="0177D7"/>
                    </a:solidFill>
                  </a:rPr>
                  <a:t>GEEK</a:t>
                </a:r>
              </a:p>
            </p:txBody>
          </p:sp>
          <p:cxnSp>
            <p:nvCxnSpPr>
              <p:cNvPr id="14" name="Straight Connector 13">
                <a:extLst>
                  <a:ext uri="{C183D7F6-B498-43B3-948B-1728B52AA6E4}">
                    <adec:decorative xmlns:adec="http://schemas.microsoft.com/office/drawing/2017/decorative" val="1"/>
                  </a:ext>
                </a:extLst>
              </p:cNvPr>
              <p:cNvCxnSpPr/>
              <p:nvPr/>
            </p:nvCxnSpPr>
            <p:spPr>
              <a:xfrm>
                <a:off x="7151454" y="2818211"/>
                <a:ext cx="591118" cy="0"/>
              </a:xfrm>
              <a:prstGeom prst="line">
                <a:avLst/>
              </a:prstGeom>
              <a:ln w="12700">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grpSp>
      </p:grpSp>
      <p:graphicFrame>
        <p:nvGraphicFramePr>
          <p:cNvPr id="2" name="Table 1">
            <a:extLst>
              <a:ext uri="{FF2B5EF4-FFF2-40B4-BE49-F238E27FC236}">
                <a16:creationId xmlns:a16="http://schemas.microsoft.com/office/drawing/2014/main" id="{CB36A72F-F43E-48B1-B15F-F1610E97BFE6}"/>
              </a:ext>
            </a:extLst>
          </p:cNvPr>
          <p:cNvGraphicFramePr>
            <a:graphicFrameLocks noGrp="1"/>
          </p:cNvGraphicFramePr>
          <p:nvPr/>
        </p:nvGraphicFramePr>
        <p:xfrm>
          <a:off x="6703292" y="4377916"/>
          <a:ext cx="5059218" cy="2011680"/>
        </p:xfrm>
        <a:graphic>
          <a:graphicData uri="http://schemas.openxmlformats.org/drawingml/2006/table">
            <a:tbl>
              <a:tblPr firstRow="1" bandRow="1">
                <a:tableStyleId>{5940675A-B579-460E-94D1-54222C63F5DA}</a:tableStyleId>
              </a:tblPr>
              <a:tblGrid>
                <a:gridCol w="671510">
                  <a:extLst>
                    <a:ext uri="{9D8B030D-6E8A-4147-A177-3AD203B41FA5}">
                      <a16:colId xmlns:a16="http://schemas.microsoft.com/office/drawing/2014/main" val="2670246503"/>
                    </a:ext>
                  </a:extLst>
                </a:gridCol>
                <a:gridCol w="772203">
                  <a:extLst>
                    <a:ext uri="{9D8B030D-6E8A-4147-A177-3AD203B41FA5}">
                      <a16:colId xmlns:a16="http://schemas.microsoft.com/office/drawing/2014/main" val="2840900199"/>
                    </a:ext>
                  </a:extLst>
                </a:gridCol>
                <a:gridCol w="872842">
                  <a:extLst>
                    <a:ext uri="{9D8B030D-6E8A-4147-A177-3AD203B41FA5}">
                      <a16:colId xmlns:a16="http://schemas.microsoft.com/office/drawing/2014/main" val="1650129827"/>
                    </a:ext>
                  </a:extLst>
                </a:gridCol>
                <a:gridCol w="845286">
                  <a:extLst>
                    <a:ext uri="{9D8B030D-6E8A-4147-A177-3AD203B41FA5}">
                      <a16:colId xmlns:a16="http://schemas.microsoft.com/office/drawing/2014/main" val="950206156"/>
                    </a:ext>
                  </a:extLst>
                </a:gridCol>
                <a:gridCol w="592510">
                  <a:extLst>
                    <a:ext uri="{9D8B030D-6E8A-4147-A177-3AD203B41FA5}">
                      <a16:colId xmlns:a16="http://schemas.microsoft.com/office/drawing/2014/main" val="3466473001"/>
                    </a:ext>
                  </a:extLst>
                </a:gridCol>
                <a:gridCol w="670386">
                  <a:extLst>
                    <a:ext uri="{9D8B030D-6E8A-4147-A177-3AD203B41FA5}">
                      <a16:colId xmlns:a16="http://schemas.microsoft.com/office/drawing/2014/main" val="2620842981"/>
                    </a:ext>
                  </a:extLst>
                </a:gridCol>
                <a:gridCol w="634481">
                  <a:extLst>
                    <a:ext uri="{9D8B030D-6E8A-4147-A177-3AD203B41FA5}">
                      <a16:colId xmlns:a16="http://schemas.microsoft.com/office/drawing/2014/main" val="4196825317"/>
                    </a:ext>
                  </a:extLst>
                </a:gridCol>
              </a:tblGrid>
              <a:tr h="274320">
                <a:tc>
                  <a:txBody>
                    <a:bodyPr/>
                    <a:lstStyle/>
                    <a:p>
                      <a:r>
                        <a:rPr lang="en-US" sz="900" dirty="0">
                          <a:solidFill>
                            <a:srgbClr val="F3F3F3"/>
                          </a:solidFill>
                          <a:latin typeface="Segoe UI Semibold" panose="020B0702040204020203" pitchFamily="34" charset="0"/>
                          <a:cs typeface="Segoe UI Semibold" panose="020B0702040204020203" pitchFamily="34" charset="0"/>
                        </a:rPr>
                        <a:t>Item</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900" dirty="0">
                          <a:solidFill>
                            <a:schemeClr val="bg1"/>
                          </a:solidFill>
                          <a:latin typeface="Segoe UI Semibold" panose="020B0702040204020203" pitchFamily="34" charset="0"/>
                          <a:cs typeface="Segoe UI Semibold" panose="020B0702040204020203" pitchFamily="34" charset="0"/>
                        </a:rPr>
                        <a:t>Color</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900">
                          <a:solidFill>
                            <a:schemeClr val="bg1"/>
                          </a:solidFill>
                          <a:latin typeface="Segoe UI Semibold" panose="020B0702040204020203" pitchFamily="34" charset="0"/>
                          <a:cs typeface="Segoe UI Semibold" panose="020B0702040204020203" pitchFamily="34" charset="0"/>
                        </a:rPr>
                        <a:t>Microwave safe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900">
                          <a:solidFill>
                            <a:schemeClr val="bg1"/>
                          </a:solidFill>
                          <a:latin typeface="Segoe UI Semibold" panose="020B0702040204020203" pitchFamily="34" charset="0"/>
                          <a:cs typeface="Segoe UI Semibold" panose="020B0702040204020203" pitchFamily="34" charset="0"/>
                        </a:rPr>
                        <a:t>Liquid capacity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900">
                          <a:solidFill>
                            <a:schemeClr val="bg1"/>
                          </a:solidFill>
                          <a:latin typeface="Segoe UI Semibold" panose="020B0702040204020203" pitchFamily="34" charset="0"/>
                          <a:cs typeface="Segoe UI Semibold" panose="020B0702040204020203" pitchFamily="34" charset="0"/>
                        </a:rPr>
                        <a:t>CPU</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900">
                          <a:solidFill>
                            <a:schemeClr val="bg1"/>
                          </a:solidFill>
                          <a:latin typeface="Segoe UI Semibold" panose="020B0702040204020203" pitchFamily="34" charset="0"/>
                          <a:cs typeface="Segoe UI Semibold" panose="020B0702040204020203" pitchFamily="34" charset="0"/>
                        </a:rPr>
                        <a:t>Memory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900">
                          <a:solidFill>
                            <a:schemeClr val="bg1"/>
                          </a:solidFill>
                          <a:latin typeface="Segoe UI Semibold" panose="020B0702040204020203" pitchFamily="34" charset="0"/>
                          <a:cs typeface="Segoe UI Semibold" panose="020B0702040204020203" pitchFamily="34" charset="0"/>
                        </a:rPr>
                        <a:t>Storage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70670819"/>
                  </a:ext>
                </a:extLst>
              </a:tr>
              <a:tr h="163740">
                <a:tc>
                  <a:txBody>
                    <a:bodyPr/>
                    <a:lstStyle/>
                    <a:p>
                      <a:r>
                        <a:rPr lang="en-US" sz="900"/>
                        <a:t>Geek mug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900"/>
                        <a:t>Graphite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900"/>
                        <a:t>Yes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900"/>
                        <a:t>16ox</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90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90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90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50616045"/>
                  </a:ext>
                </a:extLst>
              </a:tr>
              <a:tr h="163740">
                <a:tc>
                  <a:txBody>
                    <a:bodyPr/>
                    <a:lstStyle/>
                    <a:p>
                      <a:r>
                        <a:rPr lang="en-US" sz="900"/>
                        <a:t>Coffee Bean mug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900"/>
                        <a:t>Tan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900"/>
                        <a:t>No</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900"/>
                        <a:t>12oz</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90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90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90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55582824"/>
                  </a:ext>
                </a:extLst>
              </a:tr>
              <a:tr h="262432">
                <a:tc>
                  <a:txBody>
                    <a:bodyPr/>
                    <a:lstStyle/>
                    <a:p>
                      <a:r>
                        <a:rPr lang="en-US" sz="900"/>
                        <a:t>Surface book</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900"/>
                        <a:t>Gray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90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90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900"/>
                        <a:t>3.4 GHz Intel Skylake Core i7-6600U</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900"/>
                        <a:t>16GB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900" dirty="0"/>
                        <a:t>1 TB SSD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69059149"/>
                  </a:ext>
                </a:extLst>
              </a:tr>
            </a:tbl>
          </a:graphicData>
        </a:graphic>
      </p:graphicFrame>
    </p:spTree>
    <p:extLst>
      <p:ext uri="{BB962C8B-B14F-4D97-AF65-F5344CB8AC3E}">
        <p14:creationId xmlns:p14="http://schemas.microsoft.com/office/powerpoint/2010/main" val="994845641"/>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5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500" fill="hold"/>
                                            <p:tgtEl>
                                              <p:spTgt spid="4"/>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14:presetBounceEnd="50000">
                                      <p:stCondLst>
                                        <p:cond delay="200"/>
                                      </p:stCondLst>
                                      <p:childTnLst>
                                        <p:set>
                                          <p:cBhvr>
                                            <p:cTn id="10" dur="1" fill="hold">
                                              <p:stCondLst>
                                                <p:cond delay="0"/>
                                              </p:stCondLst>
                                            </p:cTn>
                                            <p:tgtEl>
                                              <p:spTgt spid="2"/>
                                            </p:tgtEl>
                                            <p:attrNameLst>
                                              <p:attrName>style.visibility</p:attrName>
                                            </p:attrNameLst>
                                          </p:cBhvr>
                                          <p:to>
                                            <p:strVal val="visible"/>
                                          </p:to>
                                        </p:set>
                                        <p:anim calcmode="lin" valueType="num" p14:bounceEnd="50000">
                                          <p:cBhvr additive="base">
                                            <p:cTn id="11" dur="500" fill="hold"/>
                                            <p:tgtEl>
                                              <p:spTgt spid="2"/>
                                            </p:tgtEl>
                                            <p:attrNameLst>
                                              <p:attrName>ppt_x</p:attrName>
                                            </p:attrNameLst>
                                          </p:cBhvr>
                                          <p:tavLst>
                                            <p:tav tm="0">
                                              <p:val>
                                                <p:strVal val="1+#ppt_w/2"/>
                                              </p:val>
                                            </p:tav>
                                            <p:tav tm="100000">
                                              <p:val>
                                                <p:strVal val="#ppt_x"/>
                                              </p:val>
                                            </p:tav>
                                          </p:tavLst>
                                        </p:anim>
                                        <p:anim calcmode="lin" valueType="num" p14:bounceEnd="50000">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0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B0C23-EB23-442F-AA69-31B4837D2540}"/>
              </a:ext>
            </a:extLst>
          </p:cNvPr>
          <p:cNvSpPr>
            <a:spLocks noGrp="1"/>
          </p:cNvSpPr>
          <p:nvPr>
            <p:ph type="title"/>
          </p:nvPr>
        </p:nvSpPr>
        <p:spPr>
          <a:xfrm>
            <a:off x="269240" y="289511"/>
            <a:ext cx="8322314" cy="642015"/>
          </a:xfrm>
        </p:spPr>
        <p:txBody>
          <a:bodyPr>
            <a:normAutofit fontScale="90000"/>
          </a:bodyPr>
          <a:lstStyle/>
          <a:p>
            <a:r>
              <a:rPr lang="en-US" dirty="0"/>
              <a:t>INDEXING JSON Documents (1</a:t>
            </a:r>
            <a:r>
              <a:rPr lang="en-US" cap="none" dirty="0"/>
              <a:t> of </a:t>
            </a:r>
            <a:r>
              <a:rPr lang="en-US" dirty="0"/>
              <a:t>3)</a:t>
            </a:r>
          </a:p>
        </p:txBody>
      </p:sp>
      <p:pic>
        <p:nvPicPr>
          <p:cNvPr id="49" name="Picture 48" descr="SQL programming language">
            <a:extLst>
              <a:ext uri="{FF2B5EF4-FFF2-40B4-BE49-F238E27FC236}">
                <a16:creationId xmlns:a16="http://schemas.microsoft.com/office/drawing/2014/main" id="{B711EBCA-03EC-44B3-BE13-CBFE7FAA0E86}"/>
              </a:ext>
            </a:extLst>
          </p:cNvPr>
          <p:cNvPicPr>
            <a:picLocks noChangeAspect="1"/>
          </p:cNvPicPr>
          <p:nvPr/>
        </p:nvPicPr>
        <p:blipFill>
          <a:blip r:embed="rId3">
            <a:alphaModFix amt="0"/>
          </a:blip>
          <a:stretch>
            <a:fillRect/>
          </a:stretch>
        </p:blipFill>
        <p:spPr>
          <a:xfrm>
            <a:off x="206814" y="1715540"/>
            <a:ext cx="3331043" cy="4619946"/>
          </a:xfrm>
          <a:prstGeom prst="rect">
            <a:avLst/>
          </a:prstGeom>
        </p:spPr>
      </p:pic>
      <p:sp>
        <p:nvSpPr>
          <p:cNvPr id="5" name="Content Placeholder 4">
            <a:extLst>
              <a:ext uri="{FF2B5EF4-FFF2-40B4-BE49-F238E27FC236}">
                <a16:creationId xmlns:a16="http://schemas.microsoft.com/office/drawing/2014/main" id="{B1A3ADC6-9050-4240-AE8B-7C6E5A0F38F2}"/>
              </a:ext>
            </a:extLst>
          </p:cNvPr>
          <p:cNvSpPr>
            <a:spLocks noGrp="1"/>
          </p:cNvSpPr>
          <p:nvPr>
            <p:ph sz="quarter" idx="11"/>
          </p:nvPr>
        </p:nvSpPr>
        <p:spPr>
          <a:xfrm>
            <a:off x="267774" y="1925414"/>
            <a:ext cx="3752767" cy="4375044"/>
          </a:xfrm>
          <a:noFill/>
        </p:spPr>
        <p:txBody>
          <a:bodyPr vert="horz" wrap="square" lIns="91440" tIns="45720" rIns="91440" bIns="45720" rtlCol="0">
            <a:spAutoFit/>
          </a:bodyPr>
          <a:lstStyle/>
          <a:p>
            <a:r>
              <a:rPr lang="en-US" sz="1350" dirty="0">
                <a:latin typeface="Consolas" panose="020B0609020204030204" pitchFamily="49" charset="0"/>
                <a:cs typeface="Segoe UI Semibold" charset="0"/>
              </a:rPr>
              <a:t>{</a:t>
            </a:r>
          </a:p>
          <a:p>
            <a:r>
              <a:rPr lang="en-US" sz="1350" dirty="0">
                <a:latin typeface="Consolas" panose="020B0609020204030204" pitchFamily="49" charset="0"/>
                <a:cs typeface="Segoe UI Semibold" charset="0"/>
              </a:rPr>
              <a:t>    "locations": [</a:t>
            </a:r>
          </a:p>
          <a:p>
            <a:r>
              <a:rPr lang="en-US" sz="1350" dirty="0">
                <a:latin typeface="Consolas" panose="020B0609020204030204" pitchFamily="49" charset="0"/>
                <a:cs typeface="Segoe UI Semibold" charset="0"/>
              </a:rPr>
              <a:t>        { </a:t>
            </a:r>
          </a:p>
          <a:p>
            <a:r>
              <a:rPr lang="en-US" sz="1350" dirty="0">
                <a:latin typeface="Consolas" panose="020B0609020204030204" pitchFamily="49" charset="0"/>
                <a:cs typeface="Segoe UI Semibold" charset="0"/>
              </a:rPr>
              <a:t>            "country": "Germany", </a:t>
            </a:r>
          </a:p>
          <a:p>
            <a:r>
              <a:rPr lang="en-US" sz="1350" dirty="0">
                <a:latin typeface="Consolas" panose="020B0609020204030204" pitchFamily="49" charset="0"/>
                <a:cs typeface="Segoe UI Semibold" charset="0"/>
              </a:rPr>
              <a:t>            "city": "Berlin" </a:t>
            </a:r>
          </a:p>
          <a:p>
            <a:r>
              <a:rPr lang="en-US" sz="1350" dirty="0">
                <a:latin typeface="Consolas" panose="020B0609020204030204" pitchFamily="49" charset="0"/>
                <a:cs typeface="Segoe UI Semibold" charset="0"/>
              </a:rPr>
              <a:t>        },</a:t>
            </a:r>
          </a:p>
          <a:p>
            <a:r>
              <a:rPr lang="en-US" sz="1350" dirty="0">
                <a:latin typeface="Consolas" panose="020B0609020204030204" pitchFamily="49" charset="0"/>
                <a:cs typeface="Segoe UI Semibold" charset="0"/>
              </a:rPr>
              <a:t>        { </a:t>
            </a:r>
          </a:p>
          <a:p>
            <a:r>
              <a:rPr lang="en-US" sz="1350" dirty="0">
                <a:latin typeface="Consolas" panose="020B0609020204030204" pitchFamily="49" charset="0"/>
                <a:cs typeface="Segoe UI Semibold" charset="0"/>
              </a:rPr>
              <a:t>            "country": "France", </a:t>
            </a:r>
          </a:p>
          <a:p>
            <a:r>
              <a:rPr lang="en-US" sz="1350" dirty="0">
                <a:latin typeface="Consolas" panose="020B0609020204030204" pitchFamily="49" charset="0"/>
                <a:cs typeface="Segoe UI Semibold" charset="0"/>
              </a:rPr>
              <a:t>            "city": "Paris" </a:t>
            </a:r>
          </a:p>
          <a:p>
            <a:r>
              <a:rPr lang="en-US" sz="1350" dirty="0">
                <a:latin typeface="Consolas" panose="020B0609020204030204" pitchFamily="49" charset="0"/>
                <a:cs typeface="Segoe UI Semibold" charset="0"/>
              </a:rPr>
              <a:t>        }</a:t>
            </a:r>
          </a:p>
          <a:p>
            <a:r>
              <a:rPr lang="en-US" sz="1350" dirty="0">
                <a:latin typeface="Consolas" panose="020B0609020204030204" pitchFamily="49" charset="0"/>
                <a:cs typeface="Segoe UI Semibold" charset="0"/>
              </a:rPr>
              <a:t>    ],</a:t>
            </a:r>
          </a:p>
          <a:p>
            <a:r>
              <a:rPr lang="en-US" sz="1350" dirty="0">
                <a:latin typeface="Consolas" panose="020B0609020204030204" pitchFamily="49" charset="0"/>
                <a:cs typeface="Segoe UI Semibold" charset="0"/>
              </a:rPr>
              <a:t>    "headquarter": "Belgium",</a:t>
            </a:r>
          </a:p>
          <a:p>
            <a:r>
              <a:rPr lang="en-US" sz="1350" dirty="0">
                <a:latin typeface="Consolas" panose="020B0609020204030204" pitchFamily="49" charset="0"/>
                <a:cs typeface="Segoe UI Semibold" charset="0"/>
              </a:rPr>
              <a:t>    "exports": [ </a:t>
            </a:r>
          </a:p>
          <a:p>
            <a:r>
              <a:rPr lang="en-US" sz="1350" dirty="0">
                <a:latin typeface="Consolas" panose="020B0609020204030204" pitchFamily="49" charset="0"/>
                <a:cs typeface="Segoe UI Semibold" charset="0"/>
              </a:rPr>
              <a:t>        { "city": "Moscow" },</a:t>
            </a:r>
          </a:p>
          <a:p>
            <a:r>
              <a:rPr lang="en-US" sz="1350" dirty="0">
                <a:latin typeface="Consolas" panose="020B0609020204030204" pitchFamily="49" charset="0"/>
                <a:cs typeface="Segoe UI Semibold" charset="0"/>
              </a:rPr>
              <a:t>        { "city": "Athens" }</a:t>
            </a:r>
          </a:p>
          <a:p>
            <a:r>
              <a:rPr lang="en-US" sz="1350" dirty="0">
                <a:latin typeface="Consolas" panose="020B0609020204030204" pitchFamily="49" charset="0"/>
                <a:cs typeface="Segoe UI Semibold" charset="0"/>
              </a:rPr>
              <a:t>     ]</a:t>
            </a:r>
          </a:p>
          <a:p>
            <a:r>
              <a:rPr lang="en-US" sz="1350" dirty="0">
                <a:latin typeface="Consolas" panose="020B0609020204030204" pitchFamily="49" charset="0"/>
                <a:cs typeface="Segoe UI Semibold" charset="0"/>
              </a:rPr>
              <a:t>}</a:t>
            </a:r>
          </a:p>
        </p:txBody>
      </p:sp>
      <p:grpSp>
        <p:nvGrpSpPr>
          <p:cNvPr id="3" name="Group 2" descr="A flow chart showing Indexing JSON documents. The first block divides into locations, headquarter, and exports. Locations divide into 0 and 1. 0 divides into country and city. Country leads to Germany. City leads to Berlin. 1 divides into country and city. Country leads to France. City leads to Paris. Headquarter leads to Belgium. Exports divides into 0 and 1. 0 leads to city which further leads to Moscow. 1 leads to city which further leads to Athens.">
            <a:extLst>
              <a:ext uri="{FF2B5EF4-FFF2-40B4-BE49-F238E27FC236}">
                <a16:creationId xmlns:a16="http://schemas.microsoft.com/office/drawing/2014/main" id="{0026CFDA-AC56-4693-984D-500B30160910}"/>
              </a:ext>
            </a:extLst>
          </p:cNvPr>
          <p:cNvGrpSpPr/>
          <p:nvPr/>
        </p:nvGrpSpPr>
        <p:grpSpPr>
          <a:xfrm>
            <a:off x="5457373" y="2480903"/>
            <a:ext cx="5334777" cy="2599234"/>
            <a:chOff x="5457373" y="2480903"/>
            <a:chExt cx="5334777" cy="2599234"/>
          </a:xfrm>
        </p:grpSpPr>
        <p:sp>
          <p:nvSpPr>
            <p:cNvPr id="149" name="Rectangle 148">
              <a:extLst>
                <a:ext uri="{FF2B5EF4-FFF2-40B4-BE49-F238E27FC236}">
                  <a16:creationId xmlns:a16="http://schemas.microsoft.com/office/drawing/2014/main" id="{A70CF826-ABEB-4B7E-BFB5-0955F7602704}"/>
                </a:ext>
                <a:ext uri="{C183D7F6-B498-43B3-948B-1728B52AA6E4}">
                  <adec:decorative xmlns:adec="http://schemas.microsoft.com/office/drawing/2017/decorative" val="1"/>
                </a:ext>
              </a:extLst>
            </p:cNvPr>
            <p:cNvSpPr/>
            <p:nvPr/>
          </p:nvSpPr>
          <p:spPr bwMode="auto">
            <a:xfrm>
              <a:off x="8340269" y="2480903"/>
              <a:ext cx="251285" cy="251286"/>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50" name="Rectangle 149">
              <a:extLst>
                <a:ext uri="{FF2B5EF4-FFF2-40B4-BE49-F238E27FC236}">
                  <a16:creationId xmlns:a16="http://schemas.microsoft.com/office/drawing/2014/main" id="{11EC984D-8E88-4707-8368-E928F16493F8}"/>
                </a:ext>
                <a:ext uri="{C183D7F6-B498-43B3-948B-1728B52AA6E4}">
                  <adec:decorative xmlns:adec="http://schemas.microsoft.com/office/drawing/2017/decorative" val="1"/>
                </a:ext>
              </a:extLst>
            </p:cNvPr>
            <p:cNvSpPr/>
            <p:nvPr/>
          </p:nvSpPr>
          <p:spPr bwMode="auto">
            <a:xfrm>
              <a:off x="6732415" y="2963949"/>
              <a:ext cx="837618"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ea typeface="Segoe UI" pitchFamily="34" charset="0"/>
                  <a:cs typeface="Segoe UI" pitchFamily="34" charset="0"/>
                </a:rPr>
                <a:t>locations</a:t>
              </a:r>
            </a:p>
          </p:txBody>
        </p:sp>
        <p:sp>
          <p:nvSpPr>
            <p:cNvPr id="151" name="Rectangle 150">
              <a:extLst>
                <a:ext uri="{FF2B5EF4-FFF2-40B4-BE49-F238E27FC236}">
                  <a16:creationId xmlns:a16="http://schemas.microsoft.com/office/drawing/2014/main" id="{11D54DB9-A9AF-4850-AF3F-5E0BED4F9296}"/>
                </a:ext>
                <a:ext uri="{C183D7F6-B498-43B3-948B-1728B52AA6E4}">
                  <adec:decorative xmlns:adec="http://schemas.microsoft.com/office/drawing/2017/decorative" val="1"/>
                </a:ext>
              </a:extLst>
            </p:cNvPr>
            <p:cNvSpPr/>
            <p:nvPr/>
          </p:nvSpPr>
          <p:spPr bwMode="auto">
            <a:xfrm>
              <a:off x="7921459" y="2963949"/>
              <a:ext cx="1088904"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ea typeface="Segoe UI" pitchFamily="34" charset="0"/>
                  <a:cs typeface="Segoe UI" pitchFamily="34" charset="0"/>
                </a:rPr>
                <a:t>headquarter</a:t>
              </a:r>
            </a:p>
          </p:txBody>
        </p:sp>
        <p:sp>
          <p:nvSpPr>
            <p:cNvPr id="152" name="Rectangle 151">
              <a:extLst>
                <a:ext uri="{FF2B5EF4-FFF2-40B4-BE49-F238E27FC236}">
                  <a16:creationId xmlns:a16="http://schemas.microsoft.com/office/drawing/2014/main" id="{B4D36886-452E-47C9-BDDC-2069832800B0}"/>
                </a:ext>
                <a:ext uri="{C183D7F6-B498-43B3-948B-1728B52AA6E4}">
                  <adec:decorative xmlns:adec="http://schemas.microsoft.com/office/drawing/2017/decorative" val="1"/>
                </a:ext>
              </a:extLst>
            </p:cNvPr>
            <p:cNvSpPr/>
            <p:nvPr/>
          </p:nvSpPr>
          <p:spPr bwMode="auto">
            <a:xfrm>
              <a:off x="9203765" y="2963949"/>
              <a:ext cx="753856"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ea typeface="Segoe UI" pitchFamily="34" charset="0"/>
                  <a:cs typeface="Segoe UI" pitchFamily="34" charset="0"/>
                </a:rPr>
                <a:t>exports</a:t>
              </a:r>
            </a:p>
          </p:txBody>
        </p:sp>
        <p:sp>
          <p:nvSpPr>
            <p:cNvPr id="153" name="Rectangle 152">
              <a:extLst>
                <a:ext uri="{FF2B5EF4-FFF2-40B4-BE49-F238E27FC236}">
                  <a16:creationId xmlns:a16="http://schemas.microsoft.com/office/drawing/2014/main" id="{E8392471-F0DB-4145-8756-7C8E0FB723DD}"/>
                </a:ext>
                <a:ext uri="{C183D7F6-B498-43B3-948B-1728B52AA6E4}">
                  <adec:decorative xmlns:adec="http://schemas.microsoft.com/office/drawing/2017/decorative" val="1"/>
                </a:ext>
              </a:extLst>
            </p:cNvPr>
            <p:cNvSpPr/>
            <p:nvPr/>
          </p:nvSpPr>
          <p:spPr bwMode="auto">
            <a:xfrm>
              <a:off x="6232939" y="3583677"/>
              <a:ext cx="335047"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ea typeface="Segoe UI" pitchFamily="34" charset="0"/>
                  <a:cs typeface="Segoe UI" pitchFamily="34" charset="0"/>
                </a:rPr>
                <a:t>0</a:t>
              </a:r>
            </a:p>
          </p:txBody>
        </p:sp>
        <p:sp>
          <p:nvSpPr>
            <p:cNvPr id="154" name="Rectangle 153">
              <a:extLst>
                <a:ext uri="{FF2B5EF4-FFF2-40B4-BE49-F238E27FC236}">
                  <a16:creationId xmlns:a16="http://schemas.microsoft.com/office/drawing/2014/main" id="{8AC6C5D5-61EA-4E21-AF9A-5FF2190AC1F8}"/>
                </a:ext>
                <a:ext uri="{C183D7F6-B498-43B3-948B-1728B52AA6E4}">
                  <adec:decorative xmlns:adec="http://schemas.microsoft.com/office/drawing/2017/decorative" val="1"/>
                </a:ext>
              </a:extLst>
            </p:cNvPr>
            <p:cNvSpPr/>
            <p:nvPr/>
          </p:nvSpPr>
          <p:spPr bwMode="auto">
            <a:xfrm>
              <a:off x="5499254" y="4205311"/>
              <a:ext cx="753856"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ea typeface="Segoe UI" pitchFamily="34" charset="0"/>
                  <a:cs typeface="Segoe UI" pitchFamily="34" charset="0"/>
                </a:rPr>
                <a:t>country</a:t>
              </a:r>
            </a:p>
          </p:txBody>
        </p:sp>
        <p:sp>
          <p:nvSpPr>
            <p:cNvPr id="155" name="Rectangle 154">
              <a:extLst>
                <a:ext uri="{FF2B5EF4-FFF2-40B4-BE49-F238E27FC236}">
                  <a16:creationId xmlns:a16="http://schemas.microsoft.com/office/drawing/2014/main" id="{05A3898F-54E9-4728-BA26-5887FE042392}"/>
                </a:ext>
                <a:ext uri="{C183D7F6-B498-43B3-948B-1728B52AA6E4}">
                  <adec:decorative xmlns:adec="http://schemas.microsoft.com/office/drawing/2017/decorative" val="1"/>
                </a:ext>
              </a:extLst>
            </p:cNvPr>
            <p:cNvSpPr/>
            <p:nvPr/>
          </p:nvSpPr>
          <p:spPr bwMode="auto">
            <a:xfrm>
              <a:off x="6527660" y="4205311"/>
              <a:ext cx="418809"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ea typeface="Segoe UI" pitchFamily="34" charset="0"/>
                  <a:cs typeface="Segoe UI" pitchFamily="34" charset="0"/>
                </a:rPr>
                <a:t>city</a:t>
              </a:r>
            </a:p>
          </p:txBody>
        </p:sp>
        <p:sp>
          <p:nvSpPr>
            <p:cNvPr id="156" name="Rectangle 155">
              <a:extLst>
                <a:ext uri="{FF2B5EF4-FFF2-40B4-BE49-F238E27FC236}">
                  <a16:creationId xmlns:a16="http://schemas.microsoft.com/office/drawing/2014/main" id="{B6F9403D-D247-44C3-A176-DF3499EB8F1F}"/>
                </a:ext>
                <a:ext uri="{C183D7F6-B498-43B3-948B-1728B52AA6E4}">
                  <adec:decorative xmlns:adec="http://schemas.microsoft.com/office/drawing/2017/decorative" val="1"/>
                </a:ext>
              </a:extLst>
            </p:cNvPr>
            <p:cNvSpPr/>
            <p:nvPr/>
          </p:nvSpPr>
          <p:spPr bwMode="auto">
            <a:xfrm>
              <a:off x="5457373" y="4828851"/>
              <a:ext cx="837618"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ea typeface="Segoe UI" pitchFamily="34" charset="0"/>
                  <a:cs typeface="Segoe UI" pitchFamily="34" charset="0"/>
                </a:rPr>
                <a:t>Germany</a:t>
              </a:r>
            </a:p>
          </p:txBody>
        </p:sp>
        <p:sp>
          <p:nvSpPr>
            <p:cNvPr id="157" name="Rectangle 156">
              <a:extLst>
                <a:ext uri="{FF2B5EF4-FFF2-40B4-BE49-F238E27FC236}">
                  <a16:creationId xmlns:a16="http://schemas.microsoft.com/office/drawing/2014/main" id="{69974F16-5C5E-4114-ADCE-A94BB5F07C3B}"/>
                </a:ext>
                <a:ext uri="{C183D7F6-B498-43B3-948B-1728B52AA6E4}">
                  <adec:decorative xmlns:adec="http://schemas.microsoft.com/office/drawing/2017/decorative" val="1"/>
                </a:ext>
              </a:extLst>
            </p:cNvPr>
            <p:cNvSpPr/>
            <p:nvPr/>
          </p:nvSpPr>
          <p:spPr bwMode="auto">
            <a:xfrm>
              <a:off x="6443898" y="4828851"/>
              <a:ext cx="586333"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ea typeface="Segoe UI" pitchFamily="34" charset="0"/>
                  <a:cs typeface="Segoe UI" pitchFamily="34" charset="0"/>
                </a:rPr>
                <a:t>Berlin</a:t>
              </a:r>
            </a:p>
          </p:txBody>
        </p:sp>
        <p:sp>
          <p:nvSpPr>
            <p:cNvPr id="158" name="Rectangle 157">
              <a:extLst>
                <a:ext uri="{FF2B5EF4-FFF2-40B4-BE49-F238E27FC236}">
                  <a16:creationId xmlns:a16="http://schemas.microsoft.com/office/drawing/2014/main" id="{0771F64F-50A6-41E0-B467-942152567DED}"/>
                </a:ext>
                <a:ext uri="{C183D7F6-B498-43B3-948B-1728B52AA6E4}">
                  <adec:decorative xmlns:adec="http://schemas.microsoft.com/office/drawing/2017/decorative" val="1"/>
                </a:ext>
              </a:extLst>
            </p:cNvPr>
            <p:cNvSpPr/>
            <p:nvPr/>
          </p:nvSpPr>
          <p:spPr bwMode="auto">
            <a:xfrm>
              <a:off x="7388543" y="3583677"/>
              <a:ext cx="335047" cy="251286"/>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200" dirty="0">
                <a:solidFill>
                  <a:schemeClr val="tx2"/>
                </a:solidFill>
                <a:ea typeface="Segoe UI" pitchFamily="34" charset="0"/>
                <a:cs typeface="Segoe UI" pitchFamily="34" charset="0"/>
              </a:endParaRPr>
            </a:p>
          </p:txBody>
        </p:sp>
        <p:sp>
          <p:nvSpPr>
            <p:cNvPr id="159" name="Rectangle 158">
              <a:extLst>
                <a:ext uri="{FF2B5EF4-FFF2-40B4-BE49-F238E27FC236}">
                  <a16:creationId xmlns:a16="http://schemas.microsoft.com/office/drawing/2014/main" id="{1AD70CF2-F1D7-4C04-9B1F-AB19A1EB99A5}"/>
                </a:ext>
                <a:ext uri="{C183D7F6-B498-43B3-948B-1728B52AA6E4}">
                  <adec:decorative xmlns:adec="http://schemas.microsoft.com/office/drawing/2017/decorative" val="1"/>
                </a:ext>
              </a:extLst>
            </p:cNvPr>
            <p:cNvSpPr/>
            <p:nvPr/>
          </p:nvSpPr>
          <p:spPr bwMode="auto">
            <a:xfrm>
              <a:off x="7179138" y="4205311"/>
              <a:ext cx="753856"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ea typeface="Segoe UI" pitchFamily="34" charset="0"/>
                  <a:cs typeface="Segoe UI" pitchFamily="34" charset="0"/>
                </a:rPr>
                <a:t>country</a:t>
              </a:r>
            </a:p>
          </p:txBody>
        </p:sp>
        <p:sp>
          <p:nvSpPr>
            <p:cNvPr id="160" name="Rectangle 159">
              <a:extLst>
                <a:ext uri="{FF2B5EF4-FFF2-40B4-BE49-F238E27FC236}">
                  <a16:creationId xmlns:a16="http://schemas.microsoft.com/office/drawing/2014/main" id="{45BE3760-D6F3-4242-9C1F-EAFCD870392A}"/>
                </a:ext>
                <a:ext uri="{C183D7F6-B498-43B3-948B-1728B52AA6E4}">
                  <adec:decorative xmlns:adec="http://schemas.microsoft.com/office/drawing/2017/decorative" val="1"/>
                </a:ext>
              </a:extLst>
            </p:cNvPr>
            <p:cNvSpPr/>
            <p:nvPr/>
          </p:nvSpPr>
          <p:spPr bwMode="auto">
            <a:xfrm>
              <a:off x="8207545" y="4205311"/>
              <a:ext cx="418809"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ea typeface="Segoe UI" pitchFamily="34" charset="0"/>
                  <a:cs typeface="Segoe UI" pitchFamily="34" charset="0"/>
                </a:rPr>
                <a:t>city</a:t>
              </a:r>
            </a:p>
          </p:txBody>
        </p:sp>
        <p:sp>
          <p:nvSpPr>
            <p:cNvPr id="161" name="Rectangle 160">
              <a:extLst>
                <a:ext uri="{FF2B5EF4-FFF2-40B4-BE49-F238E27FC236}">
                  <a16:creationId xmlns:a16="http://schemas.microsoft.com/office/drawing/2014/main" id="{96928A4E-511B-4513-A7BC-0CC01A7877F2}"/>
                </a:ext>
                <a:ext uri="{C183D7F6-B498-43B3-948B-1728B52AA6E4}">
                  <adec:decorative xmlns:adec="http://schemas.microsoft.com/office/drawing/2017/decorative" val="1"/>
                </a:ext>
              </a:extLst>
            </p:cNvPr>
            <p:cNvSpPr/>
            <p:nvPr/>
          </p:nvSpPr>
          <p:spPr bwMode="auto">
            <a:xfrm>
              <a:off x="7221019" y="4828851"/>
              <a:ext cx="670095"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ea typeface="Segoe UI" pitchFamily="34" charset="0"/>
                  <a:cs typeface="Segoe UI" pitchFamily="34" charset="0"/>
                </a:rPr>
                <a:t>France</a:t>
              </a:r>
            </a:p>
          </p:txBody>
        </p:sp>
        <p:sp>
          <p:nvSpPr>
            <p:cNvPr id="162" name="Rectangle 161">
              <a:extLst>
                <a:ext uri="{FF2B5EF4-FFF2-40B4-BE49-F238E27FC236}">
                  <a16:creationId xmlns:a16="http://schemas.microsoft.com/office/drawing/2014/main" id="{7A94F061-7489-437E-98A6-2386CE950052}"/>
                </a:ext>
                <a:ext uri="{C183D7F6-B498-43B3-948B-1728B52AA6E4}">
                  <adec:decorative xmlns:adec="http://schemas.microsoft.com/office/drawing/2017/decorative" val="1"/>
                </a:ext>
              </a:extLst>
            </p:cNvPr>
            <p:cNvSpPr/>
            <p:nvPr/>
          </p:nvSpPr>
          <p:spPr bwMode="auto">
            <a:xfrm>
              <a:off x="8165664" y="4828851"/>
              <a:ext cx="502571"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ea typeface="Segoe UI" pitchFamily="34" charset="0"/>
                  <a:cs typeface="Segoe UI" pitchFamily="34" charset="0"/>
                </a:rPr>
                <a:t>Paris</a:t>
              </a:r>
            </a:p>
          </p:txBody>
        </p:sp>
        <p:sp>
          <p:nvSpPr>
            <p:cNvPr id="163" name="Rectangle 162">
              <a:extLst>
                <a:ext uri="{FF2B5EF4-FFF2-40B4-BE49-F238E27FC236}">
                  <a16:creationId xmlns:a16="http://schemas.microsoft.com/office/drawing/2014/main" id="{E2719BDE-55CE-4911-B7C8-2852A7C05691}"/>
                </a:ext>
                <a:ext uri="{C183D7F6-B498-43B3-948B-1728B52AA6E4}">
                  <adec:decorative xmlns:adec="http://schemas.microsoft.com/office/drawing/2017/decorative" val="1"/>
                </a:ext>
              </a:extLst>
            </p:cNvPr>
            <p:cNvSpPr/>
            <p:nvPr/>
          </p:nvSpPr>
          <p:spPr bwMode="auto">
            <a:xfrm>
              <a:off x="9413170" y="3583677"/>
              <a:ext cx="335047"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ea typeface="Segoe UI" pitchFamily="34" charset="0"/>
                  <a:cs typeface="Segoe UI" pitchFamily="34" charset="0"/>
                </a:rPr>
                <a:t>0</a:t>
              </a:r>
            </a:p>
          </p:txBody>
        </p:sp>
        <p:sp>
          <p:nvSpPr>
            <p:cNvPr id="164" name="Rectangle 163">
              <a:extLst>
                <a:ext uri="{FF2B5EF4-FFF2-40B4-BE49-F238E27FC236}">
                  <a16:creationId xmlns:a16="http://schemas.microsoft.com/office/drawing/2014/main" id="{7D1C8FC4-3F20-4367-9FB0-951BE45ECEA8}"/>
                </a:ext>
                <a:ext uri="{C183D7F6-B498-43B3-948B-1728B52AA6E4}">
                  <adec:decorative xmlns:adec="http://schemas.microsoft.com/office/drawing/2017/decorative" val="1"/>
                </a:ext>
              </a:extLst>
            </p:cNvPr>
            <p:cNvSpPr/>
            <p:nvPr/>
          </p:nvSpPr>
          <p:spPr bwMode="auto">
            <a:xfrm>
              <a:off x="10289579" y="3583677"/>
              <a:ext cx="335047"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ea typeface="Segoe UI" pitchFamily="34" charset="0"/>
                  <a:cs typeface="Segoe UI" pitchFamily="34" charset="0"/>
                </a:rPr>
                <a:t>1</a:t>
              </a:r>
            </a:p>
          </p:txBody>
        </p:sp>
        <p:sp>
          <p:nvSpPr>
            <p:cNvPr id="165" name="Rectangle 164">
              <a:extLst>
                <a:ext uri="{FF2B5EF4-FFF2-40B4-BE49-F238E27FC236}">
                  <a16:creationId xmlns:a16="http://schemas.microsoft.com/office/drawing/2014/main" id="{25DD6CE3-6720-46EA-AC70-63261CAF507B}"/>
                </a:ext>
                <a:ext uri="{C183D7F6-B498-43B3-948B-1728B52AA6E4}">
                  <adec:decorative xmlns:adec="http://schemas.microsoft.com/office/drawing/2017/decorative" val="1"/>
                </a:ext>
              </a:extLst>
            </p:cNvPr>
            <p:cNvSpPr/>
            <p:nvPr/>
          </p:nvSpPr>
          <p:spPr bwMode="auto">
            <a:xfrm>
              <a:off x="10247698" y="4205311"/>
              <a:ext cx="418809"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ea typeface="Segoe UI" pitchFamily="34" charset="0"/>
                  <a:cs typeface="Segoe UI" pitchFamily="34" charset="0"/>
                </a:rPr>
                <a:t>city</a:t>
              </a:r>
            </a:p>
          </p:txBody>
        </p:sp>
        <p:sp>
          <p:nvSpPr>
            <p:cNvPr id="166" name="Rectangle 165">
              <a:extLst>
                <a:ext uri="{FF2B5EF4-FFF2-40B4-BE49-F238E27FC236}">
                  <a16:creationId xmlns:a16="http://schemas.microsoft.com/office/drawing/2014/main" id="{6507FF45-CD47-4290-82A2-A46D9671C470}"/>
                </a:ext>
                <a:ext uri="{C183D7F6-B498-43B3-948B-1728B52AA6E4}">
                  <adec:decorative xmlns:adec="http://schemas.microsoft.com/office/drawing/2017/decorative" val="1"/>
                </a:ext>
              </a:extLst>
            </p:cNvPr>
            <p:cNvSpPr/>
            <p:nvPr/>
          </p:nvSpPr>
          <p:spPr bwMode="auto">
            <a:xfrm>
              <a:off x="10122055" y="4828851"/>
              <a:ext cx="670095"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ea typeface="Segoe UI" pitchFamily="34" charset="0"/>
                  <a:cs typeface="Segoe UI" pitchFamily="34" charset="0"/>
                </a:rPr>
                <a:t>Athens</a:t>
              </a:r>
            </a:p>
          </p:txBody>
        </p:sp>
        <p:sp>
          <p:nvSpPr>
            <p:cNvPr id="167" name="Rectangle 166">
              <a:extLst>
                <a:ext uri="{FF2B5EF4-FFF2-40B4-BE49-F238E27FC236}">
                  <a16:creationId xmlns:a16="http://schemas.microsoft.com/office/drawing/2014/main" id="{A821AD96-15BF-4C82-BE37-979F6F533448}"/>
                </a:ext>
                <a:ext uri="{C183D7F6-B498-43B3-948B-1728B52AA6E4}">
                  <adec:decorative xmlns:adec="http://schemas.microsoft.com/office/drawing/2017/decorative" val="1"/>
                </a:ext>
              </a:extLst>
            </p:cNvPr>
            <p:cNvSpPr/>
            <p:nvPr/>
          </p:nvSpPr>
          <p:spPr bwMode="auto">
            <a:xfrm>
              <a:off x="9371289" y="4205311"/>
              <a:ext cx="418809"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ea typeface="Segoe UI" pitchFamily="34" charset="0"/>
                  <a:cs typeface="Segoe UI" pitchFamily="34" charset="0"/>
                </a:rPr>
                <a:t>city</a:t>
              </a:r>
            </a:p>
          </p:txBody>
        </p:sp>
        <p:sp>
          <p:nvSpPr>
            <p:cNvPr id="168" name="Rectangle 167">
              <a:extLst>
                <a:ext uri="{FF2B5EF4-FFF2-40B4-BE49-F238E27FC236}">
                  <a16:creationId xmlns:a16="http://schemas.microsoft.com/office/drawing/2014/main" id="{718657E5-AE72-4657-B2C7-E2FFD97B4B2F}"/>
                </a:ext>
                <a:ext uri="{C183D7F6-B498-43B3-948B-1728B52AA6E4}">
                  <adec:decorative xmlns:adec="http://schemas.microsoft.com/office/drawing/2017/decorative" val="1"/>
                </a:ext>
              </a:extLst>
            </p:cNvPr>
            <p:cNvSpPr/>
            <p:nvPr/>
          </p:nvSpPr>
          <p:spPr bwMode="auto">
            <a:xfrm>
              <a:off x="9203765" y="4828851"/>
              <a:ext cx="753856"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ea typeface="Segoe UI" pitchFamily="34" charset="0"/>
                  <a:cs typeface="Segoe UI" pitchFamily="34" charset="0"/>
                </a:rPr>
                <a:t>Moscow</a:t>
              </a:r>
            </a:p>
          </p:txBody>
        </p:sp>
        <p:sp>
          <p:nvSpPr>
            <p:cNvPr id="169" name="Rectangle 168">
              <a:extLst>
                <a:ext uri="{FF2B5EF4-FFF2-40B4-BE49-F238E27FC236}">
                  <a16:creationId xmlns:a16="http://schemas.microsoft.com/office/drawing/2014/main" id="{C993B28D-71C0-43AE-848F-A3C8D741672B}"/>
                </a:ext>
                <a:ext uri="{C183D7F6-B498-43B3-948B-1728B52AA6E4}">
                  <adec:decorative xmlns:adec="http://schemas.microsoft.com/office/drawing/2017/decorative" val="1"/>
                </a:ext>
              </a:extLst>
            </p:cNvPr>
            <p:cNvSpPr/>
            <p:nvPr/>
          </p:nvSpPr>
          <p:spPr bwMode="auto">
            <a:xfrm>
              <a:off x="8088983" y="3583677"/>
              <a:ext cx="753856"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ea typeface="Segoe UI" pitchFamily="34" charset="0"/>
                  <a:cs typeface="Segoe UI" pitchFamily="34" charset="0"/>
                </a:rPr>
                <a:t>Belgium</a:t>
              </a:r>
            </a:p>
          </p:txBody>
        </p:sp>
        <p:cxnSp>
          <p:nvCxnSpPr>
            <p:cNvPr id="170" name="Straight Arrow Connector 169">
              <a:extLst>
                <a:ext uri="{FF2B5EF4-FFF2-40B4-BE49-F238E27FC236}">
                  <a16:creationId xmlns:a16="http://schemas.microsoft.com/office/drawing/2014/main" id="{982C9689-FC73-4FF6-9EA4-768C52ED8DC7}"/>
                </a:ext>
                <a:ext uri="{C183D7F6-B498-43B3-948B-1728B52AA6E4}">
                  <adec:decorative xmlns:adec="http://schemas.microsoft.com/office/drawing/2017/decorative" val="1"/>
                </a:ext>
              </a:extLst>
            </p:cNvPr>
            <p:cNvCxnSpPr>
              <a:stCxn id="154" idx="2"/>
              <a:endCxn id="156" idx="0"/>
            </p:cNvCxnSpPr>
            <p:nvPr/>
          </p:nvCxnSpPr>
          <p:spPr>
            <a:xfrm>
              <a:off x="5876182" y="4456597"/>
              <a:ext cx="0" cy="372254"/>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754ED035-0AE8-444C-AD4F-9F51C3FECA02}"/>
                </a:ext>
                <a:ext uri="{C183D7F6-B498-43B3-948B-1728B52AA6E4}">
                  <adec:decorative xmlns:adec="http://schemas.microsoft.com/office/drawing/2017/decorative" val="1"/>
                </a:ext>
              </a:extLst>
            </p:cNvPr>
            <p:cNvCxnSpPr>
              <a:stCxn id="155" idx="2"/>
              <a:endCxn id="157" idx="0"/>
            </p:cNvCxnSpPr>
            <p:nvPr/>
          </p:nvCxnSpPr>
          <p:spPr>
            <a:xfrm>
              <a:off x="6737065" y="4456597"/>
              <a:ext cx="0" cy="372254"/>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CCB1C8E1-F458-4F37-8AE9-D370EEE48FD5}"/>
                </a:ext>
                <a:ext uri="{C183D7F6-B498-43B3-948B-1728B52AA6E4}">
                  <adec:decorative xmlns:adec="http://schemas.microsoft.com/office/drawing/2017/decorative" val="1"/>
                </a:ext>
              </a:extLst>
            </p:cNvPr>
            <p:cNvCxnSpPr>
              <a:stCxn id="159" idx="2"/>
              <a:endCxn id="161" idx="0"/>
            </p:cNvCxnSpPr>
            <p:nvPr/>
          </p:nvCxnSpPr>
          <p:spPr>
            <a:xfrm>
              <a:off x="7556066" y="4456597"/>
              <a:ext cx="1" cy="372254"/>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CC2D5DD5-6A8E-493E-9034-90CBE42A7EC8}"/>
                </a:ext>
                <a:ext uri="{C183D7F6-B498-43B3-948B-1728B52AA6E4}">
                  <adec:decorative xmlns:adec="http://schemas.microsoft.com/office/drawing/2017/decorative" val="1"/>
                </a:ext>
              </a:extLst>
            </p:cNvPr>
            <p:cNvCxnSpPr>
              <a:stCxn id="160" idx="2"/>
              <a:endCxn id="162" idx="0"/>
            </p:cNvCxnSpPr>
            <p:nvPr/>
          </p:nvCxnSpPr>
          <p:spPr>
            <a:xfrm>
              <a:off x="8416950" y="4456597"/>
              <a:ext cx="0" cy="372254"/>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A732508C-D4C9-49CD-85A1-5FC2D885AC9A}"/>
                </a:ext>
                <a:ext uri="{C183D7F6-B498-43B3-948B-1728B52AA6E4}">
                  <adec:decorative xmlns:adec="http://schemas.microsoft.com/office/drawing/2017/decorative" val="1"/>
                </a:ext>
              </a:extLst>
            </p:cNvPr>
            <p:cNvCxnSpPr>
              <a:stCxn id="167" idx="2"/>
              <a:endCxn id="168" idx="0"/>
            </p:cNvCxnSpPr>
            <p:nvPr/>
          </p:nvCxnSpPr>
          <p:spPr>
            <a:xfrm flipH="1">
              <a:off x="9580693" y="4456597"/>
              <a:ext cx="1" cy="372254"/>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AA00E865-FB96-45DB-8016-A15ED2A6AAB1}"/>
                </a:ext>
                <a:ext uri="{C183D7F6-B498-43B3-948B-1728B52AA6E4}">
                  <adec:decorative xmlns:adec="http://schemas.microsoft.com/office/drawing/2017/decorative" val="1"/>
                </a:ext>
              </a:extLst>
            </p:cNvPr>
            <p:cNvCxnSpPr>
              <a:stCxn id="165" idx="2"/>
              <a:endCxn id="166" idx="0"/>
            </p:cNvCxnSpPr>
            <p:nvPr/>
          </p:nvCxnSpPr>
          <p:spPr>
            <a:xfrm>
              <a:off x="10457103" y="4456597"/>
              <a:ext cx="0" cy="372254"/>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69594529-84C9-44EE-AAA9-44EF3720BA0D}"/>
                </a:ext>
                <a:ext uri="{C183D7F6-B498-43B3-948B-1728B52AA6E4}">
                  <adec:decorative xmlns:adec="http://schemas.microsoft.com/office/drawing/2017/decorative" val="1"/>
                </a:ext>
              </a:extLst>
            </p:cNvPr>
            <p:cNvCxnSpPr>
              <a:stCxn id="149" idx="2"/>
              <a:endCxn id="151" idx="0"/>
            </p:cNvCxnSpPr>
            <p:nvPr/>
          </p:nvCxnSpPr>
          <p:spPr>
            <a:xfrm flipH="1">
              <a:off x="8465911" y="2732189"/>
              <a:ext cx="1" cy="231760"/>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4389DE30-620D-48FA-9CB5-EEEF9EB7F936}"/>
                </a:ext>
                <a:ext uri="{C183D7F6-B498-43B3-948B-1728B52AA6E4}">
                  <adec:decorative xmlns:adec="http://schemas.microsoft.com/office/drawing/2017/decorative" val="1"/>
                </a:ext>
              </a:extLst>
            </p:cNvPr>
            <p:cNvCxnSpPr>
              <a:stCxn id="151" idx="2"/>
              <a:endCxn id="169" idx="0"/>
            </p:cNvCxnSpPr>
            <p:nvPr/>
          </p:nvCxnSpPr>
          <p:spPr>
            <a:xfrm>
              <a:off x="8465911" y="3215235"/>
              <a:ext cx="0" cy="368442"/>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B60B11FB-6EF3-49A9-8B9F-C77572E38D64}"/>
                </a:ext>
                <a:ext uri="{C183D7F6-B498-43B3-948B-1728B52AA6E4}">
                  <adec:decorative xmlns:adec="http://schemas.microsoft.com/office/drawing/2017/decorative" val="1"/>
                </a:ext>
              </a:extLst>
            </p:cNvPr>
            <p:cNvCxnSpPr>
              <a:stCxn id="163" idx="2"/>
              <a:endCxn id="167" idx="0"/>
            </p:cNvCxnSpPr>
            <p:nvPr/>
          </p:nvCxnSpPr>
          <p:spPr>
            <a:xfrm>
              <a:off x="9580694" y="3834963"/>
              <a:ext cx="0" cy="370348"/>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EF192C33-BE0B-4BEB-9597-9B55C558E3CE}"/>
                </a:ext>
                <a:ext uri="{C183D7F6-B498-43B3-948B-1728B52AA6E4}">
                  <adec:decorative xmlns:adec="http://schemas.microsoft.com/office/drawing/2017/decorative" val="1"/>
                </a:ext>
              </a:extLst>
            </p:cNvPr>
            <p:cNvCxnSpPr>
              <a:stCxn id="164" idx="2"/>
              <a:endCxn id="165" idx="0"/>
            </p:cNvCxnSpPr>
            <p:nvPr/>
          </p:nvCxnSpPr>
          <p:spPr>
            <a:xfrm>
              <a:off x="10457103" y="3834963"/>
              <a:ext cx="0" cy="370348"/>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0" name="Connector: Elbow 179">
              <a:extLst>
                <a:ext uri="{FF2B5EF4-FFF2-40B4-BE49-F238E27FC236}">
                  <a16:creationId xmlns:a16="http://schemas.microsoft.com/office/drawing/2014/main" id="{1D78167C-C95B-408D-B377-9078A8EF26C3}"/>
                </a:ext>
                <a:ext uri="{C183D7F6-B498-43B3-948B-1728B52AA6E4}">
                  <adec:decorative xmlns:adec="http://schemas.microsoft.com/office/drawing/2017/decorative" val="1"/>
                </a:ext>
              </a:extLst>
            </p:cNvPr>
            <p:cNvCxnSpPr>
              <a:stCxn id="152" idx="2"/>
              <a:endCxn id="164" idx="0"/>
            </p:cNvCxnSpPr>
            <p:nvPr/>
          </p:nvCxnSpPr>
          <p:spPr>
            <a:xfrm rot="16200000" flipH="1">
              <a:off x="9834677" y="2961251"/>
              <a:ext cx="368442" cy="876410"/>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1" name="Connector: Elbow 180">
              <a:extLst>
                <a:ext uri="{FF2B5EF4-FFF2-40B4-BE49-F238E27FC236}">
                  <a16:creationId xmlns:a16="http://schemas.microsoft.com/office/drawing/2014/main" id="{6F212C2B-C60E-4B42-9EF1-9CC5769C727F}"/>
                </a:ext>
                <a:ext uri="{C183D7F6-B498-43B3-948B-1728B52AA6E4}">
                  <adec:decorative xmlns:adec="http://schemas.microsoft.com/office/drawing/2017/decorative" val="1"/>
                </a:ext>
              </a:extLst>
            </p:cNvPr>
            <p:cNvCxnSpPr>
              <a:stCxn id="153" idx="2"/>
              <a:endCxn id="154" idx="0"/>
            </p:cNvCxnSpPr>
            <p:nvPr/>
          </p:nvCxnSpPr>
          <p:spPr>
            <a:xfrm rot="5400000">
              <a:off x="5953149" y="3757997"/>
              <a:ext cx="370348" cy="524281"/>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2" name="Connector: Elbow 181">
              <a:extLst>
                <a:ext uri="{FF2B5EF4-FFF2-40B4-BE49-F238E27FC236}">
                  <a16:creationId xmlns:a16="http://schemas.microsoft.com/office/drawing/2014/main" id="{E34B10D7-5256-483E-8BD3-C3668C712408}"/>
                </a:ext>
                <a:ext uri="{C183D7F6-B498-43B3-948B-1728B52AA6E4}">
                  <adec:decorative xmlns:adec="http://schemas.microsoft.com/office/drawing/2017/decorative" val="1"/>
                </a:ext>
              </a:extLst>
            </p:cNvPr>
            <p:cNvCxnSpPr>
              <a:stCxn id="153" idx="2"/>
              <a:endCxn id="155" idx="0"/>
            </p:cNvCxnSpPr>
            <p:nvPr/>
          </p:nvCxnSpPr>
          <p:spPr>
            <a:xfrm rot="16200000" flipH="1">
              <a:off x="6383590" y="3851836"/>
              <a:ext cx="370348" cy="336602"/>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3" name="Connector: Elbow 182">
              <a:extLst>
                <a:ext uri="{FF2B5EF4-FFF2-40B4-BE49-F238E27FC236}">
                  <a16:creationId xmlns:a16="http://schemas.microsoft.com/office/drawing/2014/main" id="{3A687B0F-C686-4A44-89BC-59A43DB58F69}"/>
                </a:ext>
                <a:ext uri="{C183D7F6-B498-43B3-948B-1728B52AA6E4}">
                  <adec:decorative xmlns:adec="http://schemas.microsoft.com/office/drawing/2017/decorative" val="1"/>
                </a:ext>
              </a:extLst>
            </p:cNvPr>
            <p:cNvCxnSpPr>
              <a:stCxn id="150" idx="2"/>
              <a:endCxn id="153" idx="0"/>
            </p:cNvCxnSpPr>
            <p:nvPr/>
          </p:nvCxnSpPr>
          <p:spPr>
            <a:xfrm rot="5400000">
              <a:off x="6591623" y="3024076"/>
              <a:ext cx="368442" cy="750761"/>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4" name="Connector: Elbow 183">
              <a:extLst>
                <a:ext uri="{FF2B5EF4-FFF2-40B4-BE49-F238E27FC236}">
                  <a16:creationId xmlns:a16="http://schemas.microsoft.com/office/drawing/2014/main" id="{782AF689-EEDD-4FCD-BA0F-376869740CE0}"/>
                </a:ext>
                <a:ext uri="{C183D7F6-B498-43B3-948B-1728B52AA6E4}">
                  <adec:decorative xmlns:adec="http://schemas.microsoft.com/office/drawing/2017/decorative" val="1"/>
                </a:ext>
              </a:extLst>
            </p:cNvPr>
            <p:cNvCxnSpPr>
              <a:stCxn id="150" idx="2"/>
              <a:endCxn id="158" idx="0"/>
            </p:cNvCxnSpPr>
            <p:nvPr/>
          </p:nvCxnSpPr>
          <p:spPr>
            <a:xfrm rot="16200000" flipH="1">
              <a:off x="7169424" y="3197034"/>
              <a:ext cx="368442" cy="404843"/>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5" name="Connector: Elbow 184">
              <a:extLst>
                <a:ext uri="{FF2B5EF4-FFF2-40B4-BE49-F238E27FC236}">
                  <a16:creationId xmlns:a16="http://schemas.microsoft.com/office/drawing/2014/main" id="{1FA4210D-60E3-4DF1-8BF6-C5198864B752}"/>
                </a:ext>
                <a:ext uri="{C183D7F6-B498-43B3-948B-1728B52AA6E4}">
                  <adec:decorative xmlns:adec="http://schemas.microsoft.com/office/drawing/2017/decorative" val="1"/>
                </a:ext>
              </a:extLst>
            </p:cNvPr>
            <p:cNvCxnSpPr>
              <a:stCxn id="149" idx="2"/>
              <a:endCxn id="150" idx="0"/>
            </p:cNvCxnSpPr>
            <p:nvPr/>
          </p:nvCxnSpPr>
          <p:spPr>
            <a:xfrm rot="5400000">
              <a:off x="7692688" y="2190725"/>
              <a:ext cx="231760" cy="1314688"/>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6" name="Connector: Elbow 185">
              <a:extLst>
                <a:ext uri="{FF2B5EF4-FFF2-40B4-BE49-F238E27FC236}">
                  <a16:creationId xmlns:a16="http://schemas.microsoft.com/office/drawing/2014/main" id="{81E02BF5-5A84-4182-B0DA-74F78BD2CF49}"/>
                </a:ext>
                <a:ext uri="{C183D7F6-B498-43B3-948B-1728B52AA6E4}">
                  <adec:decorative xmlns:adec="http://schemas.microsoft.com/office/drawing/2017/decorative" val="1"/>
                </a:ext>
              </a:extLst>
            </p:cNvPr>
            <p:cNvCxnSpPr>
              <a:stCxn id="149" idx="2"/>
              <a:endCxn id="152" idx="0"/>
            </p:cNvCxnSpPr>
            <p:nvPr/>
          </p:nvCxnSpPr>
          <p:spPr>
            <a:xfrm rot="16200000" flipH="1">
              <a:off x="8907422" y="2290678"/>
              <a:ext cx="231760" cy="1114781"/>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2414005A-9779-4BCE-AB40-DF5AE8A14B70}"/>
                </a:ext>
                <a:ext uri="{C183D7F6-B498-43B3-948B-1728B52AA6E4}">
                  <adec:decorative xmlns:adec="http://schemas.microsoft.com/office/drawing/2017/decorative" val="1"/>
                </a:ext>
              </a:extLst>
            </p:cNvPr>
            <p:cNvCxnSpPr>
              <a:stCxn id="152" idx="2"/>
              <a:endCxn id="163" idx="0"/>
            </p:cNvCxnSpPr>
            <p:nvPr/>
          </p:nvCxnSpPr>
          <p:spPr>
            <a:xfrm>
              <a:off x="9580693" y="3215235"/>
              <a:ext cx="1" cy="368442"/>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2670B8C2-9BA8-4449-AB55-C4FE9779FE36}"/>
                </a:ext>
                <a:ext uri="{C183D7F6-B498-43B3-948B-1728B52AA6E4}">
                  <adec:decorative xmlns:adec="http://schemas.microsoft.com/office/drawing/2017/decorative" val="1"/>
                </a:ext>
              </a:extLst>
            </p:cNvPr>
            <p:cNvCxnSpPr>
              <a:stCxn id="158" idx="2"/>
              <a:endCxn id="159" idx="0"/>
            </p:cNvCxnSpPr>
            <p:nvPr/>
          </p:nvCxnSpPr>
          <p:spPr>
            <a:xfrm flipH="1">
              <a:off x="7556066" y="3834963"/>
              <a:ext cx="1" cy="370348"/>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89" name="Connector: Elbow 188">
              <a:extLst>
                <a:ext uri="{FF2B5EF4-FFF2-40B4-BE49-F238E27FC236}">
                  <a16:creationId xmlns:a16="http://schemas.microsoft.com/office/drawing/2014/main" id="{F71EBF35-8C63-490A-A34E-282BDF2CF6B8}"/>
                </a:ext>
                <a:ext uri="{C183D7F6-B498-43B3-948B-1728B52AA6E4}">
                  <adec:decorative xmlns:adec="http://schemas.microsoft.com/office/drawing/2017/decorative" val="1"/>
                </a:ext>
              </a:extLst>
            </p:cNvPr>
            <p:cNvCxnSpPr>
              <a:stCxn id="158" idx="2"/>
              <a:endCxn id="160" idx="0"/>
            </p:cNvCxnSpPr>
            <p:nvPr/>
          </p:nvCxnSpPr>
          <p:spPr>
            <a:xfrm rot="16200000" flipH="1">
              <a:off x="7801334" y="3589695"/>
              <a:ext cx="370348" cy="860883"/>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E66AB062-7A85-4A20-ACFB-17CEF0F36CE6}"/>
                </a:ext>
                <a:ext uri="{C183D7F6-B498-43B3-948B-1728B52AA6E4}">
                  <adec:decorative xmlns:adec="http://schemas.microsoft.com/office/drawing/2017/decorative" val="1"/>
                </a:ext>
              </a:extLst>
            </p:cNvPr>
            <p:cNvSpPr/>
            <p:nvPr/>
          </p:nvSpPr>
          <p:spPr bwMode="auto">
            <a:xfrm>
              <a:off x="7388542" y="3583677"/>
              <a:ext cx="335047" cy="251286"/>
            </a:xfrm>
            <a:prstGeom prst="rect">
              <a:avLst/>
            </a:prstGeom>
            <a:no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2"/>
                  </a:solidFill>
                  <a:ea typeface="Segoe UI" pitchFamily="34" charset="0"/>
                  <a:cs typeface="Segoe UI" pitchFamily="34" charset="0"/>
                </a:rPr>
                <a:t>1</a:t>
              </a:r>
            </a:p>
          </p:txBody>
        </p:sp>
      </p:grpSp>
    </p:spTree>
    <p:extLst>
      <p:ext uri="{BB962C8B-B14F-4D97-AF65-F5344CB8AC3E}">
        <p14:creationId xmlns:p14="http://schemas.microsoft.com/office/powerpoint/2010/main" val="156814502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B0C23-EB23-442F-AA69-31B4837D2540}"/>
              </a:ext>
            </a:extLst>
          </p:cNvPr>
          <p:cNvSpPr>
            <a:spLocks noGrp="1"/>
          </p:cNvSpPr>
          <p:nvPr>
            <p:ph type="title"/>
          </p:nvPr>
        </p:nvSpPr>
        <p:spPr>
          <a:xfrm>
            <a:off x="269240" y="289512"/>
            <a:ext cx="8394104" cy="649858"/>
          </a:xfrm>
        </p:spPr>
        <p:txBody>
          <a:bodyPr>
            <a:normAutofit fontScale="90000"/>
          </a:bodyPr>
          <a:lstStyle/>
          <a:p>
            <a:r>
              <a:rPr lang="en-US" dirty="0"/>
              <a:t>INDEXING JSON Documents (2</a:t>
            </a:r>
            <a:r>
              <a:rPr lang="en-US" cap="none" dirty="0"/>
              <a:t> of </a:t>
            </a:r>
            <a:r>
              <a:rPr lang="en-US" dirty="0"/>
              <a:t>3)</a:t>
            </a:r>
          </a:p>
        </p:txBody>
      </p:sp>
      <p:pic>
        <p:nvPicPr>
          <p:cNvPr id="50" name="Picture 49" descr="SQL programming language">
            <a:extLst>
              <a:ext uri="{FF2B5EF4-FFF2-40B4-BE49-F238E27FC236}">
                <a16:creationId xmlns:a16="http://schemas.microsoft.com/office/drawing/2014/main" id="{4A5750DC-F5A0-4486-A714-712D8BC3BC7D}"/>
              </a:ext>
            </a:extLst>
          </p:cNvPr>
          <p:cNvPicPr>
            <a:picLocks noChangeAspect="1"/>
          </p:cNvPicPr>
          <p:nvPr/>
        </p:nvPicPr>
        <p:blipFill>
          <a:blip r:embed="rId3">
            <a:alphaModFix amt="0"/>
          </a:blip>
          <a:stretch>
            <a:fillRect/>
          </a:stretch>
        </p:blipFill>
        <p:spPr>
          <a:xfrm>
            <a:off x="206814" y="1715540"/>
            <a:ext cx="3331043" cy="5016076"/>
          </a:xfrm>
          <a:prstGeom prst="rect">
            <a:avLst/>
          </a:prstGeom>
        </p:spPr>
      </p:pic>
      <p:sp>
        <p:nvSpPr>
          <p:cNvPr id="5" name="Content Placeholder 4">
            <a:extLst>
              <a:ext uri="{FF2B5EF4-FFF2-40B4-BE49-F238E27FC236}">
                <a16:creationId xmlns:a16="http://schemas.microsoft.com/office/drawing/2014/main" id="{ABF5548D-E0E1-4CED-82BE-1A013F148103}"/>
              </a:ext>
            </a:extLst>
          </p:cNvPr>
          <p:cNvSpPr>
            <a:spLocks noGrp="1"/>
          </p:cNvSpPr>
          <p:nvPr>
            <p:ph sz="quarter" idx="11"/>
          </p:nvPr>
        </p:nvSpPr>
        <p:spPr>
          <a:xfrm>
            <a:off x="269346" y="1927538"/>
            <a:ext cx="3767588" cy="4873642"/>
          </a:xfrm>
          <a:noFill/>
        </p:spPr>
        <p:txBody>
          <a:bodyPr vert="horz" wrap="square" lIns="91440" tIns="45720" rIns="91440" bIns="45720" rtlCol="0">
            <a:spAutoFit/>
          </a:bodyPr>
          <a:lstStyle/>
          <a:p>
            <a:r>
              <a:rPr lang="en-US" sz="1350" dirty="0">
                <a:latin typeface="Consolas" panose="020B0609020204030204" pitchFamily="49" charset="0"/>
                <a:cs typeface="Segoe UI Semibold" charset="0"/>
              </a:rPr>
              <a:t>{</a:t>
            </a:r>
          </a:p>
          <a:p>
            <a:r>
              <a:rPr lang="en-US" sz="1350" dirty="0">
                <a:latin typeface="Consolas" panose="020B0609020204030204" pitchFamily="49" charset="0"/>
                <a:cs typeface="Segoe UI Semibold" charset="0"/>
              </a:rPr>
              <a:t>    "locations": [</a:t>
            </a:r>
          </a:p>
          <a:p>
            <a:r>
              <a:rPr lang="en-US" sz="1350" dirty="0">
                <a:latin typeface="Consolas" panose="020B0609020204030204" pitchFamily="49" charset="0"/>
                <a:cs typeface="Segoe UI Semibold" charset="0"/>
              </a:rPr>
              <a:t>        { </a:t>
            </a:r>
          </a:p>
          <a:p>
            <a:r>
              <a:rPr lang="en-US" sz="1350" dirty="0">
                <a:latin typeface="Consolas" panose="020B0609020204030204" pitchFamily="49" charset="0"/>
                <a:cs typeface="Segoe UI Semibold" charset="0"/>
              </a:rPr>
              <a:t>            "country": "Germany", </a:t>
            </a:r>
          </a:p>
          <a:p>
            <a:r>
              <a:rPr lang="en-US" sz="1350" dirty="0">
                <a:latin typeface="Consolas" panose="020B0609020204030204" pitchFamily="49" charset="0"/>
                <a:cs typeface="Segoe UI Semibold" charset="0"/>
              </a:rPr>
              <a:t>            "city": "Bonn", </a:t>
            </a:r>
          </a:p>
          <a:p>
            <a:r>
              <a:rPr lang="en-US" sz="1350" dirty="0">
                <a:latin typeface="Consolas" panose="020B0609020204030204" pitchFamily="49" charset="0"/>
                <a:cs typeface="Segoe UI Semibold" charset="0"/>
              </a:rPr>
              <a:t>            "revenue": 200 </a:t>
            </a:r>
          </a:p>
          <a:p>
            <a:r>
              <a:rPr lang="en-US" sz="1350" dirty="0">
                <a:latin typeface="Consolas" panose="020B0609020204030204" pitchFamily="49" charset="0"/>
                <a:cs typeface="Segoe UI Semibold" charset="0"/>
              </a:rPr>
              <a:t>        }</a:t>
            </a:r>
          </a:p>
          <a:p>
            <a:r>
              <a:rPr lang="en-US" sz="1350" dirty="0">
                <a:latin typeface="Consolas" panose="020B0609020204030204" pitchFamily="49" charset="0"/>
                <a:cs typeface="Segoe UI Semibold" charset="0"/>
              </a:rPr>
              <a:t>    ],</a:t>
            </a:r>
          </a:p>
          <a:p>
            <a:r>
              <a:rPr lang="en-US" sz="1350" dirty="0">
                <a:latin typeface="Consolas" panose="020B0609020204030204" pitchFamily="49" charset="0"/>
                <a:cs typeface="Segoe UI Semibold" charset="0"/>
              </a:rPr>
              <a:t>    "headquarter": "Italy",</a:t>
            </a:r>
          </a:p>
          <a:p>
            <a:r>
              <a:rPr lang="en-US" sz="1350" dirty="0">
                <a:latin typeface="Consolas" panose="020B0609020204030204" pitchFamily="49" charset="0"/>
                <a:cs typeface="Segoe UI Semibold" charset="0"/>
              </a:rPr>
              <a:t>    "exports": [ </a:t>
            </a:r>
          </a:p>
          <a:p>
            <a:r>
              <a:rPr lang="en-US" sz="1350" dirty="0">
                <a:latin typeface="Consolas" panose="020B0609020204030204" pitchFamily="49" charset="0"/>
                <a:cs typeface="Segoe UI Semibold" charset="0"/>
              </a:rPr>
              <a:t>        { </a:t>
            </a:r>
          </a:p>
          <a:p>
            <a:r>
              <a:rPr lang="en-US" sz="1350" dirty="0">
                <a:latin typeface="Consolas" panose="020B0609020204030204" pitchFamily="49" charset="0"/>
                <a:cs typeface="Segoe UI Semibold" charset="0"/>
              </a:rPr>
              <a:t>            "city": "Berlin", </a:t>
            </a:r>
          </a:p>
          <a:p>
            <a:r>
              <a:rPr lang="en-US" sz="1350" dirty="0">
                <a:latin typeface="Consolas" panose="020B0609020204030204" pitchFamily="49" charset="0"/>
                <a:cs typeface="Segoe UI Semibold" charset="0"/>
              </a:rPr>
              <a:t>            "dealers": [ </a:t>
            </a:r>
          </a:p>
          <a:p>
            <a:r>
              <a:rPr lang="en-US" sz="1350" dirty="0">
                <a:latin typeface="Consolas" panose="020B0609020204030204" pitchFamily="49" charset="0"/>
                <a:cs typeface="Segoe UI Semibold" charset="0"/>
              </a:rPr>
              <a:t>                { "name": "Hans" } </a:t>
            </a:r>
          </a:p>
          <a:p>
            <a:r>
              <a:rPr lang="en-US" sz="1350" dirty="0">
                <a:latin typeface="Consolas" panose="020B0609020204030204" pitchFamily="49" charset="0"/>
                <a:cs typeface="Segoe UI Semibold" charset="0"/>
              </a:rPr>
              <a:t>            ] </a:t>
            </a:r>
          </a:p>
          <a:p>
            <a:r>
              <a:rPr lang="en-US" sz="1350" dirty="0">
                <a:latin typeface="Consolas" panose="020B0609020204030204" pitchFamily="49" charset="0"/>
                <a:cs typeface="Segoe UI Semibold" charset="0"/>
              </a:rPr>
              <a:t>        },</a:t>
            </a:r>
          </a:p>
          <a:p>
            <a:r>
              <a:rPr lang="en-US" sz="1350" dirty="0">
                <a:latin typeface="Consolas" panose="020B0609020204030204" pitchFamily="49" charset="0"/>
                <a:cs typeface="Segoe UI Semibold" charset="0"/>
              </a:rPr>
              <a:t>        { "city": "Athens" }</a:t>
            </a:r>
          </a:p>
          <a:p>
            <a:r>
              <a:rPr lang="en-US" sz="1350" dirty="0">
                <a:latin typeface="Consolas" panose="020B0609020204030204" pitchFamily="49" charset="0"/>
                <a:cs typeface="Segoe UI Semibold" charset="0"/>
              </a:rPr>
              <a:t>    ]</a:t>
            </a:r>
          </a:p>
          <a:p>
            <a:r>
              <a:rPr lang="en-US" sz="1350" dirty="0">
                <a:latin typeface="Consolas" panose="020B0609020204030204" pitchFamily="49" charset="0"/>
                <a:cs typeface="Segoe UI Semibold" charset="0"/>
              </a:rPr>
              <a:t>}</a:t>
            </a:r>
          </a:p>
        </p:txBody>
      </p:sp>
      <p:grpSp>
        <p:nvGrpSpPr>
          <p:cNvPr id="3" name="Group 2" descr="A flow chart showing Indexing JSON documents. The first block divides into locations, headquarter, and exports. Locations leads to 0. 0 divides into country, city and revenue. Country leads to Germany. City leads to Bonn. Revenue leads to 200. Headquarter leads to Italy. Exports divides into 0 and 1. 0 divides into city and dealers. City leads to Berlin. Dealers leads to 0 followed by name, and Hans. 1 leads to city.">
            <a:extLst>
              <a:ext uri="{FF2B5EF4-FFF2-40B4-BE49-F238E27FC236}">
                <a16:creationId xmlns:a16="http://schemas.microsoft.com/office/drawing/2014/main" id="{1134E59D-FEC3-45E4-A3C2-93CD25894D36}"/>
              </a:ext>
            </a:extLst>
          </p:cNvPr>
          <p:cNvGrpSpPr/>
          <p:nvPr/>
        </p:nvGrpSpPr>
        <p:grpSpPr>
          <a:xfrm>
            <a:off x="5717196" y="2112460"/>
            <a:ext cx="5095934" cy="3846315"/>
            <a:chOff x="5717196" y="2112460"/>
            <a:chExt cx="5095934" cy="3846315"/>
          </a:xfrm>
        </p:grpSpPr>
        <p:sp>
          <p:nvSpPr>
            <p:cNvPr id="93" name="Rectangle 92">
              <a:extLst>
                <a:ext uri="{FF2B5EF4-FFF2-40B4-BE49-F238E27FC236}">
                  <a16:creationId xmlns:a16="http://schemas.microsoft.com/office/drawing/2014/main" id="{7EB2FFB2-3D2A-40D4-A11C-73B3FA60BF1B}"/>
                </a:ext>
                <a:ext uri="{C183D7F6-B498-43B3-948B-1728B52AA6E4}">
                  <adec:decorative xmlns:adec="http://schemas.microsoft.com/office/drawing/2017/decorative" val="1"/>
                </a:ext>
              </a:extLst>
            </p:cNvPr>
            <p:cNvSpPr/>
            <p:nvPr/>
          </p:nvSpPr>
          <p:spPr bwMode="auto">
            <a:xfrm>
              <a:off x="8092081" y="2112460"/>
              <a:ext cx="255099" cy="255099"/>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4" name="Rectangle 93">
              <a:extLst>
                <a:ext uri="{FF2B5EF4-FFF2-40B4-BE49-F238E27FC236}">
                  <a16:creationId xmlns:a16="http://schemas.microsoft.com/office/drawing/2014/main" id="{34F17CB0-11A8-4D66-8A1E-CA2C26C8C4FE}"/>
                </a:ext>
                <a:ext uri="{C183D7F6-B498-43B3-948B-1728B52AA6E4}">
                  <adec:decorative xmlns:adec="http://schemas.microsoft.com/office/drawing/2017/decorative" val="1"/>
                </a:ext>
              </a:extLst>
            </p:cNvPr>
            <p:cNvSpPr/>
            <p:nvPr/>
          </p:nvSpPr>
          <p:spPr bwMode="auto">
            <a:xfrm>
              <a:off x="6537867" y="2595506"/>
              <a:ext cx="850330"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ea typeface="Segoe UI" pitchFamily="34" charset="0"/>
                  <a:cs typeface="Segoe UI" pitchFamily="34" charset="0"/>
                </a:rPr>
                <a:t>locations</a:t>
              </a:r>
            </a:p>
          </p:txBody>
        </p:sp>
        <p:sp>
          <p:nvSpPr>
            <p:cNvPr id="95" name="Rectangle 94">
              <a:extLst>
                <a:ext uri="{FF2B5EF4-FFF2-40B4-BE49-F238E27FC236}">
                  <a16:creationId xmlns:a16="http://schemas.microsoft.com/office/drawing/2014/main" id="{D1F5975B-E7FC-4452-B00C-CF6FD94AD612}"/>
                </a:ext>
                <a:ext uri="{C183D7F6-B498-43B3-948B-1728B52AA6E4}">
                  <adec:decorative xmlns:adec="http://schemas.microsoft.com/office/drawing/2017/decorative" val="1"/>
                </a:ext>
              </a:extLst>
            </p:cNvPr>
            <p:cNvSpPr/>
            <p:nvPr/>
          </p:nvSpPr>
          <p:spPr bwMode="auto">
            <a:xfrm>
              <a:off x="7666916" y="2595506"/>
              <a:ext cx="1105429"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ea typeface="Segoe UI" pitchFamily="34" charset="0"/>
                  <a:cs typeface="Segoe UI" pitchFamily="34" charset="0"/>
                </a:rPr>
                <a:t>headquarter</a:t>
              </a:r>
            </a:p>
          </p:txBody>
        </p:sp>
        <p:sp>
          <p:nvSpPr>
            <p:cNvPr id="96" name="Rectangle 95">
              <a:extLst>
                <a:ext uri="{FF2B5EF4-FFF2-40B4-BE49-F238E27FC236}">
                  <a16:creationId xmlns:a16="http://schemas.microsoft.com/office/drawing/2014/main" id="{24EFE661-42FD-48CF-A37C-35F55DDFC81E}"/>
                </a:ext>
                <a:ext uri="{C183D7F6-B498-43B3-948B-1728B52AA6E4}">
                  <adec:decorative xmlns:adec="http://schemas.microsoft.com/office/drawing/2017/decorative" val="1"/>
                </a:ext>
              </a:extLst>
            </p:cNvPr>
            <p:cNvSpPr/>
            <p:nvPr/>
          </p:nvSpPr>
          <p:spPr bwMode="auto">
            <a:xfrm>
              <a:off x="8966031" y="2595506"/>
              <a:ext cx="765297"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ea typeface="Segoe UI" pitchFamily="34" charset="0"/>
                  <a:cs typeface="Segoe UI" pitchFamily="34" charset="0"/>
                </a:rPr>
                <a:t>exports</a:t>
              </a:r>
            </a:p>
          </p:txBody>
        </p:sp>
        <p:sp>
          <p:nvSpPr>
            <p:cNvPr id="103" name="Rectangle 102">
              <a:extLst>
                <a:ext uri="{FF2B5EF4-FFF2-40B4-BE49-F238E27FC236}">
                  <a16:creationId xmlns:a16="http://schemas.microsoft.com/office/drawing/2014/main" id="{19428E97-659C-4C21-962B-2063F04A9118}"/>
                </a:ext>
                <a:ext uri="{C183D7F6-B498-43B3-948B-1728B52AA6E4}">
                  <adec:decorative xmlns:adec="http://schemas.microsoft.com/office/drawing/2017/decorative" val="1"/>
                </a:ext>
              </a:extLst>
            </p:cNvPr>
            <p:cNvSpPr/>
            <p:nvPr/>
          </p:nvSpPr>
          <p:spPr bwMode="auto">
            <a:xfrm>
              <a:off x="6792966" y="3217140"/>
              <a:ext cx="340132"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ea typeface="Segoe UI" pitchFamily="34" charset="0"/>
                  <a:cs typeface="Segoe UI" pitchFamily="34" charset="0"/>
                </a:rPr>
                <a:t>0</a:t>
              </a:r>
            </a:p>
          </p:txBody>
        </p:sp>
        <p:sp>
          <p:nvSpPr>
            <p:cNvPr id="104" name="Rectangle 103">
              <a:extLst>
                <a:ext uri="{FF2B5EF4-FFF2-40B4-BE49-F238E27FC236}">
                  <a16:creationId xmlns:a16="http://schemas.microsoft.com/office/drawing/2014/main" id="{5DA01DEC-A933-4A73-A2AA-AA4FEA06FA46}"/>
                </a:ext>
                <a:ext uri="{C183D7F6-B498-43B3-948B-1728B52AA6E4}">
                  <adec:decorative xmlns:adec="http://schemas.microsoft.com/office/drawing/2017/decorative" val="1"/>
                </a:ext>
              </a:extLst>
            </p:cNvPr>
            <p:cNvSpPr/>
            <p:nvPr/>
          </p:nvSpPr>
          <p:spPr bwMode="auto">
            <a:xfrm>
              <a:off x="5753476" y="3838774"/>
              <a:ext cx="765297"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ea typeface="Segoe UI" pitchFamily="34" charset="0"/>
                  <a:cs typeface="Segoe UI" pitchFamily="34" charset="0"/>
                </a:rPr>
                <a:t>country</a:t>
              </a:r>
            </a:p>
          </p:txBody>
        </p:sp>
        <p:sp>
          <p:nvSpPr>
            <p:cNvPr id="106" name="Rectangle 105">
              <a:extLst>
                <a:ext uri="{FF2B5EF4-FFF2-40B4-BE49-F238E27FC236}">
                  <a16:creationId xmlns:a16="http://schemas.microsoft.com/office/drawing/2014/main" id="{A448F38D-CB7D-4B60-8DD2-09040C434496}"/>
                </a:ext>
                <a:ext uri="{C183D7F6-B498-43B3-948B-1728B52AA6E4}">
                  <adec:decorative xmlns:adec="http://schemas.microsoft.com/office/drawing/2017/decorative" val="1"/>
                </a:ext>
              </a:extLst>
            </p:cNvPr>
            <p:cNvSpPr/>
            <p:nvPr/>
          </p:nvSpPr>
          <p:spPr bwMode="auto">
            <a:xfrm>
              <a:off x="6750450" y="3838774"/>
              <a:ext cx="425165"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ea typeface="Segoe UI" pitchFamily="34" charset="0"/>
                  <a:cs typeface="Segoe UI" pitchFamily="34" charset="0"/>
                </a:rPr>
                <a:t>city</a:t>
              </a:r>
            </a:p>
          </p:txBody>
        </p:sp>
        <p:sp>
          <p:nvSpPr>
            <p:cNvPr id="107" name="Rectangle 106">
              <a:extLst>
                <a:ext uri="{FF2B5EF4-FFF2-40B4-BE49-F238E27FC236}">
                  <a16:creationId xmlns:a16="http://schemas.microsoft.com/office/drawing/2014/main" id="{50901C5B-441A-4880-83F2-AD76A5C818C4}"/>
                </a:ext>
                <a:ext uri="{C183D7F6-B498-43B3-948B-1728B52AA6E4}">
                  <adec:decorative xmlns:adec="http://schemas.microsoft.com/office/drawing/2017/decorative" val="1"/>
                </a:ext>
              </a:extLst>
            </p:cNvPr>
            <p:cNvSpPr/>
            <p:nvPr/>
          </p:nvSpPr>
          <p:spPr bwMode="auto">
            <a:xfrm>
              <a:off x="5717196" y="4460408"/>
              <a:ext cx="850330"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ea typeface="Segoe UI" pitchFamily="34" charset="0"/>
                  <a:cs typeface="Segoe UI" pitchFamily="34" charset="0"/>
                </a:rPr>
                <a:t>Germany</a:t>
              </a:r>
            </a:p>
          </p:txBody>
        </p:sp>
        <p:sp>
          <p:nvSpPr>
            <p:cNvPr id="109" name="Rectangle 108">
              <a:extLst>
                <a:ext uri="{FF2B5EF4-FFF2-40B4-BE49-F238E27FC236}">
                  <a16:creationId xmlns:a16="http://schemas.microsoft.com/office/drawing/2014/main" id="{370A756B-C607-49BE-B2F5-96B399631F9C}"/>
                </a:ext>
                <a:ext uri="{C183D7F6-B498-43B3-948B-1728B52AA6E4}">
                  <adec:decorative xmlns:adec="http://schemas.microsoft.com/office/drawing/2017/decorative" val="1"/>
                </a:ext>
              </a:extLst>
            </p:cNvPr>
            <p:cNvSpPr/>
            <p:nvPr/>
          </p:nvSpPr>
          <p:spPr bwMode="auto">
            <a:xfrm>
              <a:off x="6665417" y="4460408"/>
              <a:ext cx="595231"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ea typeface="Segoe UI" pitchFamily="34" charset="0"/>
                  <a:cs typeface="Segoe UI" pitchFamily="34" charset="0"/>
                </a:rPr>
                <a:t>Bonn</a:t>
              </a:r>
            </a:p>
          </p:txBody>
        </p:sp>
        <p:sp>
          <p:nvSpPr>
            <p:cNvPr id="110" name="Rectangle 109">
              <a:extLst>
                <a:ext uri="{FF2B5EF4-FFF2-40B4-BE49-F238E27FC236}">
                  <a16:creationId xmlns:a16="http://schemas.microsoft.com/office/drawing/2014/main" id="{BE09A2CA-D051-42A1-B950-2EBE330BBB21}"/>
                </a:ext>
                <a:ext uri="{C183D7F6-B498-43B3-948B-1728B52AA6E4}">
                  <adec:decorative xmlns:adec="http://schemas.microsoft.com/office/drawing/2017/decorative" val="1"/>
                </a:ext>
              </a:extLst>
            </p:cNvPr>
            <p:cNvSpPr/>
            <p:nvPr/>
          </p:nvSpPr>
          <p:spPr bwMode="auto">
            <a:xfrm>
              <a:off x="7397447" y="3838774"/>
              <a:ext cx="765297" cy="255099"/>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200" dirty="0">
                <a:solidFill>
                  <a:schemeClr val="tx2"/>
                </a:solidFill>
                <a:ea typeface="Segoe UI" pitchFamily="34" charset="0"/>
                <a:cs typeface="Segoe UI" pitchFamily="34" charset="0"/>
              </a:endParaRPr>
            </a:p>
          </p:txBody>
        </p:sp>
        <p:sp>
          <p:nvSpPr>
            <p:cNvPr id="111" name="Rectangle 110">
              <a:extLst>
                <a:ext uri="{FF2B5EF4-FFF2-40B4-BE49-F238E27FC236}">
                  <a16:creationId xmlns:a16="http://schemas.microsoft.com/office/drawing/2014/main" id="{5864B580-859B-4283-B165-5BF04FF5EB57}"/>
                </a:ext>
                <a:ext uri="{C183D7F6-B498-43B3-948B-1728B52AA6E4}">
                  <adec:decorative xmlns:adec="http://schemas.microsoft.com/office/drawing/2017/decorative" val="1"/>
                </a:ext>
              </a:extLst>
            </p:cNvPr>
            <p:cNvSpPr/>
            <p:nvPr/>
          </p:nvSpPr>
          <p:spPr bwMode="auto">
            <a:xfrm>
              <a:off x="7530923" y="4460408"/>
              <a:ext cx="510198" cy="255099"/>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200" dirty="0">
                <a:solidFill>
                  <a:schemeClr val="tx2"/>
                </a:solidFill>
                <a:ea typeface="Segoe UI" pitchFamily="34" charset="0"/>
                <a:cs typeface="Segoe UI" pitchFamily="34" charset="0"/>
              </a:endParaRPr>
            </a:p>
          </p:txBody>
        </p:sp>
        <p:sp>
          <p:nvSpPr>
            <p:cNvPr id="112" name="Rectangle 111">
              <a:extLst>
                <a:ext uri="{FF2B5EF4-FFF2-40B4-BE49-F238E27FC236}">
                  <a16:creationId xmlns:a16="http://schemas.microsoft.com/office/drawing/2014/main" id="{7D08BACF-5460-4AB3-93DB-43BCE54A428F}"/>
                </a:ext>
                <a:ext uri="{C183D7F6-B498-43B3-948B-1728B52AA6E4}">
                  <adec:decorative xmlns:adec="http://schemas.microsoft.com/office/drawing/2017/decorative" val="1"/>
                </a:ext>
              </a:extLst>
            </p:cNvPr>
            <p:cNvSpPr/>
            <p:nvPr/>
          </p:nvSpPr>
          <p:spPr bwMode="auto">
            <a:xfrm>
              <a:off x="9112472" y="3217140"/>
              <a:ext cx="340132"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0</a:t>
              </a:r>
            </a:p>
          </p:txBody>
        </p:sp>
        <p:sp>
          <p:nvSpPr>
            <p:cNvPr id="113" name="Rectangle 112">
              <a:extLst>
                <a:ext uri="{FF2B5EF4-FFF2-40B4-BE49-F238E27FC236}">
                  <a16:creationId xmlns:a16="http://schemas.microsoft.com/office/drawing/2014/main" id="{556FC651-626E-4550-AF78-1FC4527488B2}"/>
                </a:ext>
                <a:ext uri="{C183D7F6-B498-43B3-948B-1728B52AA6E4}">
                  <adec:decorative xmlns:adec="http://schemas.microsoft.com/office/drawing/2017/decorative" val="1"/>
                </a:ext>
              </a:extLst>
            </p:cNvPr>
            <p:cNvSpPr/>
            <p:nvPr/>
          </p:nvSpPr>
          <p:spPr bwMode="auto">
            <a:xfrm>
              <a:off x="10104523" y="3217140"/>
              <a:ext cx="340132"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ea typeface="Segoe UI" pitchFamily="34" charset="0"/>
                  <a:cs typeface="Segoe UI" pitchFamily="34" charset="0"/>
                </a:rPr>
                <a:t>1</a:t>
              </a:r>
            </a:p>
          </p:txBody>
        </p:sp>
        <p:sp>
          <p:nvSpPr>
            <p:cNvPr id="114" name="Rectangle 113">
              <a:extLst>
                <a:ext uri="{FF2B5EF4-FFF2-40B4-BE49-F238E27FC236}">
                  <a16:creationId xmlns:a16="http://schemas.microsoft.com/office/drawing/2014/main" id="{33C0B1B4-6A0C-4897-9562-AAF0E9A712FB}"/>
                </a:ext>
                <a:ext uri="{C183D7F6-B498-43B3-948B-1728B52AA6E4}">
                  <adec:decorative xmlns:adec="http://schemas.microsoft.com/office/drawing/2017/decorative" val="1"/>
                </a:ext>
              </a:extLst>
            </p:cNvPr>
            <p:cNvSpPr/>
            <p:nvPr/>
          </p:nvSpPr>
          <p:spPr bwMode="auto">
            <a:xfrm>
              <a:off x="10387965" y="3838774"/>
              <a:ext cx="425165"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ea typeface="Segoe UI" pitchFamily="34" charset="0"/>
                  <a:cs typeface="Segoe UI" pitchFamily="34" charset="0"/>
                </a:rPr>
                <a:t>city</a:t>
              </a:r>
            </a:p>
          </p:txBody>
        </p:sp>
        <p:sp>
          <p:nvSpPr>
            <p:cNvPr id="115" name="Rectangle 114">
              <a:extLst>
                <a:ext uri="{FF2B5EF4-FFF2-40B4-BE49-F238E27FC236}">
                  <a16:creationId xmlns:a16="http://schemas.microsoft.com/office/drawing/2014/main" id="{BAF40C9D-12E6-4B7E-A904-B55AC4F34063}"/>
                </a:ext>
                <a:ext uri="{C183D7F6-B498-43B3-948B-1728B52AA6E4}">
                  <adec:decorative xmlns:adec="http://schemas.microsoft.com/office/drawing/2017/decorative" val="1"/>
                </a:ext>
              </a:extLst>
            </p:cNvPr>
            <p:cNvSpPr/>
            <p:nvPr/>
          </p:nvSpPr>
          <p:spPr bwMode="auto">
            <a:xfrm>
              <a:off x="8743996" y="3838774"/>
              <a:ext cx="425165"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ea typeface="Segoe UI" pitchFamily="34" charset="0"/>
                  <a:cs typeface="Segoe UI" pitchFamily="34" charset="0"/>
                </a:rPr>
                <a:t>city</a:t>
              </a:r>
            </a:p>
          </p:txBody>
        </p:sp>
        <p:sp>
          <p:nvSpPr>
            <p:cNvPr id="116" name="Rectangle 115">
              <a:extLst>
                <a:ext uri="{FF2B5EF4-FFF2-40B4-BE49-F238E27FC236}">
                  <a16:creationId xmlns:a16="http://schemas.microsoft.com/office/drawing/2014/main" id="{6B06E155-FF64-444D-B7EC-0DDA65D296DC}"/>
                </a:ext>
                <a:ext uri="{C183D7F6-B498-43B3-948B-1728B52AA6E4}">
                  <adec:decorative xmlns:adec="http://schemas.microsoft.com/office/drawing/2017/decorative" val="1"/>
                </a:ext>
              </a:extLst>
            </p:cNvPr>
            <p:cNvSpPr/>
            <p:nvPr/>
          </p:nvSpPr>
          <p:spPr bwMode="auto">
            <a:xfrm>
              <a:off x="8663344" y="4460408"/>
              <a:ext cx="595231"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ea typeface="Segoe UI" pitchFamily="34" charset="0"/>
                  <a:cs typeface="Segoe UI" pitchFamily="34" charset="0"/>
                </a:rPr>
                <a:t>Berlin</a:t>
              </a:r>
            </a:p>
          </p:txBody>
        </p:sp>
        <p:sp>
          <p:nvSpPr>
            <p:cNvPr id="117" name="Rectangle 116">
              <a:extLst>
                <a:ext uri="{FF2B5EF4-FFF2-40B4-BE49-F238E27FC236}">
                  <a16:creationId xmlns:a16="http://schemas.microsoft.com/office/drawing/2014/main" id="{D6FB5850-3656-4AE0-9822-5215F5E9753E}"/>
                </a:ext>
                <a:ext uri="{C183D7F6-B498-43B3-948B-1728B52AA6E4}">
                  <adec:decorative xmlns:adec="http://schemas.microsoft.com/office/drawing/2017/decorative" val="1"/>
                </a:ext>
              </a:extLst>
            </p:cNvPr>
            <p:cNvSpPr/>
            <p:nvPr/>
          </p:nvSpPr>
          <p:spPr bwMode="auto">
            <a:xfrm>
              <a:off x="7836982" y="3217140"/>
              <a:ext cx="765297"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ea typeface="Segoe UI" pitchFamily="34" charset="0"/>
                  <a:cs typeface="Segoe UI" pitchFamily="34" charset="0"/>
                </a:rPr>
                <a:t>Italy</a:t>
              </a:r>
            </a:p>
          </p:txBody>
        </p:sp>
        <p:sp>
          <p:nvSpPr>
            <p:cNvPr id="118" name="Rectangle 117">
              <a:extLst>
                <a:ext uri="{FF2B5EF4-FFF2-40B4-BE49-F238E27FC236}">
                  <a16:creationId xmlns:a16="http://schemas.microsoft.com/office/drawing/2014/main" id="{09B50079-1CF9-46BF-B2CF-8FD661428312}"/>
                </a:ext>
                <a:ext uri="{C183D7F6-B498-43B3-948B-1728B52AA6E4}">
                  <adec:decorative xmlns:adec="http://schemas.microsoft.com/office/drawing/2017/decorative" val="1"/>
                </a:ext>
              </a:extLst>
            </p:cNvPr>
            <p:cNvSpPr/>
            <p:nvPr/>
          </p:nvSpPr>
          <p:spPr bwMode="auto">
            <a:xfrm>
              <a:off x="9395915" y="3838774"/>
              <a:ext cx="765297" cy="255099"/>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200" dirty="0">
                <a:solidFill>
                  <a:schemeClr val="tx2"/>
                </a:solidFill>
                <a:ea typeface="Segoe UI" pitchFamily="34" charset="0"/>
                <a:cs typeface="Segoe UI" pitchFamily="34" charset="0"/>
              </a:endParaRPr>
            </a:p>
          </p:txBody>
        </p:sp>
        <p:sp>
          <p:nvSpPr>
            <p:cNvPr id="119" name="Rectangle 118">
              <a:extLst>
                <a:ext uri="{FF2B5EF4-FFF2-40B4-BE49-F238E27FC236}">
                  <a16:creationId xmlns:a16="http://schemas.microsoft.com/office/drawing/2014/main" id="{5247AEC0-6D50-42B9-B49C-652F608E3E18}"/>
                </a:ext>
                <a:ext uri="{C183D7F6-B498-43B3-948B-1728B52AA6E4}">
                  <adec:decorative xmlns:adec="http://schemas.microsoft.com/office/drawing/2017/decorative" val="1"/>
                </a:ext>
              </a:extLst>
            </p:cNvPr>
            <p:cNvSpPr/>
            <p:nvPr/>
          </p:nvSpPr>
          <p:spPr bwMode="auto">
            <a:xfrm>
              <a:off x="9608497" y="4460408"/>
              <a:ext cx="340132" cy="255099"/>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200" dirty="0">
                <a:solidFill>
                  <a:schemeClr val="tx2"/>
                </a:solidFill>
                <a:ea typeface="Segoe UI" pitchFamily="34" charset="0"/>
                <a:cs typeface="Segoe UI" pitchFamily="34" charset="0"/>
              </a:endParaRPr>
            </a:p>
          </p:txBody>
        </p:sp>
        <p:sp>
          <p:nvSpPr>
            <p:cNvPr id="120" name="Rectangle 119">
              <a:extLst>
                <a:ext uri="{FF2B5EF4-FFF2-40B4-BE49-F238E27FC236}">
                  <a16:creationId xmlns:a16="http://schemas.microsoft.com/office/drawing/2014/main" id="{3078DA85-52A1-433B-BDF5-9FE84376E801}"/>
                </a:ext>
                <a:ext uri="{C183D7F6-B498-43B3-948B-1728B52AA6E4}">
                  <adec:decorative xmlns:adec="http://schemas.microsoft.com/office/drawing/2017/decorative" val="1"/>
                </a:ext>
              </a:extLst>
            </p:cNvPr>
            <p:cNvSpPr/>
            <p:nvPr/>
          </p:nvSpPr>
          <p:spPr bwMode="auto">
            <a:xfrm>
              <a:off x="9480948" y="5082042"/>
              <a:ext cx="595231" cy="255099"/>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200" dirty="0">
                <a:solidFill>
                  <a:schemeClr val="tx2"/>
                </a:solidFill>
                <a:ea typeface="Segoe UI" pitchFamily="34" charset="0"/>
                <a:cs typeface="Segoe UI" pitchFamily="34" charset="0"/>
              </a:endParaRPr>
            </a:p>
          </p:txBody>
        </p:sp>
        <p:sp>
          <p:nvSpPr>
            <p:cNvPr id="121" name="Rectangle 120">
              <a:extLst>
                <a:ext uri="{FF2B5EF4-FFF2-40B4-BE49-F238E27FC236}">
                  <a16:creationId xmlns:a16="http://schemas.microsoft.com/office/drawing/2014/main" id="{49E158A0-D5C3-4BFA-BED4-53534D9357C0}"/>
                </a:ext>
                <a:ext uri="{C183D7F6-B498-43B3-948B-1728B52AA6E4}">
                  <adec:decorative xmlns:adec="http://schemas.microsoft.com/office/drawing/2017/decorative" val="1"/>
                </a:ext>
              </a:extLst>
            </p:cNvPr>
            <p:cNvSpPr/>
            <p:nvPr/>
          </p:nvSpPr>
          <p:spPr bwMode="auto">
            <a:xfrm>
              <a:off x="9480948" y="5703676"/>
              <a:ext cx="595231" cy="255099"/>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200" dirty="0">
                <a:solidFill>
                  <a:schemeClr val="tx2"/>
                </a:solidFill>
                <a:ea typeface="Segoe UI" pitchFamily="34" charset="0"/>
                <a:cs typeface="Segoe UI" pitchFamily="34" charset="0"/>
              </a:endParaRPr>
            </a:p>
          </p:txBody>
        </p:sp>
        <p:cxnSp>
          <p:nvCxnSpPr>
            <p:cNvPr id="122" name="Straight Arrow Connector 121">
              <a:extLst>
                <a:ext uri="{FF2B5EF4-FFF2-40B4-BE49-F238E27FC236}">
                  <a16:creationId xmlns:a16="http://schemas.microsoft.com/office/drawing/2014/main" id="{B90BE436-0D66-472E-B228-BD8876370489}"/>
                </a:ext>
                <a:ext uri="{C183D7F6-B498-43B3-948B-1728B52AA6E4}">
                  <adec:decorative xmlns:adec="http://schemas.microsoft.com/office/drawing/2017/decorative" val="1"/>
                </a:ext>
              </a:extLst>
            </p:cNvPr>
            <p:cNvCxnSpPr>
              <a:stCxn id="94" idx="2"/>
              <a:endCxn id="103" idx="0"/>
            </p:cNvCxnSpPr>
            <p:nvPr/>
          </p:nvCxnSpPr>
          <p:spPr>
            <a:xfrm>
              <a:off x="6963032" y="2850605"/>
              <a:ext cx="0"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374354A6-6260-4778-9D00-C46489D80E8F}"/>
                </a:ext>
                <a:ext uri="{C183D7F6-B498-43B3-948B-1728B52AA6E4}">
                  <adec:decorative xmlns:adec="http://schemas.microsoft.com/office/drawing/2017/decorative" val="1"/>
                </a:ext>
              </a:extLst>
            </p:cNvPr>
            <p:cNvCxnSpPr>
              <a:stCxn id="95" idx="2"/>
              <a:endCxn id="117" idx="0"/>
            </p:cNvCxnSpPr>
            <p:nvPr/>
          </p:nvCxnSpPr>
          <p:spPr>
            <a:xfrm>
              <a:off x="8219631" y="2850605"/>
              <a:ext cx="0"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4" name="Connector: Elbow 123">
              <a:extLst>
                <a:ext uri="{FF2B5EF4-FFF2-40B4-BE49-F238E27FC236}">
                  <a16:creationId xmlns:a16="http://schemas.microsoft.com/office/drawing/2014/main" id="{1DEA80C9-89E9-41CB-BD12-12DD27712D0A}"/>
                </a:ext>
                <a:ext uri="{C183D7F6-B498-43B3-948B-1728B52AA6E4}">
                  <adec:decorative xmlns:adec="http://schemas.microsoft.com/office/drawing/2017/decorative" val="1"/>
                </a:ext>
              </a:extLst>
            </p:cNvPr>
            <p:cNvCxnSpPr>
              <a:stCxn id="96" idx="2"/>
              <a:endCxn id="112" idx="0"/>
            </p:cNvCxnSpPr>
            <p:nvPr/>
          </p:nvCxnSpPr>
          <p:spPr>
            <a:xfrm rot="5400000">
              <a:off x="9132342" y="3000801"/>
              <a:ext cx="366535" cy="66142"/>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5" name="Connector: Elbow 124">
              <a:extLst>
                <a:ext uri="{FF2B5EF4-FFF2-40B4-BE49-F238E27FC236}">
                  <a16:creationId xmlns:a16="http://schemas.microsoft.com/office/drawing/2014/main" id="{A7A8A4F0-6E1B-4A3F-AAB6-BE31255F1731}"/>
                </a:ext>
                <a:ext uri="{C183D7F6-B498-43B3-948B-1728B52AA6E4}">
                  <adec:decorative xmlns:adec="http://schemas.microsoft.com/office/drawing/2017/decorative" val="1"/>
                </a:ext>
              </a:extLst>
            </p:cNvPr>
            <p:cNvCxnSpPr>
              <a:stCxn id="96" idx="2"/>
              <a:endCxn id="113" idx="0"/>
            </p:cNvCxnSpPr>
            <p:nvPr/>
          </p:nvCxnSpPr>
          <p:spPr>
            <a:xfrm rot="16200000" flipH="1">
              <a:off x="9628367" y="2570917"/>
              <a:ext cx="366535" cy="925909"/>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6" name="Connector: Elbow 125">
              <a:extLst>
                <a:ext uri="{FF2B5EF4-FFF2-40B4-BE49-F238E27FC236}">
                  <a16:creationId xmlns:a16="http://schemas.microsoft.com/office/drawing/2014/main" id="{A1C78E45-0EDF-4F06-8BB6-40EB78E50D7A}"/>
                </a:ext>
                <a:ext uri="{C183D7F6-B498-43B3-948B-1728B52AA6E4}">
                  <adec:decorative xmlns:adec="http://schemas.microsoft.com/office/drawing/2017/decorative" val="1"/>
                </a:ext>
              </a:extLst>
            </p:cNvPr>
            <p:cNvCxnSpPr>
              <a:stCxn id="93" idx="2"/>
              <a:endCxn id="94" idx="0"/>
            </p:cNvCxnSpPr>
            <p:nvPr/>
          </p:nvCxnSpPr>
          <p:spPr>
            <a:xfrm rot="5400000">
              <a:off x="7477359" y="1853233"/>
              <a:ext cx="227947" cy="1256599"/>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8" name="Connector: Elbow 127">
              <a:extLst>
                <a:ext uri="{FF2B5EF4-FFF2-40B4-BE49-F238E27FC236}">
                  <a16:creationId xmlns:a16="http://schemas.microsoft.com/office/drawing/2014/main" id="{DFCDC9B4-3016-4785-9036-77BEAF7C9710}"/>
                </a:ext>
                <a:ext uri="{C183D7F6-B498-43B3-948B-1728B52AA6E4}">
                  <adec:decorative xmlns:adec="http://schemas.microsoft.com/office/drawing/2017/decorative" val="1"/>
                </a:ext>
              </a:extLst>
            </p:cNvPr>
            <p:cNvCxnSpPr>
              <a:stCxn id="93" idx="2"/>
              <a:endCxn id="96" idx="0"/>
            </p:cNvCxnSpPr>
            <p:nvPr/>
          </p:nvCxnSpPr>
          <p:spPr>
            <a:xfrm rot="16200000" flipH="1">
              <a:off x="8670182" y="1917007"/>
              <a:ext cx="227947" cy="1129049"/>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9" name="Connector: Elbow 128">
              <a:extLst>
                <a:ext uri="{FF2B5EF4-FFF2-40B4-BE49-F238E27FC236}">
                  <a16:creationId xmlns:a16="http://schemas.microsoft.com/office/drawing/2014/main" id="{4B5E78A1-EFA3-4A45-B6CB-A0B5FE55BF57}"/>
                </a:ext>
                <a:ext uri="{C183D7F6-B498-43B3-948B-1728B52AA6E4}">
                  <adec:decorative xmlns:adec="http://schemas.microsoft.com/office/drawing/2017/decorative" val="1"/>
                </a:ext>
              </a:extLst>
            </p:cNvPr>
            <p:cNvCxnSpPr>
              <a:stCxn id="103" idx="2"/>
              <a:endCxn id="104" idx="0"/>
            </p:cNvCxnSpPr>
            <p:nvPr/>
          </p:nvCxnSpPr>
          <p:spPr>
            <a:xfrm rot="5400000">
              <a:off x="6366312" y="3242053"/>
              <a:ext cx="366535" cy="826907"/>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0" name="Connector: Elbow 129">
              <a:extLst>
                <a:ext uri="{FF2B5EF4-FFF2-40B4-BE49-F238E27FC236}">
                  <a16:creationId xmlns:a16="http://schemas.microsoft.com/office/drawing/2014/main" id="{0C8B753D-4567-4E30-95E7-D8F6FA451B05}"/>
                </a:ext>
                <a:ext uri="{C183D7F6-B498-43B3-948B-1728B52AA6E4}">
                  <adec:decorative xmlns:adec="http://schemas.microsoft.com/office/drawing/2017/decorative" val="1"/>
                </a:ext>
              </a:extLst>
            </p:cNvPr>
            <p:cNvCxnSpPr>
              <a:stCxn id="103" idx="2"/>
              <a:endCxn id="110" idx="0"/>
            </p:cNvCxnSpPr>
            <p:nvPr/>
          </p:nvCxnSpPr>
          <p:spPr>
            <a:xfrm rot="16200000" flipH="1">
              <a:off x="7188297" y="3246974"/>
              <a:ext cx="366535" cy="817064"/>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1" name="Connector: Elbow 130">
              <a:extLst>
                <a:ext uri="{FF2B5EF4-FFF2-40B4-BE49-F238E27FC236}">
                  <a16:creationId xmlns:a16="http://schemas.microsoft.com/office/drawing/2014/main" id="{A804EAC6-4B37-4B1F-986D-22897E6B8FF3}"/>
                </a:ext>
                <a:ext uri="{C183D7F6-B498-43B3-948B-1728B52AA6E4}">
                  <adec:decorative xmlns:adec="http://schemas.microsoft.com/office/drawing/2017/decorative" val="1"/>
                </a:ext>
              </a:extLst>
            </p:cNvPr>
            <p:cNvCxnSpPr>
              <a:stCxn id="112" idx="2"/>
              <a:endCxn id="115" idx="0"/>
            </p:cNvCxnSpPr>
            <p:nvPr/>
          </p:nvCxnSpPr>
          <p:spPr>
            <a:xfrm rot="5400000">
              <a:off x="8936292" y="3492527"/>
              <a:ext cx="366535" cy="325959"/>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2" name="Connector: Elbow 131">
              <a:extLst>
                <a:ext uri="{FF2B5EF4-FFF2-40B4-BE49-F238E27FC236}">
                  <a16:creationId xmlns:a16="http://schemas.microsoft.com/office/drawing/2014/main" id="{C2EB8836-8026-4E29-9155-06FD69A6CAC2}"/>
                </a:ext>
                <a:ext uri="{C183D7F6-B498-43B3-948B-1728B52AA6E4}">
                  <adec:decorative xmlns:adec="http://schemas.microsoft.com/office/drawing/2017/decorative" val="1"/>
                </a:ext>
              </a:extLst>
            </p:cNvPr>
            <p:cNvCxnSpPr>
              <a:stCxn id="112" idx="2"/>
              <a:endCxn id="118" idx="0"/>
            </p:cNvCxnSpPr>
            <p:nvPr/>
          </p:nvCxnSpPr>
          <p:spPr>
            <a:xfrm rot="16200000" flipH="1">
              <a:off x="9347284" y="3407493"/>
              <a:ext cx="366535" cy="496026"/>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3" name="Connector: Elbow 132">
              <a:extLst>
                <a:ext uri="{FF2B5EF4-FFF2-40B4-BE49-F238E27FC236}">
                  <a16:creationId xmlns:a16="http://schemas.microsoft.com/office/drawing/2014/main" id="{10680458-4B31-46B8-8D2B-0CE8890BDE01}"/>
                </a:ext>
                <a:ext uri="{C183D7F6-B498-43B3-948B-1728B52AA6E4}">
                  <adec:decorative xmlns:adec="http://schemas.microsoft.com/office/drawing/2017/decorative" val="1"/>
                </a:ext>
              </a:extLst>
            </p:cNvPr>
            <p:cNvCxnSpPr>
              <a:stCxn id="113" idx="2"/>
              <a:endCxn id="114" idx="0"/>
            </p:cNvCxnSpPr>
            <p:nvPr/>
          </p:nvCxnSpPr>
          <p:spPr>
            <a:xfrm rot="16200000" flipH="1">
              <a:off x="10254301" y="3492526"/>
              <a:ext cx="366535" cy="325959"/>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13A88283-2681-497B-9882-D91669EF96C4}"/>
                </a:ext>
                <a:ext uri="{C183D7F6-B498-43B3-948B-1728B52AA6E4}">
                  <adec:decorative xmlns:adec="http://schemas.microsoft.com/office/drawing/2017/decorative" val="1"/>
                </a:ext>
              </a:extLst>
            </p:cNvPr>
            <p:cNvCxnSpPr>
              <a:stCxn id="93" idx="2"/>
              <a:endCxn id="95" idx="0"/>
            </p:cNvCxnSpPr>
            <p:nvPr/>
          </p:nvCxnSpPr>
          <p:spPr>
            <a:xfrm>
              <a:off x="8219631" y="2367559"/>
              <a:ext cx="0" cy="227947"/>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12617A8C-AFC9-4A1B-AD25-9E83EC3095FF}"/>
                </a:ext>
                <a:ext uri="{C183D7F6-B498-43B3-948B-1728B52AA6E4}">
                  <adec:decorative xmlns:adec="http://schemas.microsoft.com/office/drawing/2017/decorative" val="1"/>
                </a:ext>
              </a:extLst>
            </p:cNvPr>
            <p:cNvCxnSpPr>
              <a:stCxn id="104" idx="2"/>
              <a:endCxn id="107" idx="0"/>
            </p:cNvCxnSpPr>
            <p:nvPr/>
          </p:nvCxnSpPr>
          <p:spPr>
            <a:xfrm>
              <a:off x="6136125" y="4093873"/>
              <a:ext cx="6236"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21E598BF-D2BA-4C3B-8101-D3DC5D8A29E5}"/>
                </a:ext>
                <a:ext uri="{C183D7F6-B498-43B3-948B-1728B52AA6E4}">
                  <adec:decorative xmlns:adec="http://schemas.microsoft.com/office/drawing/2017/decorative" val="1"/>
                </a:ext>
              </a:extLst>
            </p:cNvPr>
            <p:cNvCxnSpPr>
              <a:stCxn id="106" idx="2"/>
              <a:endCxn id="109" idx="0"/>
            </p:cNvCxnSpPr>
            <p:nvPr/>
          </p:nvCxnSpPr>
          <p:spPr>
            <a:xfrm>
              <a:off x="6963033" y="4093873"/>
              <a:ext cx="0"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4B7E081C-E00B-46C0-9FED-469377D8E98B}"/>
                </a:ext>
                <a:ext uri="{C183D7F6-B498-43B3-948B-1728B52AA6E4}">
                  <adec:decorative xmlns:adec="http://schemas.microsoft.com/office/drawing/2017/decorative" val="1"/>
                </a:ext>
              </a:extLst>
            </p:cNvPr>
            <p:cNvCxnSpPr>
              <a:stCxn id="110" idx="2"/>
              <a:endCxn id="111" idx="0"/>
            </p:cNvCxnSpPr>
            <p:nvPr/>
          </p:nvCxnSpPr>
          <p:spPr>
            <a:xfrm>
              <a:off x="7780096" y="4093873"/>
              <a:ext cx="5926"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4D516161-6562-4AF4-A828-E41B8827E355}"/>
                </a:ext>
                <a:ext uri="{C183D7F6-B498-43B3-948B-1728B52AA6E4}">
                  <adec:decorative xmlns:adec="http://schemas.microsoft.com/office/drawing/2017/decorative" val="1"/>
                </a:ext>
              </a:extLst>
            </p:cNvPr>
            <p:cNvCxnSpPr>
              <a:stCxn id="115" idx="2"/>
              <a:endCxn id="116" idx="0"/>
            </p:cNvCxnSpPr>
            <p:nvPr/>
          </p:nvCxnSpPr>
          <p:spPr>
            <a:xfrm>
              <a:off x="8956579" y="4093873"/>
              <a:ext cx="4381"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C6A260C5-9B7D-44FD-AF51-201F184DD136}"/>
                </a:ext>
                <a:ext uri="{C183D7F6-B498-43B3-948B-1728B52AA6E4}">
                  <adec:decorative xmlns:adec="http://schemas.microsoft.com/office/drawing/2017/decorative" val="1"/>
                </a:ext>
              </a:extLst>
            </p:cNvPr>
            <p:cNvCxnSpPr>
              <a:stCxn id="118" idx="2"/>
              <a:endCxn id="119" idx="0"/>
            </p:cNvCxnSpPr>
            <p:nvPr/>
          </p:nvCxnSpPr>
          <p:spPr>
            <a:xfrm flipH="1">
              <a:off x="9778563" y="4093873"/>
              <a:ext cx="1"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E3C59C85-076A-4557-8CD9-F972597D7688}"/>
                </a:ext>
                <a:ext uri="{C183D7F6-B498-43B3-948B-1728B52AA6E4}">
                  <adec:decorative xmlns:adec="http://schemas.microsoft.com/office/drawing/2017/decorative" val="1"/>
                </a:ext>
              </a:extLst>
            </p:cNvPr>
            <p:cNvCxnSpPr>
              <a:stCxn id="119" idx="2"/>
              <a:endCxn id="120" idx="0"/>
            </p:cNvCxnSpPr>
            <p:nvPr/>
          </p:nvCxnSpPr>
          <p:spPr>
            <a:xfrm>
              <a:off x="9778563" y="4715507"/>
              <a:ext cx="1"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A31F9BD7-44D3-465C-88EE-98C2C41F50C6}"/>
                </a:ext>
                <a:ext uri="{C183D7F6-B498-43B3-948B-1728B52AA6E4}">
                  <adec:decorative xmlns:adec="http://schemas.microsoft.com/office/drawing/2017/decorative" val="1"/>
                </a:ext>
              </a:extLst>
            </p:cNvPr>
            <p:cNvCxnSpPr>
              <a:stCxn id="120" idx="2"/>
              <a:endCxn id="121" idx="0"/>
            </p:cNvCxnSpPr>
            <p:nvPr/>
          </p:nvCxnSpPr>
          <p:spPr>
            <a:xfrm>
              <a:off x="9778564" y="5337141"/>
              <a:ext cx="0"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6E5756AE-740A-40EC-AEAC-4D0E7230FFFD}"/>
                </a:ext>
                <a:ext uri="{C183D7F6-B498-43B3-948B-1728B52AA6E4}">
                  <adec:decorative xmlns:adec="http://schemas.microsoft.com/office/drawing/2017/decorative" val="1"/>
                </a:ext>
              </a:extLst>
            </p:cNvPr>
            <p:cNvCxnSpPr>
              <a:stCxn id="114" idx="2"/>
            </p:cNvCxnSpPr>
            <p:nvPr/>
          </p:nvCxnSpPr>
          <p:spPr>
            <a:xfrm flipH="1">
              <a:off x="10600547" y="4093873"/>
              <a:ext cx="1"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37B25074-B1C7-4C7E-86C4-566C217BCE8D}"/>
                </a:ext>
                <a:ext uri="{C183D7F6-B498-43B3-948B-1728B52AA6E4}">
                  <adec:decorative xmlns:adec="http://schemas.microsoft.com/office/drawing/2017/decorative" val="1"/>
                </a:ext>
              </a:extLst>
            </p:cNvPr>
            <p:cNvCxnSpPr>
              <a:stCxn id="103" idx="2"/>
              <a:endCxn id="106" idx="0"/>
            </p:cNvCxnSpPr>
            <p:nvPr/>
          </p:nvCxnSpPr>
          <p:spPr>
            <a:xfrm>
              <a:off x="6963032" y="3472239"/>
              <a:ext cx="1"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C1E014F0-02F6-4584-8012-FF6E9929E6F6}"/>
                </a:ext>
                <a:ext uri="{C183D7F6-B498-43B3-948B-1728B52AA6E4}">
                  <adec:decorative xmlns:adec="http://schemas.microsoft.com/office/drawing/2017/decorative" val="1"/>
                </a:ext>
              </a:extLst>
            </p:cNvPr>
            <p:cNvSpPr/>
            <p:nvPr/>
          </p:nvSpPr>
          <p:spPr bwMode="auto">
            <a:xfrm>
              <a:off x="7397447" y="3838772"/>
              <a:ext cx="765297" cy="255099"/>
            </a:xfrm>
            <a:prstGeom prst="rect">
              <a:avLst/>
            </a:prstGeom>
            <a:no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2"/>
                  </a:solidFill>
                  <a:ea typeface="Segoe UI" pitchFamily="34" charset="0"/>
                  <a:cs typeface="Segoe UI" pitchFamily="34" charset="0"/>
                </a:rPr>
                <a:t>revenue</a:t>
              </a:r>
            </a:p>
          </p:txBody>
        </p:sp>
        <p:sp>
          <p:nvSpPr>
            <p:cNvPr id="49" name="Rectangle 48">
              <a:extLst>
                <a:ext uri="{FF2B5EF4-FFF2-40B4-BE49-F238E27FC236}">
                  <a16:creationId xmlns:a16="http://schemas.microsoft.com/office/drawing/2014/main" id="{B62625A4-64F8-4AFB-9955-637360740505}"/>
                </a:ext>
                <a:ext uri="{C183D7F6-B498-43B3-948B-1728B52AA6E4}">
                  <adec:decorative xmlns:adec="http://schemas.microsoft.com/office/drawing/2017/decorative" val="1"/>
                </a:ext>
              </a:extLst>
            </p:cNvPr>
            <p:cNvSpPr/>
            <p:nvPr/>
          </p:nvSpPr>
          <p:spPr bwMode="auto">
            <a:xfrm>
              <a:off x="7530923" y="4460406"/>
              <a:ext cx="510198" cy="255099"/>
            </a:xfrm>
            <a:prstGeom prst="rect">
              <a:avLst/>
            </a:prstGeom>
            <a:no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2"/>
                  </a:solidFill>
                  <a:ea typeface="Segoe UI" pitchFamily="34" charset="0"/>
                  <a:cs typeface="Segoe UI" pitchFamily="34" charset="0"/>
                </a:rPr>
                <a:t>200</a:t>
              </a:r>
            </a:p>
          </p:txBody>
        </p:sp>
        <p:sp>
          <p:nvSpPr>
            <p:cNvPr id="51" name="Rectangle 50">
              <a:extLst>
                <a:ext uri="{FF2B5EF4-FFF2-40B4-BE49-F238E27FC236}">
                  <a16:creationId xmlns:a16="http://schemas.microsoft.com/office/drawing/2014/main" id="{E092995A-792D-4D83-BA2E-7146FDBA29B5}"/>
                </a:ext>
                <a:ext uri="{C183D7F6-B498-43B3-948B-1728B52AA6E4}">
                  <adec:decorative xmlns:adec="http://schemas.microsoft.com/office/drawing/2017/decorative" val="1"/>
                </a:ext>
              </a:extLst>
            </p:cNvPr>
            <p:cNvSpPr/>
            <p:nvPr/>
          </p:nvSpPr>
          <p:spPr bwMode="auto">
            <a:xfrm>
              <a:off x="9395915" y="3838772"/>
              <a:ext cx="765297" cy="255099"/>
            </a:xfrm>
            <a:prstGeom prst="rect">
              <a:avLst/>
            </a:prstGeom>
            <a:no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2"/>
                  </a:solidFill>
                  <a:ea typeface="Segoe UI" pitchFamily="34" charset="0"/>
                  <a:cs typeface="Segoe UI" pitchFamily="34" charset="0"/>
                </a:rPr>
                <a:t>dealers</a:t>
              </a:r>
            </a:p>
          </p:txBody>
        </p:sp>
        <p:sp>
          <p:nvSpPr>
            <p:cNvPr id="52" name="Rectangle 51">
              <a:extLst>
                <a:ext uri="{FF2B5EF4-FFF2-40B4-BE49-F238E27FC236}">
                  <a16:creationId xmlns:a16="http://schemas.microsoft.com/office/drawing/2014/main" id="{0CAC0CDC-DBA7-4AD5-B963-90BA009A8864}"/>
                </a:ext>
                <a:ext uri="{C183D7F6-B498-43B3-948B-1728B52AA6E4}">
                  <adec:decorative xmlns:adec="http://schemas.microsoft.com/office/drawing/2017/decorative" val="1"/>
                </a:ext>
              </a:extLst>
            </p:cNvPr>
            <p:cNvSpPr/>
            <p:nvPr/>
          </p:nvSpPr>
          <p:spPr bwMode="auto">
            <a:xfrm>
              <a:off x="9608497" y="4460406"/>
              <a:ext cx="340132" cy="255099"/>
            </a:xfrm>
            <a:prstGeom prst="rect">
              <a:avLst/>
            </a:prstGeom>
            <a:no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2"/>
                  </a:solidFill>
                  <a:ea typeface="Segoe UI" pitchFamily="34" charset="0"/>
                  <a:cs typeface="Segoe UI" pitchFamily="34" charset="0"/>
                </a:rPr>
                <a:t>0</a:t>
              </a:r>
            </a:p>
          </p:txBody>
        </p:sp>
        <p:sp>
          <p:nvSpPr>
            <p:cNvPr id="53" name="Rectangle 52">
              <a:extLst>
                <a:ext uri="{FF2B5EF4-FFF2-40B4-BE49-F238E27FC236}">
                  <a16:creationId xmlns:a16="http://schemas.microsoft.com/office/drawing/2014/main" id="{4FF9BC2D-A76F-48A8-9D03-10879FD52530}"/>
                </a:ext>
                <a:ext uri="{C183D7F6-B498-43B3-948B-1728B52AA6E4}">
                  <adec:decorative xmlns:adec="http://schemas.microsoft.com/office/drawing/2017/decorative" val="1"/>
                </a:ext>
              </a:extLst>
            </p:cNvPr>
            <p:cNvSpPr/>
            <p:nvPr/>
          </p:nvSpPr>
          <p:spPr bwMode="auto">
            <a:xfrm>
              <a:off x="9480948" y="5082040"/>
              <a:ext cx="595231" cy="255099"/>
            </a:xfrm>
            <a:prstGeom prst="rect">
              <a:avLst/>
            </a:prstGeom>
            <a:no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2"/>
                  </a:solidFill>
                  <a:ea typeface="Segoe UI" pitchFamily="34" charset="0"/>
                  <a:cs typeface="Segoe UI" pitchFamily="34" charset="0"/>
                </a:rPr>
                <a:t>name</a:t>
              </a:r>
            </a:p>
          </p:txBody>
        </p:sp>
        <p:sp>
          <p:nvSpPr>
            <p:cNvPr id="54" name="Rectangle 53">
              <a:extLst>
                <a:ext uri="{FF2B5EF4-FFF2-40B4-BE49-F238E27FC236}">
                  <a16:creationId xmlns:a16="http://schemas.microsoft.com/office/drawing/2014/main" id="{CFF935B4-5422-4D2D-979C-B57F8EA8D01D}"/>
                </a:ext>
                <a:ext uri="{C183D7F6-B498-43B3-948B-1728B52AA6E4}">
                  <adec:decorative xmlns:adec="http://schemas.microsoft.com/office/drawing/2017/decorative" val="1"/>
                </a:ext>
              </a:extLst>
            </p:cNvPr>
            <p:cNvSpPr/>
            <p:nvPr/>
          </p:nvSpPr>
          <p:spPr bwMode="auto">
            <a:xfrm>
              <a:off x="9480948" y="5703674"/>
              <a:ext cx="595231" cy="255099"/>
            </a:xfrm>
            <a:prstGeom prst="rect">
              <a:avLst/>
            </a:prstGeom>
            <a:no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2"/>
                  </a:solidFill>
                  <a:ea typeface="Segoe UI" pitchFamily="34" charset="0"/>
                  <a:cs typeface="Segoe UI" pitchFamily="34" charset="0"/>
                </a:rPr>
                <a:t>Hans</a:t>
              </a:r>
            </a:p>
          </p:txBody>
        </p:sp>
      </p:grpSp>
    </p:spTree>
    <p:extLst>
      <p:ext uri="{BB962C8B-B14F-4D97-AF65-F5344CB8AC3E}">
        <p14:creationId xmlns:p14="http://schemas.microsoft.com/office/powerpoint/2010/main" val="290403416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B0C23-EB23-442F-AA69-31B4837D2540}"/>
              </a:ext>
            </a:extLst>
          </p:cNvPr>
          <p:cNvSpPr>
            <a:spLocks noGrp="1"/>
          </p:cNvSpPr>
          <p:nvPr>
            <p:ph type="title"/>
          </p:nvPr>
        </p:nvSpPr>
        <p:spPr>
          <a:xfrm>
            <a:off x="269240" y="289512"/>
            <a:ext cx="8505694" cy="634124"/>
          </a:xfrm>
        </p:spPr>
        <p:txBody>
          <a:bodyPr>
            <a:normAutofit fontScale="90000"/>
          </a:bodyPr>
          <a:lstStyle/>
          <a:p>
            <a:r>
              <a:rPr lang="en-US" dirty="0"/>
              <a:t>INDEXING JSON Documents (3</a:t>
            </a:r>
            <a:r>
              <a:rPr lang="en-US" cap="none" dirty="0"/>
              <a:t> of </a:t>
            </a:r>
            <a:r>
              <a:rPr lang="en-US" dirty="0"/>
              <a:t>3)</a:t>
            </a:r>
          </a:p>
        </p:txBody>
      </p:sp>
      <p:grpSp>
        <p:nvGrpSpPr>
          <p:cNvPr id="5" name="Group 4" descr="A flow chart showing Indexing JSON documents. The first block divides into locations, headquarter, and exports. Locations divide into 0 and 1. 0 divides into country and city. Country leads to Germany. City leads to Berlin. 1 divides into country and city. Country leads to France. City leads to Paris. Headquarter leads to Belgium. Exports divides into 0 and 1. 0 leads to city which further leads to Moscow. 1 leads to city which further leads to Athens.">
            <a:extLst>
              <a:ext uri="{FF2B5EF4-FFF2-40B4-BE49-F238E27FC236}">
                <a16:creationId xmlns:a16="http://schemas.microsoft.com/office/drawing/2014/main" id="{052C7A87-68AB-4BCF-8C8B-EED047203107}"/>
              </a:ext>
            </a:extLst>
          </p:cNvPr>
          <p:cNvGrpSpPr/>
          <p:nvPr/>
        </p:nvGrpSpPr>
        <p:grpSpPr>
          <a:xfrm>
            <a:off x="528912" y="2056111"/>
            <a:ext cx="5334777" cy="2599234"/>
            <a:chOff x="528912" y="2056111"/>
            <a:chExt cx="5334777" cy="2599234"/>
          </a:xfrm>
        </p:grpSpPr>
        <p:sp>
          <p:nvSpPr>
            <p:cNvPr id="9" name="Rectangle 8">
              <a:extLst>
                <a:ext uri="{FF2B5EF4-FFF2-40B4-BE49-F238E27FC236}">
                  <a16:creationId xmlns:a16="http://schemas.microsoft.com/office/drawing/2014/main" id="{D5E4E02D-413C-404C-91A9-85138797E398}"/>
                </a:ext>
                <a:ext uri="{C183D7F6-B498-43B3-948B-1728B52AA6E4}">
                  <adec:decorative xmlns:adec="http://schemas.microsoft.com/office/drawing/2017/decorative" val="1"/>
                </a:ext>
              </a:extLst>
            </p:cNvPr>
            <p:cNvSpPr/>
            <p:nvPr/>
          </p:nvSpPr>
          <p:spPr bwMode="auto">
            <a:xfrm>
              <a:off x="3411808" y="2056111"/>
              <a:ext cx="251285" cy="251286"/>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a:extLst>
                <a:ext uri="{FF2B5EF4-FFF2-40B4-BE49-F238E27FC236}">
                  <a16:creationId xmlns:a16="http://schemas.microsoft.com/office/drawing/2014/main" id="{4DE1E19D-B3A4-46DA-8219-C8F5847AE20A}"/>
                </a:ext>
                <a:ext uri="{C183D7F6-B498-43B3-948B-1728B52AA6E4}">
                  <adec:decorative xmlns:adec="http://schemas.microsoft.com/office/drawing/2017/decorative" val="1"/>
                </a:ext>
              </a:extLst>
            </p:cNvPr>
            <p:cNvSpPr/>
            <p:nvPr/>
          </p:nvSpPr>
          <p:spPr bwMode="auto">
            <a:xfrm>
              <a:off x="1803954" y="2539157"/>
              <a:ext cx="837618"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ea typeface="Segoe UI" pitchFamily="34" charset="0"/>
                  <a:cs typeface="Segoe UI" pitchFamily="34" charset="0"/>
                </a:rPr>
                <a:t>locations</a:t>
              </a:r>
            </a:p>
          </p:txBody>
        </p:sp>
        <p:sp>
          <p:nvSpPr>
            <p:cNvPr id="11" name="Rectangle 10">
              <a:extLst>
                <a:ext uri="{FF2B5EF4-FFF2-40B4-BE49-F238E27FC236}">
                  <a16:creationId xmlns:a16="http://schemas.microsoft.com/office/drawing/2014/main" id="{AD966B7E-9792-42AA-B485-81FE44C1A426}"/>
                </a:ext>
                <a:ext uri="{C183D7F6-B498-43B3-948B-1728B52AA6E4}">
                  <adec:decorative xmlns:adec="http://schemas.microsoft.com/office/drawing/2017/decorative" val="1"/>
                </a:ext>
              </a:extLst>
            </p:cNvPr>
            <p:cNvSpPr/>
            <p:nvPr/>
          </p:nvSpPr>
          <p:spPr bwMode="auto">
            <a:xfrm>
              <a:off x="2992998" y="2539157"/>
              <a:ext cx="1088904"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headquarter</a:t>
              </a:r>
            </a:p>
          </p:txBody>
        </p:sp>
        <p:sp>
          <p:nvSpPr>
            <p:cNvPr id="12" name="Rectangle 11">
              <a:extLst>
                <a:ext uri="{FF2B5EF4-FFF2-40B4-BE49-F238E27FC236}">
                  <a16:creationId xmlns:a16="http://schemas.microsoft.com/office/drawing/2014/main" id="{BDA1F111-61AD-4321-8ABA-837733DDCDD0}"/>
                </a:ext>
                <a:ext uri="{C183D7F6-B498-43B3-948B-1728B52AA6E4}">
                  <adec:decorative xmlns:adec="http://schemas.microsoft.com/office/drawing/2017/decorative" val="1"/>
                </a:ext>
              </a:extLst>
            </p:cNvPr>
            <p:cNvSpPr/>
            <p:nvPr/>
          </p:nvSpPr>
          <p:spPr bwMode="auto">
            <a:xfrm>
              <a:off x="4275304" y="2539157"/>
              <a:ext cx="753856"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ea typeface="Segoe UI" pitchFamily="34" charset="0"/>
                  <a:cs typeface="Segoe UI" pitchFamily="34" charset="0"/>
                </a:rPr>
                <a:t>exports</a:t>
              </a:r>
            </a:p>
          </p:txBody>
        </p:sp>
        <p:sp>
          <p:nvSpPr>
            <p:cNvPr id="13" name="Rectangle 12">
              <a:extLst>
                <a:ext uri="{FF2B5EF4-FFF2-40B4-BE49-F238E27FC236}">
                  <a16:creationId xmlns:a16="http://schemas.microsoft.com/office/drawing/2014/main" id="{7830F8AD-1550-49F9-ADE2-5503D26DDCF6}"/>
                </a:ext>
                <a:ext uri="{C183D7F6-B498-43B3-948B-1728B52AA6E4}">
                  <adec:decorative xmlns:adec="http://schemas.microsoft.com/office/drawing/2017/decorative" val="1"/>
                </a:ext>
              </a:extLst>
            </p:cNvPr>
            <p:cNvSpPr/>
            <p:nvPr/>
          </p:nvSpPr>
          <p:spPr bwMode="auto">
            <a:xfrm>
              <a:off x="1304478" y="3158885"/>
              <a:ext cx="335047"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ea typeface="Segoe UI" pitchFamily="34" charset="0"/>
                  <a:cs typeface="Segoe UI" pitchFamily="34" charset="0"/>
                </a:rPr>
                <a:t>0</a:t>
              </a:r>
            </a:p>
          </p:txBody>
        </p:sp>
        <p:sp>
          <p:nvSpPr>
            <p:cNvPr id="15" name="Rectangle 14">
              <a:extLst>
                <a:ext uri="{FF2B5EF4-FFF2-40B4-BE49-F238E27FC236}">
                  <a16:creationId xmlns:a16="http://schemas.microsoft.com/office/drawing/2014/main" id="{4B9A07D2-273E-42C3-8C0D-4DE2E558B049}"/>
                </a:ext>
                <a:ext uri="{C183D7F6-B498-43B3-948B-1728B52AA6E4}">
                  <adec:decorative xmlns:adec="http://schemas.microsoft.com/office/drawing/2017/decorative" val="1"/>
                </a:ext>
              </a:extLst>
            </p:cNvPr>
            <p:cNvSpPr/>
            <p:nvPr/>
          </p:nvSpPr>
          <p:spPr bwMode="auto">
            <a:xfrm>
              <a:off x="570793" y="3780519"/>
              <a:ext cx="753856"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ea typeface="Segoe UI" pitchFamily="34" charset="0"/>
                  <a:cs typeface="Segoe UI" pitchFamily="34" charset="0"/>
                </a:rPr>
                <a:t>country</a:t>
              </a:r>
            </a:p>
          </p:txBody>
        </p:sp>
        <p:sp>
          <p:nvSpPr>
            <p:cNvPr id="16" name="Rectangle 15">
              <a:extLst>
                <a:ext uri="{FF2B5EF4-FFF2-40B4-BE49-F238E27FC236}">
                  <a16:creationId xmlns:a16="http://schemas.microsoft.com/office/drawing/2014/main" id="{C278114D-4AAC-4D76-9A17-845071E65B1F}"/>
                </a:ext>
                <a:ext uri="{C183D7F6-B498-43B3-948B-1728B52AA6E4}">
                  <adec:decorative xmlns:adec="http://schemas.microsoft.com/office/drawing/2017/decorative" val="1"/>
                </a:ext>
              </a:extLst>
            </p:cNvPr>
            <p:cNvSpPr/>
            <p:nvPr/>
          </p:nvSpPr>
          <p:spPr bwMode="auto">
            <a:xfrm>
              <a:off x="1599199" y="3780519"/>
              <a:ext cx="418809"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ea typeface="Segoe UI" pitchFamily="34" charset="0"/>
                  <a:cs typeface="Segoe UI" pitchFamily="34" charset="0"/>
                </a:rPr>
                <a:t>city</a:t>
              </a:r>
            </a:p>
          </p:txBody>
        </p:sp>
        <p:sp>
          <p:nvSpPr>
            <p:cNvPr id="17" name="Rectangle 16">
              <a:extLst>
                <a:ext uri="{FF2B5EF4-FFF2-40B4-BE49-F238E27FC236}">
                  <a16:creationId xmlns:a16="http://schemas.microsoft.com/office/drawing/2014/main" id="{B2273184-49DC-4A32-87B5-41268E8326E4}"/>
                </a:ext>
                <a:ext uri="{C183D7F6-B498-43B3-948B-1728B52AA6E4}">
                  <adec:decorative xmlns:adec="http://schemas.microsoft.com/office/drawing/2017/decorative" val="1"/>
                </a:ext>
              </a:extLst>
            </p:cNvPr>
            <p:cNvSpPr/>
            <p:nvPr/>
          </p:nvSpPr>
          <p:spPr bwMode="auto">
            <a:xfrm>
              <a:off x="528912" y="4404059"/>
              <a:ext cx="837618"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ea typeface="Segoe UI" pitchFamily="34" charset="0"/>
                  <a:cs typeface="Segoe UI" pitchFamily="34" charset="0"/>
                </a:rPr>
                <a:t>Germany</a:t>
              </a:r>
            </a:p>
          </p:txBody>
        </p:sp>
        <p:sp>
          <p:nvSpPr>
            <p:cNvPr id="18" name="Rectangle 17">
              <a:extLst>
                <a:ext uri="{FF2B5EF4-FFF2-40B4-BE49-F238E27FC236}">
                  <a16:creationId xmlns:a16="http://schemas.microsoft.com/office/drawing/2014/main" id="{4FDA34EB-72C3-4F16-AA02-00BE0CD54086}"/>
                </a:ext>
                <a:ext uri="{C183D7F6-B498-43B3-948B-1728B52AA6E4}">
                  <adec:decorative xmlns:adec="http://schemas.microsoft.com/office/drawing/2017/decorative" val="1"/>
                </a:ext>
              </a:extLst>
            </p:cNvPr>
            <p:cNvSpPr/>
            <p:nvPr/>
          </p:nvSpPr>
          <p:spPr bwMode="auto">
            <a:xfrm>
              <a:off x="1515437" y="4404059"/>
              <a:ext cx="586333"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ea typeface="Segoe UI" pitchFamily="34" charset="0"/>
                  <a:cs typeface="Segoe UI" pitchFamily="34" charset="0"/>
                </a:rPr>
                <a:t>Berlin</a:t>
              </a:r>
            </a:p>
          </p:txBody>
        </p:sp>
        <p:sp>
          <p:nvSpPr>
            <p:cNvPr id="19" name="Rectangle 18">
              <a:extLst>
                <a:ext uri="{FF2B5EF4-FFF2-40B4-BE49-F238E27FC236}">
                  <a16:creationId xmlns:a16="http://schemas.microsoft.com/office/drawing/2014/main" id="{7E8F778E-B493-461C-8EF0-539587F46191}"/>
                </a:ext>
                <a:ext uri="{C183D7F6-B498-43B3-948B-1728B52AA6E4}">
                  <adec:decorative xmlns:adec="http://schemas.microsoft.com/office/drawing/2017/decorative" val="1"/>
                </a:ext>
              </a:extLst>
            </p:cNvPr>
            <p:cNvSpPr/>
            <p:nvPr/>
          </p:nvSpPr>
          <p:spPr bwMode="auto">
            <a:xfrm>
              <a:off x="2460082" y="3158885"/>
              <a:ext cx="335047" cy="251286"/>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200" dirty="0">
                <a:solidFill>
                  <a:schemeClr val="tx2"/>
                </a:soli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87F8166F-CF3A-4F46-A544-B3698D617FC7}"/>
                </a:ext>
                <a:ext uri="{C183D7F6-B498-43B3-948B-1728B52AA6E4}">
                  <adec:decorative xmlns:adec="http://schemas.microsoft.com/office/drawing/2017/decorative" val="1"/>
                </a:ext>
              </a:extLst>
            </p:cNvPr>
            <p:cNvSpPr/>
            <p:nvPr/>
          </p:nvSpPr>
          <p:spPr bwMode="auto">
            <a:xfrm>
              <a:off x="2250677" y="3780519"/>
              <a:ext cx="753856"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ea typeface="Segoe UI" pitchFamily="34" charset="0"/>
                  <a:cs typeface="Segoe UI" pitchFamily="34" charset="0"/>
                </a:rPr>
                <a:t>country</a:t>
              </a:r>
            </a:p>
          </p:txBody>
        </p:sp>
        <p:sp>
          <p:nvSpPr>
            <p:cNvPr id="21" name="Rectangle 20">
              <a:extLst>
                <a:ext uri="{FF2B5EF4-FFF2-40B4-BE49-F238E27FC236}">
                  <a16:creationId xmlns:a16="http://schemas.microsoft.com/office/drawing/2014/main" id="{DF8A25F8-42B5-4D1A-9D67-59930B4345CF}"/>
                </a:ext>
                <a:ext uri="{C183D7F6-B498-43B3-948B-1728B52AA6E4}">
                  <adec:decorative xmlns:adec="http://schemas.microsoft.com/office/drawing/2017/decorative" val="1"/>
                </a:ext>
              </a:extLst>
            </p:cNvPr>
            <p:cNvSpPr/>
            <p:nvPr/>
          </p:nvSpPr>
          <p:spPr bwMode="auto">
            <a:xfrm>
              <a:off x="3279084" y="3780519"/>
              <a:ext cx="418809"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ea typeface="Segoe UI" pitchFamily="34" charset="0"/>
                  <a:cs typeface="Segoe UI" pitchFamily="34" charset="0"/>
                </a:rPr>
                <a:t>city</a:t>
              </a:r>
            </a:p>
          </p:txBody>
        </p:sp>
        <p:sp>
          <p:nvSpPr>
            <p:cNvPr id="22" name="Rectangle 21">
              <a:extLst>
                <a:ext uri="{FF2B5EF4-FFF2-40B4-BE49-F238E27FC236}">
                  <a16:creationId xmlns:a16="http://schemas.microsoft.com/office/drawing/2014/main" id="{0E62AB1C-D73B-4ACB-84A5-FA4AF40BD8EB}"/>
                </a:ext>
                <a:ext uri="{C183D7F6-B498-43B3-948B-1728B52AA6E4}">
                  <adec:decorative xmlns:adec="http://schemas.microsoft.com/office/drawing/2017/decorative" val="1"/>
                </a:ext>
              </a:extLst>
            </p:cNvPr>
            <p:cNvSpPr/>
            <p:nvPr/>
          </p:nvSpPr>
          <p:spPr bwMode="auto">
            <a:xfrm>
              <a:off x="2292558" y="4404059"/>
              <a:ext cx="670095"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ea typeface="Segoe UI" pitchFamily="34" charset="0"/>
                  <a:cs typeface="Segoe UI" pitchFamily="34" charset="0"/>
                </a:rPr>
                <a:t>France</a:t>
              </a:r>
            </a:p>
          </p:txBody>
        </p:sp>
        <p:sp>
          <p:nvSpPr>
            <p:cNvPr id="23" name="Rectangle 22">
              <a:extLst>
                <a:ext uri="{FF2B5EF4-FFF2-40B4-BE49-F238E27FC236}">
                  <a16:creationId xmlns:a16="http://schemas.microsoft.com/office/drawing/2014/main" id="{5EA85D8C-C1D4-4E6F-A695-B856EE255E76}"/>
                </a:ext>
                <a:ext uri="{C183D7F6-B498-43B3-948B-1728B52AA6E4}">
                  <adec:decorative xmlns:adec="http://schemas.microsoft.com/office/drawing/2017/decorative" val="1"/>
                </a:ext>
              </a:extLst>
            </p:cNvPr>
            <p:cNvSpPr/>
            <p:nvPr/>
          </p:nvSpPr>
          <p:spPr bwMode="auto">
            <a:xfrm>
              <a:off x="3237203" y="4404059"/>
              <a:ext cx="502571"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ea typeface="Segoe UI" pitchFamily="34" charset="0"/>
                  <a:cs typeface="Segoe UI" pitchFamily="34" charset="0"/>
                </a:rPr>
                <a:t>Paris</a:t>
              </a:r>
            </a:p>
          </p:txBody>
        </p:sp>
        <p:sp>
          <p:nvSpPr>
            <p:cNvPr id="79" name="Rectangle 78">
              <a:extLst>
                <a:ext uri="{FF2B5EF4-FFF2-40B4-BE49-F238E27FC236}">
                  <a16:creationId xmlns:a16="http://schemas.microsoft.com/office/drawing/2014/main" id="{25A17A95-2FD9-4731-BE4B-C65FB23A6208}"/>
                </a:ext>
                <a:ext uri="{C183D7F6-B498-43B3-948B-1728B52AA6E4}">
                  <adec:decorative xmlns:adec="http://schemas.microsoft.com/office/drawing/2017/decorative" val="1"/>
                </a:ext>
              </a:extLst>
            </p:cNvPr>
            <p:cNvSpPr/>
            <p:nvPr/>
          </p:nvSpPr>
          <p:spPr bwMode="auto">
            <a:xfrm>
              <a:off x="4484709" y="3158885"/>
              <a:ext cx="335047"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ea typeface="Segoe UI" pitchFamily="34" charset="0"/>
                  <a:cs typeface="Segoe UI" pitchFamily="34" charset="0"/>
                </a:rPr>
                <a:t>0</a:t>
              </a:r>
            </a:p>
          </p:txBody>
        </p:sp>
        <p:sp>
          <p:nvSpPr>
            <p:cNvPr id="80" name="Rectangle 79">
              <a:extLst>
                <a:ext uri="{FF2B5EF4-FFF2-40B4-BE49-F238E27FC236}">
                  <a16:creationId xmlns:a16="http://schemas.microsoft.com/office/drawing/2014/main" id="{D0B623D4-E470-4B1B-B44F-CAD6E0435A82}"/>
                </a:ext>
                <a:ext uri="{C183D7F6-B498-43B3-948B-1728B52AA6E4}">
                  <adec:decorative xmlns:adec="http://schemas.microsoft.com/office/drawing/2017/decorative" val="1"/>
                </a:ext>
              </a:extLst>
            </p:cNvPr>
            <p:cNvSpPr/>
            <p:nvPr/>
          </p:nvSpPr>
          <p:spPr bwMode="auto">
            <a:xfrm>
              <a:off x="5361118" y="3158885"/>
              <a:ext cx="335047"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ea typeface="Segoe UI" pitchFamily="34" charset="0"/>
                  <a:cs typeface="Segoe UI" pitchFamily="34" charset="0"/>
                </a:rPr>
                <a:t>1</a:t>
              </a:r>
            </a:p>
          </p:txBody>
        </p:sp>
        <p:sp>
          <p:nvSpPr>
            <p:cNvPr id="87" name="Rectangle 86">
              <a:extLst>
                <a:ext uri="{FF2B5EF4-FFF2-40B4-BE49-F238E27FC236}">
                  <a16:creationId xmlns:a16="http://schemas.microsoft.com/office/drawing/2014/main" id="{A1F3B763-F13D-4774-9F48-685E84199876}"/>
                </a:ext>
                <a:ext uri="{C183D7F6-B498-43B3-948B-1728B52AA6E4}">
                  <adec:decorative xmlns:adec="http://schemas.microsoft.com/office/drawing/2017/decorative" val="1"/>
                </a:ext>
              </a:extLst>
            </p:cNvPr>
            <p:cNvSpPr/>
            <p:nvPr/>
          </p:nvSpPr>
          <p:spPr bwMode="auto">
            <a:xfrm>
              <a:off x="5319237" y="3780519"/>
              <a:ext cx="418809"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ea typeface="Segoe UI" pitchFamily="34" charset="0"/>
                  <a:cs typeface="Segoe UI" pitchFamily="34" charset="0"/>
                </a:rPr>
                <a:t>city</a:t>
              </a:r>
            </a:p>
          </p:txBody>
        </p:sp>
        <p:sp>
          <p:nvSpPr>
            <p:cNvPr id="88" name="Rectangle 87">
              <a:extLst>
                <a:ext uri="{FF2B5EF4-FFF2-40B4-BE49-F238E27FC236}">
                  <a16:creationId xmlns:a16="http://schemas.microsoft.com/office/drawing/2014/main" id="{B04CD2CF-3F41-4720-8CC3-5BA5BCEDCE5C}"/>
                </a:ext>
                <a:ext uri="{C183D7F6-B498-43B3-948B-1728B52AA6E4}">
                  <adec:decorative xmlns:adec="http://schemas.microsoft.com/office/drawing/2017/decorative" val="1"/>
                </a:ext>
              </a:extLst>
            </p:cNvPr>
            <p:cNvSpPr/>
            <p:nvPr/>
          </p:nvSpPr>
          <p:spPr bwMode="auto">
            <a:xfrm>
              <a:off x="5193594" y="4404059"/>
              <a:ext cx="670095"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ea typeface="Segoe UI" pitchFamily="34" charset="0"/>
                  <a:cs typeface="Segoe UI" pitchFamily="34" charset="0"/>
                </a:rPr>
                <a:t>Athens</a:t>
              </a:r>
            </a:p>
          </p:txBody>
        </p:sp>
        <p:sp>
          <p:nvSpPr>
            <p:cNvPr id="90" name="Rectangle 89">
              <a:extLst>
                <a:ext uri="{FF2B5EF4-FFF2-40B4-BE49-F238E27FC236}">
                  <a16:creationId xmlns:a16="http://schemas.microsoft.com/office/drawing/2014/main" id="{A1C8B7CA-61A1-4E62-AA77-DFAB31C2280D}"/>
                </a:ext>
                <a:ext uri="{C183D7F6-B498-43B3-948B-1728B52AA6E4}">
                  <adec:decorative xmlns:adec="http://schemas.microsoft.com/office/drawing/2017/decorative" val="1"/>
                </a:ext>
              </a:extLst>
            </p:cNvPr>
            <p:cNvSpPr/>
            <p:nvPr/>
          </p:nvSpPr>
          <p:spPr bwMode="auto">
            <a:xfrm>
              <a:off x="4442828" y="3780519"/>
              <a:ext cx="418809"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ea typeface="Segoe UI" pitchFamily="34" charset="0"/>
                  <a:cs typeface="Segoe UI" pitchFamily="34" charset="0"/>
                </a:rPr>
                <a:t>city</a:t>
              </a:r>
            </a:p>
          </p:txBody>
        </p:sp>
        <p:sp>
          <p:nvSpPr>
            <p:cNvPr id="91" name="Rectangle 90">
              <a:extLst>
                <a:ext uri="{FF2B5EF4-FFF2-40B4-BE49-F238E27FC236}">
                  <a16:creationId xmlns:a16="http://schemas.microsoft.com/office/drawing/2014/main" id="{1CB3BDF5-36FB-4D92-AD5D-34E389021445}"/>
                </a:ext>
                <a:ext uri="{C183D7F6-B498-43B3-948B-1728B52AA6E4}">
                  <adec:decorative xmlns:adec="http://schemas.microsoft.com/office/drawing/2017/decorative" val="1"/>
                </a:ext>
              </a:extLst>
            </p:cNvPr>
            <p:cNvSpPr/>
            <p:nvPr/>
          </p:nvSpPr>
          <p:spPr bwMode="auto">
            <a:xfrm>
              <a:off x="4275304" y="4404059"/>
              <a:ext cx="753856"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ea typeface="Segoe UI" pitchFamily="34" charset="0"/>
                  <a:cs typeface="Segoe UI" pitchFamily="34" charset="0"/>
                </a:rPr>
                <a:t>Moscow</a:t>
              </a:r>
            </a:p>
          </p:txBody>
        </p:sp>
        <p:sp>
          <p:nvSpPr>
            <p:cNvPr id="110" name="Rectangle 109">
              <a:extLst>
                <a:ext uri="{FF2B5EF4-FFF2-40B4-BE49-F238E27FC236}">
                  <a16:creationId xmlns:a16="http://schemas.microsoft.com/office/drawing/2014/main" id="{5BD99300-F8CE-4AD5-A2B8-E887D1D587FF}"/>
                </a:ext>
                <a:ext uri="{C183D7F6-B498-43B3-948B-1728B52AA6E4}">
                  <adec:decorative xmlns:adec="http://schemas.microsoft.com/office/drawing/2017/decorative" val="1"/>
                </a:ext>
              </a:extLst>
            </p:cNvPr>
            <p:cNvSpPr/>
            <p:nvPr/>
          </p:nvSpPr>
          <p:spPr bwMode="auto">
            <a:xfrm>
              <a:off x="3160522" y="3158885"/>
              <a:ext cx="753856" cy="251286"/>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ea typeface="Segoe UI" pitchFamily="34" charset="0"/>
                  <a:cs typeface="Segoe UI" pitchFamily="34" charset="0"/>
                </a:rPr>
                <a:t>Belgium</a:t>
              </a:r>
            </a:p>
          </p:txBody>
        </p:sp>
        <p:cxnSp>
          <p:nvCxnSpPr>
            <p:cNvPr id="168" name="Straight Arrow Connector 167">
              <a:extLst>
                <a:ext uri="{FF2B5EF4-FFF2-40B4-BE49-F238E27FC236}">
                  <a16:creationId xmlns:a16="http://schemas.microsoft.com/office/drawing/2014/main" id="{6764AEB3-C1F1-4236-95B8-2950904D0C39}"/>
                </a:ext>
                <a:ext uri="{C183D7F6-B498-43B3-948B-1728B52AA6E4}">
                  <adec:decorative xmlns:adec="http://schemas.microsoft.com/office/drawing/2017/decorative" val="1"/>
                </a:ext>
              </a:extLst>
            </p:cNvPr>
            <p:cNvCxnSpPr>
              <a:stCxn id="15" idx="2"/>
              <a:endCxn id="17" idx="0"/>
            </p:cNvCxnSpPr>
            <p:nvPr/>
          </p:nvCxnSpPr>
          <p:spPr>
            <a:xfrm>
              <a:off x="947721" y="4031805"/>
              <a:ext cx="0" cy="372254"/>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33D68E5C-C90C-429A-B0DB-77FBA15E4BA7}"/>
                </a:ext>
                <a:ext uri="{C183D7F6-B498-43B3-948B-1728B52AA6E4}">
                  <adec:decorative xmlns:adec="http://schemas.microsoft.com/office/drawing/2017/decorative" val="1"/>
                </a:ext>
              </a:extLst>
            </p:cNvPr>
            <p:cNvCxnSpPr>
              <a:stCxn id="16" idx="2"/>
              <a:endCxn id="18" idx="0"/>
            </p:cNvCxnSpPr>
            <p:nvPr/>
          </p:nvCxnSpPr>
          <p:spPr>
            <a:xfrm>
              <a:off x="1808604" y="4031805"/>
              <a:ext cx="0" cy="372254"/>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AB780F38-029F-46F6-B049-A3F87F594B4D}"/>
                </a:ext>
                <a:ext uri="{C183D7F6-B498-43B3-948B-1728B52AA6E4}">
                  <adec:decorative xmlns:adec="http://schemas.microsoft.com/office/drawing/2017/decorative" val="1"/>
                </a:ext>
              </a:extLst>
            </p:cNvPr>
            <p:cNvCxnSpPr>
              <a:stCxn id="20" idx="2"/>
              <a:endCxn id="22" idx="0"/>
            </p:cNvCxnSpPr>
            <p:nvPr/>
          </p:nvCxnSpPr>
          <p:spPr>
            <a:xfrm>
              <a:off x="2627605" y="4031805"/>
              <a:ext cx="1" cy="372254"/>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B31DAF99-6357-4F3E-8864-819371667D00}"/>
                </a:ext>
                <a:ext uri="{C183D7F6-B498-43B3-948B-1728B52AA6E4}">
                  <adec:decorative xmlns:adec="http://schemas.microsoft.com/office/drawing/2017/decorative" val="1"/>
                </a:ext>
              </a:extLst>
            </p:cNvPr>
            <p:cNvCxnSpPr>
              <a:stCxn id="21" idx="2"/>
              <a:endCxn id="23" idx="0"/>
            </p:cNvCxnSpPr>
            <p:nvPr/>
          </p:nvCxnSpPr>
          <p:spPr>
            <a:xfrm>
              <a:off x="3488489" y="4031805"/>
              <a:ext cx="0" cy="372254"/>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2D532883-A2E2-49DA-8798-6E16ABE42BFB}"/>
                </a:ext>
                <a:ext uri="{C183D7F6-B498-43B3-948B-1728B52AA6E4}">
                  <adec:decorative xmlns:adec="http://schemas.microsoft.com/office/drawing/2017/decorative" val="1"/>
                </a:ext>
              </a:extLst>
            </p:cNvPr>
            <p:cNvCxnSpPr>
              <a:stCxn id="90" idx="2"/>
              <a:endCxn id="91" idx="0"/>
            </p:cNvCxnSpPr>
            <p:nvPr/>
          </p:nvCxnSpPr>
          <p:spPr>
            <a:xfrm flipH="1">
              <a:off x="4652232" y="4031805"/>
              <a:ext cx="1" cy="372254"/>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FC2BE3E9-05C0-4A23-A34E-CE653B909C83}"/>
                </a:ext>
                <a:ext uri="{C183D7F6-B498-43B3-948B-1728B52AA6E4}">
                  <adec:decorative xmlns:adec="http://schemas.microsoft.com/office/drawing/2017/decorative" val="1"/>
                </a:ext>
              </a:extLst>
            </p:cNvPr>
            <p:cNvCxnSpPr>
              <a:stCxn id="87" idx="2"/>
              <a:endCxn id="88" idx="0"/>
            </p:cNvCxnSpPr>
            <p:nvPr/>
          </p:nvCxnSpPr>
          <p:spPr>
            <a:xfrm>
              <a:off x="5528642" y="4031805"/>
              <a:ext cx="0" cy="372254"/>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39810F32-B9E8-48FE-BE8E-0D4AB954DE14}"/>
                </a:ext>
                <a:ext uri="{C183D7F6-B498-43B3-948B-1728B52AA6E4}">
                  <adec:decorative xmlns:adec="http://schemas.microsoft.com/office/drawing/2017/decorative" val="1"/>
                </a:ext>
              </a:extLst>
            </p:cNvPr>
            <p:cNvCxnSpPr>
              <a:stCxn id="9" idx="2"/>
              <a:endCxn id="11" idx="0"/>
            </p:cNvCxnSpPr>
            <p:nvPr/>
          </p:nvCxnSpPr>
          <p:spPr>
            <a:xfrm flipH="1">
              <a:off x="3537450" y="2307397"/>
              <a:ext cx="1" cy="231760"/>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5FD91329-29B8-4833-800D-8571852BBCBF}"/>
                </a:ext>
                <a:ext uri="{C183D7F6-B498-43B3-948B-1728B52AA6E4}">
                  <adec:decorative xmlns:adec="http://schemas.microsoft.com/office/drawing/2017/decorative" val="1"/>
                </a:ext>
              </a:extLst>
            </p:cNvPr>
            <p:cNvCxnSpPr>
              <a:stCxn id="11" idx="2"/>
              <a:endCxn id="110" idx="0"/>
            </p:cNvCxnSpPr>
            <p:nvPr/>
          </p:nvCxnSpPr>
          <p:spPr>
            <a:xfrm>
              <a:off x="3537450" y="2790443"/>
              <a:ext cx="0" cy="368442"/>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06FEEF4C-2EDB-4949-B106-4F1E10F3BAE0}"/>
                </a:ext>
                <a:ext uri="{C183D7F6-B498-43B3-948B-1728B52AA6E4}">
                  <adec:decorative xmlns:adec="http://schemas.microsoft.com/office/drawing/2017/decorative" val="1"/>
                </a:ext>
              </a:extLst>
            </p:cNvPr>
            <p:cNvCxnSpPr>
              <a:stCxn id="79" idx="2"/>
              <a:endCxn id="90" idx="0"/>
            </p:cNvCxnSpPr>
            <p:nvPr/>
          </p:nvCxnSpPr>
          <p:spPr>
            <a:xfrm>
              <a:off x="4652233" y="3410171"/>
              <a:ext cx="0" cy="370348"/>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DFEC3CB3-E891-42FC-8146-B4A785C5B91A}"/>
                </a:ext>
                <a:ext uri="{C183D7F6-B498-43B3-948B-1728B52AA6E4}">
                  <adec:decorative xmlns:adec="http://schemas.microsoft.com/office/drawing/2017/decorative" val="1"/>
                </a:ext>
              </a:extLst>
            </p:cNvPr>
            <p:cNvCxnSpPr>
              <a:stCxn id="80" idx="2"/>
              <a:endCxn id="87" idx="0"/>
            </p:cNvCxnSpPr>
            <p:nvPr/>
          </p:nvCxnSpPr>
          <p:spPr>
            <a:xfrm>
              <a:off x="5528642" y="3410171"/>
              <a:ext cx="0" cy="370348"/>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8" name="Connector: Elbow 187">
              <a:extLst>
                <a:ext uri="{FF2B5EF4-FFF2-40B4-BE49-F238E27FC236}">
                  <a16:creationId xmlns:a16="http://schemas.microsoft.com/office/drawing/2014/main" id="{E96E2A69-E7AD-4549-AB6D-2D985C317CC9}"/>
                </a:ext>
                <a:ext uri="{C183D7F6-B498-43B3-948B-1728B52AA6E4}">
                  <adec:decorative xmlns:adec="http://schemas.microsoft.com/office/drawing/2017/decorative" val="1"/>
                </a:ext>
              </a:extLst>
            </p:cNvPr>
            <p:cNvCxnSpPr>
              <a:stCxn id="12" idx="2"/>
              <a:endCxn id="80" idx="0"/>
            </p:cNvCxnSpPr>
            <p:nvPr/>
          </p:nvCxnSpPr>
          <p:spPr>
            <a:xfrm rot="16200000" flipH="1">
              <a:off x="4906216" y="2536459"/>
              <a:ext cx="368442" cy="876410"/>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0" name="Connector: Elbow 189">
              <a:extLst>
                <a:ext uri="{FF2B5EF4-FFF2-40B4-BE49-F238E27FC236}">
                  <a16:creationId xmlns:a16="http://schemas.microsoft.com/office/drawing/2014/main" id="{34063952-5C18-4B9F-8223-8882B7782936}"/>
                </a:ext>
                <a:ext uri="{C183D7F6-B498-43B3-948B-1728B52AA6E4}">
                  <adec:decorative xmlns:adec="http://schemas.microsoft.com/office/drawing/2017/decorative" val="1"/>
                </a:ext>
              </a:extLst>
            </p:cNvPr>
            <p:cNvCxnSpPr>
              <a:stCxn id="13" idx="2"/>
              <a:endCxn id="15" idx="0"/>
            </p:cNvCxnSpPr>
            <p:nvPr/>
          </p:nvCxnSpPr>
          <p:spPr>
            <a:xfrm rot="5400000">
              <a:off x="1024688" y="3333205"/>
              <a:ext cx="370348" cy="524281"/>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2" name="Connector: Elbow 191">
              <a:extLst>
                <a:ext uri="{FF2B5EF4-FFF2-40B4-BE49-F238E27FC236}">
                  <a16:creationId xmlns:a16="http://schemas.microsoft.com/office/drawing/2014/main" id="{E2C136A6-EDFD-46C2-9200-215009FA3879}"/>
                </a:ext>
                <a:ext uri="{C183D7F6-B498-43B3-948B-1728B52AA6E4}">
                  <adec:decorative xmlns:adec="http://schemas.microsoft.com/office/drawing/2017/decorative" val="1"/>
                </a:ext>
              </a:extLst>
            </p:cNvPr>
            <p:cNvCxnSpPr>
              <a:stCxn id="13" idx="2"/>
              <a:endCxn id="16" idx="0"/>
            </p:cNvCxnSpPr>
            <p:nvPr/>
          </p:nvCxnSpPr>
          <p:spPr>
            <a:xfrm rot="16200000" flipH="1">
              <a:off x="1455129" y="3427044"/>
              <a:ext cx="370348" cy="336602"/>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4" name="Connector: Elbow 193">
              <a:extLst>
                <a:ext uri="{FF2B5EF4-FFF2-40B4-BE49-F238E27FC236}">
                  <a16:creationId xmlns:a16="http://schemas.microsoft.com/office/drawing/2014/main" id="{96D937E7-3784-42EE-A90D-541223270227}"/>
                </a:ext>
                <a:ext uri="{C183D7F6-B498-43B3-948B-1728B52AA6E4}">
                  <adec:decorative xmlns:adec="http://schemas.microsoft.com/office/drawing/2017/decorative" val="1"/>
                </a:ext>
              </a:extLst>
            </p:cNvPr>
            <p:cNvCxnSpPr>
              <a:stCxn id="10" idx="2"/>
              <a:endCxn id="13" idx="0"/>
            </p:cNvCxnSpPr>
            <p:nvPr/>
          </p:nvCxnSpPr>
          <p:spPr>
            <a:xfrm rot="5400000">
              <a:off x="1663162" y="2599284"/>
              <a:ext cx="368442" cy="750761"/>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6" name="Connector: Elbow 195">
              <a:extLst>
                <a:ext uri="{FF2B5EF4-FFF2-40B4-BE49-F238E27FC236}">
                  <a16:creationId xmlns:a16="http://schemas.microsoft.com/office/drawing/2014/main" id="{454BFFBE-D0EF-48A5-A5C3-43C02C799BD8}"/>
                </a:ext>
                <a:ext uri="{C183D7F6-B498-43B3-948B-1728B52AA6E4}">
                  <adec:decorative xmlns:adec="http://schemas.microsoft.com/office/drawing/2017/decorative" val="1"/>
                </a:ext>
              </a:extLst>
            </p:cNvPr>
            <p:cNvCxnSpPr>
              <a:stCxn id="10" idx="2"/>
              <a:endCxn id="19" idx="0"/>
            </p:cNvCxnSpPr>
            <p:nvPr/>
          </p:nvCxnSpPr>
          <p:spPr>
            <a:xfrm rot="16200000" flipH="1">
              <a:off x="2240963" y="2772242"/>
              <a:ext cx="368442" cy="404843"/>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8" name="Connector: Elbow 197">
              <a:extLst>
                <a:ext uri="{FF2B5EF4-FFF2-40B4-BE49-F238E27FC236}">
                  <a16:creationId xmlns:a16="http://schemas.microsoft.com/office/drawing/2014/main" id="{97FA2636-2F80-4210-94BF-A9BB0314254D}"/>
                </a:ext>
                <a:ext uri="{C183D7F6-B498-43B3-948B-1728B52AA6E4}">
                  <adec:decorative xmlns:adec="http://schemas.microsoft.com/office/drawing/2017/decorative" val="1"/>
                </a:ext>
              </a:extLst>
            </p:cNvPr>
            <p:cNvCxnSpPr>
              <a:stCxn id="9" idx="2"/>
              <a:endCxn id="10" idx="0"/>
            </p:cNvCxnSpPr>
            <p:nvPr/>
          </p:nvCxnSpPr>
          <p:spPr>
            <a:xfrm rot="5400000">
              <a:off x="2764227" y="1765933"/>
              <a:ext cx="231760" cy="1314688"/>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0" name="Connector: Elbow 199">
              <a:extLst>
                <a:ext uri="{FF2B5EF4-FFF2-40B4-BE49-F238E27FC236}">
                  <a16:creationId xmlns:a16="http://schemas.microsoft.com/office/drawing/2014/main" id="{5125D666-89A6-4495-A7A0-C6A7283A088B}"/>
                </a:ext>
                <a:ext uri="{C183D7F6-B498-43B3-948B-1728B52AA6E4}">
                  <adec:decorative xmlns:adec="http://schemas.microsoft.com/office/drawing/2017/decorative" val="1"/>
                </a:ext>
              </a:extLst>
            </p:cNvPr>
            <p:cNvCxnSpPr>
              <a:stCxn id="9" idx="2"/>
              <a:endCxn id="12" idx="0"/>
            </p:cNvCxnSpPr>
            <p:nvPr/>
          </p:nvCxnSpPr>
          <p:spPr>
            <a:xfrm rot="16200000" flipH="1">
              <a:off x="3978961" y="1865886"/>
              <a:ext cx="231760" cy="1114781"/>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3BCDF8E8-19EC-46AB-99AC-68BF74327681}"/>
                </a:ext>
                <a:ext uri="{C183D7F6-B498-43B3-948B-1728B52AA6E4}">
                  <adec:decorative xmlns:adec="http://schemas.microsoft.com/office/drawing/2017/decorative" val="1"/>
                </a:ext>
              </a:extLst>
            </p:cNvPr>
            <p:cNvCxnSpPr>
              <a:stCxn id="12" idx="2"/>
              <a:endCxn id="79" idx="0"/>
            </p:cNvCxnSpPr>
            <p:nvPr/>
          </p:nvCxnSpPr>
          <p:spPr>
            <a:xfrm>
              <a:off x="4652232" y="2790443"/>
              <a:ext cx="1" cy="368442"/>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D0B84A36-41D1-49B7-892A-1986D75CBF8D}"/>
                </a:ext>
                <a:ext uri="{C183D7F6-B498-43B3-948B-1728B52AA6E4}">
                  <adec:decorative xmlns:adec="http://schemas.microsoft.com/office/drawing/2017/decorative" val="1"/>
                </a:ext>
              </a:extLst>
            </p:cNvPr>
            <p:cNvCxnSpPr>
              <a:stCxn id="19" idx="2"/>
              <a:endCxn id="20" idx="0"/>
            </p:cNvCxnSpPr>
            <p:nvPr/>
          </p:nvCxnSpPr>
          <p:spPr>
            <a:xfrm flipH="1">
              <a:off x="2627605" y="3410171"/>
              <a:ext cx="1" cy="370348"/>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208" name="Connector: Elbow 207">
              <a:extLst>
                <a:ext uri="{FF2B5EF4-FFF2-40B4-BE49-F238E27FC236}">
                  <a16:creationId xmlns:a16="http://schemas.microsoft.com/office/drawing/2014/main" id="{9F2F68AC-A175-428E-BFDF-27AB48F49448}"/>
                </a:ext>
                <a:ext uri="{C183D7F6-B498-43B3-948B-1728B52AA6E4}">
                  <adec:decorative xmlns:adec="http://schemas.microsoft.com/office/drawing/2017/decorative" val="1"/>
                </a:ext>
              </a:extLst>
            </p:cNvPr>
            <p:cNvCxnSpPr>
              <a:stCxn id="19" idx="2"/>
              <a:endCxn id="21" idx="0"/>
            </p:cNvCxnSpPr>
            <p:nvPr/>
          </p:nvCxnSpPr>
          <p:spPr>
            <a:xfrm rot="16200000" flipH="1">
              <a:off x="2872873" y="3164903"/>
              <a:ext cx="370348" cy="860883"/>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sp>
          <p:nvSpPr>
            <p:cNvPr id="103" name="Rectangle 102">
              <a:extLst>
                <a:ext uri="{FF2B5EF4-FFF2-40B4-BE49-F238E27FC236}">
                  <a16:creationId xmlns:a16="http://schemas.microsoft.com/office/drawing/2014/main" id="{DD9B7A64-2605-4CEF-A0AC-A20F3794591A}"/>
                </a:ext>
                <a:ext uri="{C183D7F6-B498-43B3-948B-1728B52AA6E4}">
                  <adec:decorative xmlns:adec="http://schemas.microsoft.com/office/drawing/2017/decorative" val="1"/>
                </a:ext>
              </a:extLst>
            </p:cNvPr>
            <p:cNvSpPr/>
            <p:nvPr/>
          </p:nvSpPr>
          <p:spPr bwMode="auto">
            <a:xfrm>
              <a:off x="2456638" y="3156979"/>
              <a:ext cx="335047" cy="251286"/>
            </a:xfrm>
            <a:prstGeom prst="rect">
              <a:avLst/>
            </a:prstGeom>
            <a:no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2"/>
                  </a:solidFill>
                  <a:ea typeface="Segoe UI" pitchFamily="34" charset="0"/>
                  <a:cs typeface="Segoe UI" pitchFamily="34" charset="0"/>
                </a:rPr>
                <a:t>1</a:t>
              </a:r>
            </a:p>
          </p:txBody>
        </p:sp>
      </p:grpSp>
      <p:sp>
        <p:nvSpPr>
          <p:cNvPr id="7" name="Text Placeholder 6">
            <a:extLst>
              <a:ext uri="{FF2B5EF4-FFF2-40B4-BE49-F238E27FC236}">
                <a16:creationId xmlns:a16="http://schemas.microsoft.com/office/drawing/2014/main" id="{1338C1A3-EC51-4325-B0B0-2D19C35843DC}"/>
              </a:ext>
            </a:extLst>
          </p:cNvPr>
          <p:cNvSpPr>
            <a:spLocks noGrp="1"/>
          </p:cNvSpPr>
          <p:nvPr>
            <p:ph type="body" sz="quarter" idx="10"/>
          </p:nvPr>
        </p:nvSpPr>
        <p:spPr>
          <a:xfrm>
            <a:off x="5887529" y="2964503"/>
            <a:ext cx="1075215" cy="937791"/>
          </a:xfrm>
        </p:spPr>
        <p:txBody>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72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a:t>
            </a:r>
          </a:p>
        </p:txBody>
      </p:sp>
      <p:grpSp>
        <p:nvGrpSpPr>
          <p:cNvPr id="3" name="Group 2" descr="A flow chart showing Indexing JSON documents. The first block divides into locations, headquarter, and exports. Locations leads to 0. 0 divides into country, city and revenue. Country leads to Germany. City leads to Bonn. Revenue leads to 200. Headquarter leads to Italy. Exports divides into 0 and 1. 0 divides into city and dealers. City leads to Berlin. Dealers leads to 0 followed by name, and Hans. 1 leads to city which further leads to Athens.">
            <a:extLst>
              <a:ext uri="{FF2B5EF4-FFF2-40B4-BE49-F238E27FC236}">
                <a16:creationId xmlns:a16="http://schemas.microsoft.com/office/drawing/2014/main" id="{0FC528D5-FD88-4B95-921F-0E5C24012929}"/>
              </a:ext>
            </a:extLst>
          </p:cNvPr>
          <p:cNvGrpSpPr/>
          <p:nvPr/>
        </p:nvGrpSpPr>
        <p:grpSpPr>
          <a:xfrm>
            <a:off x="6712034" y="2054205"/>
            <a:ext cx="5223483" cy="3847582"/>
            <a:chOff x="6712034" y="2054205"/>
            <a:chExt cx="5223483" cy="3847582"/>
          </a:xfrm>
        </p:grpSpPr>
        <p:sp>
          <p:nvSpPr>
            <p:cNvPr id="77" name="Rectangle 76">
              <a:extLst>
                <a:ext uri="{FF2B5EF4-FFF2-40B4-BE49-F238E27FC236}">
                  <a16:creationId xmlns:a16="http://schemas.microsoft.com/office/drawing/2014/main" id="{D8D8EFD9-E1E0-4AFA-8AC4-8C473A2A357E}"/>
                </a:ext>
                <a:ext uri="{C183D7F6-B498-43B3-948B-1728B52AA6E4}">
                  <adec:decorative xmlns:adec="http://schemas.microsoft.com/office/drawing/2017/decorative" val="1"/>
                </a:ext>
              </a:extLst>
            </p:cNvPr>
            <p:cNvSpPr/>
            <p:nvPr/>
          </p:nvSpPr>
          <p:spPr bwMode="auto">
            <a:xfrm>
              <a:off x="11255253" y="4402153"/>
              <a:ext cx="680264"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ea typeface="Segoe UI" pitchFamily="34" charset="0"/>
                  <a:cs typeface="Segoe UI" pitchFamily="34" charset="0"/>
                </a:rPr>
                <a:t>Athens</a:t>
              </a:r>
            </a:p>
          </p:txBody>
        </p:sp>
        <p:sp>
          <p:nvSpPr>
            <p:cNvPr id="47" name="Rectangle 46">
              <a:extLst>
                <a:ext uri="{FF2B5EF4-FFF2-40B4-BE49-F238E27FC236}">
                  <a16:creationId xmlns:a16="http://schemas.microsoft.com/office/drawing/2014/main" id="{51F6647F-D768-43CE-A673-6751D6E60773}"/>
                </a:ext>
                <a:ext uri="{C183D7F6-B498-43B3-948B-1728B52AA6E4}">
                  <adec:decorative xmlns:adec="http://schemas.microsoft.com/office/drawing/2017/decorative" val="1"/>
                </a:ext>
              </a:extLst>
            </p:cNvPr>
            <p:cNvSpPr/>
            <p:nvPr/>
          </p:nvSpPr>
          <p:spPr bwMode="auto">
            <a:xfrm>
              <a:off x="9086919" y="2054205"/>
              <a:ext cx="255099" cy="255099"/>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8" name="Rectangle 47">
              <a:extLst>
                <a:ext uri="{FF2B5EF4-FFF2-40B4-BE49-F238E27FC236}">
                  <a16:creationId xmlns:a16="http://schemas.microsoft.com/office/drawing/2014/main" id="{B6245738-29EA-45AC-87A1-07E381D521D7}"/>
                </a:ext>
                <a:ext uri="{C183D7F6-B498-43B3-948B-1728B52AA6E4}">
                  <adec:decorative xmlns:adec="http://schemas.microsoft.com/office/drawing/2017/decorative" val="1"/>
                </a:ext>
              </a:extLst>
            </p:cNvPr>
            <p:cNvSpPr/>
            <p:nvPr/>
          </p:nvSpPr>
          <p:spPr bwMode="auto">
            <a:xfrm>
              <a:off x="7532705" y="2537251"/>
              <a:ext cx="850330"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locations</a:t>
              </a:r>
            </a:p>
          </p:txBody>
        </p:sp>
        <p:sp>
          <p:nvSpPr>
            <p:cNvPr id="49" name="Rectangle 48">
              <a:extLst>
                <a:ext uri="{FF2B5EF4-FFF2-40B4-BE49-F238E27FC236}">
                  <a16:creationId xmlns:a16="http://schemas.microsoft.com/office/drawing/2014/main" id="{33613987-C303-49F8-A1B7-2A73C44E006D}"/>
                </a:ext>
                <a:ext uri="{C183D7F6-B498-43B3-948B-1728B52AA6E4}">
                  <adec:decorative xmlns:adec="http://schemas.microsoft.com/office/drawing/2017/decorative" val="1"/>
                </a:ext>
              </a:extLst>
            </p:cNvPr>
            <p:cNvSpPr/>
            <p:nvPr/>
          </p:nvSpPr>
          <p:spPr bwMode="auto">
            <a:xfrm>
              <a:off x="8661754" y="2537251"/>
              <a:ext cx="1105429"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headquarter</a:t>
              </a:r>
            </a:p>
          </p:txBody>
        </p:sp>
        <p:sp>
          <p:nvSpPr>
            <p:cNvPr id="50" name="Rectangle 49">
              <a:extLst>
                <a:ext uri="{FF2B5EF4-FFF2-40B4-BE49-F238E27FC236}">
                  <a16:creationId xmlns:a16="http://schemas.microsoft.com/office/drawing/2014/main" id="{107D31C3-E88C-4E90-ACFF-259354EA14AB}"/>
                </a:ext>
                <a:ext uri="{C183D7F6-B498-43B3-948B-1728B52AA6E4}">
                  <adec:decorative xmlns:adec="http://schemas.microsoft.com/office/drawing/2017/decorative" val="1"/>
                </a:ext>
              </a:extLst>
            </p:cNvPr>
            <p:cNvSpPr/>
            <p:nvPr/>
          </p:nvSpPr>
          <p:spPr bwMode="auto">
            <a:xfrm>
              <a:off x="9960869" y="2537251"/>
              <a:ext cx="765297"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ea typeface="Segoe UI" pitchFamily="34" charset="0"/>
                  <a:cs typeface="Segoe UI" pitchFamily="34" charset="0"/>
                </a:rPr>
                <a:t>exports</a:t>
              </a:r>
            </a:p>
          </p:txBody>
        </p:sp>
        <p:sp>
          <p:nvSpPr>
            <p:cNvPr id="51" name="Rectangle 50">
              <a:extLst>
                <a:ext uri="{FF2B5EF4-FFF2-40B4-BE49-F238E27FC236}">
                  <a16:creationId xmlns:a16="http://schemas.microsoft.com/office/drawing/2014/main" id="{58C32129-7FC9-49B2-ACE6-D15E54425177}"/>
                </a:ext>
                <a:ext uri="{C183D7F6-B498-43B3-948B-1728B52AA6E4}">
                  <adec:decorative xmlns:adec="http://schemas.microsoft.com/office/drawing/2017/decorative" val="1"/>
                </a:ext>
              </a:extLst>
            </p:cNvPr>
            <p:cNvSpPr/>
            <p:nvPr/>
          </p:nvSpPr>
          <p:spPr bwMode="auto">
            <a:xfrm>
              <a:off x="7787804" y="3158885"/>
              <a:ext cx="340132"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ea typeface="Segoe UI" pitchFamily="34" charset="0"/>
                  <a:cs typeface="Segoe UI" pitchFamily="34" charset="0"/>
                </a:rPr>
                <a:t>0</a:t>
              </a:r>
            </a:p>
          </p:txBody>
        </p:sp>
        <p:sp>
          <p:nvSpPr>
            <p:cNvPr id="52" name="Rectangle 51">
              <a:extLst>
                <a:ext uri="{FF2B5EF4-FFF2-40B4-BE49-F238E27FC236}">
                  <a16:creationId xmlns:a16="http://schemas.microsoft.com/office/drawing/2014/main" id="{7AC4C6BF-2064-4616-8121-07B02858AA08}"/>
                </a:ext>
                <a:ext uri="{C183D7F6-B498-43B3-948B-1728B52AA6E4}">
                  <adec:decorative xmlns:adec="http://schemas.microsoft.com/office/drawing/2017/decorative" val="1"/>
                </a:ext>
              </a:extLst>
            </p:cNvPr>
            <p:cNvSpPr/>
            <p:nvPr/>
          </p:nvSpPr>
          <p:spPr bwMode="auto">
            <a:xfrm>
              <a:off x="6748314" y="3780519"/>
              <a:ext cx="765297"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ea typeface="Segoe UI" pitchFamily="34" charset="0"/>
                  <a:cs typeface="Segoe UI" pitchFamily="34" charset="0"/>
                </a:rPr>
                <a:t>country</a:t>
              </a:r>
            </a:p>
          </p:txBody>
        </p:sp>
        <p:sp>
          <p:nvSpPr>
            <p:cNvPr id="53" name="Rectangle 52">
              <a:extLst>
                <a:ext uri="{FF2B5EF4-FFF2-40B4-BE49-F238E27FC236}">
                  <a16:creationId xmlns:a16="http://schemas.microsoft.com/office/drawing/2014/main" id="{F47E703D-0404-4651-9167-DF31625EEDBF}"/>
                </a:ext>
                <a:ext uri="{C183D7F6-B498-43B3-948B-1728B52AA6E4}">
                  <adec:decorative xmlns:adec="http://schemas.microsoft.com/office/drawing/2017/decorative" val="1"/>
                </a:ext>
              </a:extLst>
            </p:cNvPr>
            <p:cNvSpPr/>
            <p:nvPr/>
          </p:nvSpPr>
          <p:spPr bwMode="auto">
            <a:xfrm>
              <a:off x="7745288" y="3780519"/>
              <a:ext cx="425165"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ea typeface="Segoe UI" pitchFamily="34" charset="0"/>
                  <a:cs typeface="Segoe UI" pitchFamily="34" charset="0"/>
                </a:rPr>
                <a:t>city</a:t>
              </a:r>
            </a:p>
          </p:txBody>
        </p:sp>
        <p:sp>
          <p:nvSpPr>
            <p:cNvPr id="54" name="Rectangle 53">
              <a:extLst>
                <a:ext uri="{FF2B5EF4-FFF2-40B4-BE49-F238E27FC236}">
                  <a16:creationId xmlns:a16="http://schemas.microsoft.com/office/drawing/2014/main" id="{F7161CF3-C439-4F42-9B77-2C4AA67EFCB3}"/>
                </a:ext>
                <a:ext uri="{C183D7F6-B498-43B3-948B-1728B52AA6E4}">
                  <adec:decorative xmlns:adec="http://schemas.microsoft.com/office/drawing/2017/decorative" val="1"/>
                </a:ext>
              </a:extLst>
            </p:cNvPr>
            <p:cNvSpPr/>
            <p:nvPr/>
          </p:nvSpPr>
          <p:spPr bwMode="auto">
            <a:xfrm>
              <a:off x="6712034" y="4402153"/>
              <a:ext cx="850330"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ea typeface="Segoe UI" pitchFamily="34" charset="0"/>
                  <a:cs typeface="Segoe UI" pitchFamily="34" charset="0"/>
                </a:rPr>
                <a:t>Germany</a:t>
              </a:r>
            </a:p>
          </p:txBody>
        </p:sp>
        <p:sp>
          <p:nvSpPr>
            <p:cNvPr id="55" name="Rectangle 54">
              <a:extLst>
                <a:ext uri="{FF2B5EF4-FFF2-40B4-BE49-F238E27FC236}">
                  <a16:creationId xmlns:a16="http://schemas.microsoft.com/office/drawing/2014/main" id="{6BCEE9DE-D4BF-49D0-9937-99697275F5AC}"/>
                </a:ext>
                <a:ext uri="{C183D7F6-B498-43B3-948B-1728B52AA6E4}">
                  <adec:decorative xmlns:adec="http://schemas.microsoft.com/office/drawing/2017/decorative" val="1"/>
                </a:ext>
              </a:extLst>
            </p:cNvPr>
            <p:cNvSpPr/>
            <p:nvPr/>
          </p:nvSpPr>
          <p:spPr bwMode="auto">
            <a:xfrm>
              <a:off x="7660255" y="4402153"/>
              <a:ext cx="595231"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ea typeface="Segoe UI" pitchFamily="34" charset="0"/>
                  <a:cs typeface="Segoe UI" pitchFamily="34" charset="0"/>
                </a:rPr>
                <a:t>Bonn</a:t>
              </a:r>
            </a:p>
          </p:txBody>
        </p:sp>
        <p:sp>
          <p:nvSpPr>
            <p:cNvPr id="57" name="Rectangle 56">
              <a:extLst>
                <a:ext uri="{FF2B5EF4-FFF2-40B4-BE49-F238E27FC236}">
                  <a16:creationId xmlns:a16="http://schemas.microsoft.com/office/drawing/2014/main" id="{AD1B5913-76F3-4DB9-ABDD-5313EE7E150C}"/>
                </a:ext>
                <a:ext uri="{C183D7F6-B498-43B3-948B-1728B52AA6E4}">
                  <adec:decorative xmlns:adec="http://schemas.microsoft.com/office/drawing/2017/decorative" val="1"/>
                </a:ext>
              </a:extLst>
            </p:cNvPr>
            <p:cNvSpPr/>
            <p:nvPr/>
          </p:nvSpPr>
          <p:spPr bwMode="auto">
            <a:xfrm>
              <a:off x="8392285" y="3780519"/>
              <a:ext cx="765297" cy="255099"/>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200" dirty="0">
                <a:solidFill>
                  <a:schemeClr val="tx2"/>
                </a:solidFill>
                <a:ea typeface="Segoe UI" pitchFamily="34" charset="0"/>
                <a:cs typeface="Segoe UI" pitchFamily="34" charset="0"/>
              </a:endParaRPr>
            </a:p>
          </p:txBody>
        </p:sp>
        <p:sp>
          <p:nvSpPr>
            <p:cNvPr id="58" name="Rectangle 57">
              <a:extLst>
                <a:ext uri="{FF2B5EF4-FFF2-40B4-BE49-F238E27FC236}">
                  <a16:creationId xmlns:a16="http://schemas.microsoft.com/office/drawing/2014/main" id="{C4A478FB-D9D4-4537-A8A3-B2CA847EF909}"/>
                </a:ext>
                <a:ext uri="{C183D7F6-B498-43B3-948B-1728B52AA6E4}">
                  <adec:decorative xmlns:adec="http://schemas.microsoft.com/office/drawing/2017/decorative" val="1"/>
                </a:ext>
              </a:extLst>
            </p:cNvPr>
            <p:cNvSpPr/>
            <p:nvPr/>
          </p:nvSpPr>
          <p:spPr bwMode="auto">
            <a:xfrm>
              <a:off x="8525761" y="4402153"/>
              <a:ext cx="510198" cy="255099"/>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200" dirty="0">
                <a:solidFill>
                  <a:schemeClr val="tx2"/>
                </a:solidFill>
                <a:ea typeface="Segoe UI" pitchFamily="34" charset="0"/>
                <a:cs typeface="Segoe UI" pitchFamily="34" charset="0"/>
              </a:endParaRPr>
            </a:p>
          </p:txBody>
        </p:sp>
        <p:sp>
          <p:nvSpPr>
            <p:cNvPr id="72" name="Rectangle 71">
              <a:extLst>
                <a:ext uri="{FF2B5EF4-FFF2-40B4-BE49-F238E27FC236}">
                  <a16:creationId xmlns:a16="http://schemas.microsoft.com/office/drawing/2014/main" id="{F26936C9-0183-4BCF-B650-2D5AB5773508}"/>
                </a:ext>
                <a:ext uri="{C183D7F6-B498-43B3-948B-1728B52AA6E4}">
                  <adec:decorative xmlns:adec="http://schemas.microsoft.com/office/drawing/2017/decorative" val="1"/>
                </a:ext>
              </a:extLst>
            </p:cNvPr>
            <p:cNvSpPr/>
            <p:nvPr/>
          </p:nvSpPr>
          <p:spPr bwMode="auto">
            <a:xfrm>
              <a:off x="10107310" y="3158885"/>
              <a:ext cx="340132"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ea typeface="Segoe UI" pitchFamily="34" charset="0"/>
                  <a:cs typeface="Segoe UI" pitchFamily="34" charset="0"/>
                </a:rPr>
                <a:t>0</a:t>
              </a:r>
            </a:p>
          </p:txBody>
        </p:sp>
        <p:sp>
          <p:nvSpPr>
            <p:cNvPr id="73" name="Rectangle 72">
              <a:extLst>
                <a:ext uri="{FF2B5EF4-FFF2-40B4-BE49-F238E27FC236}">
                  <a16:creationId xmlns:a16="http://schemas.microsoft.com/office/drawing/2014/main" id="{1ED92B2E-D025-452A-83FE-A6BEDE80A16A}"/>
                </a:ext>
                <a:ext uri="{C183D7F6-B498-43B3-948B-1728B52AA6E4}">
                  <adec:decorative xmlns:adec="http://schemas.microsoft.com/office/drawing/2017/decorative" val="1"/>
                </a:ext>
              </a:extLst>
            </p:cNvPr>
            <p:cNvSpPr/>
            <p:nvPr/>
          </p:nvSpPr>
          <p:spPr bwMode="auto">
            <a:xfrm>
              <a:off x="11099361" y="3158885"/>
              <a:ext cx="340132"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ea typeface="Segoe UI" pitchFamily="34" charset="0"/>
                  <a:cs typeface="Segoe UI" pitchFamily="34" charset="0"/>
                </a:rPr>
                <a:t>1</a:t>
              </a:r>
            </a:p>
          </p:txBody>
        </p:sp>
        <p:sp>
          <p:nvSpPr>
            <p:cNvPr id="76" name="Rectangle 75">
              <a:extLst>
                <a:ext uri="{FF2B5EF4-FFF2-40B4-BE49-F238E27FC236}">
                  <a16:creationId xmlns:a16="http://schemas.microsoft.com/office/drawing/2014/main" id="{0376D9D8-2B41-45BC-A84A-2FB4DE4457ED}"/>
                </a:ext>
                <a:ext uri="{C183D7F6-B498-43B3-948B-1728B52AA6E4}">
                  <adec:decorative xmlns:adec="http://schemas.microsoft.com/office/drawing/2017/decorative" val="1"/>
                </a:ext>
              </a:extLst>
            </p:cNvPr>
            <p:cNvSpPr/>
            <p:nvPr/>
          </p:nvSpPr>
          <p:spPr bwMode="auto">
            <a:xfrm>
              <a:off x="11382803" y="3780519"/>
              <a:ext cx="425165"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ea typeface="Segoe UI" pitchFamily="34" charset="0"/>
                  <a:cs typeface="Segoe UI" pitchFamily="34" charset="0"/>
                </a:rPr>
                <a:t>city</a:t>
              </a:r>
            </a:p>
          </p:txBody>
        </p:sp>
        <p:sp>
          <p:nvSpPr>
            <p:cNvPr id="82" name="Rectangle 81">
              <a:extLst>
                <a:ext uri="{FF2B5EF4-FFF2-40B4-BE49-F238E27FC236}">
                  <a16:creationId xmlns:a16="http://schemas.microsoft.com/office/drawing/2014/main" id="{9E4DD12F-5655-4B29-9784-7F4018456A36}"/>
                </a:ext>
                <a:ext uri="{C183D7F6-B498-43B3-948B-1728B52AA6E4}">
                  <adec:decorative xmlns:adec="http://schemas.microsoft.com/office/drawing/2017/decorative" val="1"/>
                </a:ext>
              </a:extLst>
            </p:cNvPr>
            <p:cNvSpPr/>
            <p:nvPr/>
          </p:nvSpPr>
          <p:spPr bwMode="auto">
            <a:xfrm>
              <a:off x="9738834" y="3780519"/>
              <a:ext cx="425165"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ea typeface="Segoe UI" pitchFamily="34" charset="0"/>
                  <a:cs typeface="Segoe UI" pitchFamily="34" charset="0"/>
                </a:rPr>
                <a:t>city</a:t>
              </a:r>
            </a:p>
          </p:txBody>
        </p:sp>
        <p:sp>
          <p:nvSpPr>
            <p:cNvPr id="83" name="Rectangle 82">
              <a:extLst>
                <a:ext uri="{FF2B5EF4-FFF2-40B4-BE49-F238E27FC236}">
                  <a16:creationId xmlns:a16="http://schemas.microsoft.com/office/drawing/2014/main" id="{67A1B52B-1E27-41BC-8659-B3AB13632287}"/>
                </a:ext>
                <a:ext uri="{C183D7F6-B498-43B3-948B-1728B52AA6E4}">
                  <adec:decorative xmlns:adec="http://schemas.microsoft.com/office/drawing/2017/decorative" val="1"/>
                </a:ext>
              </a:extLst>
            </p:cNvPr>
            <p:cNvSpPr/>
            <p:nvPr/>
          </p:nvSpPr>
          <p:spPr bwMode="auto">
            <a:xfrm>
              <a:off x="9658182" y="4402153"/>
              <a:ext cx="595231"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ea typeface="Segoe UI" pitchFamily="34" charset="0"/>
                  <a:cs typeface="Segoe UI" pitchFamily="34" charset="0"/>
                </a:rPr>
                <a:t>Berlin</a:t>
              </a:r>
            </a:p>
          </p:txBody>
        </p:sp>
        <p:sp>
          <p:nvSpPr>
            <p:cNvPr id="97" name="Rectangle 96">
              <a:extLst>
                <a:ext uri="{FF2B5EF4-FFF2-40B4-BE49-F238E27FC236}">
                  <a16:creationId xmlns:a16="http://schemas.microsoft.com/office/drawing/2014/main" id="{9412509B-626E-425B-83F9-A32651E43A97}"/>
                </a:ext>
                <a:ext uri="{C183D7F6-B498-43B3-948B-1728B52AA6E4}">
                  <adec:decorative xmlns:adec="http://schemas.microsoft.com/office/drawing/2017/decorative" val="1"/>
                </a:ext>
              </a:extLst>
            </p:cNvPr>
            <p:cNvSpPr/>
            <p:nvPr/>
          </p:nvSpPr>
          <p:spPr bwMode="auto">
            <a:xfrm>
              <a:off x="8831820" y="3158885"/>
              <a:ext cx="765297" cy="255099"/>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ea typeface="Segoe UI" pitchFamily="34" charset="0"/>
                  <a:cs typeface="Segoe UI" pitchFamily="34" charset="0"/>
                </a:rPr>
                <a:t>Italy</a:t>
              </a:r>
            </a:p>
          </p:txBody>
        </p:sp>
        <p:sp>
          <p:nvSpPr>
            <p:cNvPr id="98" name="Rectangle 97">
              <a:extLst>
                <a:ext uri="{FF2B5EF4-FFF2-40B4-BE49-F238E27FC236}">
                  <a16:creationId xmlns:a16="http://schemas.microsoft.com/office/drawing/2014/main" id="{57B22356-0293-4ECC-AD1A-48433F08D234}"/>
                </a:ext>
                <a:ext uri="{C183D7F6-B498-43B3-948B-1728B52AA6E4}">
                  <adec:decorative xmlns:adec="http://schemas.microsoft.com/office/drawing/2017/decorative" val="1"/>
                </a:ext>
              </a:extLst>
            </p:cNvPr>
            <p:cNvSpPr/>
            <p:nvPr/>
          </p:nvSpPr>
          <p:spPr bwMode="auto">
            <a:xfrm>
              <a:off x="10390753" y="3780519"/>
              <a:ext cx="765297" cy="255099"/>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200" dirty="0">
                <a:solidFill>
                  <a:schemeClr val="tx2"/>
                </a:solidFill>
                <a:ea typeface="Segoe UI" pitchFamily="34" charset="0"/>
                <a:cs typeface="Segoe UI" pitchFamily="34" charset="0"/>
              </a:endParaRPr>
            </a:p>
          </p:txBody>
        </p:sp>
        <p:sp>
          <p:nvSpPr>
            <p:cNvPr id="99" name="Rectangle 98">
              <a:extLst>
                <a:ext uri="{FF2B5EF4-FFF2-40B4-BE49-F238E27FC236}">
                  <a16:creationId xmlns:a16="http://schemas.microsoft.com/office/drawing/2014/main" id="{C783E079-C178-4EEB-907E-67147BA18359}"/>
                </a:ext>
                <a:ext uri="{C183D7F6-B498-43B3-948B-1728B52AA6E4}">
                  <adec:decorative xmlns:adec="http://schemas.microsoft.com/office/drawing/2017/decorative" val="1"/>
                </a:ext>
              </a:extLst>
            </p:cNvPr>
            <p:cNvSpPr/>
            <p:nvPr/>
          </p:nvSpPr>
          <p:spPr bwMode="auto">
            <a:xfrm>
              <a:off x="10603335" y="4402153"/>
              <a:ext cx="340132" cy="255099"/>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200" dirty="0">
                <a:solidFill>
                  <a:schemeClr val="tx2"/>
                </a:solidFill>
                <a:ea typeface="Segoe UI" pitchFamily="34" charset="0"/>
                <a:cs typeface="Segoe UI" pitchFamily="34" charset="0"/>
              </a:endParaRPr>
            </a:p>
          </p:txBody>
        </p:sp>
        <p:sp>
          <p:nvSpPr>
            <p:cNvPr id="100" name="Rectangle 99">
              <a:extLst>
                <a:ext uri="{FF2B5EF4-FFF2-40B4-BE49-F238E27FC236}">
                  <a16:creationId xmlns:a16="http://schemas.microsoft.com/office/drawing/2014/main" id="{9B972678-024D-488D-8115-8868BC138DCC}"/>
                </a:ext>
                <a:ext uri="{C183D7F6-B498-43B3-948B-1728B52AA6E4}">
                  <adec:decorative xmlns:adec="http://schemas.microsoft.com/office/drawing/2017/decorative" val="1"/>
                </a:ext>
              </a:extLst>
            </p:cNvPr>
            <p:cNvSpPr/>
            <p:nvPr/>
          </p:nvSpPr>
          <p:spPr bwMode="auto">
            <a:xfrm>
              <a:off x="10475786" y="5023787"/>
              <a:ext cx="595231" cy="255099"/>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200" dirty="0">
                <a:solidFill>
                  <a:schemeClr val="tx2"/>
                </a:solidFill>
                <a:ea typeface="Segoe UI" pitchFamily="34" charset="0"/>
                <a:cs typeface="Segoe UI" pitchFamily="34" charset="0"/>
              </a:endParaRPr>
            </a:p>
          </p:txBody>
        </p:sp>
        <p:sp>
          <p:nvSpPr>
            <p:cNvPr id="101" name="Rectangle 100">
              <a:extLst>
                <a:ext uri="{FF2B5EF4-FFF2-40B4-BE49-F238E27FC236}">
                  <a16:creationId xmlns:a16="http://schemas.microsoft.com/office/drawing/2014/main" id="{C3E9C82D-B362-4AAA-84D1-E254444D32DD}"/>
                </a:ext>
                <a:ext uri="{C183D7F6-B498-43B3-948B-1728B52AA6E4}">
                  <adec:decorative xmlns:adec="http://schemas.microsoft.com/office/drawing/2017/decorative" val="1"/>
                </a:ext>
              </a:extLst>
            </p:cNvPr>
            <p:cNvSpPr/>
            <p:nvPr/>
          </p:nvSpPr>
          <p:spPr bwMode="auto">
            <a:xfrm>
              <a:off x="10475786" y="5645421"/>
              <a:ext cx="595231" cy="255099"/>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200" dirty="0">
                <a:solidFill>
                  <a:schemeClr val="tx2"/>
                </a:solidFill>
                <a:ea typeface="Segoe UI" pitchFamily="34" charset="0"/>
                <a:cs typeface="Segoe UI" pitchFamily="34" charset="0"/>
              </a:endParaRPr>
            </a:p>
          </p:txBody>
        </p:sp>
        <p:cxnSp>
          <p:nvCxnSpPr>
            <p:cNvPr id="114" name="Straight Arrow Connector 113">
              <a:extLst>
                <a:ext uri="{FF2B5EF4-FFF2-40B4-BE49-F238E27FC236}">
                  <a16:creationId xmlns:a16="http://schemas.microsoft.com/office/drawing/2014/main" id="{352D373A-9EAC-4447-9DFF-89438835FF7A}"/>
                </a:ext>
                <a:ext uri="{C183D7F6-B498-43B3-948B-1728B52AA6E4}">
                  <adec:decorative xmlns:adec="http://schemas.microsoft.com/office/drawing/2017/decorative" val="1"/>
                </a:ext>
              </a:extLst>
            </p:cNvPr>
            <p:cNvCxnSpPr>
              <a:stCxn id="48" idx="2"/>
              <a:endCxn id="51" idx="0"/>
            </p:cNvCxnSpPr>
            <p:nvPr/>
          </p:nvCxnSpPr>
          <p:spPr>
            <a:xfrm>
              <a:off x="7957870" y="2792350"/>
              <a:ext cx="0"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CB106F57-0D4E-4C01-A4E3-FE03EE208882}"/>
                </a:ext>
                <a:ext uri="{C183D7F6-B498-43B3-948B-1728B52AA6E4}">
                  <adec:decorative xmlns:adec="http://schemas.microsoft.com/office/drawing/2017/decorative" val="1"/>
                </a:ext>
              </a:extLst>
            </p:cNvPr>
            <p:cNvCxnSpPr>
              <a:stCxn id="49" idx="2"/>
              <a:endCxn id="97" idx="0"/>
            </p:cNvCxnSpPr>
            <p:nvPr/>
          </p:nvCxnSpPr>
          <p:spPr>
            <a:xfrm>
              <a:off x="9214469" y="2792350"/>
              <a:ext cx="0"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8" name="Connector: Elbow 117">
              <a:extLst>
                <a:ext uri="{FF2B5EF4-FFF2-40B4-BE49-F238E27FC236}">
                  <a16:creationId xmlns:a16="http://schemas.microsoft.com/office/drawing/2014/main" id="{B33DEEFF-F3AD-440D-AB45-BCEF02355357}"/>
                </a:ext>
                <a:ext uri="{C183D7F6-B498-43B3-948B-1728B52AA6E4}">
                  <adec:decorative xmlns:adec="http://schemas.microsoft.com/office/drawing/2017/decorative" val="1"/>
                </a:ext>
              </a:extLst>
            </p:cNvPr>
            <p:cNvCxnSpPr>
              <a:stCxn id="50" idx="2"/>
              <a:endCxn id="72" idx="0"/>
            </p:cNvCxnSpPr>
            <p:nvPr/>
          </p:nvCxnSpPr>
          <p:spPr>
            <a:xfrm rot="5400000">
              <a:off x="10127180" y="2942546"/>
              <a:ext cx="366535" cy="66142"/>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0" name="Connector: Elbow 119">
              <a:extLst>
                <a:ext uri="{FF2B5EF4-FFF2-40B4-BE49-F238E27FC236}">
                  <a16:creationId xmlns:a16="http://schemas.microsoft.com/office/drawing/2014/main" id="{98D26C84-8354-4F3A-A048-D664BE551BF2}"/>
                </a:ext>
                <a:ext uri="{C183D7F6-B498-43B3-948B-1728B52AA6E4}">
                  <adec:decorative xmlns:adec="http://schemas.microsoft.com/office/drawing/2017/decorative" val="1"/>
                </a:ext>
              </a:extLst>
            </p:cNvPr>
            <p:cNvCxnSpPr>
              <a:stCxn id="50" idx="2"/>
              <a:endCxn id="73" idx="0"/>
            </p:cNvCxnSpPr>
            <p:nvPr/>
          </p:nvCxnSpPr>
          <p:spPr>
            <a:xfrm rot="16200000" flipH="1">
              <a:off x="10623205" y="2512662"/>
              <a:ext cx="366535" cy="925909"/>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2" name="Connector: Elbow 121">
              <a:extLst>
                <a:ext uri="{FF2B5EF4-FFF2-40B4-BE49-F238E27FC236}">
                  <a16:creationId xmlns:a16="http://schemas.microsoft.com/office/drawing/2014/main" id="{0CB014AD-8EC9-463F-80E1-397CBEA5B626}"/>
                </a:ext>
                <a:ext uri="{C183D7F6-B498-43B3-948B-1728B52AA6E4}">
                  <adec:decorative xmlns:adec="http://schemas.microsoft.com/office/drawing/2017/decorative" val="1"/>
                </a:ext>
              </a:extLst>
            </p:cNvPr>
            <p:cNvCxnSpPr>
              <a:stCxn id="47" idx="2"/>
              <a:endCxn id="48" idx="0"/>
            </p:cNvCxnSpPr>
            <p:nvPr/>
          </p:nvCxnSpPr>
          <p:spPr>
            <a:xfrm rot="5400000">
              <a:off x="8472197" y="1794978"/>
              <a:ext cx="227947" cy="1256599"/>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4" name="Connector: Elbow 123">
              <a:extLst>
                <a:ext uri="{FF2B5EF4-FFF2-40B4-BE49-F238E27FC236}">
                  <a16:creationId xmlns:a16="http://schemas.microsoft.com/office/drawing/2014/main" id="{E916885D-D65E-4E40-8BFE-0D9698CA817D}"/>
                </a:ext>
                <a:ext uri="{C183D7F6-B498-43B3-948B-1728B52AA6E4}">
                  <adec:decorative xmlns:adec="http://schemas.microsoft.com/office/drawing/2017/decorative" val="1"/>
                </a:ext>
              </a:extLst>
            </p:cNvPr>
            <p:cNvCxnSpPr>
              <a:stCxn id="47" idx="2"/>
              <a:endCxn id="50" idx="0"/>
            </p:cNvCxnSpPr>
            <p:nvPr/>
          </p:nvCxnSpPr>
          <p:spPr>
            <a:xfrm rot="16200000" flipH="1">
              <a:off x="9665020" y="1858752"/>
              <a:ext cx="227947" cy="1129049"/>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6" name="Connector: Elbow 125">
              <a:extLst>
                <a:ext uri="{FF2B5EF4-FFF2-40B4-BE49-F238E27FC236}">
                  <a16:creationId xmlns:a16="http://schemas.microsoft.com/office/drawing/2014/main" id="{9B840ED6-34D4-4A40-9592-531D5C6F2350}"/>
                </a:ext>
                <a:ext uri="{C183D7F6-B498-43B3-948B-1728B52AA6E4}">
                  <adec:decorative xmlns:adec="http://schemas.microsoft.com/office/drawing/2017/decorative" val="1"/>
                </a:ext>
              </a:extLst>
            </p:cNvPr>
            <p:cNvCxnSpPr>
              <a:stCxn id="51" idx="2"/>
              <a:endCxn id="52" idx="0"/>
            </p:cNvCxnSpPr>
            <p:nvPr/>
          </p:nvCxnSpPr>
          <p:spPr>
            <a:xfrm rot="5400000">
              <a:off x="7361150" y="3183798"/>
              <a:ext cx="366535" cy="826907"/>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8" name="Connector: Elbow 127">
              <a:extLst>
                <a:ext uri="{FF2B5EF4-FFF2-40B4-BE49-F238E27FC236}">
                  <a16:creationId xmlns:a16="http://schemas.microsoft.com/office/drawing/2014/main" id="{A61EB632-C629-4111-9ABE-79612B414F70}"/>
                </a:ext>
                <a:ext uri="{C183D7F6-B498-43B3-948B-1728B52AA6E4}">
                  <adec:decorative xmlns:adec="http://schemas.microsoft.com/office/drawing/2017/decorative" val="1"/>
                </a:ext>
              </a:extLst>
            </p:cNvPr>
            <p:cNvCxnSpPr>
              <a:stCxn id="51" idx="2"/>
              <a:endCxn id="57" idx="0"/>
            </p:cNvCxnSpPr>
            <p:nvPr/>
          </p:nvCxnSpPr>
          <p:spPr>
            <a:xfrm rot="16200000" flipH="1">
              <a:off x="8183135" y="3188719"/>
              <a:ext cx="366535" cy="817064"/>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0" name="Connector: Elbow 129">
              <a:extLst>
                <a:ext uri="{FF2B5EF4-FFF2-40B4-BE49-F238E27FC236}">
                  <a16:creationId xmlns:a16="http://schemas.microsoft.com/office/drawing/2014/main" id="{0A3A4839-EBEA-4CB3-AA52-71CF624600A1}"/>
                </a:ext>
                <a:ext uri="{C183D7F6-B498-43B3-948B-1728B52AA6E4}">
                  <adec:decorative xmlns:adec="http://schemas.microsoft.com/office/drawing/2017/decorative" val="1"/>
                </a:ext>
              </a:extLst>
            </p:cNvPr>
            <p:cNvCxnSpPr>
              <a:stCxn id="72" idx="2"/>
              <a:endCxn id="82" idx="0"/>
            </p:cNvCxnSpPr>
            <p:nvPr/>
          </p:nvCxnSpPr>
          <p:spPr>
            <a:xfrm rot="5400000">
              <a:off x="9931130" y="3434272"/>
              <a:ext cx="366535" cy="325959"/>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2" name="Connector: Elbow 131">
              <a:extLst>
                <a:ext uri="{FF2B5EF4-FFF2-40B4-BE49-F238E27FC236}">
                  <a16:creationId xmlns:a16="http://schemas.microsoft.com/office/drawing/2014/main" id="{B2196F05-20ED-473D-BC24-093379BA52D1}"/>
                </a:ext>
                <a:ext uri="{C183D7F6-B498-43B3-948B-1728B52AA6E4}">
                  <adec:decorative xmlns:adec="http://schemas.microsoft.com/office/drawing/2017/decorative" val="1"/>
                </a:ext>
              </a:extLst>
            </p:cNvPr>
            <p:cNvCxnSpPr>
              <a:stCxn id="72" idx="2"/>
              <a:endCxn id="98" idx="0"/>
            </p:cNvCxnSpPr>
            <p:nvPr/>
          </p:nvCxnSpPr>
          <p:spPr>
            <a:xfrm rot="16200000" flipH="1">
              <a:off x="10342122" y="3349238"/>
              <a:ext cx="366535" cy="496026"/>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4" name="Connector: Elbow 133">
              <a:extLst>
                <a:ext uri="{FF2B5EF4-FFF2-40B4-BE49-F238E27FC236}">
                  <a16:creationId xmlns:a16="http://schemas.microsoft.com/office/drawing/2014/main" id="{41EA1C05-C2F0-4FD3-828D-B33583502409}"/>
                </a:ext>
                <a:ext uri="{C183D7F6-B498-43B3-948B-1728B52AA6E4}">
                  <adec:decorative xmlns:adec="http://schemas.microsoft.com/office/drawing/2017/decorative" val="1"/>
                </a:ext>
              </a:extLst>
            </p:cNvPr>
            <p:cNvCxnSpPr>
              <a:stCxn id="73" idx="2"/>
              <a:endCxn id="76" idx="0"/>
            </p:cNvCxnSpPr>
            <p:nvPr/>
          </p:nvCxnSpPr>
          <p:spPr>
            <a:xfrm rot="16200000" flipH="1">
              <a:off x="11249139" y="3434271"/>
              <a:ext cx="366535" cy="325959"/>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A441D6E7-6DBC-4483-BF15-D4E7125C3AF5}"/>
                </a:ext>
                <a:ext uri="{C183D7F6-B498-43B3-948B-1728B52AA6E4}">
                  <adec:decorative xmlns:adec="http://schemas.microsoft.com/office/drawing/2017/decorative" val="1"/>
                </a:ext>
              </a:extLst>
            </p:cNvPr>
            <p:cNvCxnSpPr>
              <a:stCxn id="47" idx="2"/>
              <a:endCxn id="49" idx="0"/>
            </p:cNvCxnSpPr>
            <p:nvPr/>
          </p:nvCxnSpPr>
          <p:spPr>
            <a:xfrm>
              <a:off x="9214469" y="2309304"/>
              <a:ext cx="0" cy="227947"/>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B6AE146A-4272-4628-AC1D-EC95B6BCF267}"/>
                </a:ext>
                <a:ext uri="{C183D7F6-B498-43B3-948B-1728B52AA6E4}">
                  <adec:decorative xmlns:adec="http://schemas.microsoft.com/office/drawing/2017/decorative" val="1"/>
                </a:ext>
              </a:extLst>
            </p:cNvPr>
            <p:cNvCxnSpPr>
              <a:stCxn id="52" idx="2"/>
              <a:endCxn id="54" idx="0"/>
            </p:cNvCxnSpPr>
            <p:nvPr/>
          </p:nvCxnSpPr>
          <p:spPr>
            <a:xfrm>
              <a:off x="7130963" y="4035618"/>
              <a:ext cx="6236"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B2A46F4F-B3E3-49AD-8F0E-48ACC24F358A}"/>
                </a:ext>
                <a:ext uri="{C183D7F6-B498-43B3-948B-1728B52AA6E4}">
                  <adec:decorative xmlns:adec="http://schemas.microsoft.com/office/drawing/2017/decorative" val="1"/>
                </a:ext>
              </a:extLst>
            </p:cNvPr>
            <p:cNvCxnSpPr>
              <a:stCxn id="53" idx="2"/>
              <a:endCxn id="55" idx="0"/>
            </p:cNvCxnSpPr>
            <p:nvPr/>
          </p:nvCxnSpPr>
          <p:spPr>
            <a:xfrm>
              <a:off x="7957871" y="4035618"/>
              <a:ext cx="0"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18C2C651-9970-481C-9E3B-818A0A54B0A7}"/>
                </a:ext>
                <a:ext uri="{C183D7F6-B498-43B3-948B-1728B52AA6E4}">
                  <adec:decorative xmlns:adec="http://schemas.microsoft.com/office/drawing/2017/decorative" val="1"/>
                </a:ext>
              </a:extLst>
            </p:cNvPr>
            <p:cNvCxnSpPr>
              <a:stCxn id="57" idx="2"/>
              <a:endCxn id="58" idx="0"/>
            </p:cNvCxnSpPr>
            <p:nvPr/>
          </p:nvCxnSpPr>
          <p:spPr>
            <a:xfrm>
              <a:off x="8774934" y="4035618"/>
              <a:ext cx="5926"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7339594D-BE23-4BCE-BE5B-47610A0CD02E}"/>
                </a:ext>
                <a:ext uri="{C183D7F6-B498-43B3-948B-1728B52AA6E4}">
                  <adec:decorative xmlns:adec="http://schemas.microsoft.com/office/drawing/2017/decorative" val="1"/>
                </a:ext>
              </a:extLst>
            </p:cNvPr>
            <p:cNvCxnSpPr>
              <a:stCxn id="82" idx="2"/>
              <a:endCxn id="83" idx="0"/>
            </p:cNvCxnSpPr>
            <p:nvPr/>
          </p:nvCxnSpPr>
          <p:spPr>
            <a:xfrm>
              <a:off x="9951417" y="4035618"/>
              <a:ext cx="4381"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A3A307C6-40FE-4255-A12E-578F7DA4BCCC}"/>
                </a:ext>
                <a:ext uri="{C183D7F6-B498-43B3-948B-1728B52AA6E4}">
                  <adec:decorative xmlns:adec="http://schemas.microsoft.com/office/drawing/2017/decorative" val="1"/>
                </a:ext>
              </a:extLst>
            </p:cNvPr>
            <p:cNvCxnSpPr>
              <a:stCxn id="98" idx="2"/>
              <a:endCxn id="99" idx="0"/>
            </p:cNvCxnSpPr>
            <p:nvPr/>
          </p:nvCxnSpPr>
          <p:spPr>
            <a:xfrm flipH="1">
              <a:off x="10773401" y="4035618"/>
              <a:ext cx="1"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4D972C58-C072-42E3-99F3-5AE106064C44}"/>
                </a:ext>
                <a:ext uri="{C183D7F6-B498-43B3-948B-1728B52AA6E4}">
                  <adec:decorative xmlns:adec="http://schemas.microsoft.com/office/drawing/2017/decorative" val="1"/>
                </a:ext>
              </a:extLst>
            </p:cNvPr>
            <p:cNvCxnSpPr>
              <a:stCxn id="99" idx="2"/>
              <a:endCxn id="100" idx="0"/>
            </p:cNvCxnSpPr>
            <p:nvPr/>
          </p:nvCxnSpPr>
          <p:spPr>
            <a:xfrm>
              <a:off x="10773401" y="4657252"/>
              <a:ext cx="1"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7B8FCFB9-9CFD-4ACF-941C-85B3E0D4BE66}"/>
                </a:ext>
                <a:ext uri="{C183D7F6-B498-43B3-948B-1728B52AA6E4}">
                  <adec:decorative xmlns:adec="http://schemas.microsoft.com/office/drawing/2017/decorative" val="1"/>
                </a:ext>
              </a:extLst>
            </p:cNvPr>
            <p:cNvCxnSpPr>
              <a:stCxn id="100" idx="2"/>
              <a:endCxn id="101" idx="0"/>
            </p:cNvCxnSpPr>
            <p:nvPr/>
          </p:nvCxnSpPr>
          <p:spPr>
            <a:xfrm>
              <a:off x="10773402" y="5278886"/>
              <a:ext cx="0"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273F1F33-B6DA-4F3F-A6E8-EC694CB7A7E9}"/>
                </a:ext>
                <a:ext uri="{C183D7F6-B498-43B3-948B-1728B52AA6E4}">
                  <adec:decorative xmlns:adec="http://schemas.microsoft.com/office/drawing/2017/decorative" val="1"/>
                </a:ext>
              </a:extLst>
            </p:cNvPr>
            <p:cNvCxnSpPr>
              <a:stCxn id="76" idx="2"/>
              <a:endCxn id="77" idx="0"/>
            </p:cNvCxnSpPr>
            <p:nvPr/>
          </p:nvCxnSpPr>
          <p:spPr>
            <a:xfrm flipH="1">
              <a:off x="11595385" y="4035618"/>
              <a:ext cx="1"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475E9EDA-E58A-4E3A-992D-BDA033E16580}"/>
                </a:ext>
                <a:ext uri="{C183D7F6-B498-43B3-948B-1728B52AA6E4}">
                  <adec:decorative xmlns:adec="http://schemas.microsoft.com/office/drawing/2017/decorative" val="1"/>
                </a:ext>
              </a:extLst>
            </p:cNvPr>
            <p:cNvCxnSpPr>
              <a:stCxn id="51" idx="2"/>
              <a:endCxn id="53" idx="0"/>
            </p:cNvCxnSpPr>
            <p:nvPr/>
          </p:nvCxnSpPr>
          <p:spPr>
            <a:xfrm>
              <a:off x="7957870" y="3413984"/>
              <a:ext cx="1" cy="366535"/>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sp>
          <p:nvSpPr>
            <p:cNvPr id="92" name="Rectangle 91">
              <a:extLst>
                <a:ext uri="{FF2B5EF4-FFF2-40B4-BE49-F238E27FC236}">
                  <a16:creationId xmlns:a16="http://schemas.microsoft.com/office/drawing/2014/main" id="{70D0DD38-4CDC-4A22-9126-41290C1FC4CE}"/>
                </a:ext>
                <a:ext uri="{C183D7F6-B498-43B3-948B-1728B52AA6E4}">
                  <adec:decorative xmlns:adec="http://schemas.microsoft.com/office/drawing/2017/decorative" val="1"/>
                </a:ext>
              </a:extLst>
            </p:cNvPr>
            <p:cNvSpPr/>
            <p:nvPr/>
          </p:nvSpPr>
          <p:spPr bwMode="auto">
            <a:xfrm>
              <a:off x="8392285" y="3781786"/>
              <a:ext cx="765297" cy="255099"/>
            </a:xfrm>
            <a:prstGeom prst="rect">
              <a:avLst/>
            </a:prstGeom>
            <a:no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2"/>
                  </a:solidFill>
                  <a:ea typeface="Segoe UI" pitchFamily="34" charset="0"/>
                  <a:cs typeface="Segoe UI" pitchFamily="34" charset="0"/>
                </a:rPr>
                <a:t>revenue</a:t>
              </a:r>
            </a:p>
          </p:txBody>
        </p:sp>
        <p:sp>
          <p:nvSpPr>
            <p:cNvPr id="93" name="Rectangle 92">
              <a:extLst>
                <a:ext uri="{FF2B5EF4-FFF2-40B4-BE49-F238E27FC236}">
                  <a16:creationId xmlns:a16="http://schemas.microsoft.com/office/drawing/2014/main" id="{6543A1B0-6932-4A94-8A3B-321A2B5E81DB}"/>
                </a:ext>
                <a:ext uri="{C183D7F6-B498-43B3-948B-1728B52AA6E4}">
                  <adec:decorative xmlns:adec="http://schemas.microsoft.com/office/drawing/2017/decorative" val="1"/>
                </a:ext>
              </a:extLst>
            </p:cNvPr>
            <p:cNvSpPr/>
            <p:nvPr/>
          </p:nvSpPr>
          <p:spPr bwMode="auto">
            <a:xfrm>
              <a:off x="8525761" y="4403420"/>
              <a:ext cx="510198" cy="255099"/>
            </a:xfrm>
            <a:prstGeom prst="rect">
              <a:avLst/>
            </a:prstGeom>
            <a:no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2"/>
                  </a:solidFill>
                  <a:ea typeface="Segoe UI" pitchFamily="34" charset="0"/>
                  <a:cs typeface="Segoe UI" pitchFamily="34" charset="0"/>
                </a:rPr>
                <a:t>200</a:t>
              </a:r>
            </a:p>
          </p:txBody>
        </p:sp>
        <p:sp>
          <p:nvSpPr>
            <p:cNvPr id="94" name="Rectangle 93">
              <a:extLst>
                <a:ext uri="{FF2B5EF4-FFF2-40B4-BE49-F238E27FC236}">
                  <a16:creationId xmlns:a16="http://schemas.microsoft.com/office/drawing/2014/main" id="{8E75D128-CC84-4933-9CF3-FBB55147160F}"/>
                </a:ext>
                <a:ext uri="{C183D7F6-B498-43B3-948B-1728B52AA6E4}">
                  <adec:decorative xmlns:adec="http://schemas.microsoft.com/office/drawing/2017/decorative" val="1"/>
                </a:ext>
              </a:extLst>
            </p:cNvPr>
            <p:cNvSpPr/>
            <p:nvPr/>
          </p:nvSpPr>
          <p:spPr bwMode="auto">
            <a:xfrm>
              <a:off x="10390753" y="3781786"/>
              <a:ext cx="765297" cy="255099"/>
            </a:xfrm>
            <a:prstGeom prst="rect">
              <a:avLst/>
            </a:prstGeom>
            <a:no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2"/>
                  </a:solidFill>
                  <a:ea typeface="Segoe UI" pitchFamily="34" charset="0"/>
                  <a:cs typeface="Segoe UI" pitchFamily="34" charset="0"/>
                </a:rPr>
                <a:t>dealers</a:t>
              </a:r>
            </a:p>
          </p:txBody>
        </p:sp>
        <p:sp>
          <p:nvSpPr>
            <p:cNvPr id="95" name="Rectangle 94">
              <a:extLst>
                <a:ext uri="{FF2B5EF4-FFF2-40B4-BE49-F238E27FC236}">
                  <a16:creationId xmlns:a16="http://schemas.microsoft.com/office/drawing/2014/main" id="{FCEA8280-EBB0-43C9-B224-837C40E84900}"/>
                </a:ext>
                <a:ext uri="{C183D7F6-B498-43B3-948B-1728B52AA6E4}">
                  <adec:decorative xmlns:adec="http://schemas.microsoft.com/office/drawing/2017/decorative" val="1"/>
                </a:ext>
              </a:extLst>
            </p:cNvPr>
            <p:cNvSpPr/>
            <p:nvPr/>
          </p:nvSpPr>
          <p:spPr bwMode="auto">
            <a:xfrm>
              <a:off x="10603335" y="4403420"/>
              <a:ext cx="340132" cy="255099"/>
            </a:xfrm>
            <a:prstGeom prst="rect">
              <a:avLst/>
            </a:prstGeom>
            <a:no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2"/>
                  </a:solidFill>
                  <a:ea typeface="Segoe UI" pitchFamily="34" charset="0"/>
                  <a:cs typeface="Segoe UI" pitchFamily="34" charset="0"/>
                </a:rPr>
                <a:t>0</a:t>
              </a:r>
            </a:p>
          </p:txBody>
        </p:sp>
        <p:sp>
          <p:nvSpPr>
            <p:cNvPr id="96" name="Rectangle 95">
              <a:extLst>
                <a:ext uri="{FF2B5EF4-FFF2-40B4-BE49-F238E27FC236}">
                  <a16:creationId xmlns:a16="http://schemas.microsoft.com/office/drawing/2014/main" id="{5EE47FB1-42EB-433C-8A63-F8D26CCDDFBA}"/>
                </a:ext>
                <a:ext uri="{C183D7F6-B498-43B3-948B-1728B52AA6E4}">
                  <adec:decorative xmlns:adec="http://schemas.microsoft.com/office/drawing/2017/decorative" val="1"/>
                </a:ext>
              </a:extLst>
            </p:cNvPr>
            <p:cNvSpPr/>
            <p:nvPr/>
          </p:nvSpPr>
          <p:spPr bwMode="auto">
            <a:xfrm>
              <a:off x="10475786" y="5025054"/>
              <a:ext cx="595231" cy="255099"/>
            </a:xfrm>
            <a:prstGeom prst="rect">
              <a:avLst/>
            </a:prstGeom>
            <a:no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2"/>
                  </a:solidFill>
                  <a:ea typeface="Segoe UI" pitchFamily="34" charset="0"/>
                  <a:cs typeface="Segoe UI" pitchFamily="34" charset="0"/>
                </a:rPr>
                <a:t>name</a:t>
              </a:r>
            </a:p>
          </p:txBody>
        </p:sp>
        <p:sp>
          <p:nvSpPr>
            <p:cNvPr id="102" name="Rectangle 101">
              <a:extLst>
                <a:ext uri="{FF2B5EF4-FFF2-40B4-BE49-F238E27FC236}">
                  <a16:creationId xmlns:a16="http://schemas.microsoft.com/office/drawing/2014/main" id="{D9818FA1-663E-4E65-B025-7C6B94E2DCE3}"/>
                </a:ext>
                <a:ext uri="{C183D7F6-B498-43B3-948B-1728B52AA6E4}">
                  <adec:decorative xmlns:adec="http://schemas.microsoft.com/office/drawing/2017/decorative" val="1"/>
                </a:ext>
              </a:extLst>
            </p:cNvPr>
            <p:cNvSpPr/>
            <p:nvPr/>
          </p:nvSpPr>
          <p:spPr bwMode="auto">
            <a:xfrm>
              <a:off x="10475786" y="5646688"/>
              <a:ext cx="595231" cy="255099"/>
            </a:xfrm>
            <a:prstGeom prst="rect">
              <a:avLst/>
            </a:prstGeom>
            <a:no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2"/>
                  </a:solidFill>
                  <a:ea typeface="Segoe UI" pitchFamily="34" charset="0"/>
                  <a:cs typeface="Segoe UI" pitchFamily="34" charset="0"/>
                </a:rPr>
                <a:t>Hans</a:t>
              </a:r>
            </a:p>
          </p:txBody>
        </p:sp>
      </p:grpSp>
    </p:spTree>
    <p:extLst>
      <p:ext uri="{BB962C8B-B14F-4D97-AF65-F5344CB8AC3E}">
        <p14:creationId xmlns:p14="http://schemas.microsoft.com/office/powerpoint/2010/main" val="1229653200"/>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B0C23-EB23-442F-AA69-31B4837D2540}"/>
              </a:ext>
            </a:extLst>
          </p:cNvPr>
          <p:cNvSpPr>
            <a:spLocks noGrp="1"/>
          </p:cNvSpPr>
          <p:nvPr>
            <p:ph type="title"/>
          </p:nvPr>
        </p:nvSpPr>
        <p:spPr>
          <a:xfrm>
            <a:off x="269240" y="289512"/>
            <a:ext cx="4200617" cy="720434"/>
          </a:xfrm>
        </p:spPr>
        <p:txBody>
          <a:bodyPr/>
          <a:lstStyle/>
          <a:p>
            <a:r>
              <a:rPr lang="en-US" dirty="0"/>
              <a:t>Inverted Index</a:t>
            </a:r>
          </a:p>
        </p:txBody>
      </p:sp>
      <p:grpSp>
        <p:nvGrpSpPr>
          <p:cNvPr id="3" name="Group 2" descr="A flow chart showing Inverted Index. The first block (1,2) divides into locations (1,2), headquarter (1,2), and exports (1,2). Locations divide into 0 (1,2) and 1 (1). 0 divides into country (1,2), city (1,2) and revenue (1,2). Country (1,2) leads to Germany (1,2). City (1,2) leads to Berlin (1) and Bonn (2). Revenue (1,2) leads to 200 (2). 1 (1) divides into country (1,2) and city (1,2). Country (1,2) leads to France (1). City (1,2) leads to Paris (1). Headquarter (1,2) divides into Belgium (1) and Italy (2). Exports (1,2) divides into 0 (1,2) and 1 (1,2). 0 (1,2) leads to city (1,2) and dealers (2). City (1,2) divides into Moscow (1) and Berlin (2). Dealers (2) leads to 0 (2) followed by name (2) and Hans (2). 1 (1,2) leads to city (1,2) which further leads to Athens (2).">
            <a:extLst>
              <a:ext uri="{FF2B5EF4-FFF2-40B4-BE49-F238E27FC236}">
                <a16:creationId xmlns:a16="http://schemas.microsoft.com/office/drawing/2014/main" id="{8ADBE09F-D56F-49D2-B4E0-35BA2CA50FBF}"/>
              </a:ext>
            </a:extLst>
          </p:cNvPr>
          <p:cNvGrpSpPr/>
          <p:nvPr/>
        </p:nvGrpSpPr>
        <p:grpSpPr>
          <a:xfrm>
            <a:off x="1834732" y="1854798"/>
            <a:ext cx="8522536" cy="4316704"/>
            <a:chOff x="1834732" y="1854798"/>
            <a:chExt cx="8522536" cy="4316704"/>
          </a:xfrm>
        </p:grpSpPr>
        <p:sp>
          <p:nvSpPr>
            <p:cNvPr id="95" name="Rectangle 94">
              <a:extLst>
                <a:ext uri="{FF2B5EF4-FFF2-40B4-BE49-F238E27FC236}">
                  <a16:creationId xmlns:a16="http://schemas.microsoft.com/office/drawing/2014/main" id="{95835D53-A841-42F0-BBF5-99315160C059}"/>
                </a:ext>
                <a:ext uri="{C183D7F6-B498-43B3-948B-1728B52AA6E4}">
                  <adec:decorative xmlns:adec="http://schemas.microsoft.com/office/drawing/2017/decorative" val="1"/>
                </a:ext>
              </a:extLst>
            </p:cNvPr>
            <p:cNvSpPr/>
            <p:nvPr/>
          </p:nvSpPr>
          <p:spPr bwMode="auto">
            <a:xfrm>
              <a:off x="6337155" y="1857345"/>
              <a:ext cx="274320" cy="274320"/>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800" err="1">
                <a:gradFill>
                  <a:gsLst>
                    <a:gs pos="0">
                      <a:srgbClr val="FFFFFF"/>
                    </a:gs>
                    <a:gs pos="100000">
                      <a:srgbClr val="FFFFFF"/>
                    </a:gs>
                  </a:gsLst>
                  <a:lin ang="5400000" scaled="0"/>
                </a:gradFill>
                <a:ea typeface="Segoe UI" pitchFamily="34" charset="0"/>
                <a:cs typeface="Segoe UI" pitchFamily="34" charset="0"/>
              </a:endParaRPr>
            </a:p>
          </p:txBody>
        </p:sp>
        <p:sp>
          <p:nvSpPr>
            <p:cNvPr id="96" name="Rectangle 95">
              <a:extLst>
                <a:ext uri="{FF2B5EF4-FFF2-40B4-BE49-F238E27FC236}">
                  <a16:creationId xmlns:a16="http://schemas.microsoft.com/office/drawing/2014/main" id="{A1792EB3-3421-4CF5-8263-875DBE469799}"/>
                </a:ext>
                <a:ext uri="{C183D7F6-B498-43B3-948B-1728B52AA6E4}">
                  <adec:decorative xmlns:adec="http://schemas.microsoft.com/office/drawing/2017/decorative" val="1"/>
                </a:ext>
              </a:extLst>
            </p:cNvPr>
            <p:cNvSpPr/>
            <p:nvPr/>
          </p:nvSpPr>
          <p:spPr bwMode="auto">
            <a:xfrm>
              <a:off x="3840443" y="2448876"/>
              <a:ext cx="91440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cs typeface="Segoe UI" pitchFamily="34" charset="0"/>
                </a:rPr>
                <a:t>locations</a:t>
              </a:r>
            </a:p>
          </p:txBody>
        </p:sp>
        <p:sp>
          <p:nvSpPr>
            <p:cNvPr id="97" name="Rectangle 96">
              <a:extLst>
                <a:ext uri="{FF2B5EF4-FFF2-40B4-BE49-F238E27FC236}">
                  <a16:creationId xmlns:a16="http://schemas.microsoft.com/office/drawing/2014/main" id="{E679FBD7-E13B-4CBD-86C1-C2055053E41D}"/>
                </a:ext>
                <a:ext uri="{C183D7F6-B498-43B3-948B-1728B52AA6E4}">
                  <adec:decorative xmlns:adec="http://schemas.microsoft.com/office/drawing/2017/decorative" val="1"/>
                </a:ext>
              </a:extLst>
            </p:cNvPr>
            <p:cNvSpPr/>
            <p:nvPr/>
          </p:nvSpPr>
          <p:spPr bwMode="auto">
            <a:xfrm>
              <a:off x="5879956" y="2448876"/>
              <a:ext cx="118872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cs typeface="Segoe UI" pitchFamily="34" charset="0"/>
                </a:rPr>
                <a:t>headquarter</a:t>
              </a:r>
            </a:p>
          </p:txBody>
        </p:sp>
        <p:sp>
          <p:nvSpPr>
            <p:cNvPr id="98" name="Rectangle 97">
              <a:extLst>
                <a:ext uri="{FF2B5EF4-FFF2-40B4-BE49-F238E27FC236}">
                  <a16:creationId xmlns:a16="http://schemas.microsoft.com/office/drawing/2014/main" id="{FF73D807-83B3-4DBE-923E-941E02D65737}"/>
                </a:ext>
                <a:ext uri="{C183D7F6-B498-43B3-948B-1728B52AA6E4}">
                  <adec:decorative xmlns:adec="http://schemas.microsoft.com/office/drawing/2017/decorative" val="1"/>
                </a:ext>
              </a:extLst>
            </p:cNvPr>
            <p:cNvSpPr/>
            <p:nvPr/>
          </p:nvSpPr>
          <p:spPr bwMode="auto">
            <a:xfrm>
              <a:off x="8138123" y="2448876"/>
              <a:ext cx="82296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cs typeface="Segoe UI" pitchFamily="34" charset="0"/>
                </a:rPr>
                <a:t>exports</a:t>
              </a:r>
            </a:p>
          </p:txBody>
        </p:sp>
        <p:sp>
          <p:nvSpPr>
            <p:cNvPr id="99" name="Rectangle 98">
              <a:extLst>
                <a:ext uri="{FF2B5EF4-FFF2-40B4-BE49-F238E27FC236}">
                  <a16:creationId xmlns:a16="http://schemas.microsoft.com/office/drawing/2014/main" id="{C1C8FCFF-7C33-4360-8746-353626BAA78D}"/>
                </a:ext>
                <a:ext uri="{C183D7F6-B498-43B3-948B-1728B52AA6E4}">
                  <adec:decorative xmlns:adec="http://schemas.microsoft.com/office/drawing/2017/decorative" val="1"/>
                </a:ext>
              </a:extLst>
            </p:cNvPr>
            <p:cNvSpPr/>
            <p:nvPr/>
          </p:nvSpPr>
          <p:spPr bwMode="auto">
            <a:xfrm>
              <a:off x="3721138" y="2949453"/>
              <a:ext cx="36576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cs typeface="Segoe UI" pitchFamily="34" charset="0"/>
                </a:rPr>
                <a:t>0</a:t>
              </a:r>
            </a:p>
          </p:txBody>
        </p:sp>
        <p:sp>
          <p:nvSpPr>
            <p:cNvPr id="100" name="Rectangle 99">
              <a:extLst>
                <a:ext uri="{FF2B5EF4-FFF2-40B4-BE49-F238E27FC236}">
                  <a16:creationId xmlns:a16="http://schemas.microsoft.com/office/drawing/2014/main" id="{12CC4581-C550-46DF-BCE5-5DAF26CBC804}"/>
                </a:ext>
                <a:ext uri="{C183D7F6-B498-43B3-948B-1728B52AA6E4}">
                  <adec:decorative xmlns:adec="http://schemas.microsoft.com/office/drawing/2017/decorative" val="1"/>
                </a:ext>
              </a:extLst>
            </p:cNvPr>
            <p:cNvSpPr/>
            <p:nvPr/>
          </p:nvSpPr>
          <p:spPr bwMode="auto">
            <a:xfrm>
              <a:off x="2249433" y="3540984"/>
              <a:ext cx="82296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cs typeface="Segoe UI" pitchFamily="34" charset="0"/>
                </a:rPr>
                <a:t>country</a:t>
              </a:r>
            </a:p>
          </p:txBody>
        </p:sp>
        <p:sp>
          <p:nvSpPr>
            <p:cNvPr id="101" name="Rectangle 100">
              <a:extLst>
                <a:ext uri="{FF2B5EF4-FFF2-40B4-BE49-F238E27FC236}">
                  <a16:creationId xmlns:a16="http://schemas.microsoft.com/office/drawing/2014/main" id="{3B808906-4EEE-42D2-AF09-05DC06A191D6}"/>
                </a:ext>
                <a:ext uri="{C183D7F6-B498-43B3-948B-1728B52AA6E4}">
                  <adec:decorative xmlns:adec="http://schemas.microsoft.com/office/drawing/2017/decorative" val="1"/>
                </a:ext>
              </a:extLst>
            </p:cNvPr>
            <p:cNvSpPr/>
            <p:nvPr/>
          </p:nvSpPr>
          <p:spPr bwMode="auto">
            <a:xfrm>
              <a:off x="3438953" y="3540984"/>
              <a:ext cx="45720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cs typeface="Segoe UI" pitchFamily="34" charset="0"/>
                </a:rPr>
                <a:t>city</a:t>
              </a:r>
            </a:p>
          </p:txBody>
        </p:sp>
        <p:sp>
          <p:nvSpPr>
            <p:cNvPr id="102" name="Rectangle 101">
              <a:extLst>
                <a:ext uri="{FF2B5EF4-FFF2-40B4-BE49-F238E27FC236}">
                  <a16:creationId xmlns:a16="http://schemas.microsoft.com/office/drawing/2014/main" id="{67D91F43-8FF7-42F8-884C-A28A48044C06}"/>
                </a:ext>
                <a:ext uri="{C183D7F6-B498-43B3-948B-1728B52AA6E4}">
                  <adec:decorative xmlns:adec="http://schemas.microsoft.com/office/drawing/2017/decorative" val="1"/>
                </a:ext>
              </a:extLst>
            </p:cNvPr>
            <p:cNvSpPr/>
            <p:nvPr/>
          </p:nvSpPr>
          <p:spPr bwMode="auto">
            <a:xfrm>
              <a:off x="2204166" y="4522197"/>
              <a:ext cx="91440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cs typeface="Segoe UI" pitchFamily="34" charset="0"/>
                </a:rPr>
                <a:t>Germany</a:t>
              </a:r>
            </a:p>
          </p:txBody>
        </p:sp>
        <p:sp>
          <p:nvSpPr>
            <p:cNvPr id="103" name="Rectangle 102">
              <a:extLst>
                <a:ext uri="{FF2B5EF4-FFF2-40B4-BE49-F238E27FC236}">
                  <a16:creationId xmlns:a16="http://schemas.microsoft.com/office/drawing/2014/main" id="{29345323-B74E-4645-8F21-2DE799D34338}"/>
                </a:ext>
                <a:ext uri="{C183D7F6-B498-43B3-948B-1728B52AA6E4}">
                  <adec:decorative xmlns:adec="http://schemas.microsoft.com/office/drawing/2017/decorative" val="1"/>
                </a:ext>
              </a:extLst>
            </p:cNvPr>
            <p:cNvSpPr/>
            <p:nvPr/>
          </p:nvSpPr>
          <p:spPr bwMode="auto">
            <a:xfrm>
              <a:off x="3063389" y="4106774"/>
              <a:ext cx="64008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cs typeface="Segoe UI" pitchFamily="34" charset="0"/>
                </a:rPr>
                <a:t>Berlin</a:t>
              </a:r>
            </a:p>
          </p:txBody>
        </p:sp>
        <p:sp>
          <p:nvSpPr>
            <p:cNvPr id="104" name="Rectangle 103">
              <a:extLst>
                <a:ext uri="{FF2B5EF4-FFF2-40B4-BE49-F238E27FC236}">
                  <a16:creationId xmlns:a16="http://schemas.microsoft.com/office/drawing/2014/main" id="{C660FE1F-EDF4-479E-873E-7F1C67DC23BB}"/>
                </a:ext>
                <a:ext uri="{C183D7F6-B498-43B3-948B-1728B52AA6E4}">
                  <adec:decorative xmlns:adec="http://schemas.microsoft.com/office/drawing/2017/decorative" val="1"/>
                </a:ext>
              </a:extLst>
            </p:cNvPr>
            <p:cNvSpPr/>
            <p:nvPr/>
          </p:nvSpPr>
          <p:spPr bwMode="auto">
            <a:xfrm>
              <a:off x="4260806" y="3540984"/>
              <a:ext cx="82296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cs typeface="Segoe UI" pitchFamily="34" charset="0"/>
                </a:rPr>
                <a:t>revenue</a:t>
              </a:r>
            </a:p>
          </p:txBody>
        </p:sp>
        <p:sp>
          <p:nvSpPr>
            <p:cNvPr id="105" name="Rectangle 104">
              <a:extLst>
                <a:ext uri="{FF2B5EF4-FFF2-40B4-BE49-F238E27FC236}">
                  <a16:creationId xmlns:a16="http://schemas.microsoft.com/office/drawing/2014/main" id="{68F04D02-92F5-4422-B9A8-68663ECC3252}"/>
                </a:ext>
                <a:ext uri="{C183D7F6-B498-43B3-948B-1728B52AA6E4}">
                  <adec:decorative xmlns:adec="http://schemas.microsoft.com/office/drawing/2017/decorative" val="1"/>
                </a:ext>
              </a:extLst>
            </p:cNvPr>
            <p:cNvSpPr/>
            <p:nvPr/>
          </p:nvSpPr>
          <p:spPr bwMode="auto">
            <a:xfrm>
              <a:off x="4397967" y="4815052"/>
              <a:ext cx="54864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cs typeface="Segoe UI" pitchFamily="34" charset="0"/>
                </a:rPr>
                <a:t>200</a:t>
              </a:r>
            </a:p>
          </p:txBody>
        </p:sp>
        <p:sp>
          <p:nvSpPr>
            <p:cNvPr id="106" name="Rectangle 105">
              <a:extLst>
                <a:ext uri="{FF2B5EF4-FFF2-40B4-BE49-F238E27FC236}">
                  <a16:creationId xmlns:a16="http://schemas.microsoft.com/office/drawing/2014/main" id="{8C089008-B1CB-4382-9689-BE89D5AF9A98}"/>
                </a:ext>
                <a:ext uri="{C183D7F6-B498-43B3-948B-1728B52AA6E4}">
                  <adec:decorative xmlns:adec="http://schemas.microsoft.com/office/drawing/2017/decorative" val="1"/>
                </a:ext>
              </a:extLst>
            </p:cNvPr>
            <p:cNvSpPr/>
            <p:nvPr/>
          </p:nvSpPr>
          <p:spPr bwMode="auto">
            <a:xfrm>
              <a:off x="7947098" y="2949453"/>
              <a:ext cx="36576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cs typeface="Segoe UI" pitchFamily="34" charset="0"/>
                </a:rPr>
                <a:t>0</a:t>
              </a:r>
            </a:p>
          </p:txBody>
        </p:sp>
        <p:sp>
          <p:nvSpPr>
            <p:cNvPr id="107" name="Rectangle 106">
              <a:extLst>
                <a:ext uri="{FF2B5EF4-FFF2-40B4-BE49-F238E27FC236}">
                  <a16:creationId xmlns:a16="http://schemas.microsoft.com/office/drawing/2014/main" id="{B655708F-C99A-4B87-942D-CEAE5E7E3BBF}"/>
                </a:ext>
                <a:ext uri="{C183D7F6-B498-43B3-948B-1728B52AA6E4}">
                  <adec:decorative xmlns:adec="http://schemas.microsoft.com/office/drawing/2017/decorative" val="1"/>
                </a:ext>
              </a:extLst>
            </p:cNvPr>
            <p:cNvSpPr/>
            <p:nvPr/>
          </p:nvSpPr>
          <p:spPr bwMode="auto">
            <a:xfrm>
              <a:off x="8806755" y="2949453"/>
              <a:ext cx="36576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cs typeface="Segoe UI" pitchFamily="34" charset="0"/>
                </a:rPr>
                <a:t>1</a:t>
              </a:r>
            </a:p>
          </p:txBody>
        </p:sp>
        <p:sp>
          <p:nvSpPr>
            <p:cNvPr id="108" name="Rectangle 107">
              <a:extLst>
                <a:ext uri="{FF2B5EF4-FFF2-40B4-BE49-F238E27FC236}">
                  <a16:creationId xmlns:a16="http://schemas.microsoft.com/office/drawing/2014/main" id="{8CCEDF40-DC8B-450F-83CB-55E6C7D4B0B5}"/>
                </a:ext>
                <a:ext uri="{C183D7F6-B498-43B3-948B-1728B52AA6E4}">
                  <adec:decorative xmlns:adec="http://schemas.microsoft.com/office/drawing/2017/decorative" val="1"/>
                </a:ext>
              </a:extLst>
            </p:cNvPr>
            <p:cNvSpPr/>
            <p:nvPr/>
          </p:nvSpPr>
          <p:spPr bwMode="auto">
            <a:xfrm>
              <a:off x="9764477" y="3540984"/>
              <a:ext cx="45720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cs typeface="Segoe UI" pitchFamily="34" charset="0"/>
                </a:rPr>
                <a:t>city</a:t>
              </a:r>
            </a:p>
          </p:txBody>
        </p:sp>
        <p:sp>
          <p:nvSpPr>
            <p:cNvPr id="109" name="Rectangle 108">
              <a:extLst>
                <a:ext uri="{FF2B5EF4-FFF2-40B4-BE49-F238E27FC236}">
                  <a16:creationId xmlns:a16="http://schemas.microsoft.com/office/drawing/2014/main" id="{6DB6E000-26A6-4D61-9BFA-498AC60E42F3}"/>
                </a:ext>
                <a:ext uri="{C183D7F6-B498-43B3-948B-1728B52AA6E4}">
                  <adec:decorative xmlns:adec="http://schemas.microsoft.com/office/drawing/2017/decorative" val="1"/>
                </a:ext>
              </a:extLst>
            </p:cNvPr>
            <p:cNvSpPr/>
            <p:nvPr/>
          </p:nvSpPr>
          <p:spPr bwMode="auto">
            <a:xfrm>
              <a:off x="9625748" y="4815052"/>
              <a:ext cx="73152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cs typeface="Segoe UI" pitchFamily="34" charset="0"/>
                </a:rPr>
                <a:t>Athens</a:t>
              </a:r>
            </a:p>
          </p:txBody>
        </p:sp>
        <p:sp>
          <p:nvSpPr>
            <p:cNvPr id="110" name="Rectangle 109">
              <a:extLst>
                <a:ext uri="{FF2B5EF4-FFF2-40B4-BE49-F238E27FC236}">
                  <a16:creationId xmlns:a16="http://schemas.microsoft.com/office/drawing/2014/main" id="{F67531E6-CCE4-4349-BF44-415172A0FA2B}"/>
                </a:ext>
                <a:ext uri="{C183D7F6-B498-43B3-948B-1728B52AA6E4}">
                  <adec:decorative xmlns:adec="http://schemas.microsoft.com/office/drawing/2017/decorative" val="1"/>
                </a:ext>
              </a:extLst>
            </p:cNvPr>
            <p:cNvSpPr/>
            <p:nvPr/>
          </p:nvSpPr>
          <p:spPr bwMode="auto">
            <a:xfrm>
              <a:off x="7901378" y="3540984"/>
              <a:ext cx="45720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cs typeface="Segoe UI" pitchFamily="34" charset="0"/>
                </a:rPr>
                <a:t>city</a:t>
              </a:r>
            </a:p>
          </p:txBody>
        </p:sp>
        <p:sp>
          <p:nvSpPr>
            <p:cNvPr id="111" name="Rectangle 110">
              <a:extLst>
                <a:ext uri="{FF2B5EF4-FFF2-40B4-BE49-F238E27FC236}">
                  <a16:creationId xmlns:a16="http://schemas.microsoft.com/office/drawing/2014/main" id="{C0D16AAA-3269-416A-B039-343D3383C7AB}"/>
                </a:ext>
                <a:ext uri="{C183D7F6-B498-43B3-948B-1728B52AA6E4}">
                  <adec:decorative xmlns:adec="http://schemas.microsoft.com/office/drawing/2017/decorative" val="1"/>
                </a:ext>
              </a:extLst>
            </p:cNvPr>
            <p:cNvSpPr/>
            <p:nvPr/>
          </p:nvSpPr>
          <p:spPr bwMode="auto">
            <a:xfrm>
              <a:off x="7809938" y="4815052"/>
              <a:ext cx="64008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cs typeface="Segoe UI" pitchFamily="34" charset="0"/>
                </a:rPr>
                <a:t>Berlin</a:t>
              </a:r>
            </a:p>
          </p:txBody>
        </p:sp>
        <p:sp>
          <p:nvSpPr>
            <p:cNvPr id="112" name="Rectangle 111">
              <a:extLst>
                <a:ext uri="{FF2B5EF4-FFF2-40B4-BE49-F238E27FC236}">
                  <a16:creationId xmlns:a16="http://schemas.microsoft.com/office/drawing/2014/main" id="{7F07DCCD-4FAF-4F2B-83E9-93D32C414146}"/>
                </a:ext>
                <a:ext uri="{C183D7F6-B498-43B3-948B-1728B52AA6E4}">
                  <adec:decorative xmlns:adec="http://schemas.microsoft.com/office/drawing/2017/decorative" val="1"/>
                </a:ext>
              </a:extLst>
            </p:cNvPr>
            <p:cNvSpPr/>
            <p:nvPr/>
          </p:nvSpPr>
          <p:spPr bwMode="auto">
            <a:xfrm>
              <a:off x="6623157" y="2949453"/>
              <a:ext cx="82296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cs typeface="Segoe UI" pitchFamily="34" charset="0"/>
                </a:rPr>
                <a:t>Italy</a:t>
              </a:r>
            </a:p>
          </p:txBody>
        </p:sp>
        <p:sp>
          <p:nvSpPr>
            <p:cNvPr id="113" name="Rectangle 112">
              <a:extLst>
                <a:ext uri="{FF2B5EF4-FFF2-40B4-BE49-F238E27FC236}">
                  <a16:creationId xmlns:a16="http://schemas.microsoft.com/office/drawing/2014/main" id="{6971CD2C-B89B-45C7-B3EC-83783F8D5797}"/>
                </a:ext>
                <a:ext uri="{C183D7F6-B498-43B3-948B-1728B52AA6E4}">
                  <adec:decorative xmlns:adec="http://schemas.microsoft.com/office/drawing/2017/decorative" val="1"/>
                </a:ext>
              </a:extLst>
            </p:cNvPr>
            <p:cNvSpPr/>
            <p:nvPr/>
          </p:nvSpPr>
          <p:spPr bwMode="auto">
            <a:xfrm>
              <a:off x="8578155" y="3540984"/>
              <a:ext cx="82296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cs typeface="Segoe UI" pitchFamily="34" charset="0"/>
                </a:rPr>
                <a:t>dealers</a:t>
              </a:r>
            </a:p>
          </p:txBody>
        </p:sp>
        <p:sp>
          <p:nvSpPr>
            <p:cNvPr id="114" name="Rectangle 113">
              <a:extLst>
                <a:ext uri="{FF2B5EF4-FFF2-40B4-BE49-F238E27FC236}">
                  <a16:creationId xmlns:a16="http://schemas.microsoft.com/office/drawing/2014/main" id="{55C5B2FA-F2D9-4E46-9A67-BD2A425AD9E5}"/>
                </a:ext>
                <a:ext uri="{C183D7F6-B498-43B3-948B-1728B52AA6E4}">
                  <adec:decorative xmlns:adec="http://schemas.microsoft.com/office/drawing/2017/decorative" val="1"/>
                </a:ext>
              </a:extLst>
            </p:cNvPr>
            <p:cNvSpPr/>
            <p:nvPr/>
          </p:nvSpPr>
          <p:spPr bwMode="auto">
            <a:xfrm>
              <a:off x="8806755" y="4815052"/>
              <a:ext cx="36576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cs typeface="Segoe UI" pitchFamily="34" charset="0"/>
                </a:rPr>
                <a:t>0</a:t>
              </a:r>
            </a:p>
          </p:txBody>
        </p:sp>
        <p:sp>
          <p:nvSpPr>
            <p:cNvPr id="115" name="Rectangle 114">
              <a:extLst>
                <a:ext uri="{FF2B5EF4-FFF2-40B4-BE49-F238E27FC236}">
                  <a16:creationId xmlns:a16="http://schemas.microsoft.com/office/drawing/2014/main" id="{D3E8FBF6-661D-4FF2-8EE2-2E080D3BBA9E}"/>
                </a:ext>
                <a:ext uri="{C183D7F6-B498-43B3-948B-1728B52AA6E4}">
                  <adec:decorative xmlns:adec="http://schemas.microsoft.com/office/drawing/2017/decorative" val="1"/>
                </a:ext>
              </a:extLst>
            </p:cNvPr>
            <p:cNvSpPr/>
            <p:nvPr/>
          </p:nvSpPr>
          <p:spPr bwMode="auto">
            <a:xfrm>
              <a:off x="8669595" y="5405134"/>
              <a:ext cx="64008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cs typeface="Segoe UI" pitchFamily="34" charset="0"/>
                </a:rPr>
                <a:t>name</a:t>
              </a:r>
            </a:p>
          </p:txBody>
        </p:sp>
        <p:sp>
          <p:nvSpPr>
            <p:cNvPr id="116" name="Rectangle 115">
              <a:extLst>
                <a:ext uri="{FF2B5EF4-FFF2-40B4-BE49-F238E27FC236}">
                  <a16:creationId xmlns:a16="http://schemas.microsoft.com/office/drawing/2014/main" id="{C5BD9FF3-59EF-42EB-9215-720A0BC10973}"/>
                </a:ext>
                <a:ext uri="{C183D7F6-B498-43B3-948B-1728B52AA6E4}">
                  <adec:decorative xmlns:adec="http://schemas.microsoft.com/office/drawing/2017/decorative" val="1"/>
                </a:ext>
              </a:extLst>
            </p:cNvPr>
            <p:cNvSpPr/>
            <p:nvPr/>
          </p:nvSpPr>
          <p:spPr bwMode="auto">
            <a:xfrm>
              <a:off x="8669595" y="5897182"/>
              <a:ext cx="64008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cs typeface="Segoe UI" pitchFamily="34" charset="0"/>
                </a:rPr>
                <a:t>Hans</a:t>
              </a:r>
            </a:p>
          </p:txBody>
        </p:sp>
        <p:sp>
          <p:nvSpPr>
            <p:cNvPr id="117" name="Rectangle 116">
              <a:extLst>
                <a:ext uri="{FF2B5EF4-FFF2-40B4-BE49-F238E27FC236}">
                  <a16:creationId xmlns:a16="http://schemas.microsoft.com/office/drawing/2014/main" id="{BA00C19B-36C7-4FF4-A541-44DD3497B7C1}"/>
                </a:ext>
                <a:ext uri="{C183D7F6-B498-43B3-948B-1728B52AA6E4}">
                  <adec:decorative xmlns:adec="http://schemas.microsoft.com/office/drawing/2017/decorative" val="1"/>
                </a:ext>
              </a:extLst>
            </p:cNvPr>
            <p:cNvSpPr/>
            <p:nvPr/>
          </p:nvSpPr>
          <p:spPr bwMode="auto">
            <a:xfrm>
              <a:off x="3527115" y="4815052"/>
              <a:ext cx="64008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cs typeface="Segoe UI" pitchFamily="34" charset="0"/>
                </a:rPr>
                <a:t>Bonn</a:t>
              </a:r>
            </a:p>
          </p:txBody>
        </p:sp>
        <p:sp>
          <p:nvSpPr>
            <p:cNvPr id="118" name="Rectangle 117">
              <a:extLst>
                <a:ext uri="{FF2B5EF4-FFF2-40B4-BE49-F238E27FC236}">
                  <a16:creationId xmlns:a16="http://schemas.microsoft.com/office/drawing/2014/main" id="{D26CE8D8-43CE-4406-B68F-249C6E84C942}"/>
                </a:ext>
                <a:ext uri="{C183D7F6-B498-43B3-948B-1728B52AA6E4}">
                  <adec:decorative xmlns:adec="http://schemas.microsoft.com/office/drawing/2017/decorative" val="1"/>
                </a:ext>
              </a:extLst>
            </p:cNvPr>
            <p:cNvSpPr/>
            <p:nvPr/>
          </p:nvSpPr>
          <p:spPr bwMode="auto">
            <a:xfrm>
              <a:off x="4469857" y="2949453"/>
              <a:ext cx="36576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cs typeface="Segoe UI" pitchFamily="34" charset="0"/>
                </a:rPr>
                <a:t>1</a:t>
              </a:r>
            </a:p>
          </p:txBody>
        </p:sp>
        <p:sp>
          <p:nvSpPr>
            <p:cNvPr id="119" name="Rectangle 118">
              <a:extLst>
                <a:ext uri="{FF2B5EF4-FFF2-40B4-BE49-F238E27FC236}">
                  <a16:creationId xmlns:a16="http://schemas.microsoft.com/office/drawing/2014/main" id="{DC5E8237-9641-4C8F-965D-25BA8D6248C9}"/>
                </a:ext>
                <a:ext uri="{C183D7F6-B498-43B3-948B-1728B52AA6E4}">
                  <adec:decorative xmlns:adec="http://schemas.microsoft.com/office/drawing/2017/decorative" val="1"/>
                </a:ext>
              </a:extLst>
            </p:cNvPr>
            <p:cNvSpPr/>
            <p:nvPr/>
          </p:nvSpPr>
          <p:spPr bwMode="auto">
            <a:xfrm>
              <a:off x="5437713" y="3540984"/>
              <a:ext cx="82296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cs typeface="Segoe UI" pitchFamily="34" charset="0"/>
                </a:rPr>
                <a:t>country</a:t>
              </a:r>
            </a:p>
          </p:txBody>
        </p:sp>
        <p:sp>
          <p:nvSpPr>
            <p:cNvPr id="120" name="Rectangle 119">
              <a:extLst>
                <a:ext uri="{FF2B5EF4-FFF2-40B4-BE49-F238E27FC236}">
                  <a16:creationId xmlns:a16="http://schemas.microsoft.com/office/drawing/2014/main" id="{81B2EA5F-11C9-4D98-B957-6FB9891163E6}"/>
                </a:ext>
                <a:ext uri="{C183D7F6-B498-43B3-948B-1728B52AA6E4}">
                  <adec:decorative xmlns:adec="http://schemas.microsoft.com/office/drawing/2017/decorative" val="1"/>
                </a:ext>
              </a:extLst>
            </p:cNvPr>
            <p:cNvSpPr/>
            <p:nvPr/>
          </p:nvSpPr>
          <p:spPr bwMode="auto">
            <a:xfrm>
              <a:off x="6623157" y="3540984"/>
              <a:ext cx="45720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cs typeface="Segoe UI" pitchFamily="34" charset="0"/>
                </a:rPr>
                <a:t>city</a:t>
              </a:r>
            </a:p>
          </p:txBody>
        </p:sp>
        <p:sp>
          <p:nvSpPr>
            <p:cNvPr id="121" name="Rectangle 120">
              <a:extLst>
                <a:ext uri="{FF2B5EF4-FFF2-40B4-BE49-F238E27FC236}">
                  <a16:creationId xmlns:a16="http://schemas.microsoft.com/office/drawing/2014/main" id="{75CDD8A1-702C-4D29-8639-2F9440E8B6D2}"/>
                </a:ext>
                <a:ext uri="{C183D7F6-B498-43B3-948B-1728B52AA6E4}">
                  <adec:decorative xmlns:adec="http://schemas.microsoft.com/office/drawing/2017/decorative" val="1"/>
                </a:ext>
              </a:extLst>
            </p:cNvPr>
            <p:cNvSpPr/>
            <p:nvPr/>
          </p:nvSpPr>
          <p:spPr bwMode="auto">
            <a:xfrm>
              <a:off x="5047985" y="4106774"/>
              <a:ext cx="73152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cs typeface="Segoe UI" pitchFamily="34" charset="0"/>
                </a:rPr>
                <a:t>France</a:t>
              </a:r>
            </a:p>
          </p:txBody>
        </p:sp>
        <p:sp>
          <p:nvSpPr>
            <p:cNvPr id="122" name="Rectangle 121">
              <a:extLst>
                <a:ext uri="{FF2B5EF4-FFF2-40B4-BE49-F238E27FC236}">
                  <a16:creationId xmlns:a16="http://schemas.microsoft.com/office/drawing/2014/main" id="{133DF133-DC6B-4064-8FA9-C9808E508ECC}"/>
                </a:ext>
                <a:ext uri="{C183D7F6-B498-43B3-948B-1728B52AA6E4}">
                  <adec:decorative xmlns:adec="http://schemas.microsoft.com/office/drawing/2017/decorative" val="1"/>
                </a:ext>
              </a:extLst>
            </p:cNvPr>
            <p:cNvSpPr/>
            <p:nvPr/>
          </p:nvSpPr>
          <p:spPr bwMode="auto">
            <a:xfrm>
              <a:off x="5981898" y="4106774"/>
              <a:ext cx="54864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cs typeface="Segoe UI" pitchFamily="34" charset="0"/>
                </a:rPr>
                <a:t>Paris</a:t>
              </a:r>
            </a:p>
          </p:txBody>
        </p:sp>
        <p:sp>
          <p:nvSpPr>
            <p:cNvPr id="123" name="Rectangle 122">
              <a:extLst>
                <a:ext uri="{FF2B5EF4-FFF2-40B4-BE49-F238E27FC236}">
                  <a16:creationId xmlns:a16="http://schemas.microsoft.com/office/drawing/2014/main" id="{E73033FD-B1AD-4167-94B2-39DD5026FC11}"/>
                </a:ext>
                <a:ext uri="{C183D7F6-B498-43B3-948B-1728B52AA6E4}">
                  <adec:decorative xmlns:adec="http://schemas.microsoft.com/office/drawing/2017/decorative" val="1"/>
                </a:ext>
              </a:extLst>
            </p:cNvPr>
            <p:cNvSpPr/>
            <p:nvPr/>
          </p:nvSpPr>
          <p:spPr bwMode="auto">
            <a:xfrm>
              <a:off x="5506185" y="2949453"/>
              <a:ext cx="82296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cs typeface="Segoe UI" pitchFamily="34" charset="0"/>
                </a:rPr>
                <a:t>Belgium</a:t>
              </a:r>
            </a:p>
          </p:txBody>
        </p:sp>
        <p:sp>
          <p:nvSpPr>
            <p:cNvPr id="124" name="Rectangle 123">
              <a:extLst>
                <a:ext uri="{FF2B5EF4-FFF2-40B4-BE49-F238E27FC236}">
                  <a16:creationId xmlns:a16="http://schemas.microsoft.com/office/drawing/2014/main" id="{B50F02B2-DBB2-424B-B1DE-E799AC2AE0ED}"/>
                </a:ext>
                <a:ext uri="{C183D7F6-B498-43B3-948B-1728B52AA6E4}">
                  <adec:decorative xmlns:adec="http://schemas.microsoft.com/office/drawing/2017/decorative" val="1"/>
                </a:ext>
              </a:extLst>
            </p:cNvPr>
            <p:cNvSpPr/>
            <p:nvPr/>
          </p:nvSpPr>
          <p:spPr bwMode="auto">
            <a:xfrm>
              <a:off x="6849861" y="4106774"/>
              <a:ext cx="822960" cy="274320"/>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solidFill>
                    <a:schemeClr val="tx1"/>
                  </a:solidFill>
                  <a:cs typeface="Segoe UI" pitchFamily="34" charset="0"/>
                </a:rPr>
                <a:t>Moscow</a:t>
              </a:r>
            </a:p>
          </p:txBody>
        </p:sp>
        <p:sp>
          <p:nvSpPr>
            <p:cNvPr id="125" name="TextBox 124">
              <a:extLst>
                <a:ext uri="{FF2B5EF4-FFF2-40B4-BE49-F238E27FC236}">
                  <a16:creationId xmlns:a16="http://schemas.microsoft.com/office/drawing/2014/main" id="{E372C1B8-6938-4940-8755-8E8E2C27258C}"/>
                </a:ext>
                <a:ext uri="{C183D7F6-B498-43B3-948B-1728B52AA6E4}">
                  <adec:decorative xmlns:adec="http://schemas.microsoft.com/office/drawing/2017/decorative" val="1"/>
                </a:ext>
              </a:extLst>
            </p:cNvPr>
            <p:cNvSpPr txBox="1"/>
            <p:nvPr/>
          </p:nvSpPr>
          <p:spPr>
            <a:xfrm>
              <a:off x="5971395" y="1854798"/>
              <a:ext cx="36576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{1, 2}</a:t>
              </a:r>
            </a:p>
          </p:txBody>
        </p:sp>
        <p:sp>
          <p:nvSpPr>
            <p:cNvPr id="126" name="TextBox 125">
              <a:extLst>
                <a:ext uri="{FF2B5EF4-FFF2-40B4-BE49-F238E27FC236}">
                  <a16:creationId xmlns:a16="http://schemas.microsoft.com/office/drawing/2014/main" id="{9E3831CF-019B-4BAF-A271-4745121F5AD7}"/>
                </a:ext>
                <a:ext uri="{C183D7F6-B498-43B3-948B-1728B52AA6E4}">
                  <adec:decorative xmlns:adec="http://schemas.microsoft.com/office/drawing/2017/decorative" val="1"/>
                </a:ext>
              </a:extLst>
            </p:cNvPr>
            <p:cNvSpPr txBox="1"/>
            <p:nvPr/>
          </p:nvSpPr>
          <p:spPr>
            <a:xfrm>
              <a:off x="3480927" y="2448876"/>
              <a:ext cx="36576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{1, 2}</a:t>
              </a:r>
            </a:p>
          </p:txBody>
        </p:sp>
        <p:sp>
          <p:nvSpPr>
            <p:cNvPr id="127" name="TextBox 126">
              <a:extLst>
                <a:ext uri="{FF2B5EF4-FFF2-40B4-BE49-F238E27FC236}">
                  <a16:creationId xmlns:a16="http://schemas.microsoft.com/office/drawing/2014/main" id="{D72A107D-6D5F-45A8-AB24-E316483346D7}"/>
                </a:ext>
                <a:ext uri="{C183D7F6-B498-43B3-948B-1728B52AA6E4}">
                  <adec:decorative xmlns:adec="http://schemas.microsoft.com/office/drawing/2017/decorative" val="1"/>
                </a:ext>
              </a:extLst>
            </p:cNvPr>
            <p:cNvSpPr txBox="1"/>
            <p:nvPr/>
          </p:nvSpPr>
          <p:spPr>
            <a:xfrm>
              <a:off x="5517261" y="2448876"/>
              <a:ext cx="36576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{1, 2}</a:t>
              </a:r>
            </a:p>
          </p:txBody>
        </p:sp>
        <p:sp>
          <p:nvSpPr>
            <p:cNvPr id="128" name="TextBox 127">
              <a:extLst>
                <a:ext uri="{FF2B5EF4-FFF2-40B4-BE49-F238E27FC236}">
                  <a16:creationId xmlns:a16="http://schemas.microsoft.com/office/drawing/2014/main" id="{CFED6688-540F-428A-B61C-F1B1EDFAC207}"/>
                </a:ext>
                <a:ext uri="{C183D7F6-B498-43B3-948B-1728B52AA6E4}">
                  <adec:decorative xmlns:adec="http://schemas.microsoft.com/office/drawing/2017/decorative" val="1"/>
                </a:ext>
              </a:extLst>
            </p:cNvPr>
            <p:cNvSpPr txBox="1"/>
            <p:nvPr/>
          </p:nvSpPr>
          <p:spPr>
            <a:xfrm>
              <a:off x="7767283" y="2448876"/>
              <a:ext cx="36576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{1, 2}</a:t>
              </a:r>
            </a:p>
          </p:txBody>
        </p:sp>
        <p:sp>
          <p:nvSpPr>
            <p:cNvPr id="129" name="TextBox 128">
              <a:extLst>
                <a:ext uri="{FF2B5EF4-FFF2-40B4-BE49-F238E27FC236}">
                  <a16:creationId xmlns:a16="http://schemas.microsoft.com/office/drawing/2014/main" id="{0F1B797D-7A5D-4335-B49C-E8E857A4D30A}"/>
                </a:ext>
                <a:ext uri="{C183D7F6-B498-43B3-948B-1728B52AA6E4}">
                  <adec:decorative xmlns:adec="http://schemas.microsoft.com/office/drawing/2017/decorative" val="1"/>
                </a:ext>
              </a:extLst>
            </p:cNvPr>
            <p:cNvSpPr txBox="1"/>
            <p:nvPr/>
          </p:nvSpPr>
          <p:spPr>
            <a:xfrm>
              <a:off x="3355378" y="2949453"/>
              <a:ext cx="36576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{1, 2}</a:t>
              </a:r>
            </a:p>
          </p:txBody>
        </p:sp>
        <p:sp>
          <p:nvSpPr>
            <p:cNvPr id="130" name="TextBox 129">
              <a:extLst>
                <a:ext uri="{FF2B5EF4-FFF2-40B4-BE49-F238E27FC236}">
                  <a16:creationId xmlns:a16="http://schemas.microsoft.com/office/drawing/2014/main" id="{2478404C-2D90-47EE-B4EE-C8808B518B48}"/>
                </a:ext>
                <a:ext uri="{C183D7F6-B498-43B3-948B-1728B52AA6E4}">
                  <adec:decorative xmlns:adec="http://schemas.microsoft.com/office/drawing/2017/decorative" val="1"/>
                </a:ext>
              </a:extLst>
            </p:cNvPr>
            <p:cNvSpPr txBox="1"/>
            <p:nvPr/>
          </p:nvSpPr>
          <p:spPr>
            <a:xfrm>
              <a:off x="1881256" y="3540984"/>
              <a:ext cx="36576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{1, 2}</a:t>
              </a:r>
            </a:p>
          </p:txBody>
        </p:sp>
        <p:sp>
          <p:nvSpPr>
            <p:cNvPr id="131" name="TextBox 130">
              <a:extLst>
                <a:ext uri="{FF2B5EF4-FFF2-40B4-BE49-F238E27FC236}">
                  <a16:creationId xmlns:a16="http://schemas.microsoft.com/office/drawing/2014/main" id="{7D4A91AD-F7F6-48F1-BF67-77B8D6A573A0}"/>
                </a:ext>
                <a:ext uri="{C183D7F6-B498-43B3-948B-1728B52AA6E4}">
                  <adec:decorative xmlns:adec="http://schemas.microsoft.com/office/drawing/2017/decorative" val="1"/>
                </a:ext>
              </a:extLst>
            </p:cNvPr>
            <p:cNvSpPr txBox="1"/>
            <p:nvPr/>
          </p:nvSpPr>
          <p:spPr>
            <a:xfrm>
              <a:off x="3076688" y="3540984"/>
              <a:ext cx="36576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{1, 2}</a:t>
              </a:r>
            </a:p>
          </p:txBody>
        </p:sp>
        <p:sp>
          <p:nvSpPr>
            <p:cNvPr id="133" name="TextBox 132">
              <a:extLst>
                <a:ext uri="{FF2B5EF4-FFF2-40B4-BE49-F238E27FC236}">
                  <a16:creationId xmlns:a16="http://schemas.microsoft.com/office/drawing/2014/main" id="{2E962FA2-78EC-44C5-B05A-D9F7C726DEE2}"/>
                </a:ext>
                <a:ext uri="{C183D7F6-B498-43B3-948B-1728B52AA6E4}">
                  <adec:decorative xmlns:adec="http://schemas.microsoft.com/office/drawing/2017/decorative" val="1"/>
                </a:ext>
              </a:extLst>
            </p:cNvPr>
            <p:cNvSpPr txBox="1"/>
            <p:nvPr/>
          </p:nvSpPr>
          <p:spPr>
            <a:xfrm>
              <a:off x="3894357" y="3540984"/>
              <a:ext cx="36576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{1, 2}</a:t>
              </a:r>
            </a:p>
          </p:txBody>
        </p:sp>
        <p:sp>
          <p:nvSpPr>
            <p:cNvPr id="134" name="TextBox 133">
              <a:extLst>
                <a:ext uri="{FF2B5EF4-FFF2-40B4-BE49-F238E27FC236}">
                  <a16:creationId xmlns:a16="http://schemas.microsoft.com/office/drawing/2014/main" id="{99A27879-6A28-495C-B559-1C2AE00FACB4}"/>
                </a:ext>
                <a:ext uri="{C183D7F6-B498-43B3-948B-1728B52AA6E4}">
                  <adec:decorative xmlns:adec="http://schemas.microsoft.com/office/drawing/2017/decorative" val="1"/>
                </a:ext>
              </a:extLst>
            </p:cNvPr>
            <p:cNvSpPr txBox="1"/>
            <p:nvPr/>
          </p:nvSpPr>
          <p:spPr>
            <a:xfrm>
              <a:off x="1834732" y="4520323"/>
              <a:ext cx="36576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{1, 2}</a:t>
              </a:r>
            </a:p>
          </p:txBody>
        </p:sp>
        <p:sp>
          <p:nvSpPr>
            <p:cNvPr id="135" name="TextBox 134">
              <a:extLst>
                <a:ext uri="{FF2B5EF4-FFF2-40B4-BE49-F238E27FC236}">
                  <a16:creationId xmlns:a16="http://schemas.microsoft.com/office/drawing/2014/main" id="{C6841069-1E9A-41B1-B2E5-FFF02D84A576}"/>
                </a:ext>
                <a:ext uri="{C183D7F6-B498-43B3-948B-1728B52AA6E4}">
                  <adec:decorative xmlns:adec="http://schemas.microsoft.com/office/drawing/2017/decorative" val="1"/>
                </a:ext>
              </a:extLst>
            </p:cNvPr>
            <p:cNvSpPr txBox="1"/>
            <p:nvPr/>
          </p:nvSpPr>
          <p:spPr>
            <a:xfrm>
              <a:off x="2878744" y="4106774"/>
              <a:ext cx="18288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{1}</a:t>
              </a:r>
            </a:p>
          </p:txBody>
        </p:sp>
        <p:sp>
          <p:nvSpPr>
            <p:cNvPr id="136" name="TextBox 135">
              <a:extLst>
                <a:ext uri="{FF2B5EF4-FFF2-40B4-BE49-F238E27FC236}">
                  <a16:creationId xmlns:a16="http://schemas.microsoft.com/office/drawing/2014/main" id="{EBCCC0C3-5330-44A7-8E73-82B1A55105F6}"/>
                </a:ext>
                <a:ext uri="{C183D7F6-B498-43B3-948B-1728B52AA6E4}">
                  <adec:decorative xmlns:adec="http://schemas.microsoft.com/office/drawing/2017/decorative" val="1"/>
                </a:ext>
              </a:extLst>
            </p:cNvPr>
            <p:cNvSpPr txBox="1"/>
            <p:nvPr/>
          </p:nvSpPr>
          <p:spPr>
            <a:xfrm>
              <a:off x="3292667" y="4815052"/>
              <a:ext cx="22860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{2}</a:t>
              </a:r>
            </a:p>
          </p:txBody>
        </p:sp>
        <p:sp>
          <p:nvSpPr>
            <p:cNvPr id="138" name="TextBox 137">
              <a:extLst>
                <a:ext uri="{FF2B5EF4-FFF2-40B4-BE49-F238E27FC236}">
                  <a16:creationId xmlns:a16="http://schemas.microsoft.com/office/drawing/2014/main" id="{550B1206-71DB-4C16-A5AE-D09310DE11C7}"/>
                </a:ext>
                <a:ext uri="{C183D7F6-B498-43B3-948B-1728B52AA6E4}">
                  <adec:decorative xmlns:adec="http://schemas.microsoft.com/office/drawing/2017/decorative" val="1"/>
                </a:ext>
              </a:extLst>
            </p:cNvPr>
            <p:cNvSpPr txBox="1"/>
            <p:nvPr/>
          </p:nvSpPr>
          <p:spPr>
            <a:xfrm>
              <a:off x="4170201" y="4815052"/>
              <a:ext cx="22860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{2}</a:t>
              </a:r>
            </a:p>
          </p:txBody>
        </p:sp>
        <p:sp>
          <p:nvSpPr>
            <p:cNvPr id="139" name="TextBox 138">
              <a:extLst>
                <a:ext uri="{FF2B5EF4-FFF2-40B4-BE49-F238E27FC236}">
                  <a16:creationId xmlns:a16="http://schemas.microsoft.com/office/drawing/2014/main" id="{AA1D7BB8-D7E5-40D3-A5B0-F5E7A72530E9}"/>
                </a:ext>
                <a:ext uri="{C183D7F6-B498-43B3-948B-1728B52AA6E4}">
                  <adec:decorative xmlns:adec="http://schemas.microsoft.com/office/drawing/2017/decorative" val="1"/>
                </a:ext>
              </a:extLst>
            </p:cNvPr>
            <p:cNvSpPr txBox="1"/>
            <p:nvPr/>
          </p:nvSpPr>
          <p:spPr>
            <a:xfrm>
              <a:off x="6396297" y="2949453"/>
              <a:ext cx="22860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{2}</a:t>
              </a:r>
            </a:p>
          </p:txBody>
        </p:sp>
        <p:sp>
          <p:nvSpPr>
            <p:cNvPr id="140" name="TextBox 139">
              <a:extLst>
                <a:ext uri="{FF2B5EF4-FFF2-40B4-BE49-F238E27FC236}">
                  <a16:creationId xmlns:a16="http://schemas.microsoft.com/office/drawing/2014/main" id="{C4BAC8B8-74B7-4FB0-A45D-C23967CF3822}"/>
                </a:ext>
                <a:ext uri="{C183D7F6-B498-43B3-948B-1728B52AA6E4}">
                  <adec:decorative xmlns:adec="http://schemas.microsoft.com/office/drawing/2017/decorative" val="1"/>
                </a:ext>
              </a:extLst>
            </p:cNvPr>
            <p:cNvSpPr txBox="1"/>
            <p:nvPr/>
          </p:nvSpPr>
          <p:spPr>
            <a:xfrm>
              <a:off x="4288341" y="2949453"/>
              <a:ext cx="18288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{1}</a:t>
              </a:r>
            </a:p>
          </p:txBody>
        </p:sp>
        <p:sp>
          <p:nvSpPr>
            <p:cNvPr id="141" name="TextBox 140">
              <a:extLst>
                <a:ext uri="{FF2B5EF4-FFF2-40B4-BE49-F238E27FC236}">
                  <a16:creationId xmlns:a16="http://schemas.microsoft.com/office/drawing/2014/main" id="{38E1EC6B-0B8B-45E5-8D4A-5258769F78EB}"/>
                </a:ext>
                <a:ext uri="{C183D7F6-B498-43B3-948B-1728B52AA6E4}">
                  <adec:decorative xmlns:adec="http://schemas.microsoft.com/office/drawing/2017/decorative" val="1"/>
                </a:ext>
              </a:extLst>
            </p:cNvPr>
            <p:cNvSpPr txBox="1"/>
            <p:nvPr/>
          </p:nvSpPr>
          <p:spPr>
            <a:xfrm>
              <a:off x="4868480" y="4106774"/>
              <a:ext cx="18288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{1}</a:t>
              </a:r>
            </a:p>
          </p:txBody>
        </p:sp>
        <p:sp>
          <p:nvSpPr>
            <p:cNvPr id="143" name="TextBox 142">
              <a:extLst>
                <a:ext uri="{FF2B5EF4-FFF2-40B4-BE49-F238E27FC236}">
                  <a16:creationId xmlns:a16="http://schemas.microsoft.com/office/drawing/2014/main" id="{547B12F8-51F8-453E-B3C4-E395565F5D06}"/>
                </a:ext>
                <a:ext uri="{C183D7F6-B498-43B3-948B-1728B52AA6E4}">
                  <adec:decorative xmlns:adec="http://schemas.microsoft.com/office/drawing/2017/decorative" val="1"/>
                </a:ext>
              </a:extLst>
            </p:cNvPr>
            <p:cNvSpPr txBox="1"/>
            <p:nvPr/>
          </p:nvSpPr>
          <p:spPr>
            <a:xfrm>
              <a:off x="5793675" y="4106774"/>
              <a:ext cx="18288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{1}</a:t>
              </a:r>
            </a:p>
          </p:txBody>
        </p:sp>
        <p:sp>
          <p:nvSpPr>
            <p:cNvPr id="144" name="TextBox 143">
              <a:extLst>
                <a:ext uri="{FF2B5EF4-FFF2-40B4-BE49-F238E27FC236}">
                  <a16:creationId xmlns:a16="http://schemas.microsoft.com/office/drawing/2014/main" id="{0E866343-FB2D-40CB-AA28-54353885648A}"/>
                </a:ext>
                <a:ext uri="{C183D7F6-B498-43B3-948B-1728B52AA6E4}">
                  <adec:decorative xmlns:adec="http://schemas.microsoft.com/office/drawing/2017/decorative" val="1"/>
                </a:ext>
              </a:extLst>
            </p:cNvPr>
            <p:cNvSpPr txBox="1"/>
            <p:nvPr/>
          </p:nvSpPr>
          <p:spPr>
            <a:xfrm>
              <a:off x="5067141" y="3540984"/>
              <a:ext cx="36576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{1, 2}</a:t>
              </a:r>
            </a:p>
          </p:txBody>
        </p:sp>
        <p:sp>
          <p:nvSpPr>
            <p:cNvPr id="154" name="TextBox 153">
              <a:extLst>
                <a:ext uri="{FF2B5EF4-FFF2-40B4-BE49-F238E27FC236}">
                  <a16:creationId xmlns:a16="http://schemas.microsoft.com/office/drawing/2014/main" id="{558CD779-4912-4035-866E-5E9144842FC5}"/>
                </a:ext>
                <a:ext uri="{C183D7F6-B498-43B3-948B-1728B52AA6E4}">
                  <adec:decorative xmlns:adec="http://schemas.microsoft.com/office/drawing/2017/decorative" val="1"/>
                </a:ext>
              </a:extLst>
            </p:cNvPr>
            <p:cNvSpPr txBox="1"/>
            <p:nvPr/>
          </p:nvSpPr>
          <p:spPr>
            <a:xfrm>
              <a:off x="6257397" y="3540984"/>
              <a:ext cx="36576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{1, 2}</a:t>
              </a:r>
            </a:p>
          </p:txBody>
        </p:sp>
        <p:sp>
          <p:nvSpPr>
            <p:cNvPr id="155" name="TextBox 154">
              <a:extLst>
                <a:ext uri="{FF2B5EF4-FFF2-40B4-BE49-F238E27FC236}">
                  <a16:creationId xmlns:a16="http://schemas.microsoft.com/office/drawing/2014/main" id="{A1C2606F-B079-4019-B2F9-F543899DF3A6}"/>
                </a:ext>
                <a:ext uri="{C183D7F6-B498-43B3-948B-1728B52AA6E4}">
                  <adec:decorative xmlns:adec="http://schemas.microsoft.com/office/drawing/2017/decorative" val="1"/>
                </a:ext>
              </a:extLst>
            </p:cNvPr>
            <p:cNvSpPr txBox="1"/>
            <p:nvPr/>
          </p:nvSpPr>
          <p:spPr>
            <a:xfrm>
              <a:off x="5323304" y="2949453"/>
              <a:ext cx="18288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{1}</a:t>
              </a:r>
            </a:p>
          </p:txBody>
        </p:sp>
        <p:sp>
          <p:nvSpPr>
            <p:cNvPr id="156" name="TextBox 155">
              <a:extLst>
                <a:ext uri="{FF2B5EF4-FFF2-40B4-BE49-F238E27FC236}">
                  <a16:creationId xmlns:a16="http://schemas.microsoft.com/office/drawing/2014/main" id="{ED6B3B66-2B7D-4683-953C-4FC15ACC5A51}"/>
                </a:ext>
                <a:ext uri="{C183D7F6-B498-43B3-948B-1728B52AA6E4}">
                  <adec:decorative xmlns:adec="http://schemas.microsoft.com/office/drawing/2017/decorative" val="1"/>
                </a:ext>
              </a:extLst>
            </p:cNvPr>
            <p:cNvSpPr txBox="1"/>
            <p:nvPr/>
          </p:nvSpPr>
          <p:spPr>
            <a:xfrm>
              <a:off x="7578729" y="2949453"/>
              <a:ext cx="36576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{1, 2}</a:t>
              </a:r>
            </a:p>
          </p:txBody>
        </p:sp>
        <p:sp>
          <p:nvSpPr>
            <p:cNvPr id="157" name="TextBox 156">
              <a:extLst>
                <a:ext uri="{FF2B5EF4-FFF2-40B4-BE49-F238E27FC236}">
                  <a16:creationId xmlns:a16="http://schemas.microsoft.com/office/drawing/2014/main" id="{D53952D2-DF79-4F6E-B3D4-E20FEB3E30DA}"/>
                </a:ext>
                <a:ext uri="{C183D7F6-B498-43B3-948B-1728B52AA6E4}">
                  <adec:decorative xmlns:adec="http://schemas.microsoft.com/office/drawing/2017/decorative" val="1"/>
                </a:ext>
              </a:extLst>
            </p:cNvPr>
            <p:cNvSpPr txBox="1"/>
            <p:nvPr/>
          </p:nvSpPr>
          <p:spPr>
            <a:xfrm>
              <a:off x="8410281" y="2949453"/>
              <a:ext cx="36576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{1, 2}</a:t>
              </a:r>
            </a:p>
          </p:txBody>
        </p:sp>
        <p:sp>
          <p:nvSpPr>
            <p:cNvPr id="158" name="TextBox 157">
              <a:extLst>
                <a:ext uri="{FF2B5EF4-FFF2-40B4-BE49-F238E27FC236}">
                  <a16:creationId xmlns:a16="http://schemas.microsoft.com/office/drawing/2014/main" id="{B01C752F-21DB-48EC-9A54-9B9082CB87C3}"/>
                </a:ext>
                <a:ext uri="{C183D7F6-B498-43B3-948B-1728B52AA6E4}">
                  <adec:decorative xmlns:adec="http://schemas.microsoft.com/office/drawing/2017/decorative" val="1"/>
                </a:ext>
              </a:extLst>
            </p:cNvPr>
            <p:cNvSpPr txBox="1"/>
            <p:nvPr/>
          </p:nvSpPr>
          <p:spPr>
            <a:xfrm>
              <a:off x="7534914" y="3540984"/>
              <a:ext cx="36576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{1, 2}</a:t>
              </a:r>
            </a:p>
          </p:txBody>
        </p:sp>
        <p:sp>
          <p:nvSpPr>
            <p:cNvPr id="159" name="TextBox 158">
              <a:extLst>
                <a:ext uri="{FF2B5EF4-FFF2-40B4-BE49-F238E27FC236}">
                  <a16:creationId xmlns:a16="http://schemas.microsoft.com/office/drawing/2014/main" id="{18418AC7-7EC3-4F39-B142-5567430601ED}"/>
                </a:ext>
                <a:ext uri="{C183D7F6-B498-43B3-948B-1728B52AA6E4}">
                  <adec:decorative xmlns:adec="http://schemas.microsoft.com/office/drawing/2017/decorative" val="1"/>
                </a:ext>
              </a:extLst>
            </p:cNvPr>
            <p:cNvSpPr txBox="1"/>
            <p:nvPr/>
          </p:nvSpPr>
          <p:spPr>
            <a:xfrm>
              <a:off x="9395303" y="3540984"/>
              <a:ext cx="36576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{1, 2}</a:t>
              </a:r>
            </a:p>
          </p:txBody>
        </p:sp>
        <p:sp>
          <p:nvSpPr>
            <p:cNvPr id="160" name="TextBox 159">
              <a:extLst>
                <a:ext uri="{FF2B5EF4-FFF2-40B4-BE49-F238E27FC236}">
                  <a16:creationId xmlns:a16="http://schemas.microsoft.com/office/drawing/2014/main" id="{064D80D9-0ECB-4A34-9E03-6470F1E3AACF}"/>
                </a:ext>
                <a:ext uri="{C183D7F6-B498-43B3-948B-1728B52AA6E4}">
                  <adec:decorative xmlns:adec="http://schemas.microsoft.com/office/drawing/2017/decorative" val="1"/>
                </a:ext>
              </a:extLst>
            </p:cNvPr>
            <p:cNvSpPr txBox="1"/>
            <p:nvPr/>
          </p:nvSpPr>
          <p:spPr>
            <a:xfrm>
              <a:off x="8349555" y="3540984"/>
              <a:ext cx="22860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{2}</a:t>
              </a:r>
            </a:p>
          </p:txBody>
        </p:sp>
        <p:sp>
          <p:nvSpPr>
            <p:cNvPr id="161" name="TextBox 160">
              <a:extLst>
                <a:ext uri="{FF2B5EF4-FFF2-40B4-BE49-F238E27FC236}">
                  <a16:creationId xmlns:a16="http://schemas.microsoft.com/office/drawing/2014/main" id="{D5FC2568-F475-49DF-9248-145A49E99003}"/>
                </a:ext>
                <a:ext uri="{C183D7F6-B498-43B3-948B-1728B52AA6E4}">
                  <adec:decorative xmlns:adec="http://schemas.microsoft.com/office/drawing/2017/decorative" val="1"/>
                </a:ext>
              </a:extLst>
            </p:cNvPr>
            <p:cNvSpPr txBox="1"/>
            <p:nvPr/>
          </p:nvSpPr>
          <p:spPr>
            <a:xfrm>
              <a:off x="8578155" y="4815052"/>
              <a:ext cx="22860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{2}</a:t>
              </a:r>
            </a:p>
          </p:txBody>
        </p:sp>
        <p:sp>
          <p:nvSpPr>
            <p:cNvPr id="162" name="TextBox 161">
              <a:extLst>
                <a:ext uri="{FF2B5EF4-FFF2-40B4-BE49-F238E27FC236}">
                  <a16:creationId xmlns:a16="http://schemas.microsoft.com/office/drawing/2014/main" id="{ACAEA97E-DABE-43A6-A08E-3636D8F832E8}"/>
                </a:ext>
                <a:ext uri="{C183D7F6-B498-43B3-948B-1728B52AA6E4}">
                  <adec:decorative xmlns:adec="http://schemas.microsoft.com/office/drawing/2017/decorative" val="1"/>
                </a:ext>
              </a:extLst>
            </p:cNvPr>
            <p:cNvSpPr txBox="1"/>
            <p:nvPr/>
          </p:nvSpPr>
          <p:spPr>
            <a:xfrm>
              <a:off x="8440891" y="5897182"/>
              <a:ext cx="22860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{2}</a:t>
              </a:r>
            </a:p>
          </p:txBody>
        </p:sp>
        <p:sp>
          <p:nvSpPr>
            <p:cNvPr id="163" name="TextBox 162">
              <a:extLst>
                <a:ext uri="{FF2B5EF4-FFF2-40B4-BE49-F238E27FC236}">
                  <a16:creationId xmlns:a16="http://schemas.microsoft.com/office/drawing/2014/main" id="{1D5F3054-27A9-4E7D-82E4-310857BC0650}"/>
                </a:ext>
                <a:ext uri="{C183D7F6-B498-43B3-948B-1728B52AA6E4}">
                  <adec:decorative xmlns:adec="http://schemas.microsoft.com/office/drawing/2017/decorative" val="1"/>
                </a:ext>
              </a:extLst>
            </p:cNvPr>
            <p:cNvSpPr txBox="1"/>
            <p:nvPr/>
          </p:nvSpPr>
          <p:spPr>
            <a:xfrm>
              <a:off x="8440891" y="5405134"/>
              <a:ext cx="22860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{2}</a:t>
              </a:r>
            </a:p>
          </p:txBody>
        </p:sp>
        <p:sp>
          <p:nvSpPr>
            <p:cNvPr id="164" name="TextBox 163">
              <a:extLst>
                <a:ext uri="{FF2B5EF4-FFF2-40B4-BE49-F238E27FC236}">
                  <a16:creationId xmlns:a16="http://schemas.microsoft.com/office/drawing/2014/main" id="{9E5A5467-31F3-44F0-90B3-D6C4591D9D08}"/>
                </a:ext>
                <a:ext uri="{C183D7F6-B498-43B3-948B-1728B52AA6E4}">
                  <adec:decorative xmlns:adec="http://schemas.microsoft.com/office/drawing/2017/decorative" val="1"/>
                </a:ext>
              </a:extLst>
            </p:cNvPr>
            <p:cNvSpPr txBox="1"/>
            <p:nvPr/>
          </p:nvSpPr>
          <p:spPr>
            <a:xfrm>
              <a:off x="6670937" y="4106774"/>
              <a:ext cx="18288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{1}</a:t>
              </a:r>
            </a:p>
          </p:txBody>
        </p:sp>
        <p:sp>
          <p:nvSpPr>
            <p:cNvPr id="165" name="TextBox 164">
              <a:extLst>
                <a:ext uri="{FF2B5EF4-FFF2-40B4-BE49-F238E27FC236}">
                  <a16:creationId xmlns:a16="http://schemas.microsoft.com/office/drawing/2014/main" id="{DE88B052-A332-45BC-9A6D-36111C684F9F}"/>
                </a:ext>
                <a:ext uri="{C183D7F6-B498-43B3-948B-1728B52AA6E4}">
                  <adec:decorative xmlns:adec="http://schemas.microsoft.com/office/drawing/2017/decorative" val="1"/>
                </a:ext>
              </a:extLst>
            </p:cNvPr>
            <p:cNvSpPr txBox="1"/>
            <p:nvPr/>
          </p:nvSpPr>
          <p:spPr>
            <a:xfrm>
              <a:off x="7584905" y="4815052"/>
              <a:ext cx="22860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{2}</a:t>
              </a:r>
            </a:p>
          </p:txBody>
        </p:sp>
        <p:sp>
          <p:nvSpPr>
            <p:cNvPr id="166" name="TextBox 165">
              <a:extLst>
                <a:ext uri="{FF2B5EF4-FFF2-40B4-BE49-F238E27FC236}">
                  <a16:creationId xmlns:a16="http://schemas.microsoft.com/office/drawing/2014/main" id="{60FF1135-6CE7-4648-AEAA-E61BC4D61B8B}"/>
                </a:ext>
                <a:ext uri="{C183D7F6-B498-43B3-948B-1728B52AA6E4}">
                  <adec:decorative xmlns:adec="http://schemas.microsoft.com/office/drawing/2017/decorative" val="1"/>
                </a:ext>
              </a:extLst>
            </p:cNvPr>
            <p:cNvSpPr txBox="1"/>
            <p:nvPr/>
          </p:nvSpPr>
          <p:spPr>
            <a:xfrm>
              <a:off x="9391532" y="4815052"/>
              <a:ext cx="228600" cy="152349"/>
            </a:xfrm>
            <a:prstGeom prst="rect">
              <a:avLst/>
            </a:prstGeom>
            <a:noFill/>
          </p:spPr>
          <p:txBody>
            <a:bodyPr wrap="square" lIns="0" tIns="0" rIns="45720" bIns="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rPr>
                <a:t>{2}</a:t>
              </a:r>
            </a:p>
          </p:txBody>
        </p:sp>
        <p:cxnSp>
          <p:nvCxnSpPr>
            <p:cNvPr id="167" name="Connector: Elbow 166">
              <a:extLst>
                <a:ext uri="{FF2B5EF4-FFF2-40B4-BE49-F238E27FC236}">
                  <a16:creationId xmlns:a16="http://schemas.microsoft.com/office/drawing/2014/main" id="{11C20F63-28ED-48B5-A2F9-D6E98AE53187}"/>
                </a:ext>
                <a:ext uri="{C183D7F6-B498-43B3-948B-1728B52AA6E4}">
                  <adec:decorative xmlns:adec="http://schemas.microsoft.com/office/drawing/2017/decorative" val="1"/>
                </a:ext>
              </a:extLst>
            </p:cNvPr>
            <p:cNvCxnSpPr>
              <a:stCxn id="95" idx="2"/>
              <a:endCxn id="98" idx="0"/>
            </p:cNvCxnSpPr>
            <p:nvPr/>
          </p:nvCxnSpPr>
          <p:spPr>
            <a:xfrm rot="16200000" flipH="1">
              <a:off x="7353354" y="1252626"/>
              <a:ext cx="317211" cy="2075288"/>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8" name="Connector: Elbow 167">
              <a:extLst>
                <a:ext uri="{FF2B5EF4-FFF2-40B4-BE49-F238E27FC236}">
                  <a16:creationId xmlns:a16="http://schemas.microsoft.com/office/drawing/2014/main" id="{1274FAAA-086C-4B35-A6CB-B88633B914DD}"/>
                </a:ext>
                <a:ext uri="{C183D7F6-B498-43B3-948B-1728B52AA6E4}">
                  <adec:decorative xmlns:adec="http://schemas.microsoft.com/office/drawing/2017/decorative" val="1"/>
                </a:ext>
              </a:extLst>
            </p:cNvPr>
            <p:cNvCxnSpPr>
              <a:stCxn id="95" idx="2"/>
              <a:endCxn id="96" idx="0"/>
            </p:cNvCxnSpPr>
            <p:nvPr/>
          </p:nvCxnSpPr>
          <p:spPr>
            <a:xfrm rot="5400000">
              <a:off x="5227374" y="1201934"/>
              <a:ext cx="317211" cy="2176672"/>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1A30B129-32F2-437C-BA66-CC042ACD0843}"/>
                </a:ext>
                <a:ext uri="{C183D7F6-B498-43B3-948B-1728B52AA6E4}">
                  <adec:decorative xmlns:adec="http://schemas.microsoft.com/office/drawing/2017/decorative" val="1"/>
                </a:ext>
              </a:extLst>
            </p:cNvPr>
            <p:cNvCxnSpPr>
              <a:stCxn id="95" idx="2"/>
              <a:endCxn id="97" idx="0"/>
            </p:cNvCxnSpPr>
            <p:nvPr/>
          </p:nvCxnSpPr>
          <p:spPr>
            <a:xfrm>
              <a:off x="6474315" y="2131665"/>
              <a:ext cx="1" cy="317211"/>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0" name="Connector: Elbow 169">
              <a:extLst>
                <a:ext uri="{FF2B5EF4-FFF2-40B4-BE49-F238E27FC236}">
                  <a16:creationId xmlns:a16="http://schemas.microsoft.com/office/drawing/2014/main" id="{39FDC6D6-C20F-415B-B769-E4B90A3DA7F4}"/>
                </a:ext>
                <a:ext uri="{C183D7F6-B498-43B3-948B-1728B52AA6E4}">
                  <adec:decorative xmlns:adec="http://schemas.microsoft.com/office/drawing/2017/decorative" val="1"/>
                </a:ext>
              </a:extLst>
            </p:cNvPr>
            <p:cNvCxnSpPr>
              <a:stCxn id="96" idx="2"/>
              <a:endCxn id="99" idx="0"/>
            </p:cNvCxnSpPr>
            <p:nvPr/>
          </p:nvCxnSpPr>
          <p:spPr>
            <a:xfrm rot="5400000">
              <a:off x="3987703" y="2639512"/>
              <a:ext cx="226257" cy="393625"/>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1" name="Connector: Elbow 170">
              <a:extLst>
                <a:ext uri="{FF2B5EF4-FFF2-40B4-BE49-F238E27FC236}">
                  <a16:creationId xmlns:a16="http://schemas.microsoft.com/office/drawing/2014/main" id="{360D14B3-A5D9-4AE7-A54B-B92794F5D387}"/>
                </a:ext>
                <a:ext uri="{C183D7F6-B498-43B3-948B-1728B52AA6E4}">
                  <adec:decorative xmlns:adec="http://schemas.microsoft.com/office/drawing/2017/decorative" val="1"/>
                </a:ext>
              </a:extLst>
            </p:cNvPr>
            <p:cNvCxnSpPr>
              <a:stCxn id="96" idx="2"/>
              <a:endCxn id="118" idx="0"/>
            </p:cNvCxnSpPr>
            <p:nvPr/>
          </p:nvCxnSpPr>
          <p:spPr>
            <a:xfrm rot="16200000" flipH="1">
              <a:off x="4362062" y="2658777"/>
              <a:ext cx="226257" cy="355094"/>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2" name="Connector: Elbow 171">
              <a:extLst>
                <a:ext uri="{FF2B5EF4-FFF2-40B4-BE49-F238E27FC236}">
                  <a16:creationId xmlns:a16="http://schemas.microsoft.com/office/drawing/2014/main" id="{5C5D524B-8EBF-471C-B6C4-522DAD2BE118}"/>
                </a:ext>
                <a:ext uri="{C183D7F6-B498-43B3-948B-1728B52AA6E4}">
                  <adec:decorative xmlns:adec="http://schemas.microsoft.com/office/drawing/2017/decorative" val="1"/>
                </a:ext>
              </a:extLst>
            </p:cNvPr>
            <p:cNvCxnSpPr>
              <a:stCxn id="97" idx="2"/>
              <a:endCxn id="123" idx="0"/>
            </p:cNvCxnSpPr>
            <p:nvPr/>
          </p:nvCxnSpPr>
          <p:spPr>
            <a:xfrm rot="5400000">
              <a:off x="6082863" y="2557999"/>
              <a:ext cx="226257" cy="556651"/>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3" name="Connector: Elbow 172">
              <a:extLst>
                <a:ext uri="{FF2B5EF4-FFF2-40B4-BE49-F238E27FC236}">
                  <a16:creationId xmlns:a16="http://schemas.microsoft.com/office/drawing/2014/main" id="{5404DC53-7EFD-49F2-A8DD-CBA40897041C}"/>
                </a:ext>
                <a:ext uri="{C183D7F6-B498-43B3-948B-1728B52AA6E4}">
                  <adec:decorative xmlns:adec="http://schemas.microsoft.com/office/drawing/2017/decorative" val="1"/>
                </a:ext>
              </a:extLst>
            </p:cNvPr>
            <p:cNvCxnSpPr>
              <a:stCxn id="97" idx="2"/>
              <a:endCxn id="112" idx="0"/>
            </p:cNvCxnSpPr>
            <p:nvPr/>
          </p:nvCxnSpPr>
          <p:spPr>
            <a:xfrm rot="16200000" flipH="1">
              <a:off x="6641348" y="2556163"/>
              <a:ext cx="226257" cy="560321"/>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4" name="Connector: Elbow 173">
              <a:extLst>
                <a:ext uri="{FF2B5EF4-FFF2-40B4-BE49-F238E27FC236}">
                  <a16:creationId xmlns:a16="http://schemas.microsoft.com/office/drawing/2014/main" id="{823CA00D-3CF7-4B9C-BCF6-1EA52D2BD4DD}"/>
                </a:ext>
                <a:ext uri="{C183D7F6-B498-43B3-948B-1728B52AA6E4}">
                  <adec:decorative xmlns:adec="http://schemas.microsoft.com/office/drawing/2017/decorative" val="1"/>
                </a:ext>
              </a:extLst>
            </p:cNvPr>
            <p:cNvCxnSpPr>
              <a:stCxn id="98" idx="2"/>
              <a:endCxn id="106" idx="0"/>
            </p:cNvCxnSpPr>
            <p:nvPr/>
          </p:nvCxnSpPr>
          <p:spPr>
            <a:xfrm rot="5400000">
              <a:off x="8226663" y="2626512"/>
              <a:ext cx="226257" cy="419625"/>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5" name="Connector: Elbow 174">
              <a:extLst>
                <a:ext uri="{FF2B5EF4-FFF2-40B4-BE49-F238E27FC236}">
                  <a16:creationId xmlns:a16="http://schemas.microsoft.com/office/drawing/2014/main" id="{436FCEAB-DE46-4703-A187-C5D4D9AFF414}"/>
                </a:ext>
                <a:ext uri="{C183D7F6-B498-43B3-948B-1728B52AA6E4}">
                  <adec:decorative xmlns:adec="http://schemas.microsoft.com/office/drawing/2017/decorative" val="1"/>
                </a:ext>
              </a:extLst>
            </p:cNvPr>
            <p:cNvCxnSpPr>
              <a:stCxn id="98" idx="2"/>
              <a:endCxn id="107" idx="0"/>
            </p:cNvCxnSpPr>
            <p:nvPr/>
          </p:nvCxnSpPr>
          <p:spPr>
            <a:xfrm rot="16200000" flipH="1">
              <a:off x="8656491" y="2616308"/>
              <a:ext cx="226257" cy="440032"/>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6" name="Connector: Elbow 175">
              <a:extLst>
                <a:ext uri="{FF2B5EF4-FFF2-40B4-BE49-F238E27FC236}">
                  <a16:creationId xmlns:a16="http://schemas.microsoft.com/office/drawing/2014/main" id="{AD660027-8A73-4B81-BB82-A888B13C7740}"/>
                </a:ext>
                <a:ext uri="{C183D7F6-B498-43B3-948B-1728B52AA6E4}">
                  <adec:decorative xmlns:adec="http://schemas.microsoft.com/office/drawing/2017/decorative" val="1"/>
                </a:ext>
              </a:extLst>
            </p:cNvPr>
            <p:cNvCxnSpPr>
              <a:stCxn id="99" idx="2"/>
              <a:endCxn id="101" idx="0"/>
            </p:cNvCxnSpPr>
            <p:nvPr/>
          </p:nvCxnSpPr>
          <p:spPr>
            <a:xfrm rot="5400000">
              <a:off x="3627181" y="3264146"/>
              <a:ext cx="317211" cy="236465"/>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7" name="Connector: Elbow 176">
              <a:extLst>
                <a:ext uri="{FF2B5EF4-FFF2-40B4-BE49-F238E27FC236}">
                  <a16:creationId xmlns:a16="http://schemas.microsoft.com/office/drawing/2014/main" id="{5B1CB188-080C-4F01-8FB2-072469C3AEE5}"/>
                </a:ext>
                <a:ext uri="{C183D7F6-B498-43B3-948B-1728B52AA6E4}">
                  <adec:decorative xmlns:adec="http://schemas.microsoft.com/office/drawing/2017/decorative" val="1"/>
                </a:ext>
              </a:extLst>
            </p:cNvPr>
            <p:cNvCxnSpPr>
              <a:stCxn id="99" idx="2"/>
              <a:endCxn id="100" idx="0"/>
            </p:cNvCxnSpPr>
            <p:nvPr/>
          </p:nvCxnSpPr>
          <p:spPr>
            <a:xfrm rot="5400000">
              <a:off x="3123861" y="2760826"/>
              <a:ext cx="317211" cy="1243105"/>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8" name="Connector: Elbow 177">
              <a:extLst>
                <a:ext uri="{FF2B5EF4-FFF2-40B4-BE49-F238E27FC236}">
                  <a16:creationId xmlns:a16="http://schemas.microsoft.com/office/drawing/2014/main" id="{6AA3BB6D-0156-430C-82A6-8A41B2235CCD}"/>
                </a:ext>
                <a:ext uri="{C183D7F6-B498-43B3-948B-1728B52AA6E4}">
                  <adec:decorative xmlns:adec="http://schemas.microsoft.com/office/drawing/2017/decorative" val="1"/>
                </a:ext>
              </a:extLst>
            </p:cNvPr>
            <p:cNvCxnSpPr>
              <a:stCxn id="99" idx="2"/>
              <a:endCxn id="104" idx="0"/>
            </p:cNvCxnSpPr>
            <p:nvPr/>
          </p:nvCxnSpPr>
          <p:spPr>
            <a:xfrm rot="16200000" flipH="1">
              <a:off x="4129547" y="2998244"/>
              <a:ext cx="317211" cy="768268"/>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9" name="Connector: Elbow 178">
              <a:extLst>
                <a:ext uri="{FF2B5EF4-FFF2-40B4-BE49-F238E27FC236}">
                  <a16:creationId xmlns:a16="http://schemas.microsoft.com/office/drawing/2014/main" id="{0E7A1441-3586-467C-AC79-FE882E7CC204}"/>
                </a:ext>
                <a:ext uri="{C183D7F6-B498-43B3-948B-1728B52AA6E4}">
                  <adec:decorative xmlns:adec="http://schemas.microsoft.com/office/drawing/2017/decorative" val="1"/>
                </a:ext>
              </a:extLst>
            </p:cNvPr>
            <p:cNvCxnSpPr>
              <a:stCxn id="118" idx="2"/>
              <a:endCxn id="119" idx="0"/>
            </p:cNvCxnSpPr>
            <p:nvPr/>
          </p:nvCxnSpPr>
          <p:spPr>
            <a:xfrm rot="16200000" flipH="1">
              <a:off x="5092360" y="2784150"/>
              <a:ext cx="317211" cy="1196456"/>
            </a:xfrm>
            <a:prstGeom prst="bentConnector3">
              <a:avLst>
                <a:gd name="adj1" fmla="val 30084"/>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1" name="Connector: Elbow 180">
              <a:extLst>
                <a:ext uri="{FF2B5EF4-FFF2-40B4-BE49-F238E27FC236}">
                  <a16:creationId xmlns:a16="http://schemas.microsoft.com/office/drawing/2014/main" id="{D857E8A2-434B-4761-97E1-DA0A1B979B26}"/>
                </a:ext>
                <a:ext uri="{C183D7F6-B498-43B3-948B-1728B52AA6E4}">
                  <adec:decorative xmlns:adec="http://schemas.microsoft.com/office/drawing/2017/decorative" val="1"/>
                </a:ext>
              </a:extLst>
            </p:cNvPr>
            <p:cNvCxnSpPr>
              <a:stCxn id="118" idx="2"/>
              <a:endCxn id="120" idx="0"/>
            </p:cNvCxnSpPr>
            <p:nvPr/>
          </p:nvCxnSpPr>
          <p:spPr>
            <a:xfrm rot="16200000" flipH="1">
              <a:off x="5593642" y="2282868"/>
              <a:ext cx="317211" cy="2199020"/>
            </a:xfrm>
            <a:prstGeom prst="bentConnector3">
              <a:avLst>
                <a:gd name="adj1" fmla="val 30084"/>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2" name="Connector: Elbow 181">
              <a:extLst>
                <a:ext uri="{FF2B5EF4-FFF2-40B4-BE49-F238E27FC236}">
                  <a16:creationId xmlns:a16="http://schemas.microsoft.com/office/drawing/2014/main" id="{CACD7929-B327-4FE0-9C27-6276259784E3}"/>
                </a:ext>
                <a:ext uri="{C183D7F6-B498-43B3-948B-1728B52AA6E4}">
                  <adec:decorative xmlns:adec="http://schemas.microsoft.com/office/drawing/2017/decorative" val="1"/>
                </a:ext>
              </a:extLst>
            </p:cNvPr>
            <p:cNvCxnSpPr>
              <a:stCxn id="106" idx="2"/>
              <a:endCxn id="113" idx="0"/>
            </p:cNvCxnSpPr>
            <p:nvPr/>
          </p:nvCxnSpPr>
          <p:spPr>
            <a:xfrm rot="16200000" flipH="1">
              <a:off x="8401201" y="2952549"/>
              <a:ext cx="317211" cy="859657"/>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4" name="Connector: Elbow 183">
              <a:extLst>
                <a:ext uri="{FF2B5EF4-FFF2-40B4-BE49-F238E27FC236}">
                  <a16:creationId xmlns:a16="http://schemas.microsoft.com/office/drawing/2014/main" id="{4B104C04-6274-4076-A45E-FE158BDE124E}"/>
                </a:ext>
                <a:ext uri="{C183D7F6-B498-43B3-948B-1728B52AA6E4}">
                  <adec:decorative xmlns:adec="http://schemas.microsoft.com/office/drawing/2017/decorative" val="1"/>
                </a:ext>
              </a:extLst>
            </p:cNvPr>
            <p:cNvCxnSpPr>
              <a:stCxn id="107" idx="2"/>
              <a:endCxn id="108" idx="0"/>
            </p:cNvCxnSpPr>
            <p:nvPr/>
          </p:nvCxnSpPr>
          <p:spPr>
            <a:xfrm rot="16200000" flipH="1">
              <a:off x="9332751" y="2880657"/>
              <a:ext cx="317211" cy="1003442"/>
            </a:xfrm>
            <a:prstGeom prst="bentConnector3">
              <a:avLst>
                <a:gd name="adj1" fmla="val 27988"/>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a:extLst>
                <a:ext uri="{FF2B5EF4-FFF2-40B4-BE49-F238E27FC236}">
                  <a16:creationId xmlns:a16="http://schemas.microsoft.com/office/drawing/2014/main" id="{C3C5B25D-29D7-4702-B724-A1CB0EF22532}"/>
                </a:ext>
                <a:ext uri="{C183D7F6-B498-43B3-948B-1728B52AA6E4}">
                  <adec:decorative xmlns:adec="http://schemas.microsoft.com/office/drawing/2017/decorative" val="1"/>
                </a:ext>
              </a:extLst>
            </p:cNvPr>
            <p:cNvCxnSpPr>
              <a:stCxn id="106" idx="2"/>
              <a:endCxn id="110" idx="0"/>
            </p:cNvCxnSpPr>
            <p:nvPr/>
          </p:nvCxnSpPr>
          <p:spPr>
            <a:xfrm>
              <a:off x="8129978" y="3223773"/>
              <a:ext cx="0" cy="317211"/>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40039964-DB34-48EE-BC48-E07F23560282}"/>
                </a:ext>
                <a:ext uri="{C183D7F6-B498-43B3-948B-1728B52AA6E4}">
                  <adec:decorative xmlns:adec="http://schemas.microsoft.com/office/drawing/2017/decorative" val="1"/>
                </a:ext>
              </a:extLst>
            </p:cNvPr>
            <p:cNvCxnSpPr>
              <a:stCxn id="110" idx="2"/>
              <a:endCxn id="111" idx="0"/>
            </p:cNvCxnSpPr>
            <p:nvPr/>
          </p:nvCxnSpPr>
          <p:spPr>
            <a:xfrm>
              <a:off x="8129978" y="3815304"/>
              <a:ext cx="0" cy="999748"/>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5A18E8D5-30A6-40CC-BE5A-CF3550EF429B}"/>
                </a:ext>
                <a:ext uri="{C183D7F6-B498-43B3-948B-1728B52AA6E4}">
                  <adec:decorative xmlns:adec="http://schemas.microsoft.com/office/drawing/2017/decorative" val="1"/>
                </a:ext>
              </a:extLst>
            </p:cNvPr>
            <p:cNvCxnSpPr>
              <a:stCxn id="113" idx="2"/>
              <a:endCxn id="114" idx="0"/>
            </p:cNvCxnSpPr>
            <p:nvPr/>
          </p:nvCxnSpPr>
          <p:spPr>
            <a:xfrm>
              <a:off x="8989635" y="3815304"/>
              <a:ext cx="0" cy="999748"/>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a:extLst>
                <a:ext uri="{FF2B5EF4-FFF2-40B4-BE49-F238E27FC236}">
                  <a16:creationId xmlns:a16="http://schemas.microsoft.com/office/drawing/2014/main" id="{06BB6E4A-FC7F-4347-9079-A65987D3FBBC}"/>
                </a:ext>
                <a:ext uri="{C183D7F6-B498-43B3-948B-1728B52AA6E4}">
                  <adec:decorative xmlns:adec="http://schemas.microsoft.com/office/drawing/2017/decorative" val="1"/>
                </a:ext>
              </a:extLst>
            </p:cNvPr>
            <p:cNvCxnSpPr>
              <a:stCxn id="114" idx="2"/>
              <a:endCxn id="115" idx="0"/>
            </p:cNvCxnSpPr>
            <p:nvPr/>
          </p:nvCxnSpPr>
          <p:spPr>
            <a:xfrm>
              <a:off x="8989635" y="5089372"/>
              <a:ext cx="0" cy="315762"/>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0" name="Straight Arrow Connector 189">
              <a:extLst>
                <a:ext uri="{FF2B5EF4-FFF2-40B4-BE49-F238E27FC236}">
                  <a16:creationId xmlns:a16="http://schemas.microsoft.com/office/drawing/2014/main" id="{D8B5C8FF-FD1A-4954-BD94-E8E6FA5CC54B}"/>
                </a:ext>
                <a:ext uri="{C183D7F6-B498-43B3-948B-1728B52AA6E4}">
                  <adec:decorative xmlns:adec="http://schemas.microsoft.com/office/drawing/2017/decorative" val="1"/>
                </a:ext>
              </a:extLst>
            </p:cNvPr>
            <p:cNvCxnSpPr>
              <a:stCxn id="115" idx="2"/>
              <a:endCxn id="116" idx="0"/>
            </p:cNvCxnSpPr>
            <p:nvPr/>
          </p:nvCxnSpPr>
          <p:spPr>
            <a:xfrm>
              <a:off x="8989635" y="5679454"/>
              <a:ext cx="0" cy="217728"/>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9F53809B-EAEE-41F8-AC27-D0D9A516646E}"/>
                </a:ext>
                <a:ext uri="{C183D7F6-B498-43B3-948B-1728B52AA6E4}">
                  <adec:decorative xmlns:adec="http://schemas.microsoft.com/office/drawing/2017/decorative" val="1"/>
                </a:ext>
              </a:extLst>
            </p:cNvPr>
            <p:cNvCxnSpPr>
              <a:stCxn id="108" idx="2"/>
              <a:endCxn id="109" idx="0"/>
            </p:cNvCxnSpPr>
            <p:nvPr/>
          </p:nvCxnSpPr>
          <p:spPr>
            <a:xfrm flipH="1">
              <a:off x="9991508" y="3815304"/>
              <a:ext cx="1569" cy="999748"/>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80D29E23-8BC0-4EE9-B1E7-2AFA54626ECD}"/>
                </a:ext>
                <a:ext uri="{C183D7F6-B498-43B3-948B-1728B52AA6E4}">
                  <adec:decorative xmlns:adec="http://schemas.microsoft.com/office/drawing/2017/decorative" val="1"/>
                </a:ext>
              </a:extLst>
            </p:cNvPr>
            <p:cNvCxnSpPr>
              <a:cxnSpLocks/>
              <a:stCxn id="104" idx="2"/>
              <a:endCxn id="105" idx="0"/>
            </p:cNvCxnSpPr>
            <p:nvPr/>
          </p:nvCxnSpPr>
          <p:spPr>
            <a:xfrm>
              <a:off x="4672286" y="3815304"/>
              <a:ext cx="1" cy="999748"/>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id="{82E3C23D-CDA1-405A-974D-33D698CD1EDB}"/>
                </a:ext>
                <a:ext uri="{C183D7F6-B498-43B3-948B-1728B52AA6E4}">
                  <adec:decorative xmlns:adec="http://schemas.microsoft.com/office/drawing/2017/decorative" val="1"/>
                </a:ext>
              </a:extLst>
            </p:cNvPr>
            <p:cNvCxnSpPr>
              <a:cxnSpLocks/>
              <a:stCxn id="100" idx="2"/>
              <a:endCxn id="102" idx="0"/>
            </p:cNvCxnSpPr>
            <p:nvPr/>
          </p:nvCxnSpPr>
          <p:spPr>
            <a:xfrm>
              <a:off x="2660913" y="3815304"/>
              <a:ext cx="453" cy="706893"/>
            </a:xfrm>
            <a:prstGeom prst="straightConnector1">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4" name="Connector: Elbow 193">
              <a:extLst>
                <a:ext uri="{FF2B5EF4-FFF2-40B4-BE49-F238E27FC236}">
                  <a16:creationId xmlns:a16="http://schemas.microsoft.com/office/drawing/2014/main" id="{2BE06F5B-7275-4F7A-8513-61C64E5EBFB1}"/>
                </a:ext>
                <a:ext uri="{C183D7F6-B498-43B3-948B-1728B52AA6E4}">
                  <adec:decorative xmlns:adec="http://schemas.microsoft.com/office/drawing/2017/decorative" val="1"/>
                </a:ext>
              </a:extLst>
            </p:cNvPr>
            <p:cNvCxnSpPr>
              <a:stCxn id="110" idx="2"/>
              <a:endCxn id="124" idx="0"/>
            </p:cNvCxnSpPr>
            <p:nvPr/>
          </p:nvCxnSpPr>
          <p:spPr>
            <a:xfrm rot="5400000">
              <a:off x="7549925" y="3526721"/>
              <a:ext cx="291470" cy="868637"/>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5" name="Connector: Elbow 194">
              <a:extLst>
                <a:ext uri="{FF2B5EF4-FFF2-40B4-BE49-F238E27FC236}">
                  <a16:creationId xmlns:a16="http://schemas.microsoft.com/office/drawing/2014/main" id="{98FFB68F-6F31-4FE7-8DC6-6873FC548CD7}"/>
                </a:ext>
                <a:ext uri="{C183D7F6-B498-43B3-948B-1728B52AA6E4}">
                  <adec:decorative xmlns:adec="http://schemas.microsoft.com/office/drawing/2017/decorative" val="1"/>
                </a:ext>
              </a:extLst>
            </p:cNvPr>
            <p:cNvCxnSpPr>
              <a:stCxn id="120" idx="2"/>
              <a:endCxn id="122" idx="0"/>
            </p:cNvCxnSpPr>
            <p:nvPr/>
          </p:nvCxnSpPr>
          <p:spPr>
            <a:xfrm rot="5400000">
              <a:off x="6408253" y="3663270"/>
              <a:ext cx="291470" cy="595539"/>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7" name="Connector: Elbow 196">
              <a:extLst>
                <a:ext uri="{FF2B5EF4-FFF2-40B4-BE49-F238E27FC236}">
                  <a16:creationId xmlns:a16="http://schemas.microsoft.com/office/drawing/2014/main" id="{55C98EDA-0CC7-4D94-AE3D-B4552924F8B8}"/>
                </a:ext>
                <a:ext uri="{C183D7F6-B498-43B3-948B-1728B52AA6E4}">
                  <adec:decorative xmlns:adec="http://schemas.microsoft.com/office/drawing/2017/decorative" val="1"/>
                </a:ext>
              </a:extLst>
            </p:cNvPr>
            <p:cNvCxnSpPr>
              <a:stCxn id="119" idx="2"/>
              <a:endCxn id="121" idx="0"/>
            </p:cNvCxnSpPr>
            <p:nvPr/>
          </p:nvCxnSpPr>
          <p:spPr>
            <a:xfrm rot="5400000">
              <a:off x="5485734" y="3743315"/>
              <a:ext cx="291470" cy="435448"/>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8" name="Connector: Elbow 197">
              <a:extLst>
                <a:ext uri="{FF2B5EF4-FFF2-40B4-BE49-F238E27FC236}">
                  <a16:creationId xmlns:a16="http://schemas.microsoft.com/office/drawing/2014/main" id="{3185B847-D839-4E96-9389-8F689221BE26}"/>
                </a:ext>
                <a:ext uri="{C183D7F6-B498-43B3-948B-1728B52AA6E4}">
                  <adec:decorative xmlns:adec="http://schemas.microsoft.com/office/drawing/2017/decorative" val="1"/>
                </a:ext>
              </a:extLst>
            </p:cNvPr>
            <p:cNvCxnSpPr>
              <a:stCxn id="101" idx="2"/>
              <a:endCxn id="103" idx="0"/>
            </p:cNvCxnSpPr>
            <p:nvPr/>
          </p:nvCxnSpPr>
          <p:spPr>
            <a:xfrm rot="5400000">
              <a:off x="3379756" y="3818977"/>
              <a:ext cx="291470" cy="284124"/>
            </a:xfrm>
            <a:prstGeom prst="bentConnector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9" name="Connector: Elbow 198">
              <a:extLst>
                <a:ext uri="{FF2B5EF4-FFF2-40B4-BE49-F238E27FC236}">
                  <a16:creationId xmlns:a16="http://schemas.microsoft.com/office/drawing/2014/main" id="{5680A6A2-B13F-426D-8137-1CCCA639F3CD}"/>
                </a:ext>
                <a:ext uri="{C183D7F6-B498-43B3-948B-1728B52AA6E4}">
                  <adec:decorative xmlns:adec="http://schemas.microsoft.com/office/drawing/2017/decorative" val="1"/>
                </a:ext>
              </a:extLst>
            </p:cNvPr>
            <p:cNvCxnSpPr>
              <a:stCxn id="101" idx="2"/>
              <a:endCxn id="117" idx="0"/>
            </p:cNvCxnSpPr>
            <p:nvPr/>
          </p:nvCxnSpPr>
          <p:spPr>
            <a:xfrm rot="16200000" flipH="1">
              <a:off x="3257480" y="4225377"/>
              <a:ext cx="999748" cy="179602"/>
            </a:xfrm>
            <a:prstGeom prst="bentConnector3">
              <a:avLst>
                <a:gd name="adj1" fmla="val 14413"/>
              </a:avLst>
            </a:prstGeom>
            <a:ln w="19050">
              <a:solidFill>
                <a:schemeClr val="bg1">
                  <a:lumMod val="50000"/>
                </a:schemeClr>
              </a:solidFill>
              <a:miter lim="800000"/>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7578831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B0C23-EB23-442F-AA69-31B4837D2540}"/>
              </a:ext>
            </a:extLst>
          </p:cNvPr>
          <p:cNvSpPr>
            <a:spLocks noGrp="1"/>
          </p:cNvSpPr>
          <p:nvPr>
            <p:ph type="title"/>
          </p:nvPr>
        </p:nvSpPr>
        <p:spPr>
          <a:xfrm>
            <a:off x="269240" y="289511"/>
            <a:ext cx="3893686" cy="685047"/>
          </a:xfrm>
        </p:spPr>
        <p:txBody>
          <a:bodyPr>
            <a:normAutofit fontScale="90000"/>
          </a:bodyPr>
          <a:lstStyle/>
          <a:p>
            <a:r>
              <a:rPr lang="en-US" dirty="0"/>
              <a:t>Index POLICIES</a:t>
            </a:r>
          </a:p>
        </p:txBody>
      </p:sp>
      <p:sp>
        <p:nvSpPr>
          <p:cNvPr id="3" name="Text Placeholder 2">
            <a:extLst>
              <a:ext uri="{FF2B5EF4-FFF2-40B4-BE49-F238E27FC236}">
                <a16:creationId xmlns:a16="http://schemas.microsoft.com/office/drawing/2014/main" id="{CC4B86AE-2F2B-4BD4-A043-24A951B10183}"/>
              </a:ext>
            </a:extLst>
          </p:cNvPr>
          <p:cNvSpPr>
            <a:spLocks noGrp="1"/>
          </p:cNvSpPr>
          <p:nvPr>
            <p:ph type="body" sz="quarter" idx="11"/>
          </p:nvPr>
        </p:nvSpPr>
        <p:spPr>
          <a:xfrm>
            <a:off x="269874" y="1584156"/>
            <a:ext cx="5686789" cy="3334208"/>
          </a:xfrm>
        </p:spPr>
        <p:txBody>
          <a:bodyPr/>
          <a:lstStyle/>
          <a:p>
            <a:r>
              <a:rPr lang="en-US" dirty="0">
                <a:solidFill>
                  <a:srgbClr val="0067B7"/>
                </a:solidFill>
              </a:rPr>
              <a:t>CUSTOM INDEXING POLICIES</a:t>
            </a:r>
          </a:p>
          <a:p>
            <a:pPr marL="0" lvl="1" indent="0">
              <a:buNone/>
            </a:pPr>
            <a:r>
              <a:rPr lang="en-US" dirty="0"/>
              <a:t>Though all Azure Cosmos DB data is indexed by default, you can specify a custom indexing policy for your collections. Custom indexing policies allow you to design and customize the shape of your index while maintaining schema flexibility.</a:t>
            </a:r>
          </a:p>
          <a:p>
            <a:pPr lvl="1">
              <a:buClr>
                <a:srgbClr val="0067B7"/>
              </a:buClr>
            </a:pPr>
            <a:r>
              <a:rPr lang="en-US" dirty="0"/>
              <a:t>Define trade-offs between storage, write and query performance, and query consistency</a:t>
            </a:r>
          </a:p>
          <a:p>
            <a:pPr lvl="1">
              <a:buClr>
                <a:srgbClr val="0067B7"/>
              </a:buClr>
            </a:pPr>
            <a:r>
              <a:rPr lang="en-US" dirty="0"/>
              <a:t>Include or exclude documents and paths to and from the index</a:t>
            </a:r>
          </a:p>
          <a:p>
            <a:pPr lvl="1">
              <a:buClr>
                <a:srgbClr val="0067B7"/>
              </a:buClr>
            </a:pPr>
            <a:r>
              <a:rPr lang="en-US" dirty="0"/>
              <a:t>Configure various index types</a:t>
            </a:r>
          </a:p>
        </p:txBody>
      </p:sp>
      <p:pic>
        <p:nvPicPr>
          <p:cNvPr id="6" name="Picture 5" descr="SQL programming language">
            <a:extLst>
              <a:ext uri="{FF2B5EF4-FFF2-40B4-BE49-F238E27FC236}">
                <a16:creationId xmlns:a16="http://schemas.microsoft.com/office/drawing/2014/main" id="{845E0CD5-8278-4373-8BF6-55FBCBFC8072}"/>
              </a:ext>
            </a:extLst>
          </p:cNvPr>
          <p:cNvPicPr>
            <a:picLocks noChangeAspect="1"/>
          </p:cNvPicPr>
          <p:nvPr/>
        </p:nvPicPr>
        <p:blipFill>
          <a:blip r:embed="rId3">
            <a:alphaModFix amt="0"/>
          </a:blip>
          <a:stretch>
            <a:fillRect/>
          </a:stretch>
        </p:blipFill>
        <p:spPr>
          <a:xfrm>
            <a:off x="7120442" y="1507714"/>
            <a:ext cx="3331043" cy="5016076"/>
          </a:xfrm>
          <a:prstGeom prst="rect">
            <a:avLst/>
          </a:prstGeom>
        </p:spPr>
      </p:pic>
      <p:sp>
        <p:nvSpPr>
          <p:cNvPr id="5" name="Content Placeholder 4">
            <a:extLst>
              <a:ext uri="{FF2B5EF4-FFF2-40B4-BE49-F238E27FC236}">
                <a16:creationId xmlns:a16="http://schemas.microsoft.com/office/drawing/2014/main" id="{0913CB3A-D473-4D8B-B03E-707881447B9A}"/>
              </a:ext>
            </a:extLst>
          </p:cNvPr>
          <p:cNvSpPr>
            <a:spLocks noGrp="1"/>
          </p:cNvSpPr>
          <p:nvPr>
            <p:ph sz="quarter" idx="12"/>
          </p:nvPr>
        </p:nvSpPr>
        <p:spPr>
          <a:xfrm>
            <a:off x="7181402" y="1511244"/>
            <a:ext cx="3989977" cy="4885953"/>
          </a:xfrm>
          <a:noFill/>
        </p:spPr>
        <p:txBody>
          <a:bodyPr vert="horz" wrap="square" lIns="91440" tIns="45720" rIns="91440" bIns="45720" rtlCol="0" anchor="ctr">
            <a:spAutoFit/>
          </a:bodyPr>
          <a:lstStyle/>
          <a:p>
            <a:r>
              <a:rPr lang="en-US" sz="1150" dirty="0">
                <a:latin typeface="Consolas" panose="020B0609020204030204" pitchFamily="49" charset="0"/>
                <a:cs typeface="Segoe UI Semibold" charset="0"/>
              </a:rPr>
              <a:t>{</a:t>
            </a:r>
          </a:p>
          <a:p>
            <a:r>
              <a:rPr lang="en-US" sz="1150" dirty="0">
                <a:latin typeface="Consolas" panose="020B0609020204030204" pitchFamily="49" charset="0"/>
                <a:cs typeface="Segoe UI Semibold" charset="0"/>
              </a:rPr>
              <a:t>    "automatic": true,</a:t>
            </a:r>
          </a:p>
          <a:p>
            <a:r>
              <a:rPr lang="en-US" sz="1150" dirty="0">
                <a:latin typeface="Consolas" panose="020B0609020204030204" pitchFamily="49" charset="0"/>
                <a:cs typeface="Segoe UI Semibold" charset="0"/>
              </a:rPr>
              <a:t>    "</a:t>
            </a:r>
            <a:r>
              <a:rPr lang="en-US" sz="1150" dirty="0" err="1">
                <a:latin typeface="Consolas" panose="020B0609020204030204" pitchFamily="49" charset="0"/>
                <a:cs typeface="Segoe UI Semibold" charset="0"/>
              </a:rPr>
              <a:t>indexingMode</a:t>
            </a:r>
            <a:r>
              <a:rPr lang="en-US" sz="1150" dirty="0">
                <a:latin typeface="Consolas" panose="020B0609020204030204" pitchFamily="49" charset="0"/>
                <a:cs typeface="Segoe UI Semibold" charset="0"/>
              </a:rPr>
              <a:t>": "Consistent",</a:t>
            </a:r>
          </a:p>
          <a:p>
            <a:r>
              <a:rPr lang="en-US" sz="1150" dirty="0">
                <a:latin typeface="Consolas" panose="020B0609020204030204" pitchFamily="49" charset="0"/>
                <a:cs typeface="Segoe UI Semibold" charset="0"/>
              </a:rPr>
              <a:t>    "</a:t>
            </a:r>
            <a:r>
              <a:rPr lang="en-US" sz="1150" dirty="0" err="1">
                <a:latin typeface="Consolas" panose="020B0609020204030204" pitchFamily="49" charset="0"/>
                <a:cs typeface="Segoe UI Semibold" charset="0"/>
              </a:rPr>
              <a:t>includedPaths</a:t>
            </a:r>
            <a:r>
              <a:rPr lang="en-US" sz="1150" dirty="0">
                <a:latin typeface="Consolas" panose="020B0609020204030204" pitchFamily="49" charset="0"/>
                <a:cs typeface="Segoe UI Semibold" charset="0"/>
              </a:rPr>
              <a:t>": [{</a:t>
            </a:r>
          </a:p>
          <a:p>
            <a:r>
              <a:rPr lang="en-US" sz="1150" dirty="0">
                <a:latin typeface="Consolas" panose="020B0609020204030204" pitchFamily="49" charset="0"/>
                <a:cs typeface="Segoe UI Semibold" charset="0"/>
              </a:rPr>
              <a:t>        "path": "/*",</a:t>
            </a:r>
          </a:p>
          <a:p>
            <a:r>
              <a:rPr lang="en-US" sz="1150" dirty="0">
                <a:latin typeface="Consolas" panose="020B0609020204030204" pitchFamily="49" charset="0"/>
                <a:cs typeface="Segoe UI Semibold" charset="0"/>
              </a:rPr>
              <a:t>        "indexes": [{</a:t>
            </a:r>
          </a:p>
          <a:p>
            <a:r>
              <a:rPr lang="en-US" sz="1150" dirty="0">
                <a:latin typeface="Consolas" panose="020B0609020204030204" pitchFamily="49" charset="0"/>
                <a:cs typeface="Segoe UI Semibold" charset="0"/>
              </a:rPr>
              <a:t>            "kind": "Hash",</a:t>
            </a:r>
          </a:p>
          <a:p>
            <a:r>
              <a:rPr lang="en-US" sz="1150" dirty="0">
                <a:latin typeface="Consolas" panose="020B0609020204030204" pitchFamily="49" charset="0"/>
                <a:cs typeface="Segoe UI Semibold" charset="0"/>
              </a:rPr>
              <a:t>            "</a:t>
            </a:r>
            <a:r>
              <a:rPr lang="en-US" sz="1150" dirty="0" err="1">
                <a:latin typeface="Consolas" panose="020B0609020204030204" pitchFamily="49" charset="0"/>
                <a:cs typeface="Segoe UI Semibold" charset="0"/>
              </a:rPr>
              <a:t>dataType</a:t>
            </a:r>
            <a:r>
              <a:rPr lang="en-US" sz="1150" dirty="0">
                <a:latin typeface="Consolas" panose="020B0609020204030204" pitchFamily="49" charset="0"/>
                <a:cs typeface="Segoe UI Semibold" charset="0"/>
              </a:rPr>
              <a:t>": "String",</a:t>
            </a:r>
          </a:p>
          <a:p>
            <a:r>
              <a:rPr lang="en-US" sz="1150" dirty="0">
                <a:latin typeface="Consolas" panose="020B0609020204030204" pitchFamily="49" charset="0"/>
                <a:cs typeface="Segoe UI Semibold" charset="0"/>
              </a:rPr>
              <a:t>            "precision": -1</a:t>
            </a:r>
          </a:p>
          <a:p>
            <a:r>
              <a:rPr lang="en-US" sz="1150" dirty="0">
                <a:latin typeface="Consolas" panose="020B0609020204030204" pitchFamily="49" charset="0"/>
                <a:cs typeface="Segoe UI Semibold" charset="0"/>
              </a:rPr>
              <a:t>        }, {</a:t>
            </a:r>
          </a:p>
          <a:p>
            <a:r>
              <a:rPr lang="en-US" sz="1150" dirty="0">
                <a:latin typeface="Consolas" panose="020B0609020204030204" pitchFamily="49" charset="0"/>
                <a:cs typeface="Segoe UI Semibold" charset="0"/>
              </a:rPr>
              <a:t>            "kind": "Range",</a:t>
            </a:r>
          </a:p>
          <a:p>
            <a:r>
              <a:rPr lang="en-US" sz="1150" dirty="0">
                <a:latin typeface="Consolas" panose="020B0609020204030204" pitchFamily="49" charset="0"/>
                <a:cs typeface="Segoe UI Semibold" charset="0"/>
              </a:rPr>
              <a:t>            "</a:t>
            </a:r>
            <a:r>
              <a:rPr lang="en-US" sz="1150" dirty="0" err="1">
                <a:latin typeface="Consolas" panose="020B0609020204030204" pitchFamily="49" charset="0"/>
                <a:cs typeface="Segoe UI Semibold" charset="0"/>
              </a:rPr>
              <a:t>dataType</a:t>
            </a:r>
            <a:r>
              <a:rPr lang="en-US" sz="1150" dirty="0">
                <a:latin typeface="Consolas" panose="020B0609020204030204" pitchFamily="49" charset="0"/>
                <a:cs typeface="Segoe UI Semibold" charset="0"/>
              </a:rPr>
              <a:t>": "Number",</a:t>
            </a:r>
          </a:p>
          <a:p>
            <a:r>
              <a:rPr lang="en-US" sz="1150" dirty="0">
                <a:latin typeface="Consolas" panose="020B0609020204030204" pitchFamily="49" charset="0"/>
                <a:cs typeface="Segoe UI Semibold" charset="0"/>
              </a:rPr>
              <a:t>            "precision": -1</a:t>
            </a:r>
          </a:p>
          <a:p>
            <a:r>
              <a:rPr lang="en-US" sz="1150" dirty="0">
                <a:latin typeface="Consolas" panose="020B0609020204030204" pitchFamily="49" charset="0"/>
                <a:cs typeface="Segoe UI Semibold" charset="0"/>
              </a:rPr>
              <a:t>        }, {</a:t>
            </a:r>
          </a:p>
          <a:p>
            <a:r>
              <a:rPr lang="en-US" sz="1150" dirty="0">
                <a:latin typeface="Consolas" panose="020B0609020204030204" pitchFamily="49" charset="0"/>
                <a:cs typeface="Segoe UI Semibold" charset="0"/>
              </a:rPr>
              <a:t>            "kind": "Spatial",</a:t>
            </a:r>
          </a:p>
          <a:p>
            <a:r>
              <a:rPr lang="en-US" sz="1150" dirty="0">
                <a:latin typeface="Consolas" panose="020B0609020204030204" pitchFamily="49" charset="0"/>
                <a:cs typeface="Segoe UI Semibold" charset="0"/>
              </a:rPr>
              <a:t>            "</a:t>
            </a:r>
            <a:r>
              <a:rPr lang="en-US" sz="1150" dirty="0" err="1">
                <a:latin typeface="Consolas" panose="020B0609020204030204" pitchFamily="49" charset="0"/>
                <a:cs typeface="Segoe UI Semibold" charset="0"/>
              </a:rPr>
              <a:t>dataType</a:t>
            </a:r>
            <a:r>
              <a:rPr lang="en-US" sz="1150" dirty="0">
                <a:latin typeface="Consolas" panose="020B0609020204030204" pitchFamily="49" charset="0"/>
                <a:cs typeface="Segoe UI Semibold" charset="0"/>
              </a:rPr>
              <a:t>": "Point"</a:t>
            </a:r>
          </a:p>
          <a:p>
            <a:r>
              <a:rPr lang="en-US" sz="1150" dirty="0">
                <a:latin typeface="Consolas" panose="020B0609020204030204" pitchFamily="49" charset="0"/>
                <a:cs typeface="Segoe UI Semibold" charset="0"/>
              </a:rPr>
              <a:t>        }]</a:t>
            </a:r>
          </a:p>
          <a:p>
            <a:r>
              <a:rPr lang="en-US" sz="1150" dirty="0">
                <a:latin typeface="Consolas" panose="020B0609020204030204" pitchFamily="49" charset="0"/>
                <a:cs typeface="Segoe UI Semibold" charset="0"/>
              </a:rPr>
              <a:t>    }],</a:t>
            </a:r>
          </a:p>
          <a:p>
            <a:r>
              <a:rPr lang="en-US" sz="1150" dirty="0">
                <a:latin typeface="Consolas" panose="020B0609020204030204" pitchFamily="49" charset="0"/>
                <a:cs typeface="Segoe UI Semibold" charset="0"/>
              </a:rPr>
              <a:t>    "</a:t>
            </a:r>
            <a:r>
              <a:rPr lang="en-US" sz="1150" dirty="0" err="1">
                <a:latin typeface="Consolas" panose="020B0609020204030204" pitchFamily="49" charset="0"/>
                <a:cs typeface="Segoe UI Semibold" charset="0"/>
              </a:rPr>
              <a:t>excludedPaths</a:t>
            </a:r>
            <a:r>
              <a:rPr lang="en-US" sz="1150" dirty="0">
                <a:latin typeface="Consolas" panose="020B0609020204030204" pitchFamily="49" charset="0"/>
                <a:cs typeface="Segoe UI Semibold" charset="0"/>
              </a:rPr>
              <a:t>": [{</a:t>
            </a:r>
          </a:p>
          <a:p>
            <a:r>
              <a:rPr lang="en-US" sz="1150" dirty="0">
                <a:latin typeface="Consolas" panose="020B0609020204030204" pitchFamily="49" charset="0"/>
                <a:cs typeface="Segoe UI Semibold" charset="0"/>
              </a:rPr>
              <a:t>        "path": "/</a:t>
            </a:r>
            <a:r>
              <a:rPr lang="en-US" sz="1150" dirty="0" err="1">
                <a:latin typeface="Consolas" panose="020B0609020204030204" pitchFamily="49" charset="0"/>
                <a:cs typeface="Segoe UI Semibold" charset="0"/>
              </a:rPr>
              <a:t>nonIndexedContent</a:t>
            </a:r>
            <a:r>
              <a:rPr lang="en-US" sz="1150" dirty="0">
                <a:latin typeface="Consolas" panose="020B0609020204030204" pitchFamily="49" charset="0"/>
                <a:cs typeface="Segoe UI Semibold" charset="0"/>
              </a:rPr>
              <a:t>/*"</a:t>
            </a:r>
          </a:p>
          <a:p>
            <a:r>
              <a:rPr lang="en-US" sz="1150" dirty="0">
                <a:latin typeface="Consolas" panose="020B0609020204030204" pitchFamily="49" charset="0"/>
                <a:cs typeface="Segoe UI Semibold" charset="0"/>
              </a:rPr>
              <a:t>    }]</a:t>
            </a:r>
          </a:p>
          <a:p>
            <a:r>
              <a:rPr lang="en-US" sz="1150" dirty="0">
                <a:latin typeface="Consolas" panose="020B0609020204030204" pitchFamily="49" charset="0"/>
                <a:cs typeface="Segoe UI Semibold" charset="0"/>
              </a:rPr>
              <a:t>}</a:t>
            </a:r>
          </a:p>
        </p:txBody>
      </p:sp>
    </p:spTree>
    <p:extLst>
      <p:ext uri="{BB962C8B-B14F-4D97-AF65-F5344CB8AC3E}">
        <p14:creationId xmlns:p14="http://schemas.microsoft.com/office/powerpoint/2010/main" val="185375074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10869C-EAF3-41A5-BB55-3364A889C18A}"/>
              </a:ext>
            </a:extLst>
          </p:cNvPr>
          <p:cNvSpPr>
            <a:spLocks noGrp="1"/>
          </p:cNvSpPr>
          <p:nvPr>
            <p:ph type="title"/>
          </p:nvPr>
        </p:nvSpPr>
        <p:spPr>
          <a:xfrm>
            <a:off x="269240" y="289511"/>
            <a:ext cx="5457792" cy="673015"/>
          </a:xfrm>
        </p:spPr>
        <p:txBody>
          <a:bodyPr>
            <a:normAutofit fontScale="90000"/>
          </a:bodyPr>
          <a:lstStyle/>
          <a:p>
            <a:r>
              <a:rPr lang="en-US" dirty="0"/>
              <a:t>Query Tuning (1</a:t>
            </a:r>
            <a:r>
              <a:rPr lang="en-US" cap="none" dirty="0"/>
              <a:t> of </a:t>
            </a:r>
            <a:r>
              <a:rPr lang="en-US" dirty="0"/>
              <a:t>2)</a:t>
            </a:r>
          </a:p>
        </p:txBody>
      </p:sp>
      <p:sp>
        <p:nvSpPr>
          <p:cNvPr id="5" name="Text Placeholder 4">
            <a:extLst>
              <a:ext uri="{FF2B5EF4-FFF2-40B4-BE49-F238E27FC236}">
                <a16:creationId xmlns:a16="http://schemas.microsoft.com/office/drawing/2014/main" id="{475BB747-8DD2-4842-81BB-D867188267A9}"/>
              </a:ext>
            </a:extLst>
          </p:cNvPr>
          <p:cNvSpPr>
            <a:spLocks noGrp="1"/>
          </p:cNvSpPr>
          <p:nvPr>
            <p:ph type="body" sz="quarter" idx="10"/>
          </p:nvPr>
        </p:nvSpPr>
        <p:spPr>
          <a:xfrm>
            <a:off x="269239" y="1925685"/>
            <a:ext cx="11655839" cy="4217886"/>
          </a:xfrm>
        </p:spPr>
        <p:txBody>
          <a:bodyPr/>
          <a:lstStyle/>
          <a:p>
            <a:pPr>
              <a:spcAft>
                <a:spcPts val="2300"/>
              </a:spcAft>
            </a:pPr>
            <a:r>
              <a:rPr lang="en-US" sz="1600" dirty="0">
                <a:solidFill>
                  <a:srgbClr val="0067B7"/>
                </a:solidFill>
              </a:rPr>
              <a:t>MULTIPLE THINGS CAN IMPACT THE PERFORMANCE OF A QUERY RUNNING IN AZURE COSMOS DB. A FEW IMPORTANT QUERY PERFORMANCE FACTORS INCLUDE:</a:t>
            </a:r>
            <a:endParaRPr lang="en-US" sz="1600" b="0" dirty="0">
              <a:solidFill>
                <a:srgbClr val="0067B7"/>
              </a:solidFill>
            </a:endParaRPr>
          </a:p>
          <a:p>
            <a:pPr marL="336145" lvl="1" indent="0">
              <a:lnSpc>
                <a:spcPct val="200000"/>
              </a:lnSpc>
              <a:buNone/>
            </a:pPr>
            <a:r>
              <a:rPr lang="en-US" dirty="0">
                <a:solidFill>
                  <a:schemeClr val="tx1"/>
                </a:solidFill>
                <a:latin typeface="Segoe UI Semibold" panose="020B0702040204020203" pitchFamily="34" charset="0"/>
                <a:cs typeface="Segoe UI Semibold" panose="020B0702040204020203" pitchFamily="34" charset="0"/>
              </a:rPr>
              <a:t>Provisioned throughput	</a:t>
            </a:r>
          </a:p>
          <a:p>
            <a:pPr lvl="2" indent="0">
              <a:lnSpc>
                <a:spcPct val="200000"/>
              </a:lnSpc>
              <a:buNone/>
            </a:pPr>
            <a:r>
              <a:rPr lang="en-US" b="0" dirty="0">
                <a:solidFill>
                  <a:schemeClr val="tx1"/>
                </a:solidFill>
                <a:latin typeface="+mn-lt"/>
              </a:rPr>
              <a:t>Measure RU per query, and ensure that you have the required provisioned throughput for your queries</a:t>
            </a:r>
          </a:p>
          <a:p>
            <a:pPr marL="336145" lvl="1" indent="0">
              <a:lnSpc>
                <a:spcPct val="200000"/>
              </a:lnSpc>
              <a:buNone/>
            </a:pPr>
            <a:r>
              <a:rPr lang="en-US" dirty="0">
                <a:solidFill>
                  <a:schemeClr val="tx1"/>
                </a:solidFill>
                <a:latin typeface="Segoe UI Semibold" panose="020B0702040204020203" pitchFamily="34" charset="0"/>
                <a:cs typeface="Segoe UI Semibold" panose="020B0702040204020203" pitchFamily="34" charset="0"/>
              </a:rPr>
              <a:t>Partitioning and partition keys</a:t>
            </a:r>
          </a:p>
          <a:p>
            <a:pPr lvl="2" indent="0">
              <a:lnSpc>
                <a:spcPct val="200000"/>
              </a:lnSpc>
              <a:buNone/>
            </a:pPr>
            <a:r>
              <a:rPr lang="en-US" b="0" dirty="0">
                <a:solidFill>
                  <a:schemeClr val="tx1"/>
                </a:solidFill>
                <a:latin typeface="+mn-lt"/>
              </a:rPr>
              <a:t>Favor queries with the partition key value in the filter clause for low latency</a:t>
            </a:r>
            <a:endParaRPr lang="en-US" sz="900" dirty="0"/>
          </a:p>
          <a:p>
            <a:pPr marL="336145" lvl="1" indent="0">
              <a:lnSpc>
                <a:spcPct val="200000"/>
              </a:lnSpc>
              <a:buNone/>
            </a:pPr>
            <a:r>
              <a:rPr lang="en-US" dirty="0">
                <a:solidFill>
                  <a:schemeClr val="tx1"/>
                </a:solidFill>
                <a:latin typeface="Segoe UI Semibold" panose="020B0702040204020203" pitchFamily="34" charset="0"/>
                <a:cs typeface="Segoe UI Semibold" panose="020B0702040204020203" pitchFamily="34" charset="0"/>
              </a:rPr>
              <a:t>SDK and query options</a:t>
            </a:r>
          </a:p>
          <a:p>
            <a:pPr lvl="2" indent="0">
              <a:lnSpc>
                <a:spcPct val="200000"/>
              </a:lnSpc>
              <a:buNone/>
            </a:pPr>
            <a:r>
              <a:rPr lang="en-US" b="0" dirty="0">
                <a:solidFill>
                  <a:schemeClr val="tx1"/>
                </a:solidFill>
                <a:latin typeface="+mn-lt"/>
              </a:rPr>
              <a:t>Follow SDK best practices like direct connectivity, and tune client-side query execution options</a:t>
            </a:r>
          </a:p>
        </p:txBody>
      </p:sp>
    </p:spTree>
    <p:extLst>
      <p:ext uri="{BB962C8B-B14F-4D97-AF65-F5344CB8AC3E}">
        <p14:creationId xmlns:p14="http://schemas.microsoft.com/office/powerpoint/2010/main" val="458711485"/>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B0C23-EB23-442F-AA69-31B4837D2540}"/>
              </a:ext>
            </a:extLst>
          </p:cNvPr>
          <p:cNvSpPr>
            <a:spLocks noGrp="1"/>
          </p:cNvSpPr>
          <p:nvPr>
            <p:ph type="title"/>
          </p:nvPr>
        </p:nvSpPr>
        <p:spPr>
          <a:xfrm>
            <a:off x="269240" y="289512"/>
            <a:ext cx="7876139" cy="631036"/>
          </a:xfrm>
        </p:spPr>
        <p:txBody>
          <a:bodyPr>
            <a:normAutofit fontScale="90000"/>
          </a:bodyPr>
          <a:lstStyle/>
          <a:p>
            <a:r>
              <a:rPr lang="en-US" dirty="0"/>
              <a:t>Online Index Transformations</a:t>
            </a:r>
          </a:p>
        </p:txBody>
      </p:sp>
      <p:sp>
        <p:nvSpPr>
          <p:cNvPr id="3" name="Text Placeholder 2">
            <a:extLst>
              <a:ext uri="{FF2B5EF4-FFF2-40B4-BE49-F238E27FC236}">
                <a16:creationId xmlns:a16="http://schemas.microsoft.com/office/drawing/2014/main" id="{CC4B86AE-2F2B-4BD4-A043-24A951B10183}"/>
              </a:ext>
            </a:extLst>
          </p:cNvPr>
          <p:cNvSpPr>
            <a:spLocks noGrp="1"/>
          </p:cNvSpPr>
          <p:nvPr>
            <p:ph type="body" sz="quarter" idx="11"/>
          </p:nvPr>
        </p:nvSpPr>
        <p:spPr>
          <a:xfrm>
            <a:off x="269874" y="1584156"/>
            <a:ext cx="5208059" cy="2164695"/>
          </a:xfrm>
        </p:spPr>
        <p:txBody>
          <a:bodyPr vert="horz" wrap="square" lIns="146304" tIns="91440" rIns="146304" bIns="91440" rtlCol="0" anchor="t">
            <a:spAutoFit/>
          </a:bodyPr>
          <a:lstStyle/>
          <a:p>
            <a:pPr lvl="0"/>
            <a:r>
              <a:rPr lang="en-US" dirty="0">
                <a:solidFill>
                  <a:srgbClr val="0067B7"/>
                </a:solidFill>
              </a:rPr>
              <a:t>ON-THE-FLY INDEX CHANGES</a:t>
            </a:r>
          </a:p>
          <a:p>
            <a:pPr marL="0" lvl="1" indent="0">
              <a:buNone/>
            </a:pPr>
            <a:r>
              <a:rPr lang="en-US" dirty="0"/>
              <a:t>In Azure Cosmos DB, you can make changes to the indexing policy of a collection on the fly. Changes can affect the shape of the index, including paths, precision values, and its consistency model. </a:t>
            </a:r>
          </a:p>
          <a:p>
            <a:pPr marL="0" lvl="1" indent="0">
              <a:buNone/>
            </a:pPr>
            <a:r>
              <a:rPr lang="en-US" dirty="0"/>
              <a:t>A change in indexing policy effectively requires a transformation of the old index into a new index.</a:t>
            </a:r>
          </a:p>
        </p:txBody>
      </p:sp>
      <p:grpSp>
        <p:nvGrpSpPr>
          <p:cNvPr id="6" name="Group 5" descr="Diagram showing t0 to t1 with two triangles labelled 'v1 Policy' at the left and 'v2 Policy' at the right. New document writes (CRUD) &amp; queries are between both policies. &quot;PUT /colls/examplecollection { indexingPolicy: … }&quot; points at v1 Policy and &quot;GET /colls/examplecollection x-ms-index-transformation-progress: 100&quot; points at v2 Policy.">
            <a:extLst>
              <a:ext uri="{FF2B5EF4-FFF2-40B4-BE49-F238E27FC236}">
                <a16:creationId xmlns:a16="http://schemas.microsoft.com/office/drawing/2014/main" id="{17DECEC6-066D-4611-86A6-4204E088BD80}"/>
              </a:ext>
              <a:ext uri="{C183D7F6-B498-43B3-948B-1728B52AA6E4}">
                <adec:decorative xmlns:adec="http://schemas.microsoft.com/office/drawing/2017/decorative" val="0"/>
              </a:ext>
            </a:extLst>
          </p:cNvPr>
          <p:cNvGrpSpPr/>
          <p:nvPr/>
        </p:nvGrpSpPr>
        <p:grpSpPr>
          <a:xfrm>
            <a:off x="5608320" y="2440121"/>
            <a:ext cx="6235337" cy="3024995"/>
            <a:chOff x="5608320" y="2440121"/>
            <a:chExt cx="6235337" cy="3024995"/>
          </a:xfrm>
        </p:grpSpPr>
        <p:sp>
          <p:nvSpPr>
            <p:cNvPr id="4" name="Isosceles Triangle 3">
              <a:extLst>
                <a:ext uri="{FF2B5EF4-FFF2-40B4-BE49-F238E27FC236}">
                  <a16:creationId xmlns:a16="http://schemas.microsoft.com/office/drawing/2014/main" id="{FD5E3EBE-F6F4-49A8-8796-377DC33427BB}"/>
                </a:ext>
                <a:ext uri="{C183D7F6-B498-43B3-948B-1728B52AA6E4}">
                  <adec:decorative xmlns:adec="http://schemas.microsoft.com/office/drawing/2017/decorative" val="1"/>
                </a:ext>
              </a:extLst>
            </p:cNvPr>
            <p:cNvSpPr/>
            <p:nvPr/>
          </p:nvSpPr>
          <p:spPr bwMode="auto">
            <a:xfrm>
              <a:off x="6018854" y="2440121"/>
              <a:ext cx="1638300" cy="2042264"/>
            </a:xfrm>
            <a:prstGeom prs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gn="ctr" defTabSz="932472" fontAlgn="base">
                <a:lnSpc>
                  <a:spcPct val="150000"/>
                </a:lnSpc>
                <a:spcBef>
                  <a:spcPct val="0"/>
                </a:spcBef>
                <a:spcAft>
                  <a:spcPct val="0"/>
                </a:spcAft>
              </a:pPr>
              <a:r>
                <a:rPr lang="en-US" sz="1400">
                  <a:gradFill>
                    <a:gsLst>
                      <a:gs pos="0">
                        <a:srgbClr val="FFFFFF"/>
                      </a:gs>
                      <a:gs pos="100000">
                        <a:srgbClr val="FFFFFF"/>
                      </a:gs>
                    </a:gsLst>
                    <a:lin ang="5400000" scaled="0"/>
                  </a:gradFill>
                  <a:ea typeface="Segoe UI" pitchFamily="34" charset="0"/>
                  <a:cs typeface="Segoe UI" pitchFamily="34" charset="0"/>
                </a:rPr>
                <a:t>v1</a:t>
              </a:r>
              <a:r>
                <a:rPr lang="en-US" sz="1600">
                  <a:gradFill>
                    <a:gsLst>
                      <a:gs pos="0">
                        <a:srgbClr val="FFFFFF"/>
                      </a:gs>
                      <a:gs pos="100000">
                        <a:srgbClr val="FFFFFF"/>
                      </a:gs>
                    </a:gsLst>
                    <a:lin ang="5400000" scaled="0"/>
                  </a:gradFill>
                  <a:ea typeface="Segoe UI" pitchFamily="34" charset="0"/>
                  <a:cs typeface="Segoe UI" pitchFamily="34" charset="0"/>
                </a:rPr>
                <a:t> Policy</a:t>
              </a:r>
            </a:p>
          </p:txBody>
        </p:sp>
        <p:sp>
          <p:nvSpPr>
            <p:cNvPr id="5" name="Isosceles Triangle 4">
              <a:extLst>
                <a:ext uri="{FF2B5EF4-FFF2-40B4-BE49-F238E27FC236}">
                  <a16:creationId xmlns:a16="http://schemas.microsoft.com/office/drawing/2014/main" id="{E96FEDF1-0894-4FBF-A009-1B0BA979F85D}"/>
                </a:ext>
                <a:ext uri="{C183D7F6-B498-43B3-948B-1728B52AA6E4}">
                  <adec:decorative xmlns:adec="http://schemas.microsoft.com/office/drawing/2017/decorative" val="1"/>
                </a:ext>
              </a:extLst>
            </p:cNvPr>
            <p:cNvSpPr/>
            <p:nvPr/>
          </p:nvSpPr>
          <p:spPr bwMode="auto">
            <a:xfrm>
              <a:off x="9976757" y="2440121"/>
              <a:ext cx="1638300" cy="2042264"/>
            </a:xfrm>
            <a:prstGeom prs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gn="ctr" defTabSz="932472" fontAlgn="base">
                <a:lnSpc>
                  <a:spcPct val="150000"/>
                </a:lnSpc>
                <a:spcBef>
                  <a:spcPct val="0"/>
                </a:spcBef>
                <a:spcAft>
                  <a:spcPct val="0"/>
                </a:spcAft>
              </a:pPr>
              <a:r>
                <a:rPr lang="en-US" sz="1400">
                  <a:gradFill>
                    <a:gsLst>
                      <a:gs pos="0">
                        <a:srgbClr val="FFFFFF"/>
                      </a:gs>
                      <a:gs pos="100000">
                        <a:srgbClr val="FFFFFF"/>
                      </a:gs>
                    </a:gsLst>
                    <a:lin ang="5400000" scaled="0"/>
                  </a:gradFill>
                  <a:ea typeface="Segoe UI" pitchFamily="34" charset="0"/>
                  <a:cs typeface="Segoe UI" pitchFamily="34" charset="0"/>
                </a:rPr>
                <a:t>v2</a:t>
              </a:r>
              <a:r>
                <a:rPr lang="en-US" sz="1600">
                  <a:gradFill>
                    <a:gsLst>
                      <a:gs pos="0">
                        <a:srgbClr val="FFFFFF"/>
                      </a:gs>
                      <a:gs pos="100000">
                        <a:srgbClr val="FFFFFF"/>
                      </a:gs>
                    </a:gsLst>
                    <a:lin ang="5400000" scaled="0"/>
                  </a:gradFill>
                  <a:ea typeface="Segoe UI" pitchFamily="34" charset="0"/>
                  <a:cs typeface="Segoe UI" pitchFamily="34" charset="0"/>
                </a:rPr>
                <a:t> Policy</a:t>
              </a:r>
            </a:p>
          </p:txBody>
        </p:sp>
        <p:cxnSp>
          <p:nvCxnSpPr>
            <p:cNvPr id="7" name="Straight Arrow Connector 6">
              <a:extLst>
                <a:ext uri="{FF2B5EF4-FFF2-40B4-BE49-F238E27FC236}">
                  <a16:creationId xmlns:a16="http://schemas.microsoft.com/office/drawing/2014/main" id="{649F5164-0ECC-464F-B3B8-D44159C97FF5}"/>
                </a:ext>
                <a:ext uri="{C183D7F6-B498-43B3-948B-1728B52AA6E4}">
                  <adec:decorative xmlns:adec="http://schemas.microsoft.com/office/drawing/2017/decorative" val="1"/>
                </a:ext>
              </a:extLst>
            </p:cNvPr>
            <p:cNvCxnSpPr/>
            <p:nvPr/>
          </p:nvCxnSpPr>
          <p:spPr>
            <a:xfrm flipH="1">
              <a:off x="8059782" y="3052611"/>
              <a:ext cx="333148" cy="137160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8" name="Straight Arrow Connector 7">
              <a:extLst>
                <a:ext uri="{FF2B5EF4-FFF2-40B4-BE49-F238E27FC236}">
                  <a16:creationId xmlns:a16="http://schemas.microsoft.com/office/drawing/2014/main" id="{EBEB2DAA-45DE-4099-B022-A6B82D753132}"/>
                </a:ext>
                <a:ext uri="{C183D7F6-B498-43B3-948B-1728B52AA6E4}">
                  <adec:decorative xmlns:adec="http://schemas.microsoft.com/office/drawing/2017/decorative" val="1"/>
                </a:ext>
              </a:extLst>
            </p:cNvPr>
            <p:cNvCxnSpPr/>
            <p:nvPr/>
          </p:nvCxnSpPr>
          <p:spPr>
            <a:xfrm flipH="1">
              <a:off x="8481770" y="3052611"/>
              <a:ext cx="333148" cy="137160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9" name="Straight Arrow Connector 8">
              <a:extLst>
                <a:ext uri="{FF2B5EF4-FFF2-40B4-BE49-F238E27FC236}">
                  <a16:creationId xmlns:a16="http://schemas.microsoft.com/office/drawing/2014/main" id="{F2C3C93B-5986-4D02-A4C2-99F499A10724}"/>
                </a:ext>
                <a:ext uri="{C183D7F6-B498-43B3-948B-1728B52AA6E4}">
                  <adec:decorative xmlns:adec="http://schemas.microsoft.com/office/drawing/2017/decorative" val="1"/>
                </a:ext>
              </a:extLst>
            </p:cNvPr>
            <p:cNvCxnSpPr/>
            <p:nvPr/>
          </p:nvCxnSpPr>
          <p:spPr>
            <a:xfrm flipH="1">
              <a:off x="8903757" y="3052611"/>
              <a:ext cx="333148" cy="137160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0" name="Straight Arrow Connector 9">
              <a:extLst>
                <a:ext uri="{FF2B5EF4-FFF2-40B4-BE49-F238E27FC236}">
                  <a16:creationId xmlns:a16="http://schemas.microsoft.com/office/drawing/2014/main" id="{6ABA6E19-BD18-4E7A-A566-DEC9C19E8F7F}"/>
                </a:ext>
                <a:ext uri="{C183D7F6-B498-43B3-948B-1728B52AA6E4}">
                  <adec:decorative xmlns:adec="http://schemas.microsoft.com/office/drawing/2017/decorative" val="1"/>
                </a:ext>
              </a:extLst>
            </p:cNvPr>
            <p:cNvCxnSpPr/>
            <p:nvPr/>
          </p:nvCxnSpPr>
          <p:spPr>
            <a:xfrm flipH="1">
              <a:off x="9325745" y="3052611"/>
              <a:ext cx="333148" cy="137160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2" name="Straight Arrow Connector 11">
              <a:extLst>
                <a:ext uri="{FF2B5EF4-FFF2-40B4-BE49-F238E27FC236}">
                  <a16:creationId xmlns:a16="http://schemas.microsoft.com/office/drawing/2014/main" id="{B9C7945E-92CC-4535-BD2A-1D61F59F5E70}"/>
                </a:ext>
                <a:ext uri="{C183D7F6-B498-43B3-948B-1728B52AA6E4}">
                  <adec:decorative xmlns:adec="http://schemas.microsoft.com/office/drawing/2017/decorative" val="1"/>
                </a:ext>
              </a:extLst>
            </p:cNvPr>
            <p:cNvCxnSpPr>
              <a:cxnSpLocks/>
            </p:cNvCxnSpPr>
            <p:nvPr/>
          </p:nvCxnSpPr>
          <p:spPr>
            <a:xfrm>
              <a:off x="5608320" y="4705633"/>
              <a:ext cx="6090557"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15" name="TextBox 14">
              <a:extLst>
                <a:ext uri="{FF2B5EF4-FFF2-40B4-BE49-F238E27FC236}">
                  <a16:creationId xmlns:a16="http://schemas.microsoft.com/office/drawing/2014/main" id="{E778DD62-83CF-4C9B-A471-6EAC6AA3A519}"/>
                </a:ext>
                <a:ext uri="{C183D7F6-B498-43B3-948B-1728B52AA6E4}">
                  <adec:decorative xmlns:adec="http://schemas.microsoft.com/office/drawing/2017/decorative" val="1"/>
                </a:ext>
              </a:extLst>
            </p:cNvPr>
            <p:cNvSpPr txBox="1"/>
            <p:nvPr/>
          </p:nvSpPr>
          <p:spPr>
            <a:xfrm>
              <a:off x="7285335" y="2582258"/>
              <a:ext cx="3063240" cy="461665"/>
            </a:xfrm>
            <a:prstGeom prst="rect">
              <a:avLst/>
            </a:prstGeom>
            <a:noFill/>
          </p:spPr>
          <p:txBody>
            <a:bodyPr wrap="square" lIns="182880" tIns="146304" rIns="182880" bIns="146304" rtlCol="0">
              <a:spAutoFit/>
            </a:bodyPr>
            <a:lstStyle/>
            <a:p>
              <a:pPr algn="ctr">
                <a:lnSpc>
                  <a:spcPct val="90000"/>
                </a:lnSpc>
                <a:spcAft>
                  <a:spcPts val="600"/>
                </a:spcAft>
              </a:pPr>
              <a:r>
                <a:rPr lang="en-US" sz="1200">
                  <a:gradFill>
                    <a:gsLst>
                      <a:gs pos="2917">
                        <a:schemeClr val="tx1"/>
                      </a:gs>
                      <a:gs pos="30000">
                        <a:schemeClr val="tx1"/>
                      </a:gs>
                    </a:gsLst>
                    <a:lin ang="5400000" scaled="0"/>
                  </a:gradFill>
                </a:rPr>
                <a:t>New document writes (CRUD) &amp; queries</a:t>
              </a:r>
            </a:p>
          </p:txBody>
        </p:sp>
        <p:sp>
          <p:nvSpPr>
            <p:cNvPr id="16" name="TextBox 15">
              <a:extLst>
                <a:ext uri="{FF2B5EF4-FFF2-40B4-BE49-F238E27FC236}">
                  <a16:creationId xmlns:a16="http://schemas.microsoft.com/office/drawing/2014/main" id="{50C53113-1429-44D6-A6DE-ED1CBD6E1845}"/>
                </a:ext>
                <a:ext uri="{C183D7F6-B498-43B3-948B-1728B52AA6E4}">
                  <adec:decorative xmlns:adec="http://schemas.microsoft.com/office/drawing/2017/decorative" val="1"/>
                </a:ext>
              </a:extLst>
            </p:cNvPr>
            <p:cNvSpPr txBox="1"/>
            <p:nvPr/>
          </p:nvSpPr>
          <p:spPr>
            <a:xfrm>
              <a:off x="5748927" y="5003451"/>
              <a:ext cx="2928620" cy="461665"/>
            </a:xfrm>
            <a:prstGeom prst="rect">
              <a:avLst/>
            </a:prstGeom>
            <a:noFill/>
            <a:ln w="12700">
              <a:solidFill>
                <a:schemeClr val="bg1">
                  <a:lumMod val="50000"/>
                </a:schemeClr>
              </a:solidFill>
            </a:ln>
          </p:spPr>
          <p:txBody>
            <a:bodyPr wrap="square" lIns="91440" tIns="91440" rIns="91440" bIns="91440" rtlCol="0">
              <a:spAutoFit/>
            </a:bodyPr>
            <a:lstStyle/>
            <a:p>
              <a:pPr>
                <a:lnSpc>
                  <a:spcPct val="90000"/>
                </a:lnSpc>
                <a:spcAft>
                  <a:spcPts val="600"/>
                </a:spcAft>
              </a:pPr>
              <a:r>
                <a:rPr lang="en-US" sz="1000">
                  <a:gradFill>
                    <a:gsLst>
                      <a:gs pos="2917">
                        <a:schemeClr val="tx1"/>
                      </a:gs>
                      <a:gs pos="30000">
                        <a:schemeClr val="tx1"/>
                      </a:gs>
                    </a:gsLst>
                    <a:lin ang="5400000" scaled="0"/>
                  </a:gradFill>
                  <a:latin typeface="Consolas" panose="020B0609020204030204" pitchFamily="49" charset="0"/>
                </a:rPr>
                <a:t>PUT	/</a:t>
              </a:r>
              <a:r>
                <a:rPr lang="en-US" sz="1000" err="1">
                  <a:gradFill>
                    <a:gsLst>
                      <a:gs pos="2917">
                        <a:schemeClr val="tx1"/>
                      </a:gs>
                      <a:gs pos="30000">
                        <a:schemeClr val="tx1"/>
                      </a:gs>
                    </a:gsLst>
                    <a:lin ang="5400000" scaled="0"/>
                  </a:gradFill>
                  <a:latin typeface="Consolas" panose="020B0609020204030204" pitchFamily="49" charset="0"/>
                </a:rPr>
                <a:t>colls</a:t>
              </a:r>
              <a:r>
                <a:rPr lang="en-US" sz="1000">
                  <a:gradFill>
                    <a:gsLst>
                      <a:gs pos="2917">
                        <a:schemeClr val="tx1"/>
                      </a:gs>
                      <a:gs pos="30000">
                        <a:schemeClr val="tx1"/>
                      </a:gs>
                    </a:gsLst>
                    <a:lin ang="5400000" scaled="0"/>
                  </a:gradFill>
                  <a:latin typeface="Consolas" panose="020B0609020204030204" pitchFamily="49" charset="0"/>
                </a:rPr>
                <a:t>/</a:t>
              </a:r>
              <a:r>
                <a:rPr lang="en-US" sz="1000" err="1">
                  <a:gradFill>
                    <a:gsLst>
                      <a:gs pos="2917">
                        <a:schemeClr val="tx1"/>
                      </a:gs>
                      <a:gs pos="30000">
                        <a:schemeClr val="tx1"/>
                      </a:gs>
                    </a:gsLst>
                    <a:lin ang="5400000" scaled="0"/>
                  </a:gradFill>
                  <a:latin typeface="Consolas" panose="020B0609020204030204" pitchFamily="49" charset="0"/>
                </a:rPr>
                <a:t>examplecollection</a:t>
              </a:r>
              <a:br>
                <a:rPr lang="en-US" sz="1000">
                  <a:gradFill>
                    <a:gsLst>
                      <a:gs pos="2917">
                        <a:schemeClr val="tx1"/>
                      </a:gs>
                      <a:gs pos="30000">
                        <a:schemeClr val="tx1"/>
                      </a:gs>
                    </a:gsLst>
                    <a:lin ang="5400000" scaled="0"/>
                  </a:gradFill>
                  <a:latin typeface="Consolas" panose="020B0609020204030204" pitchFamily="49" charset="0"/>
                </a:rPr>
              </a:br>
              <a:r>
                <a:rPr lang="en-US" sz="1000">
                  <a:gradFill>
                    <a:gsLst>
                      <a:gs pos="2917">
                        <a:schemeClr val="tx1"/>
                      </a:gs>
                      <a:gs pos="30000">
                        <a:schemeClr val="tx1"/>
                      </a:gs>
                    </a:gsLst>
                    <a:lin ang="5400000" scaled="0"/>
                  </a:gradFill>
                  <a:latin typeface="Consolas" panose="020B0609020204030204" pitchFamily="49" charset="0"/>
                </a:rPr>
                <a:t>{ </a:t>
              </a:r>
              <a:r>
                <a:rPr lang="en-US" sz="1000" err="1">
                  <a:gradFill>
                    <a:gsLst>
                      <a:gs pos="2917">
                        <a:schemeClr val="tx1"/>
                      </a:gs>
                      <a:gs pos="30000">
                        <a:schemeClr val="tx1"/>
                      </a:gs>
                    </a:gsLst>
                    <a:lin ang="5400000" scaled="0"/>
                  </a:gradFill>
                  <a:latin typeface="Consolas" panose="020B0609020204030204" pitchFamily="49" charset="0"/>
                </a:rPr>
                <a:t>indexingPolicy</a:t>
              </a:r>
              <a:r>
                <a:rPr lang="en-US" sz="1000">
                  <a:gradFill>
                    <a:gsLst>
                      <a:gs pos="2917">
                        <a:schemeClr val="tx1"/>
                      </a:gs>
                      <a:gs pos="30000">
                        <a:schemeClr val="tx1"/>
                      </a:gs>
                    </a:gsLst>
                    <a:lin ang="5400000" scaled="0"/>
                  </a:gradFill>
                  <a:latin typeface="Consolas" panose="020B0609020204030204" pitchFamily="49" charset="0"/>
                </a:rPr>
                <a:t>: … }</a:t>
              </a:r>
            </a:p>
          </p:txBody>
        </p:sp>
        <p:sp>
          <p:nvSpPr>
            <p:cNvPr id="17" name="TextBox 16">
              <a:extLst>
                <a:ext uri="{FF2B5EF4-FFF2-40B4-BE49-F238E27FC236}">
                  <a16:creationId xmlns:a16="http://schemas.microsoft.com/office/drawing/2014/main" id="{50FAE8FA-5176-4C60-B7EB-AA80C89F1971}"/>
                </a:ext>
                <a:ext uri="{C183D7F6-B498-43B3-948B-1728B52AA6E4}">
                  <adec:decorative xmlns:adec="http://schemas.microsoft.com/office/drawing/2017/decorative" val="1"/>
                </a:ext>
              </a:extLst>
            </p:cNvPr>
            <p:cNvSpPr txBox="1"/>
            <p:nvPr/>
          </p:nvSpPr>
          <p:spPr>
            <a:xfrm>
              <a:off x="8915037" y="5003451"/>
              <a:ext cx="2928620" cy="461665"/>
            </a:xfrm>
            <a:prstGeom prst="rect">
              <a:avLst/>
            </a:prstGeom>
            <a:noFill/>
            <a:ln w="12700">
              <a:solidFill>
                <a:schemeClr val="bg1">
                  <a:lumMod val="50000"/>
                </a:schemeClr>
              </a:solidFill>
            </a:ln>
          </p:spPr>
          <p:txBody>
            <a:bodyPr wrap="square" lIns="91440" tIns="91440" rIns="91440" bIns="91440" rtlCol="0">
              <a:spAutoFit/>
            </a:bodyPr>
            <a:lstStyle/>
            <a:p>
              <a:pPr>
                <a:lnSpc>
                  <a:spcPct val="90000"/>
                </a:lnSpc>
                <a:spcAft>
                  <a:spcPts val="600"/>
                </a:spcAft>
              </a:pPr>
              <a:r>
                <a:rPr lang="en-US" sz="1000">
                  <a:gradFill>
                    <a:gsLst>
                      <a:gs pos="2917">
                        <a:schemeClr val="tx1"/>
                      </a:gs>
                      <a:gs pos="30000">
                        <a:schemeClr val="tx1"/>
                      </a:gs>
                    </a:gsLst>
                    <a:lin ang="5400000" scaled="0"/>
                  </a:gradFill>
                  <a:latin typeface="Consolas" panose="020B0609020204030204" pitchFamily="49" charset="0"/>
                </a:rPr>
                <a:t>GET	/</a:t>
              </a:r>
              <a:r>
                <a:rPr lang="en-US" sz="1000" err="1">
                  <a:gradFill>
                    <a:gsLst>
                      <a:gs pos="2917">
                        <a:schemeClr val="tx1"/>
                      </a:gs>
                      <a:gs pos="30000">
                        <a:schemeClr val="tx1"/>
                      </a:gs>
                    </a:gsLst>
                    <a:lin ang="5400000" scaled="0"/>
                  </a:gradFill>
                  <a:latin typeface="Consolas" panose="020B0609020204030204" pitchFamily="49" charset="0"/>
                </a:rPr>
                <a:t>colls</a:t>
              </a:r>
              <a:r>
                <a:rPr lang="en-US" sz="1000">
                  <a:gradFill>
                    <a:gsLst>
                      <a:gs pos="2917">
                        <a:schemeClr val="tx1"/>
                      </a:gs>
                      <a:gs pos="30000">
                        <a:schemeClr val="tx1"/>
                      </a:gs>
                    </a:gsLst>
                    <a:lin ang="5400000" scaled="0"/>
                  </a:gradFill>
                  <a:latin typeface="Consolas" panose="020B0609020204030204" pitchFamily="49" charset="0"/>
                </a:rPr>
                <a:t>/</a:t>
              </a:r>
              <a:r>
                <a:rPr lang="en-US" sz="1000" err="1">
                  <a:gradFill>
                    <a:gsLst>
                      <a:gs pos="2917">
                        <a:schemeClr val="tx1"/>
                      </a:gs>
                      <a:gs pos="30000">
                        <a:schemeClr val="tx1"/>
                      </a:gs>
                    </a:gsLst>
                    <a:lin ang="5400000" scaled="0"/>
                  </a:gradFill>
                  <a:latin typeface="Consolas" panose="020B0609020204030204" pitchFamily="49" charset="0"/>
                </a:rPr>
                <a:t>examplecollection</a:t>
              </a:r>
              <a:br>
                <a:rPr lang="en-US" sz="1000">
                  <a:gradFill>
                    <a:gsLst>
                      <a:gs pos="2917">
                        <a:schemeClr val="tx1"/>
                      </a:gs>
                      <a:gs pos="30000">
                        <a:schemeClr val="tx1"/>
                      </a:gs>
                    </a:gsLst>
                    <a:lin ang="5400000" scaled="0"/>
                  </a:gradFill>
                  <a:latin typeface="Consolas" panose="020B0609020204030204" pitchFamily="49" charset="0"/>
                </a:rPr>
              </a:br>
              <a:r>
                <a:rPr lang="en-US" sz="1000">
                  <a:gradFill>
                    <a:gsLst>
                      <a:gs pos="2917">
                        <a:schemeClr val="tx1"/>
                      </a:gs>
                      <a:gs pos="30000">
                        <a:schemeClr val="tx1"/>
                      </a:gs>
                    </a:gsLst>
                    <a:lin ang="5400000" scaled="0"/>
                  </a:gradFill>
                  <a:latin typeface="Consolas" panose="020B0609020204030204" pitchFamily="49" charset="0"/>
                </a:rPr>
                <a:t>x-</a:t>
              </a:r>
              <a:r>
                <a:rPr lang="en-US" sz="1000" err="1">
                  <a:gradFill>
                    <a:gsLst>
                      <a:gs pos="2917">
                        <a:schemeClr val="tx1"/>
                      </a:gs>
                      <a:gs pos="30000">
                        <a:schemeClr val="tx1"/>
                      </a:gs>
                    </a:gsLst>
                    <a:lin ang="5400000" scaled="0"/>
                  </a:gradFill>
                  <a:latin typeface="Consolas" panose="020B0609020204030204" pitchFamily="49" charset="0"/>
                </a:rPr>
                <a:t>ms</a:t>
              </a:r>
              <a:r>
                <a:rPr lang="en-US" sz="1000">
                  <a:gradFill>
                    <a:gsLst>
                      <a:gs pos="2917">
                        <a:schemeClr val="tx1"/>
                      </a:gs>
                      <a:gs pos="30000">
                        <a:schemeClr val="tx1"/>
                      </a:gs>
                    </a:gsLst>
                    <a:lin ang="5400000" scaled="0"/>
                  </a:gradFill>
                  <a:latin typeface="Consolas" panose="020B0609020204030204" pitchFamily="49" charset="0"/>
                </a:rPr>
                <a:t>-index-transformation-progress: 100</a:t>
              </a:r>
            </a:p>
          </p:txBody>
        </p:sp>
        <p:cxnSp>
          <p:nvCxnSpPr>
            <p:cNvPr id="18" name="Straight Arrow Connector 17">
              <a:extLst>
                <a:ext uri="{FF2B5EF4-FFF2-40B4-BE49-F238E27FC236}">
                  <a16:creationId xmlns:a16="http://schemas.microsoft.com/office/drawing/2014/main" id="{17E2F2F0-A100-47CE-A0F2-8C9D08CBD778}"/>
                </a:ext>
                <a:ext uri="{C183D7F6-B498-43B3-948B-1728B52AA6E4}">
                  <adec:decorative xmlns:adec="http://schemas.microsoft.com/office/drawing/2017/decorative" val="1"/>
                </a:ext>
              </a:extLst>
            </p:cNvPr>
            <p:cNvCxnSpPr>
              <a:cxnSpLocks/>
            </p:cNvCxnSpPr>
            <p:nvPr/>
          </p:nvCxnSpPr>
          <p:spPr>
            <a:xfrm flipH="1" flipV="1">
              <a:off x="6838004" y="4746032"/>
              <a:ext cx="0" cy="241024"/>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20" name="Straight Arrow Connector 19">
              <a:extLst>
                <a:ext uri="{FF2B5EF4-FFF2-40B4-BE49-F238E27FC236}">
                  <a16:creationId xmlns:a16="http://schemas.microsoft.com/office/drawing/2014/main" id="{A7BE7757-81C3-4A47-907A-A992CCAA9636}"/>
                </a:ext>
                <a:ext uri="{C183D7F6-B498-43B3-948B-1728B52AA6E4}">
                  <adec:decorative xmlns:adec="http://schemas.microsoft.com/office/drawing/2017/decorative" val="1"/>
                </a:ext>
              </a:extLst>
            </p:cNvPr>
            <p:cNvCxnSpPr>
              <a:cxnSpLocks/>
            </p:cNvCxnSpPr>
            <p:nvPr/>
          </p:nvCxnSpPr>
          <p:spPr>
            <a:xfrm flipH="1" flipV="1">
              <a:off x="10795907" y="4742362"/>
              <a:ext cx="0" cy="241024"/>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21" name="TextBox 20">
              <a:extLst>
                <a:ext uri="{FF2B5EF4-FFF2-40B4-BE49-F238E27FC236}">
                  <a16:creationId xmlns:a16="http://schemas.microsoft.com/office/drawing/2014/main" id="{14FAB9E6-029F-4D52-A1C4-032E6F37B817}"/>
                </a:ext>
                <a:ext uri="{C183D7F6-B498-43B3-948B-1728B52AA6E4}">
                  <adec:decorative xmlns:adec="http://schemas.microsoft.com/office/drawing/2017/decorative" val="1"/>
                </a:ext>
              </a:extLst>
            </p:cNvPr>
            <p:cNvSpPr txBox="1"/>
            <p:nvPr/>
          </p:nvSpPr>
          <p:spPr>
            <a:xfrm>
              <a:off x="5773783" y="4727097"/>
              <a:ext cx="182880" cy="182880"/>
            </a:xfrm>
            <a:prstGeom prst="rect">
              <a:avLst/>
            </a:prstGeom>
            <a:noFill/>
            <a:ln>
              <a:noFill/>
            </a:ln>
          </p:spPr>
          <p:txBody>
            <a:bodyPr wrap="square" lIns="0" tIns="0" rIns="0" bIns="0" rtlCol="0" anchor="ctr">
              <a:spAutoFit/>
            </a:bodyPr>
            <a:lstStyle/>
            <a:p>
              <a:pPr algn="ctr">
                <a:lnSpc>
                  <a:spcPct val="90000"/>
                </a:lnSpc>
                <a:spcAft>
                  <a:spcPts val="600"/>
                </a:spcAft>
              </a:pPr>
              <a:r>
                <a:rPr lang="en-US" sz="1100">
                  <a:gradFill>
                    <a:gsLst>
                      <a:gs pos="2917">
                        <a:schemeClr val="tx1"/>
                      </a:gs>
                      <a:gs pos="30000">
                        <a:schemeClr val="tx1"/>
                      </a:gs>
                    </a:gsLst>
                    <a:lin ang="5400000" scaled="0"/>
                  </a:gradFill>
                  <a:latin typeface="Consolas" panose="020B0609020204030204" pitchFamily="49" charset="0"/>
                </a:rPr>
                <a:t>t</a:t>
              </a:r>
              <a:r>
                <a:rPr lang="en-US" sz="1100" baseline="-25000">
                  <a:gradFill>
                    <a:gsLst>
                      <a:gs pos="2917">
                        <a:schemeClr val="tx1"/>
                      </a:gs>
                      <a:gs pos="30000">
                        <a:schemeClr val="tx1"/>
                      </a:gs>
                    </a:gsLst>
                    <a:lin ang="5400000" scaled="0"/>
                  </a:gradFill>
                  <a:latin typeface="Consolas" panose="020B0609020204030204" pitchFamily="49" charset="0"/>
                </a:rPr>
                <a:t>0</a:t>
              </a:r>
            </a:p>
          </p:txBody>
        </p:sp>
        <p:sp>
          <p:nvSpPr>
            <p:cNvPr id="22" name="TextBox 21">
              <a:extLst>
                <a:ext uri="{FF2B5EF4-FFF2-40B4-BE49-F238E27FC236}">
                  <a16:creationId xmlns:a16="http://schemas.microsoft.com/office/drawing/2014/main" id="{852C0450-36C4-48CA-B531-ABC8EF798D09}"/>
                </a:ext>
                <a:ext uri="{C183D7F6-B498-43B3-948B-1728B52AA6E4}">
                  <adec:decorative xmlns:adec="http://schemas.microsoft.com/office/drawing/2017/decorative" val="1"/>
                </a:ext>
              </a:extLst>
            </p:cNvPr>
            <p:cNvSpPr txBox="1"/>
            <p:nvPr/>
          </p:nvSpPr>
          <p:spPr>
            <a:xfrm>
              <a:off x="11332573" y="4742362"/>
              <a:ext cx="182880" cy="152349"/>
            </a:xfrm>
            <a:prstGeom prst="rect">
              <a:avLst/>
            </a:prstGeom>
            <a:noFill/>
            <a:ln>
              <a:noFill/>
            </a:ln>
          </p:spPr>
          <p:txBody>
            <a:bodyPr wrap="square" lIns="0" tIns="0" rIns="0" bIns="0" rtlCol="0" anchor="ctr">
              <a:spAutoFit/>
            </a:bodyPr>
            <a:lstStyle/>
            <a:p>
              <a:pPr algn="ctr">
                <a:lnSpc>
                  <a:spcPct val="90000"/>
                </a:lnSpc>
                <a:spcAft>
                  <a:spcPts val="600"/>
                </a:spcAft>
              </a:pPr>
              <a:r>
                <a:rPr lang="en-US" sz="1100">
                  <a:gradFill>
                    <a:gsLst>
                      <a:gs pos="2917">
                        <a:schemeClr val="tx1"/>
                      </a:gs>
                      <a:gs pos="30000">
                        <a:schemeClr val="tx1"/>
                      </a:gs>
                    </a:gsLst>
                    <a:lin ang="5400000" scaled="0"/>
                  </a:gradFill>
                  <a:latin typeface="Consolas" panose="020B0609020204030204" pitchFamily="49" charset="0"/>
                </a:rPr>
                <a:t>t</a:t>
              </a:r>
              <a:r>
                <a:rPr lang="en-US" sz="1100" baseline="-25000">
                  <a:gradFill>
                    <a:gsLst>
                      <a:gs pos="2917">
                        <a:schemeClr val="tx1"/>
                      </a:gs>
                      <a:gs pos="30000">
                        <a:schemeClr val="tx1"/>
                      </a:gs>
                    </a:gsLst>
                    <a:lin ang="5400000" scaled="0"/>
                  </a:gradFill>
                  <a:latin typeface="Consolas" panose="020B0609020204030204" pitchFamily="49" charset="0"/>
                </a:rPr>
                <a:t>1</a:t>
              </a:r>
            </a:p>
          </p:txBody>
        </p:sp>
      </p:grpSp>
    </p:spTree>
    <p:extLst>
      <p:ext uri="{BB962C8B-B14F-4D97-AF65-F5344CB8AC3E}">
        <p14:creationId xmlns:p14="http://schemas.microsoft.com/office/powerpoint/2010/main" val="316342617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B0C23-EB23-442F-AA69-31B4837D2540}"/>
              </a:ext>
            </a:extLst>
          </p:cNvPr>
          <p:cNvSpPr>
            <a:spLocks noGrp="1"/>
          </p:cNvSpPr>
          <p:nvPr>
            <p:ph type="title"/>
          </p:nvPr>
        </p:nvSpPr>
        <p:spPr>
          <a:xfrm>
            <a:off x="269240" y="289512"/>
            <a:ext cx="3725244" cy="660984"/>
          </a:xfrm>
        </p:spPr>
        <p:txBody>
          <a:bodyPr>
            <a:normAutofit fontScale="90000"/>
          </a:bodyPr>
          <a:lstStyle/>
          <a:p>
            <a:r>
              <a:rPr lang="en-US" dirty="0"/>
              <a:t>Index Tuning</a:t>
            </a:r>
          </a:p>
        </p:txBody>
      </p:sp>
      <p:sp>
        <p:nvSpPr>
          <p:cNvPr id="3" name="Text Placeholder 2">
            <a:extLst>
              <a:ext uri="{FF2B5EF4-FFF2-40B4-BE49-F238E27FC236}">
                <a16:creationId xmlns:a16="http://schemas.microsoft.com/office/drawing/2014/main" id="{CC4B86AE-2F2B-4BD4-A043-24A951B10183}"/>
              </a:ext>
            </a:extLst>
          </p:cNvPr>
          <p:cNvSpPr>
            <a:spLocks noGrp="1"/>
          </p:cNvSpPr>
          <p:nvPr>
            <p:ph type="body" sz="quarter" idx="10"/>
          </p:nvPr>
        </p:nvSpPr>
        <p:spPr>
          <a:xfrm>
            <a:off x="269239" y="1925685"/>
            <a:ext cx="7031736" cy="2702278"/>
          </a:xfrm>
        </p:spPr>
        <p:txBody>
          <a:bodyPr/>
          <a:lstStyle/>
          <a:p>
            <a:pPr lvl="0"/>
            <a:r>
              <a:rPr lang="en-US" sz="1600" dirty="0">
                <a:solidFill>
                  <a:srgbClr val="0067B7"/>
                </a:solidFill>
              </a:rPr>
              <a:t>METRICS ANALYSIS</a:t>
            </a:r>
          </a:p>
          <a:p>
            <a:pPr lvl="0"/>
            <a:r>
              <a:rPr lang="en-US" sz="1600" b="0" dirty="0">
                <a:solidFill>
                  <a:srgbClr val="505050"/>
                </a:solidFill>
                <a:latin typeface="Segoe UI Semilight"/>
              </a:rPr>
              <a:t>The SQL APIs provide information about performance metrics, such as the index storage used and the throughput cost (request units) for every operation. You can use this information to compare various indexing policies, and for performance tuning.</a:t>
            </a:r>
          </a:p>
          <a:p>
            <a:pPr lvl="0"/>
            <a:r>
              <a:rPr lang="en-US" sz="1600" b="0" dirty="0">
                <a:solidFill>
                  <a:srgbClr val="505050"/>
                </a:solidFill>
                <a:latin typeface="Segoe UI Semilight"/>
              </a:rPr>
              <a:t>When running a </a:t>
            </a:r>
            <a:r>
              <a:rPr lang="en-US" sz="1600" dirty="0">
                <a:solidFill>
                  <a:srgbClr val="505050"/>
                </a:solidFill>
                <a:latin typeface="Segoe UI Semibold" panose="020B0702040204020203" pitchFamily="34" charset="0"/>
                <a:cs typeface="Segoe UI Semibold" panose="020B0702040204020203" pitchFamily="34" charset="0"/>
              </a:rPr>
              <a:t>HEAD</a:t>
            </a:r>
            <a:r>
              <a:rPr lang="en-US" sz="1600" b="0" dirty="0">
                <a:solidFill>
                  <a:srgbClr val="505050"/>
                </a:solidFill>
                <a:latin typeface="Segoe UI Semilight"/>
              </a:rPr>
              <a:t> or </a:t>
            </a:r>
            <a:r>
              <a:rPr lang="en-US" sz="1600" dirty="0">
                <a:solidFill>
                  <a:srgbClr val="505050"/>
                </a:solidFill>
                <a:latin typeface="Segoe UI Semibold" panose="020B0702040204020203" pitchFamily="34" charset="0"/>
                <a:cs typeface="Segoe UI Semibold" panose="020B0702040204020203" pitchFamily="34" charset="0"/>
              </a:rPr>
              <a:t>GET</a:t>
            </a:r>
            <a:r>
              <a:rPr lang="en-US" sz="1600" b="0" dirty="0">
                <a:solidFill>
                  <a:srgbClr val="505050"/>
                </a:solidFill>
                <a:latin typeface="Segoe UI Semilight"/>
              </a:rPr>
              <a:t> request against a collection resource, the</a:t>
            </a:r>
            <a:br>
              <a:rPr lang="en-US" sz="1600" b="0" dirty="0">
                <a:solidFill>
                  <a:srgbClr val="505050"/>
                </a:solidFill>
                <a:latin typeface="Segoe UI Semilight"/>
              </a:rPr>
            </a:br>
            <a:r>
              <a:rPr lang="en-US" sz="1600" dirty="0">
                <a:solidFill>
                  <a:srgbClr val="505050"/>
                </a:solidFill>
                <a:latin typeface="Segoe UI Semibold" panose="020B0702040204020203" pitchFamily="34" charset="0"/>
                <a:cs typeface="Segoe UI Semibold" panose="020B0702040204020203" pitchFamily="34" charset="0"/>
              </a:rPr>
              <a:t>x-</a:t>
            </a:r>
            <a:r>
              <a:rPr lang="en-US" sz="1600" dirty="0" err="1">
                <a:solidFill>
                  <a:srgbClr val="505050"/>
                </a:solidFill>
                <a:latin typeface="Segoe UI Semibold" panose="020B0702040204020203" pitchFamily="34" charset="0"/>
                <a:cs typeface="Segoe UI Semibold" panose="020B0702040204020203" pitchFamily="34" charset="0"/>
              </a:rPr>
              <a:t>ms</a:t>
            </a:r>
            <a:r>
              <a:rPr lang="en-US" sz="1600" dirty="0">
                <a:solidFill>
                  <a:srgbClr val="505050"/>
                </a:solidFill>
                <a:latin typeface="Segoe UI Semibold" panose="020B0702040204020203" pitchFamily="34" charset="0"/>
                <a:cs typeface="Segoe UI Semibold" panose="020B0702040204020203" pitchFamily="34" charset="0"/>
              </a:rPr>
              <a:t>-request-quota</a:t>
            </a:r>
            <a:r>
              <a:rPr lang="en-US" sz="1600" b="0" dirty="0">
                <a:solidFill>
                  <a:srgbClr val="505050"/>
                </a:solidFill>
                <a:latin typeface="Segoe UI Semilight"/>
              </a:rPr>
              <a:t> and the </a:t>
            </a:r>
            <a:r>
              <a:rPr lang="en-US" sz="1600" dirty="0">
                <a:solidFill>
                  <a:srgbClr val="505050"/>
                </a:solidFill>
                <a:latin typeface="Segoe UI Semibold" panose="020B0702040204020203" pitchFamily="34" charset="0"/>
                <a:cs typeface="Segoe UI Semibold" panose="020B0702040204020203" pitchFamily="34" charset="0"/>
              </a:rPr>
              <a:t>x-</a:t>
            </a:r>
            <a:r>
              <a:rPr lang="en-US" sz="1600" dirty="0" err="1">
                <a:solidFill>
                  <a:srgbClr val="505050"/>
                </a:solidFill>
                <a:latin typeface="Segoe UI Semibold" panose="020B0702040204020203" pitchFamily="34" charset="0"/>
                <a:cs typeface="Segoe UI Semibold" panose="020B0702040204020203" pitchFamily="34" charset="0"/>
              </a:rPr>
              <a:t>ms</a:t>
            </a:r>
            <a:r>
              <a:rPr lang="en-US" sz="1600" dirty="0">
                <a:solidFill>
                  <a:srgbClr val="505050"/>
                </a:solidFill>
                <a:latin typeface="Segoe UI Semibold" panose="020B0702040204020203" pitchFamily="34" charset="0"/>
                <a:cs typeface="Segoe UI Semibold" panose="020B0702040204020203" pitchFamily="34" charset="0"/>
              </a:rPr>
              <a:t>-request-usage</a:t>
            </a:r>
            <a:r>
              <a:rPr lang="en-US" sz="1600" b="0" dirty="0">
                <a:solidFill>
                  <a:srgbClr val="505050"/>
                </a:solidFill>
                <a:latin typeface="Segoe UI Semilight"/>
              </a:rPr>
              <a:t> headers provide the </a:t>
            </a:r>
            <a:r>
              <a:rPr lang="en-US" sz="1600" dirty="0">
                <a:solidFill>
                  <a:srgbClr val="505050"/>
                </a:solidFill>
                <a:latin typeface="Segoe UI Semibold" panose="020B0702040204020203" pitchFamily="34" charset="0"/>
                <a:cs typeface="Segoe UI Semibold" panose="020B0702040204020203" pitchFamily="34" charset="0"/>
              </a:rPr>
              <a:t>storage quota</a:t>
            </a:r>
            <a:r>
              <a:rPr lang="en-US" sz="1600" b="0" dirty="0">
                <a:solidFill>
                  <a:srgbClr val="505050"/>
                </a:solidFill>
                <a:latin typeface="Segoe UI Semilight"/>
              </a:rPr>
              <a:t> and </a:t>
            </a:r>
            <a:r>
              <a:rPr lang="en-US" sz="1600" dirty="0">
                <a:solidFill>
                  <a:srgbClr val="505050"/>
                </a:solidFill>
                <a:latin typeface="Segoe UI Semibold" panose="020B0702040204020203" pitchFamily="34" charset="0"/>
                <a:cs typeface="Segoe UI Semibold" panose="020B0702040204020203" pitchFamily="34" charset="0"/>
              </a:rPr>
              <a:t>usage</a:t>
            </a:r>
            <a:r>
              <a:rPr lang="en-US" sz="1600" b="0" dirty="0">
                <a:solidFill>
                  <a:srgbClr val="505050"/>
                </a:solidFill>
                <a:latin typeface="Segoe UI Semilight"/>
              </a:rPr>
              <a:t> of the collection.</a:t>
            </a:r>
          </a:p>
          <a:p>
            <a:pPr lvl="0"/>
            <a:r>
              <a:rPr lang="en-US" sz="1600" dirty="0">
                <a:solidFill>
                  <a:srgbClr val="505050"/>
                </a:solidFill>
                <a:latin typeface="Segoe UI Semibold" panose="020B0702040204020203" pitchFamily="34" charset="0"/>
                <a:cs typeface="Segoe UI Semibold" panose="020B0702040204020203" pitchFamily="34" charset="0"/>
              </a:rPr>
              <a:t>You can use this information to compare various indexing policies, and for performance tuning.</a:t>
            </a:r>
          </a:p>
        </p:txBody>
      </p:sp>
      <p:grpSp>
        <p:nvGrpSpPr>
          <p:cNvPr id="6" name="Group 5" descr="Diagram showing Azure Cosmos DB. It has a container labelled 'Collection'. The collection has an Index inside it. A browser is places outside Azure Cosmos DB. The collection goes to the browser to 'View Headers'. The browser goes to collection for 'Query Collection'. The browser goes to collection to 'Update Index Policy'.">
            <a:extLst>
              <a:ext uri="{FF2B5EF4-FFF2-40B4-BE49-F238E27FC236}">
                <a16:creationId xmlns:a16="http://schemas.microsoft.com/office/drawing/2014/main" id="{297F6657-A485-4746-B1AB-98BDE82B84B8}"/>
              </a:ext>
            </a:extLst>
          </p:cNvPr>
          <p:cNvGrpSpPr/>
          <p:nvPr/>
        </p:nvGrpSpPr>
        <p:grpSpPr>
          <a:xfrm>
            <a:off x="7913010" y="1928077"/>
            <a:ext cx="3551878" cy="3244050"/>
            <a:chOff x="7913010" y="1928077"/>
            <a:chExt cx="3551878" cy="3244050"/>
          </a:xfrm>
        </p:grpSpPr>
        <p:sp>
          <p:nvSpPr>
            <p:cNvPr id="5" name="TextBox 4">
              <a:extLst>
                <a:ext uri="{FF2B5EF4-FFF2-40B4-BE49-F238E27FC236}">
                  <a16:creationId xmlns:a16="http://schemas.microsoft.com/office/drawing/2014/main" id="{3B0001A3-B344-467F-9A5C-20CCEB2790B7}"/>
                </a:ext>
                <a:ext uri="{C183D7F6-B498-43B3-948B-1728B52AA6E4}">
                  <adec:decorative xmlns:adec="http://schemas.microsoft.com/office/drawing/2017/decorative" val="1"/>
                </a:ext>
              </a:extLst>
            </p:cNvPr>
            <p:cNvSpPr txBox="1"/>
            <p:nvPr/>
          </p:nvSpPr>
          <p:spPr>
            <a:xfrm>
              <a:off x="8694919" y="4682762"/>
              <a:ext cx="1357670"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a:gradFill>
                    <a:gsLst>
                      <a:gs pos="2917">
                        <a:schemeClr val="tx1"/>
                      </a:gs>
                      <a:gs pos="30000">
                        <a:schemeClr val="tx1"/>
                      </a:gs>
                    </a:gsLst>
                    <a:lin ang="5400000" scaled="0"/>
                  </a:gradFill>
                  <a:latin typeface="+mj-lt"/>
                </a:rPr>
                <a:t>Collection</a:t>
              </a:r>
            </a:p>
          </p:txBody>
        </p:sp>
        <p:sp>
          <p:nvSpPr>
            <p:cNvPr id="27" name="Rectangle 9">
              <a:extLst>
                <a:ext uri="{FF2B5EF4-FFF2-40B4-BE49-F238E27FC236}">
                  <a16:creationId xmlns:a16="http://schemas.microsoft.com/office/drawing/2014/main" id="{EAE92754-A73E-4D6A-8E50-C3ACE24E7A5E}"/>
                </a:ext>
                <a:ext uri="{C183D7F6-B498-43B3-948B-1728B52AA6E4}">
                  <adec:decorative xmlns:adec="http://schemas.microsoft.com/office/drawing/2017/decorative" val="1"/>
                </a:ext>
              </a:extLst>
            </p:cNvPr>
            <p:cNvSpPr>
              <a:spLocks noChangeArrowheads="1"/>
            </p:cNvSpPr>
            <p:nvPr/>
          </p:nvSpPr>
          <p:spPr bwMode="auto">
            <a:xfrm>
              <a:off x="9809899" y="1966914"/>
              <a:ext cx="485379" cy="412901"/>
            </a:xfrm>
            <a:prstGeom prst="rect">
              <a:avLst/>
            </a:prstGeom>
            <a:no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sp>
          <p:nvSpPr>
            <p:cNvPr id="28" name="Line 10">
              <a:extLst>
                <a:ext uri="{FF2B5EF4-FFF2-40B4-BE49-F238E27FC236}">
                  <a16:creationId xmlns:a16="http://schemas.microsoft.com/office/drawing/2014/main" id="{29E6FB6C-3ADF-4DA3-B03D-CD431FB04268}"/>
                </a:ext>
                <a:ext uri="{C183D7F6-B498-43B3-948B-1728B52AA6E4}">
                  <adec:decorative xmlns:adec="http://schemas.microsoft.com/office/drawing/2017/decorative" val="1"/>
                </a:ext>
              </a:extLst>
            </p:cNvPr>
            <p:cNvSpPr>
              <a:spLocks noChangeShapeType="1"/>
            </p:cNvSpPr>
            <p:nvPr/>
          </p:nvSpPr>
          <p:spPr bwMode="auto">
            <a:xfrm flipH="1">
              <a:off x="9809899" y="2078925"/>
              <a:ext cx="485379" cy="0"/>
            </a:xfrm>
            <a:prstGeom prst="line">
              <a:avLst/>
            </a:prstGeom>
            <a:no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sp>
          <p:nvSpPr>
            <p:cNvPr id="24" name="Oval 11">
              <a:extLst>
                <a:ext uri="{FF2B5EF4-FFF2-40B4-BE49-F238E27FC236}">
                  <a16:creationId xmlns:a16="http://schemas.microsoft.com/office/drawing/2014/main" id="{07DB66FA-0E68-4981-AA7A-B6BAFB3A568D}"/>
                </a:ext>
                <a:ext uri="{C183D7F6-B498-43B3-948B-1728B52AA6E4}">
                  <adec:decorative xmlns:adec="http://schemas.microsoft.com/office/drawing/2017/decorative" val="1"/>
                </a:ext>
              </a:extLst>
            </p:cNvPr>
            <p:cNvSpPr>
              <a:spLocks noChangeArrowheads="1"/>
            </p:cNvSpPr>
            <p:nvPr/>
          </p:nvSpPr>
          <p:spPr bwMode="auto">
            <a:xfrm>
              <a:off x="10091024" y="2004252"/>
              <a:ext cx="37338" cy="37338"/>
            </a:xfrm>
            <a:prstGeom prst="ellipse">
              <a:avLst/>
            </a:prstGeom>
            <a:solidFill>
              <a:schemeClr val="tx2"/>
            </a:solid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sp>
          <p:nvSpPr>
            <p:cNvPr id="25" name="Oval 12">
              <a:extLst>
                <a:ext uri="{FF2B5EF4-FFF2-40B4-BE49-F238E27FC236}">
                  <a16:creationId xmlns:a16="http://schemas.microsoft.com/office/drawing/2014/main" id="{DB7C4CFB-B97E-4247-853D-ABF220CE562D}"/>
                </a:ext>
                <a:ext uri="{C183D7F6-B498-43B3-948B-1728B52AA6E4}">
                  <adec:decorative xmlns:adec="http://schemas.microsoft.com/office/drawing/2017/decorative" val="1"/>
                </a:ext>
              </a:extLst>
            </p:cNvPr>
            <p:cNvSpPr>
              <a:spLocks noChangeArrowheads="1"/>
            </p:cNvSpPr>
            <p:nvPr/>
          </p:nvSpPr>
          <p:spPr bwMode="auto">
            <a:xfrm>
              <a:off x="10145931" y="2004252"/>
              <a:ext cx="37338" cy="37338"/>
            </a:xfrm>
            <a:prstGeom prst="ellipse">
              <a:avLst/>
            </a:prstGeom>
            <a:solidFill>
              <a:schemeClr val="tx2"/>
            </a:solid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sp>
          <p:nvSpPr>
            <p:cNvPr id="26" name="Oval 13">
              <a:extLst>
                <a:ext uri="{FF2B5EF4-FFF2-40B4-BE49-F238E27FC236}">
                  <a16:creationId xmlns:a16="http://schemas.microsoft.com/office/drawing/2014/main" id="{B860E071-724C-4611-A698-50C28A230241}"/>
                </a:ext>
                <a:ext uri="{C183D7F6-B498-43B3-948B-1728B52AA6E4}">
                  <adec:decorative xmlns:adec="http://schemas.microsoft.com/office/drawing/2017/decorative" val="1"/>
                </a:ext>
              </a:extLst>
            </p:cNvPr>
            <p:cNvSpPr>
              <a:spLocks noChangeArrowheads="1"/>
            </p:cNvSpPr>
            <p:nvPr/>
          </p:nvSpPr>
          <p:spPr bwMode="auto">
            <a:xfrm>
              <a:off x="10203033" y="2004252"/>
              <a:ext cx="37338" cy="37338"/>
            </a:xfrm>
            <a:prstGeom prst="ellipse">
              <a:avLst/>
            </a:prstGeom>
            <a:solidFill>
              <a:schemeClr val="tx2"/>
            </a:solid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sp>
          <p:nvSpPr>
            <p:cNvPr id="10" name="Rectangle 9">
              <a:extLst>
                <a:ext uri="{FF2B5EF4-FFF2-40B4-BE49-F238E27FC236}">
                  <a16:creationId xmlns:a16="http://schemas.microsoft.com/office/drawing/2014/main" id="{D38AC014-80D9-4AFA-AE1A-CE218CB40C4C}"/>
                </a:ext>
                <a:ext uri="{C183D7F6-B498-43B3-948B-1728B52AA6E4}">
                  <adec:decorative xmlns:adec="http://schemas.microsoft.com/office/drawing/2017/decorative" val="1"/>
                </a:ext>
              </a:extLst>
            </p:cNvPr>
            <p:cNvSpPr/>
            <p:nvPr/>
          </p:nvSpPr>
          <p:spPr bwMode="auto">
            <a:xfrm>
              <a:off x="7937818" y="3119107"/>
              <a:ext cx="2871872" cy="2053019"/>
            </a:xfrm>
            <a:prstGeom prst="rect">
              <a:avLst/>
            </a:prstGeom>
            <a:noFill/>
            <a:ln>
              <a:solidFill>
                <a:schemeClr val="tx1">
                  <a:lumMod val="40000"/>
                  <a:lumOff val="60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err="1">
                <a:gradFill>
                  <a:gsLst>
                    <a:gs pos="0">
                      <a:srgbClr val="FFFFFF"/>
                    </a:gs>
                    <a:gs pos="100000">
                      <a:srgbClr val="FFFFFF"/>
                    </a:gs>
                  </a:gsLst>
                  <a:lin ang="5400000" scaled="0"/>
                </a:gradFill>
                <a:ea typeface="Segoe UI" pitchFamily="34" charset="0"/>
                <a:cs typeface="Segoe UI" pitchFamily="34" charset="0"/>
              </a:endParaRPr>
            </a:p>
          </p:txBody>
        </p:sp>
        <p:sp>
          <p:nvSpPr>
            <p:cNvPr id="18" name="Star: 4 Points 8">
              <a:extLst>
                <a:ext uri="{FF2B5EF4-FFF2-40B4-BE49-F238E27FC236}">
                  <a16:creationId xmlns:a16="http://schemas.microsoft.com/office/drawing/2014/main" id="{493B27C4-DBA6-400D-A456-23C9A7BB78F1}"/>
                </a:ext>
                <a:ext uri="{C183D7F6-B498-43B3-948B-1728B52AA6E4}">
                  <adec:decorative xmlns:adec="http://schemas.microsoft.com/office/drawing/2017/decorative" val="1"/>
                </a:ext>
              </a:extLst>
            </p:cNvPr>
            <p:cNvSpPr/>
            <p:nvPr/>
          </p:nvSpPr>
          <p:spPr bwMode="auto">
            <a:xfrm>
              <a:off x="10460240" y="4869887"/>
              <a:ext cx="98099" cy="98099"/>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err="1">
                <a:gradFill>
                  <a:gsLst>
                    <a:gs pos="0">
                      <a:srgbClr val="FFFFFF"/>
                    </a:gs>
                    <a:gs pos="100000">
                      <a:srgbClr val="FFFFFF"/>
                    </a:gs>
                  </a:gsLst>
                  <a:lin ang="5400000" scaled="0"/>
                </a:gradFill>
                <a:ea typeface="Segoe UI" pitchFamily="34" charset="0"/>
                <a:cs typeface="Segoe UI" pitchFamily="34" charset="0"/>
              </a:endParaRPr>
            </a:p>
          </p:txBody>
        </p:sp>
        <p:sp>
          <p:nvSpPr>
            <p:cNvPr id="19" name="Star: 4 Points 8">
              <a:extLst>
                <a:ext uri="{FF2B5EF4-FFF2-40B4-BE49-F238E27FC236}">
                  <a16:creationId xmlns:a16="http://schemas.microsoft.com/office/drawing/2014/main" id="{30408A8E-C3DF-49DB-A9D2-3F68E704E43A}"/>
                </a:ext>
                <a:ext uri="{C183D7F6-B498-43B3-948B-1728B52AA6E4}">
                  <adec:decorative xmlns:adec="http://schemas.microsoft.com/office/drawing/2017/decorative" val="1"/>
                </a:ext>
              </a:extLst>
            </p:cNvPr>
            <p:cNvSpPr/>
            <p:nvPr/>
          </p:nvSpPr>
          <p:spPr bwMode="auto">
            <a:xfrm>
              <a:off x="10723043" y="5126958"/>
              <a:ext cx="45168" cy="4516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CEBFB279-DBEF-4407-BB3A-F5791A876EE6}"/>
                </a:ext>
                <a:ext uri="{C183D7F6-B498-43B3-948B-1728B52AA6E4}">
                  <adec:decorative xmlns:adec="http://schemas.microsoft.com/office/drawing/2017/decorative" val="1"/>
                </a:ext>
              </a:extLst>
            </p:cNvPr>
            <p:cNvSpPr/>
            <p:nvPr/>
          </p:nvSpPr>
          <p:spPr bwMode="auto">
            <a:xfrm>
              <a:off x="10523143" y="4926957"/>
              <a:ext cx="217134" cy="217134"/>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err="1">
                <a:gradFill>
                  <a:gsLst>
                    <a:gs pos="0">
                      <a:srgbClr val="FFFFFF"/>
                    </a:gs>
                    <a:gs pos="100000">
                      <a:srgbClr val="FFFFFF"/>
                    </a:gs>
                  </a:gsLst>
                  <a:lin ang="5400000" scaled="0"/>
                </a:gradFill>
                <a:ea typeface="Segoe UI" pitchFamily="34" charset="0"/>
                <a:cs typeface="Segoe UI" pitchFamily="34" charset="0"/>
              </a:endParaRPr>
            </a:p>
          </p:txBody>
        </p:sp>
        <p:sp>
          <p:nvSpPr>
            <p:cNvPr id="21" name="Oval 9">
              <a:extLst>
                <a:ext uri="{FF2B5EF4-FFF2-40B4-BE49-F238E27FC236}">
                  <a16:creationId xmlns:a16="http://schemas.microsoft.com/office/drawing/2014/main" id="{9E228279-A17D-4B57-9033-91FB8259AF11}"/>
                </a:ext>
                <a:ext uri="{C183D7F6-B498-43B3-948B-1728B52AA6E4}">
                  <adec:decorative xmlns:adec="http://schemas.microsoft.com/office/drawing/2017/decorative" val="1"/>
                </a:ext>
              </a:extLst>
            </p:cNvPr>
            <p:cNvSpPr/>
            <p:nvPr/>
          </p:nvSpPr>
          <p:spPr bwMode="auto">
            <a:xfrm rot="19667957">
              <a:off x="10459036" y="4987310"/>
              <a:ext cx="350654" cy="105545"/>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err="1">
                <a:gradFill>
                  <a:gsLst>
                    <a:gs pos="0">
                      <a:srgbClr val="FFFFFF"/>
                    </a:gs>
                    <a:gs pos="100000">
                      <a:srgbClr val="FFFFFF"/>
                    </a:gs>
                  </a:gsLst>
                  <a:lin ang="5400000" scaled="0"/>
                </a:gradFill>
                <a:ea typeface="Segoe UI" pitchFamily="34" charset="0"/>
                <a:cs typeface="Segoe UI" pitchFamily="34" charset="0"/>
              </a:endParaRPr>
            </a:p>
          </p:txBody>
        </p:sp>
        <p:sp>
          <p:nvSpPr>
            <p:cNvPr id="13" name="Cylinder 513">
              <a:extLst>
                <a:ext uri="{FF2B5EF4-FFF2-40B4-BE49-F238E27FC236}">
                  <a16:creationId xmlns:a16="http://schemas.microsoft.com/office/drawing/2014/main" id="{296A14A3-5980-4E73-ABF1-30DA02DCAD09}"/>
                </a:ext>
                <a:ext uri="{C183D7F6-B498-43B3-948B-1728B52AA6E4}">
                  <adec:decorative xmlns:adec="http://schemas.microsoft.com/office/drawing/2017/decorative" val="1"/>
                </a:ext>
              </a:extLst>
            </p:cNvPr>
            <p:cNvSpPr/>
            <p:nvPr/>
          </p:nvSpPr>
          <p:spPr bwMode="auto">
            <a:xfrm>
              <a:off x="8821613" y="3232004"/>
              <a:ext cx="1104283" cy="1450758"/>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a:solidFill>
                  <a:schemeClr val="tx2"/>
                </a:solidFill>
                <a:latin typeface="+mj-lt"/>
                <a:ea typeface="Segoe UI" pitchFamily="34" charset="0"/>
                <a:cs typeface="Segoe UI" pitchFamily="34" charset="0"/>
              </a:endParaRPr>
            </a:p>
          </p:txBody>
        </p:sp>
        <p:sp>
          <p:nvSpPr>
            <p:cNvPr id="17" name="Flowchart: Decision 16">
              <a:extLst>
                <a:ext uri="{FF2B5EF4-FFF2-40B4-BE49-F238E27FC236}">
                  <a16:creationId xmlns:a16="http://schemas.microsoft.com/office/drawing/2014/main" id="{F6B62D78-6B85-42DB-96CA-33C360748A7B}"/>
                </a:ext>
                <a:ext uri="{C183D7F6-B498-43B3-948B-1728B52AA6E4}">
                  <adec:decorative xmlns:adec="http://schemas.microsoft.com/office/drawing/2017/decorative" val="1"/>
                </a:ext>
              </a:extLst>
            </p:cNvPr>
            <p:cNvSpPr/>
            <p:nvPr/>
          </p:nvSpPr>
          <p:spPr bwMode="auto">
            <a:xfrm>
              <a:off x="8926527" y="3995998"/>
              <a:ext cx="894454" cy="599284"/>
            </a:xfrm>
            <a:prstGeom prst="flowChartDecision">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a:gradFill>
                    <a:gsLst>
                      <a:gs pos="0">
                        <a:srgbClr val="FFFFFF"/>
                      </a:gs>
                      <a:gs pos="100000">
                        <a:srgbClr val="FFFFFF"/>
                      </a:gs>
                    </a:gsLst>
                    <a:lin ang="5400000" scaled="0"/>
                  </a:gradFill>
                  <a:ea typeface="Segoe UI" pitchFamily="34" charset="0"/>
                  <a:cs typeface="Segoe UI" pitchFamily="34" charset="0"/>
                </a:rPr>
                <a:t>Index</a:t>
              </a:r>
            </a:p>
          </p:txBody>
        </p:sp>
        <p:cxnSp>
          <p:nvCxnSpPr>
            <p:cNvPr id="32" name="Connector: Curved 31">
              <a:extLst>
                <a:ext uri="{FF2B5EF4-FFF2-40B4-BE49-F238E27FC236}">
                  <a16:creationId xmlns:a16="http://schemas.microsoft.com/office/drawing/2014/main" id="{050EBED1-BDA0-452B-A067-EE29EA8CDB09}"/>
                </a:ext>
                <a:ext uri="{C183D7F6-B498-43B3-948B-1728B52AA6E4}">
                  <adec:decorative xmlns:adec="http://schemas.microsoft.com/office/drawing/2017/decorative" val="1"/>
                </a:ext>
              </a:extLst>
            </p:cNvPr>
            <p:cNvCxnSpPr>
              <a:cxnSpLocks/>
              <a:stCxn id="27" idx="3"/>
              <a:endCxn id="17" idx="3"/>
            </p:cNvCxnSpPr>
            <p:nvPr/>
          </p:nvCxnSpPr>
          <p:spPr>
            <a:xfrm flipH="1">
              <a:off x="9820981" y="2173365"/>
              <a:ext cx="474297" cy="2122275"/>
            </a:xfrm>
            <a:prstGeom prst="curvedConnector3">
              <a:avLst>
                <a:gd name="adj1" fmla="val -8033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5" name="Connector: Curved 34">
              <a:extLst>
                <a:ext uri="{FF2B5EF4-FFF2-40B4-BE49-F238E27FC236}">
                  <a16:creationId xmlns:a16="http://schemas.microsoft.com/office/drawing/2014/main" id="{F450BE3D-0D2B-4DB9-8832-4CAD376F93C5}"/>
                </a:ext>
                <a:ext uri="{C183D7F6-B498-43B3-948B-1728B52AA6E4}">
                  <adec:decorative xmlns:adec="http://schemas.microsoft.com/office/drawing/2017/decorative" val="1"/>
                </a:ext>
              </a:extLst>
            </p:cNvPr>
            <p:cNvCxnSpPr>
              <a:cxnSpLocks/>
              <a:stCxn id="27" idx="2"/>
              <a:endCxn id="13" idx="1"/>
            </p:cNvCxnSpPr>
            <p:nvPr/>
          </p:nvCxnSpPr>
          <p:spPr>
            <a:xfrm rot="5400000">
              <a:off x="9287078" y="2466492"/>
              <a:ext cx="852189" cy="678834"/>
            </a:xfrm>
            <a:prstGeom prst="curved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79E3A716-C22F-42F5-BCC5-21C70C12E218}"/>
                </a:ext>
                <a:ext uri="{C183D7F6-B498-43B3-948B-1728B52AA6E4}">
                  <adec:decorative xmlns:adec="http://schemas.microsoft.com/office/drawing/2017/decorative" val="1"/>
                </a:ext>
              </a:extLst>
            </p:cNvPr>
            <p:cNvCxnSpPr>
              <a:cxnSpLocks/>
              <a:stCxn id="13" idx="2"/>
              <a:endCxn id="27" idx="1"/>
            </p:cNvCxnSpPr>
            <p:nvPr/>
          </p:nvCxnSpPr>
          <p:spPr>
            <a:xfrm rot="10800000" flipH="1">
              <a:off x="8821613" y="2173365"/>
              <a:ext cx="988286" cy="1784018"/>
            </a:xfrm>
            <a:prstGeom prst="curvedConnector3">
              <a:avLst>
                <a:gd name="adj1" fmla="val -2313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465F5C40-4698-492E-918B-2B89493F27B4}"/>
                </a:ext>
                <a:ext uri="{C183D7F6-B498-43B3-948B-1728B52AA6E4}">
                  <adec:decorative xmlns:adec="http://schemas.microsoft.com/office/drawing/2017/decorative" val="1"/>
                </a:ext>
              </a:extLst>
            </p:cNvPr>
            <p:cNvSpPr txBox="1"/>
            <p:nvPr/>
          </p:nvSpPr>
          <p:spPr>
            <a:xfrm>
              <a:off x="10457881" y="1928077"/>
              <a:ext cx="1007007" cy="489365"/>
            </a:xfrm>
            <a:prstGeom prst="rect">
              <a:avLst/>
            </a:prstGeom>
            <a:noFill/>
          </p:spPr>
          <p:txBody>
            <a:bodyPr wrap="none" lIns="91440" tIns="91440" rIns="91440" bIns="91440" rtlCol="0" anchor="ctr" anchorCtr="0">
              <a:spAutoFit/>
            </a:bodyPr>
            <a:lstStyle/>
            <a:p>
              <a:pPr>
                <a:lnSpc>
                  <a:spcPct val="90000"/>
                </a:lnSpc>
                <a:spcAft>
                  <a:spcPts val="600"/>
                </a:spcAft>
              </a:pPr>
              <a:r>
                <a:rPr lang="en-US" sz="1100">
                  <a:gradFill>
                    <a:gsLst>
                      <a:gs pos="2917">
                        <a:schemeClr val="tx1"/>
                      </a:gs>
                      <a:gs pos="30000">
                        <a:schemeClr val="tx1"/>
                      </a:gs>
                    </a:gsLst>
                    <a:lin ang="5400000" scaled="0"/>
                  </a:gradFill>
                  <a:latin typeface="+mj-lt"/>
                </a:rPr>
                <a:t>Update Index </a:t>
              </a:r>
              <a:br>
                <a:rPr lang="en-US" sz="1100">
                  <a:gradFill>
                    <a:gsLst>
                      <a:gs pos="2917">
                        <a:schemeClr val="tx1"/>
                      </a:gs>
                      <a:gs pos="30000">
                        <a:schemeClr val="tx1"/>
                      </a:gs>
                    </a:gsLst>
                    <a:lin ang="5400000" scaled="0"/>
                  </a:gradFill>
                  <a:latin typeface="+mj-lt"/>
                </a:rPr>
              </a:br>
              <a:r>
                <a:rPr lang="en-US" sz="1100">
                  <a:gradFill>
                    <a:gsLst>
                      <a:gs pos="2917">
                        <a:schemeClr val="tx1"/>
                      </a:gs>
                      <a:gs pos="30000">
                        <a:schemeClr val="tx1"/>
                      </a:gs>
                    </a:gsLst>
                    <a:lin ang="5400000" scaled="0"/>
                  </a:gradFill>
                  <a:latin typeface="+mj-lt"/>
                </a:rPr>
                <a:t>Policy</a:t>
              </a:r>
            </a:p>
          </p:txBody>
        </p:sp>
        <p:sp>
          <p:nvSpPr>
            <p:cNvPr id="46" name="TextBox 45">
              <a:extLst>
                <a:ext uri="{FF2B5EF4-FFF2-40B4-BE49-F238E27FC236}">
                  <a16:creationId xmlns:a16="http://schemas.microsoft.com/office/drawing/2014/main" id="{BB2BDB78-0047-4B35-B190-3928F5731CD4}"/>
                </a:ext>
                <a:ext uri="{C183D7F6-B498-43B3-948B-1728B52AA6E4}">
                  <adec:decorative xmlns:adec="http://schemas.microsoft.com/office/drawing/2017/decorative" val="1"/>
                </a:ext>
              </a:extLst>
            </p:cNvPr>
            <p:cNvSpPr txBox="1"/>
            <p:nvPr/>
          </p:nvSpPr>
          <p:spPr>
            <a:xfrm>
              <a:off x="9441628" y="2842920"/>
              <a:ext cx="1167307" cy="337015"/>
            </a:xfrm>
            <a:prstGeom prst="rect">
              <a:avLst/>
            </a:prstGeom>
            <a:noFill/>
          </p:spPr>
          <p:txBody>
            <a:bodyPr wrap="none" lIns="91440" tIns="91440" rIns="91440" bIns="91440" rtlCol="0" anchor="ctr" anchorCtr="0">
              <a:spAutoFit/>
            </a:bodyPr>
            <a:lstStyle/>
            <a:p>
              <a:pPr>
                <a:lnSpc>
                  <a:spcPct val="90000"/>
                </a:lnSpc>
                <a:spcAft>
                  <a:spcPts val="600"/>
                </a:spcAft>
              </a:pPr>
              <a:r>
                <a:rPr lang="en-US" sz="1100">
                  <a:gradFill>
                    <a:gsLst>
                      <a:gs pos="2917">
                        <a:schemeClr val="tx1"/>
                      </a:gs>
                      <a:gs pos="30000">
                        <a:schemeClr val="tx1"/>
                      </a:gs>
                    </a:gsLst>
                    <a:lin ang="5400000" scaled="0"/>
                  </a:gradFill>
                  <a:latin typeface="+mj-lt"/>
                </a:rPr>
                <a:t>Query Collection</a:t>
              </a:r>
            </a:p>
          </p:txBody>
        </p:sp>
        <p:sp>
          <p:nvSpPr>
            <p:cNvPr id="47" name="TextBox 46">
              <a:extLst>
                <a:ext uri="{FF2B5EF4-FFF2-40B4-BE49-F238E27FC236}">
                  <a16:creationId xmlns:a16="http://schemas.microsoft.com/office/drawing/2014/main" id="{9B40B7E7-8E0A-4BC4-AC49-3B2F2FD6AF4F}"/>
                </a:ext>
                <a:ext uri="{C183D7F6-B498-43B3-948B-1728B52AA6E4}">
                  <adec:decorative xmlns:adec="http://schemas.microsoft.com/office/drawing/2017/decorative" val="1"/>
                </a:ext>
              </a:extLst>
            </p:cNvPr>
            <p:cNvSpPr txBox="1"/>
            <p:nvPr/>
          </p:nvSpPr>
          <p:spPr>
            <a:xfrm>
              <a:off x="7913010" y="2256614"/>
              <a:ext cx="989373" cy="337015"/>
            </a:xfrm>
            <a:prstGeom prst="rect">
              <a:avLst/>
            </a:prstGeom>
            <a:noFill/>
          </p:spPr>
          <p:txBody>
            <a:bodyPr wrap="none" lIns="91440" tIns="91440" rIns="91440" bIns="91440" rtlCol="0" anchor="ctr" anchorCtr="0">
              <a:spAutoFit/>
            </a:bodyPr>
            <a:lstStyle/>
            <a:p>
              <a:pPr algn="r">
                <a:lnSpc>
                  <a:spcPct val="90000"/>
                </a:lnSpc>
                <a:spcAft>
                  <a:spcPts val="600"/>
                </a:spcAft>
              </a:pPr>
              <a:r>
                <a:rPr lang="en-US" sz="1100">
                  <a:gradFill>
                    <a:gsLst>
                      <a:gs pos="2917">
                        <a:schemeClr val="tx1"/>
                      </a:gs>
                      <a:gs pos="30000">
                        <a:schemeClr val="tx1"/>
                      </a:gs>
                    </a:gsLst>
                    <a:lin ang="5400000" scaled="0"/>
                  </a:gradFill>
                  <a:latin typeface="+mj-lt"/>
                </a:rPr>
                <a:t>View Headers</a:t>
              </a:r>
            </a:p>
          </p:txBody>
        </p:sp>
      </p:grpSp>
    </p:spTree>
    <p:extLst>
      <p:ext uri="{BB962C8B-B14F-4D97-AF65-F5344CB8AC3E}">
        <p14:creationId xmlns:p14="http://schemas.microsoft.com/office/powerpoint/2010/main" val="136156366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FA6E84-DEE6-4D2D-9B07-229170F0C7A3}"/>
              </a:ext>
            </a:extLst>
          </p:cNvPr>
          <p:cNvSpPr>
            <a:spLocks noGrp="1"/>
          </p:cNvSpPr>
          <p:nvPr>
            <p:ph type="title"/>
          </p:nvPr>
        </p:nvSpPr>
        <p:spPr>
          <a:xfrm>
            <a:off x="269240" y="289511"/>
            <a:ext cx="3243981" cy="705846"/>
          </a:xfrm>
        </p:spPr>
        <p:txBody>
          <a:bodyPr/>
          <a:lstStyle/>
          <a:p>
            <a:r>
              <a:rPr lang="en-US" dirty="0"/>
              <a:t>SQL SYNTAX</a:t>
            </a:r>
          </a:p>
        </p:txBody>
      </p:sp>
      <p:sp>
        <p:nvSpPr>
          <p:cNvPr id="2" name="Text Placeholder 1">
            <a:extLst>
              <a:ext uri="{FF2B5EF4-FFF2-40B4-BE49-F238E27FC236}">
                <a16:creationId xmlns:a16="http://schemas.microsoft.com/office/drawing/2014/main" id="{6EED75B6-9B05-4FE0-A641-F77C77A6222F}"/>
              </a:ext>
            </a:extLst>
          </p:cNvPr>
          <p:cNvSpPr>
            <a:spLocks noGrp="1"/>
          </p:cNvSpPr>
          <p:nvPr>
            <p:ph type="body" sz="quarter" idx="10"/>
          </p:nvPr>
        </p:nvSpPr>
        <p:spPr>
          <a:xfrm>
            <a:off x="269240" y="1591728"/>
            <a:ext cx="5265119" cy="738664"/>
          </a:xfrm>
        </p:spPr>
        <p:txBody>
          <a:bodyPr/>
          <a:lstStyle/>
          <a:p>
            <a:r>
              <a:rPr lang="en-US" dirty="0"/>
              <a:t>Using the popular query language, SQL, to access semi-structured JSON data.</a:t>
            </a:r>
            <a:endParaRPr lang="en-US" i="1" dirty="0"/>
          </a:p>
        </p:txBody>
      </p:sp>
      <p:sp>
        <p:nvSpPr>
          <p:cNvPr id="6" name="Content Placeholder 5">
            <a:extLst>
              <a:ext uri="{FF2B5EF4-FFF2-40B4-BE49-F238E27FC236}">
                <a16:creationId xmlns:a16="http://schemas.microsoft.com/office/drawing/2014/main" id="{545AC839-1928-414B-821F-ACFF8D00CA75}"/>
              </a:ext>
            </a:extLst>
          </p:cNvPr>
          <p:cNvSpPr>
            <a:spLocks noGrp="1"/>
          </p:cNvSpPr>
          <p:nvPr>
            <p:ph sz="quarter" idx="11"/>
          </p:nvPr>
        </p:nvSpPr>
        <p:spPr>
          <a:xfrm>
            <a:off x="269240" y="2926763"/>
            <a:ext cx="5265119" cy="758384"/>
          </a:xfrm>
        </p:spPr>
        <p:txBody>
          <a:bodyPr/>
          <a:lstStyle/>
          <a:p>
            <a:pPr lvl="0" algn="ctr">
              <a:spcBef>
                <a:spcPts val="1200"/>
              </a:spcBef>
              <a:spcAft>
                <a:spcPts val="800"/>
              </a:spcAft>
            </a:pPr>
            <a:r>
              <a:rPr lang="en-US" sz="1800" i="1" dirty="0">
                <a:solidFill>
                  <a:srgbClr val="505050"/>
                </a:solidFill>
              </a:rPr>
              <a:t>This module will reference querying in the context of the SQL API for Azure Cosmos DB.</a:t>
            </a:r>
            <a:endParaRPr lang="en-US" dirty="0"/>
          </a:p>
        </p:txBody>
      </p:sp>
      <p:grpSp>
        <p:nvGrpSpPr>
          <p:cNvPr id="5" name="Group 4" descr="Illustration of a user with a system connecting to Cosmos DB containers placed at different places around the globe.">
            <a:extLst>
              <a:ext uri="{FF2B5EF4-FFF2-40B4-BE49-F238E27FC236}">
                <a16:creationId xmlns:a16="http://schemas.microsoft.com/office/drawing/2014/main" id="{7FD1ABC4-4897-4113-956D-3E0678B13456}"/>
              </a:ext>
            </a:extLst>
          </p:cNvPr>
          <p:cNvGrpSpPr/>
          <p:nvPr/>
        </p:nvGrpSpPr>
        <p:grpSpPr>
          <a:xfrm>
            <a:off x="6970176" y="1068138"/>
            <a:ext cx="4399543" cy="4387847"/>
            <a:chOff x="6970176" y="1068138"/>
            <a:chExt cx="4399543" cy="4387847"/>
          </a:xfrm>
        </p:grpSpPr>
        <p:sp>
          <p:nvSpPr>
            <p:cNvPr id="22" name="Oval 15">
              <a:extLst>
                <a:ext uri="{FF2B5EF4-FFF2-40B4-BE49-F238E27FC236}">
                  <a16:creationId xmlns:a16="http://schemas.microsoft.com/office/drawing/2014/main" id="{7D101CC0-EEBE-4B41-A3DA-8A03192A838B}"/>
                </a:ext>
                <a:ext uri="{C183D7F6-B498-43B3-948B-1728B52AA6E4}">
                  <adec:decorative xmlns:adec="http://schemas.microsoft.com/office/drawing/2017/decorative" val="1"/>
                </a:ext>
              </a:extLst>
            </p:cNvPr>
            <p:cNvSpPr>
              <a:spLocks noChangeArrowheads="1"/>
            </p:cNvSpPr>
            <p:nvPr/>
          </p:nvSpPr>
          <p:spPr bwMode="auto">
            <a:xfrm>
              <a:off x="7069911" y="1068138"/>
              <a:ext cx="467180" cy="482927"/>
            </a:xfrm>
            <a:prstGeom prst="ellipse">
              <a:avLst/>
            </a:pr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sp>
          <p:nvSpPr>
            <p:cNvPr id="23" name="Freeform 16">
              <a:extLst>
                <a:ext uri="{FF2B5EF4-FFF2-40B4-BE49-F238E27FC236}">
                  <a16:creationId xmlns:a16="http://schemas.microsoft.com/office/drawing/2014/main" id="{701466D2-13BB-4C5E-BF4C-57C3121C615D}"/>
                </a:ext>
                <a:ext uri="{C183D7F6-B498-43B3-948B-1728B52AA6E4}">
                  <adec:decorative xmlns:adec="http://schemas.microsoft.com/office/drawing/2017/decorative" val="1"/>
                </a:ext>
              </a:extLst>
            </p:cNvPr>
            <p:cNvSpPr>
              <a:spLocks/>
            </p:cNvSpPr>
            <p:nvPr/>
          </p:nvSpPr>
          <p:spPr bwMode="auto">
            <a:xfrm>
              <a:off x="6970176" y="1551065"/>
              <a:ext cx="650903" cy="341198"/>
            </a:xfrm>
            <a:custGeom>
              <a:avLst/>
              <a:gdLst>
                <a:gd name="T0" fmla="*/ 59 w 59"/>
                <a:gd name="T1" fmla="*/ 30 h 30"/>
                <a:gd name="T2" fmla="*/ 30 w 59"/>
                <a:gd name="T3" fmla="*/ 0 h 30"/>
                <a:gd name="T4" fmla="*/ 0 w 59"/>
                <a:gd name="T5" fmla="*/ 30 h 30"/>
              </a:gdLst>
              <a:ahLst/>
              <a:cxnLst>
                <a:cxn ang="0">
                  <a:pos x="T0" y="T1"/>
                </a:cxn>
                <a:cxn ang="0">
                  <a:pos x="T2" y="T3"/>
                </a:cxn>
                <a:cxn ang="0">
                  <a:pos x="T4" y="T5"/>
                </a:cxn>
              </a:cxnLst>
              <a:rect l="0" t="0" r="r" b="b"/>
              <a:pathLst>
                <a:path w="59" h="30">
                  <a:moveTo>
                    <a:pt x="59" y="30"/>
                  </a:moveTo>
                  <a:cubicBezTo>
                    <a:pt x="59" y="13"/>
                    <a:pt x="46" y="0"/>
                    <a:pt x="30" y="0"/>
                  </a:cubicBezTo>
                  <a:cubicBezTo>
                    <a:pt x="13" y="0"/>
                    <a:pt x="0" y="13"/>
                    <a:pt x="0" y="3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sp>
          <p:nvSpPr>
            <p:cNvPr id="27" name="Freeform 17">
              <a:extLst>
                <a:ext uri="{FF2B5EF4-FFF2-40B4-BE49-F238E27FC236}">
                  <a16:creationId xmlns:a16="http://schemas.microsoft.com/office/drawing/2014/main" id="{729E2E36-66EE-4FD3-8F1E-FADE8996109D}"/>
                </a:ext>
                <a:ext uri="{C183D7F6-B498-43B3-948B-1728B52AA6E4}">
                  <adec:decorative xmlns:adec="http://schemas.microsoft.com/office/drawing/2017/decorative" val="1"/>
                </a:ext>
              </a:extLst>
            </p:cNvPr>
            <p:cNvSpPr>
              <a:spLocks/>
            </p:cNvSpPr>
            <p:nvPr/>
          </p:nvSpPr>
          <p:spPr bwMode="auto">
            <a:xfrm>
              <a:off x="7500347" y="1183620"/>
              <a:ext cx="656152" cy="493425"/>
            </a:xfrm>
            <a:custGeom>
              <a:avLst/>
              <a:gdLst>
                <a:gd name="T0" fmla="*/ 11 w 125"/>
                <a:gd name="T1" fmla="*/ 94 h 94"/>
                <a:gd name="T2" fmla="*/ 125 w 125"/>
                <a:gd name="T3" fmla="*/ 94 h 94"/>
                <a:gd name="T4" fmla="*/ 125 w 125"/>
                <a:gd name="T5" fmla="*/ 0 h 94"/>
                <a:gd name="T6" fmla="*/ 0 w 125"/>
                <a:gd name="T7" fmla="*/ 0 h 94"/>
              </a:gdLst>
              <a:ahLst/>
              <a:cxnLst>
                <a:cxn ang="0">
                  <a:pos x="T0" y="T1"/>
                </a:cxn>
                <a:cxn ang="0">
                  <a:pos x="T2" y="T3"/>
                </a:cxn>
                <a:cxn ang="0">
                  <a:pos x="T4" y="T5"/>
                </a:cxn>
                <a:cxn ang="0">
                  <a:pos x="T6" y="T7"/>
                </a:cxn>
              </a:cxnLst>
              <a:rect l="0" t="0" r="r" b="b"/>
              <a:pathLst>
                <a:path w="125" h="94">
                  <a:moveTo>
                    <a:pt x="11" y="94"/>
                  </a:moveTo>
                  <a:lnTo>
                    <a:pt x="125" y="94"/>
                  </a:lnTo>
                  <a:lnTo>
                    <a:pt x="125" y="0"/>
                  </a:lnTo>
                  <a:lnTo>
                    <a:pt x="0" y="0"/>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sp>
          <p:nvSpPr>
            <p:cNvPr id="28" name="Line 18">
              <a:extLst>
                <a:ext uri="{FF2B5EF4-FFF2-40B4-BE49-F238E27FC236}">
                  <a16:creationId xmlns:a16="http://schemas.microsoft.com/office/drawing/2014/main" id="{E09E2885-D938-4D48-99E0-4848F2565EBE}"/>
                </a:ext>
                <a:ext uri="{C183D7F6-B498-43B3-948B-1728B52AA6E4}">
                  <adec:decorative xmlns:adec="http://schemas.microsoft.com/office/drawing/2017/decorative" val="1"/>
                </a:ext>
              </a:extLst>
            </p:cNvPr>
            <p:cNvSpPr>
              <a:spLocks noChangeShapeType="1"/>
            </p:cNvSpPr>
            <p:nvPr/>
          </p:nvSpPr>
          <p:spPr bwMode="auto">
            <a:xfrm flipV="1">
              <a:off x="7768057" y="1677046"/>
              <a:ext cx="0" cy="167975"/>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sp>
          <p:nvSpPr>
            <p:cNvPr id="29" name="Freeform 19">
              <a:extLst>
                <a:ext uri="{FF2B5EF4-FFF2-40B4-BE49-F238E27FC236}">
                  <a16:creationId xmlns:a16="http://schemas.microsoft.com/office/drawing/2014/main" id="{C39B6886-FC8C-4257-9507-CEC6882155B3}"/>
                </a:ext>
                <a:ext uri="{C183D7F6-B498-43B3-948B-1728B52AA6E4}">
                  <adec:decorative xmlns:adec="http://schemas.microsoft.com/office/drawing/2017/decorative" val="1"/>
                </a:ext>
              </a:extLst>
            </p:cNvPr>
            <p:cNvSpPr>
              <a:spLocks/>
            </p:cNvSpPr>
            <p:nvPr/>
          </p:nvSpPr>
          <p:spPr bwMode="auto">
            <a:xfrm>
              <a:off x="8077760" y="1278106"/>
              <a:ext cx="309704" cy="566914"/>
            </a:xfrm>
            <a:custGeom>
              <a:avLst/>
              <a:gdLst>
                <a:gd name="T0" fmla="*/ 15 w 59"/>
                <a:gd name="T1" fmla="*/ 0 h 108"/>
                <a:gd name="T2" fmla="*/ 59 w 59"/>
                <a:gd name="T3" fmla="*/ 0 h 108"/>
                <a:gd name="T4" fmla="*/ 59 w 59"/>
                <a:gd name="T5" fmla="*/ 108 h 108"/>
                <a:gd name="T6" fmla="*/ 0 w 59"/>
                <a:gd name="T7" fmla="*/ 108 h 108"/>
                <a:gd name="T8" fmla="*/ 0 w 59"/>
                <a:gd name="T9" fmla="*/ 76 h 108"/>
              </a:gdLst>
              <a:ahLst/>
              <a:cxnLst>
                <a:cxn ang="0">
                  <a:pos x="T0" y="T1"/>
                </a:cxn>
                <a:cxn ang="0">
                  <a:pos x="T2" y="T3"/>
                </a:cxn>
                <a:cxn ang="0">
                  <a:pos x="T4" y="T5"/>
                </a:cxn>
                <a:cxn ang="0">
                  <a:pos x="T6" y="T7"/>
                </a:cxn>
                <a:cxn ang="0">
                  <a:pos x="T8" y="T9"/>
                </a:cxn>
              </a:cxnLst>
              <a:rect l="0" t="0" r="r" b="b"/>
              <a:pathLst>
                <a:path w="59" h="108">
                  <a:moveTo>
                    <a:pt x="15" y="0"/>
                  </a:moveTo>
                  <a:lnTo>
                    <a:pt x="59" y="0"/>
                  </a:lnTo>
                  <a:lnTo>
                    <a:pt x="59" y="108"/>
                  </a:lnTo>
                  <a:lnTo>
                    <a:pt x="0" y="108"/>
                  </a:lnTo>
                  <a:lnTo>
                    <a:pt x="0" y="76"/>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sp>
          <p:nvSpPr>
            <p:cNvPr id="30" name="Line 20">
              <a:extLst>
                <a:ext uri="{FF2B5EF4-FFF2-40B4-BE49-F238E27FC236}">
                  <a16:creationId xmlns:a16="http://schemas.microsoft.com/office/drawing/2014/main" id="{CE94D636-0F27-42DB-84A8-19A633ECC91F}"/>
                </a:ext>
                <a:ext uri="{C183D7F6-B498-43B3-948B-1728B52AA6E4}">
                  <adec:decorative xmlns:adec="http://schemas.microsoft.com/office/drawing/2017/decorative" val="1"/>
                </a:ext>
              </a:extLst>
            </p:cNvPr>
            <p:cNvSpPr>
              <a:spLocks noChangeShapeType="1"/>
            </p:cNvSpPr>
            <p:nvPr/>
          </p:nvSpPr>
          <p:spPr bwMode="auto">
            <a:xfrm flipH="1">
              <a:off x="7621079" y="1845020"/>
              <a:ext cx="325451"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sp>
          <p:nvSpPr>
            <p:cNvPr id="31" name="Line 21">
              <a:extLst>
                <a:ext uri="{FF2B5EF4-FFF2-40B4-BE49-F238E27FC236}">
                  <a16:creationId xmlns:a16="http://schemas.microsoft.com/office/drawing/2014/main" id="{D9E07979-F10E-441D-9940-A64D9AA0EE14}"/>
                </a:ext>
                <a:ext uri="{C183D7F6-B498-43B3-948B-1728B52AA6E4}">
                  <adec:decorative xmlns:adec="http://schemas.microsoft.com/office/drawing/2017/decorative" val="1"/>
                </a:ext>
              </a:extLst>
            </p:cNvPr>
            <p:cNvSpPr>
              <a:spLocks noChangeShapeType="1"/>
            </p:cNvSpPr>
            <p:nvPr/>
          </p:nvSpPr>
          <p:spPr bwMode="auto">
            <a:xfrm flipH="1">
              <a:off x="8156499" y="1456579"/>
              <a:ext cx="230965"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sp>
          <p:nvSpPr>
            <p:cNvPr id="32" name="Line 22">
              <a:extLst>
                <a:ext uri="{FF2B5EF4-FFF2-40B4-BE49-F238E27FC236}">
                  <a16:creationId xmlns:a16="http://schemas.microsoft.com/office/drawing/2014/main" id="{9EE5FF11-C94C-4ACF-959C-8DF6BAC14566}"/>
                </a:ext>
                <a:ext uri="{C183D7F6-B498-43B3-948B-1728B52AA6E4}">
                  <adec:decorative xmlns:adec="http://schemas.microsoft.com/office/drawing/2017/decorative" val="1"/>
                </a:ext>
              </a:extLst>
            </p:cNvPr>
            <p:cNvSpPr>
              <a:spLocks noChangeShapeType="1"/>
            </p:cNvSpPr>
            <p:nvPr/>
          </p:nvSpPr>
          <p:spPr bwMode="auto">
            <a:xfrm flipH="1">
              <a:off x="8156499" y="1608806"/>
              <a:ext cx="230965"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sp>
          <p:nvSpPr>
            <p:cNvPr id="33" name="Line 23">
              <a:extLst>
                <a:ext uri="{FF2B5EF4-FFF2-40B4-BE49-F238E27FC236}">
                  <a16:creationId xmlns:a16="http://schemas.microsoft.com/office/drawing/2014/main" id="{A2F1963B-6765-4974-BCC2-A21994D1309A}"/>
                </a:ext>
                <a:ext uri="{C183D7F6-B498-43B3-948B-1728B52AA6E4}">
                  <adec:decorative xmlns:adec="http://schemas.microsoft.com/office/drawing/2017/decorative" val="1"/>
                </a:ext>
              </a:extLst>
            </p:cNvPr>
            <p:cNvSpPr>
              <a:spLocks noChangeShapeType="1"/>
            </p:cNvSpPr>
            <p:nvPr/>
          </p:nvSpPr>
          <p:spPr bwMode="auto">
            <a:xfrm>
              <a:off x="7668322" y="1330598"/>
              <a:ext cx="99735" cy="194221"/>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sp>
          <p:nvSpPr>
            <p:cNvPr id="34" name="Freeform 24">
              <a:extLst>
                <a:ext uri="{FF2B5EF4-FFF2-40B4-BE49-F238E27FC236}">
                  <a16:creationId xmlns:a16="http://schemas.microsoft.com/office/drawing/2014/main" id="{B9D44212-7ED3-47F7-B2D1-665F8EA85C64}"/>
                </a:ext>
                <a:ext uri="{C183D7F6-B498-43B3-948B-1728B52AA6E4}">
                  <adec:decorative xmlns:adec="http://schemas.microsoft.com/office/drawing/2017/decorative" val="1"/>
                </a:ext>
              </a:extLst>
            </p:cNvPr>
            <p:cNvSpPr>
              <a:spLocks/>
            </p:cNvSpPr>
            <p:nvPr/>
          </p:nvSpPr>
          <p:spPr bwMode="auto">
            <a:xfrm>
              <a:off x="7867792" y="1309601"/>
              <a:ext cx="99735" cy="215217"/>
            </a:xfrm>
            <a:custGeom>
              <a:avLst/>
              <a:gdLst>
                <a:gd name="T0" fmla="*/ 0 w 19"/>
                <a:gd name="T1" fmla="*/ 0 h 41"/>
                <a:gd name="T2" fmla="*/ 19 w 19"/>
                <a:gd name="T3" fmla="*/ 22 h 41"/>
                <a:gd name="T4" fmla="*/ 0 w 19"/>
                <a:gd name="T5" fmla="*/ 41 h 41"/>
              </a:gdLst>
              <a:ahLst/>
              <a:cxnLst>
                <a:cxn ang="0">
                  <a:pos x="T0" y="T1"/>
                </a:cxn>
                <a:cxn ang="0">
                  <a:pos x="T2" y="T3"/>
                </a:cxn>
                <a:cxn ang="0">
                  <a:pos x="T4" y="T5"/>
                </a:cxn>
              </a:cxnLst>
              <a:rect l="0" t="0" r="r" b="b"/>
              <a:pathLst>
                <a:path w="19" h="41">
                  <a:moveTo>
                    <a:pt x="0" y="0"/>
                  </a:moveTo>
                  <a:lnTo>
                    <a:pt x="19" y="22"/>
                  </a:lnTo>
                  <a:lnTo>
                    <a:pt x="0" y="41"/>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sp>
          <p:nvSpPr>
            <p:cNvPr id="10" name="Freeform: Shape 962">
              <a:extLst>
                <a:ext uri="{FF2B5EF4-FFF2-40B4-BE49-F238E27FC236}">
                  <a16:creationId xmlns:a16="http://schemas.microsoft.com/office/drawing/2014/main" id="{7E124F9E-3A7D-4954-9CEB-C9C53837453B}"/>
                </a:ext>
                <a:ext uri="{C183D7F6-B498-43B3-948B-1728B52AA6E4}">
                  <adec:decorative xmlns:adec="http://schemas.microsoft.com/office/drawing/2017/decorative" val="1"/>
                </a:ext>
              </a:extLst>
            </p:cNvPr>
            <p:cNvSpPr/>
            <p:nvPr/>
          </p:nvSpPr>
          <p:spPr>
            <a:xfrm>
              <a:off x="8254485" y="2378897"/>
              <a:ext cx="2979660" cy="2979660"/>
            </a:xfrm>
            <a:prstGeom prst="ellipse">
              <a:avLst/>
            </a:prstGeom>
            <a:solidFill>
              <a:srgbClr val="F3F3F3"/>
            </a:solidFill>
            <a:ln w="12700" cap="flat" cmpd="sng" algn="ctr">
              <a:solidFill>
                <a:srgbClr val="0177D7"/>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
                <a:cs typeface=""/>
              </a:endParaRPr>
            </a:p>
          </p:txBody>
        </p:sp>
        <p:sp>
          <p:nvSpPr>
            <p:cNvPr id="11" name="Freeform: Shape 260">
              <a:extLst>
                <a:ext uri="{FF2B5EF4-FFF2-40B4-BE49-F238E27FC236}">
                  <a16:creationId xmlns:a16="http://schemas.microsoft.com/office/drawing/2014/main" id="{713FFAA8-AF5F-449F-ADBD-04E45D4DB620}"/>
                </a:ext>
                <a:ext uri="{C183D7F6-B498-43B3-948B-1728B52AA6E4}">
                  <adec:decorative xmlns:adec="http://schemas.microsoft.com/office/drawing/2017/decorative" val="1"/>
                </a:ext>
              </a:extLst>
            </p:cNvPr>
            <p:cNvSpPr>
              <a:spLocks/>
            </p:cNvSpPr>
            <p:nvPr/>
          </p:nvSpPr>
          <p:spPr bwMode="auto">
            <a:xfrm>
              <a:off x="8346110" y="2528041"/>
              <a:ext cx="2886449" cy="2752331"/>
            </a:xfrm>
            <a:custGeom>
              <a:avLst/>
              <a:gdLst>
                <a:gd name="connsiteX0" fmla="*/ 1142662 w 3862373"/>
                <a:gd name="connsiteY0" fmla="*/ 3605757 h 3682908"/>
                <a:gd name="connsiteX1" fmla="*/ 1181749 w 3862373"/>
                <a:gd name="connsiteY1" fmla="*/ 3644844 h 3682908"/>
                <a:gd name="connsiteX2" fmla="*/ 1175073 w 3862373"/>
                <a:gd name="connsiteY2" fmla="*/ 3660960 h 3682908"/>
                <a:gd name="connsiteX3" fmla="*/ 1107191 w 3862373"/>
                <a:gd name="connsiteY3" fmla="*/ 3636115 h 3682908"/>
                <a:gd name="connsiteX4" fmla="*/ 1115023 w 3862373"/>
                <a:gd name="connsiteY4" fmla="*/ 3617205 h 3682908"/>
                <a:gd name="connsiteX5" fmla="*/ 1142662 w 3862373"/>
                <a:gd name="connsiteY5" fmla="*/ 3605757 h 3682908"/>
                <a:gd name="connsiteX6" fmla="*/ 1232571 w 3862373"/>
                <a:gd name="connsiteY6" fmla="*/ 3605756 h 3682908"/>
                <a:gd name="connsiteX7" fmla="*/ 1271658 w 3862373"/>
                <a:gd name="connsiteY7" fmla="*/ 3644843 h 3682908"/>
                <a:gd name="connsiteX8" fmla="*/ 1260210 w 3862373"/>
                <a:gd name="connsiteY8" fmla="*/ 3672482 h 3682908"/>
                <a:gd name="connsiteX9" fmla="*/ 1235039 w 3862373"/>
                <a:gd name="connsiteY9" fmla="*/ 3682908 h 3682908"/>
                <a:gd name="connsiteX10" fmla="*/ 1204643 w 3862373"/>
                <a:gd name="connsiteY10" fmla="*/ 3671783 h 3682908"/>
                <a:gd name="connsiteX11" fmla="*/ 1193484 w 3862373"/>
                <a:gd name="connsiteY11" fmla="*/ 3644843 h 3682908"/>
                <a:gd name="connsiteX12" fmla="*/ 1232571 w 3862373"/>
                <a:gd name="connsiteY12" fmla="*/ 3605756 h 3682908"/>
                <a:gd name="connsiteX13" fmla="*/ 1232571 w 3862373"/>
                <a:gd name="connsiteY13" fmla="*/ 3520580 h 3682908"/>
                <a:gd name="connsiteX14" fmla="*/ 1271658 w 3862373"/>
                <a:gd name="connsiteY14" fmla="*/ 3559667 h 3682908"/>
                <a:gd name="connsiteX15" fmla="*/ 1232571 w 3862373"/>
                <a:gd name="connsiteY15" fmla="*/ 3598754 h 3682908"/>
                <a:gd name="connsiteX16" fmla="*/ 1193484 w 3862373"/>
                <a:gd name="connsiteY16" fmla="*/ 3559667 h 3682908"/>
                <a:gd name="connsiteX17" fmla="*/ 1232571 w 3862373"/>
                <a:gd name="connsiteY17" fmla="*/ 3520580 h 3682908"/>
                <a:gd name="connsiteX18" fmla="*/ 1142662 w 3862373"/>
                <a:gd name="connsiteY18" fmla="*/ 3520580 h 3682908"/>
                <a:gd name="connsiteX19" fmla="*/ 1181749 w 3862373"/>
                <a:gd name="connsiteY19" fmla="*/ 3559667 h 3682908"/>
                <a:gd name="connsiteX20" fmla="*/ 1142662 w 3862373"/>
                <a:gd name="connsiteY20" fmla="*/ 3598754 h 3682908"/>
                <a:gd name="connsiteX21" fmla="*/ 1103575 w 3862373"/>
                <a:gd name="connsiteY21" fmla="*/ 3559667 h 3682908"/>
                <a:gd name="connsiteX22" fmla="*/ 1142662 w 3862373"/>
                <a:gd name="connsiteY22" fmla="*/ 3520580 h 3682908"/>
                <a:gd name="connsiteX23" fmla="*/ 1232572 w 3862373"/>
                <a:gd name="connsiteY23" fmla="*/ 3435404 h 3682908"/>
                <a:gd name="connsiteX24" fmla="*/ 1271659 w 3862373"/>
                <a:gd name="connsiteY24" fmla="*/ 3474491 h 3682908"/>
                <a:gd name="connsiteX25" fmla="*/ 1232572 w 3862373"/>
                <a:gd name="connsiteY25" fmla="*/ 3513578 h 3682908"/>
                <a:gd name="connsiteX26" fmla="*/ 1193485 w 3862373"/>
                <a:gd name="connsiteY26" fmla="*/ 3474491 h 3682908"/>
                <a:gd name="connsiteX27" fmla="*/ 1232572 w 3862373"/>
                <a:gd name="connsiteY27" fmla="*/ 3435404 h 3682908"/>
                <a:gd name="connsiteX28" fmla="*/ 1142662 w 3862373"/>
                <a:gd name="connsiteY28" fmla="*/ 3435404 h 3682908"/>
                <a:gd name="connsiteX29" fmla="*/ 1181749 w 3862373"/>
                <a:gd name="connsiteY29" fmla="*/ 3474491 h 3682908"/>
                <a:gd name="connsiteX30" fmla="*/ 1142662 w 3862373"/>
                <a:gd name="connsiteY30" fmla="*/ 3513578 h 3682908"/>
                <a:gd name="connsiteX31" fmla="*/ 1103575 w 3862373"/>
                <a:gd name="connsiteY31" fmla="*/ 3474491 h 3682908"/>
                <a:gd name="connsiteX32" fmla="*/ 1142662 w 3862373"/>
                <a:gd name="connsiteY32" fmla="*/ 3435404 h 3682908"/>
                <a:gd name="connsiteX33" fmla="*/ 1329578 w 3862373"/>
                <a:gd name="connsiteY33" fmla="*/ 3347862 h 3682908"/>
                <a:gd name="connsiteX34" fmla="*/ 1368665 w 3862373"/>
                <a:gd name="connsiteY34" fmla="*/ 3386950 h 3682908"/>
                <a:gd name="connsiteX35" fmla="*/ 1329578 w 3862373"/>
                <a:gd name="connsiteY35" fmla="*/ 3426037 h 3682908"/>
                <a:gd name="connsiteX36" fmla="*/ 1290490 w 3862373"/>
                <a:gd name="connsiteY36" fmla="*/ 3386950 h 3682908"/>
                <a:gd name="connsiteX37" fmla="*/ 1329578 w 3862373"/>
                <a:gd name="connsiteY37" fmla="*/ 3347862 h 3682908"/>
                <a:gd name="connsiteX38" fmla="*/ 1142664 w 3862373"/>
                <a:gd name="connsiteY38" fmla="*/ 3347862 h 3682908"/>
                <a:gd name="connsiteX39" fmla="*/ 1181751 w 3862373"/>
                <a:gd name="connsiteY39" fmla="*/ 3386950 h 3682908"/>
                <a:gd name="connsiteX40" fmla="*/ 1142664 w 3862373"/>
                <a:gd name="connsiteY40" fmla="*/ 3426037 h 3682908"/>
                <a:gd name="connsiteX41" fmla="*/ 1103576 w 3862373"/>
                <a:gd name="connsiteY41" fmla="*/ 3386950 h 3682908"/>
                <a:gd name="connsiteX42" fmla="*/ 1142664 w 3862373"/>
                <a:gd name="connsiteY42" fmla="*/ 3347862 h 3682908"/>
                <a:gd name="connsiteX43" fmla="*/ 1232572 w 3862373"/>
                <a:gd name="connsiteY43" fmla="*/ 3347861 h 3682908"/>
                <a:gd name="connsiteX44" fmla="*/ 1271660 w 3862373"/>
                <a:gd name="connsiteY44" fmla="*/ 3386948 h 3682908"/>
                <a:gd name="connsiteX45" fmla="*/ 1232572 w 3862373"/>
                <a:gd name="connsiteY45" fmla="*/ 3426035 h 3682908"/>
                <a:gd name="connsiteX46" fmla="*/ 1193485 w 3862373"/>
                <a:gd name="connsiteY46" fmla="*/ 3386948 h 3682908"/>
                <a:gd name="connsiteX47" fmla="*/ 1232572 w 3862373"/>
                <a:gd name="connsiteY47" fmla="*/ 3347861 h 3682908"/>
                <a:gd name="connsiteX48" fmla="*/ 2924263 w 3862373"/>
                <a:gd name="connsiteY48" fmla="*/ 3265052 h 3682908"/>
                <a:gd name="connsiteX49" fmla="*/ 2963349 w 3862373"/>
                <a:gd name="connsiteY49" fmla="*/ 3304139 h 3682908"/>
                <a:gd name="connsiteX50" fmla="*/ 2924263 w 3862373"/>
                <a:gd name="connsiteY50" fmla="*/ 3343226 h 3682908"/>
                <a:gd name="connsiteX51" fmla="*/ 2885175 w 3862373"/>
                <a:gd name="connsiteY51" fmla="*/ 3304139 h 3682908"/>
                <a:gd name="connsiteX52" fmla="*/ 2924263 w 3862373"/>
                <a:gd name="connsiteY52" fmla="*/ 3265052 h 3682908"/>
                <a:gd name="connsiteX53" fmla="*/ 1419487 w 3862373"/>
                <a:gd name="connsiteY53" fmla="*/ 3265052 h 3682908"/>
                <a:gd name="connsiteX54" fmla="*/ 1458574 w 3862373"/>
                <a:gd name="connsiteY54" fmla="*/ 3304139 h 3682908"/>
                <a:gd name="connsiteX55" fmla="*/ 1419487 w 3862373"/>
                <a:gd name="connsiteY55" fmla="*/ 3343226 h 3682908"/>
                <a:gd name="connsiteX56" fmla="*/ 1380399 w 3862373"/>
                <a:gd name="connsiteY56" fmla="*/ 3304139 h 3682908"/>
                <a:gd name="connsiteX57" fmla="*/ 1419487 w 3862373"/>
                <a:gd name="connsiteY57" fmla="*/ 3265052 h 3682908"/>
                <a:gd name="connsiteX58" fmla="*/ 1329578 w 3862373"/>
                <a:gd name="connsiteY58" fmla="*/ 3265052 h 3682908"/>
                <a:gd name="connsiteX59" fmla="*/ 1368666 w 3862373"/>
                <a:gd name="connsiteY59" fmla="*/ 3304139 h 3682908"/>
                <a:gd name="connsiteX60" fmla="*/ 1329578 w 3862373"/>
                <a:gd name="connsiteY60" fmla="*/ 3343226 h 3682908"/>
                <a:gd name="connsiteX61" fmla="*/ 1290491 w 3862373"/>
                <a:gd name="connsiteY61" fmla="*/ 3304139 h 3682908"/>
                <a:gd name="connsiteX62" fmla="*/ 1329578 w 3862373"/>
                <a:gd name="connsiteY62" fmla="*/ 3265052 h 3682908"/>
                <a:gd name="connsiteX63" fmla="*/ 1232574 w 3862373"/>
                <a:gd name="connsiteY63" fmla="*/ 3265052 h 3682908"/>
                <a:gd name="connsiteX64" fmla="*/ 1271661 w 3862373"/>
                <a:gd name="connsiteY64" fmla="*/ 3304139 h 3682908"/>
                <a:gd name="connsiteX65" fmla="*/ 1232574 w 3862373"/>
                <a:gd name="connsiteY65" fmla="*/ 3343226 h 3682908"/>
                <a:gd name="connsiteX66" fmla="*/ 1193487 w 3862373"/>
                <a:gd name="connsiteY66" fmla="*/ 3304139 h 3682908"/>
                <a:gd name="connsiteX67" fmla="*/ 1232574 w 3862373"/>
                <a:gd name="connsiteY67" fmla="*/ 3265052 h 3682908"/>
                <a:gd name="connsiteX68" fmla="*/ 1142665 w 3862373"/>
                <a:gd name="connsiteY68" fmla="*/ 3265052 h 3682908"/>
                <a:gd name="connsiteX69" fmla="*/ 1181752 w 3862373"/>
                <a:gd name="connsiteY69" fmla="*/ 3304139 h 3682908"/>
                <a:gd name="connsiteX70" fmla="*/ 1142665 w 3862373"/>
                <a:gd name="connsiteY70" fmla="*/ 3343226 h 3682908"/>
                <a:gd name="connsiteX71" fmla="*/ 1103578 w 3862373"/>
                <a:gd name="connsiteY71" fmla="*/ 3304139 h 3682908"/>
                <a:gd name="connsiteX72" fmla="*/ 1142665 w 3862373"/>
                <a:gd name="connsiteY72" fmla="*/ 3265052 h 3682908"/>
                <a:gd name="connsiteX73" fmla="*/ 3111177 w 3862373"/>
                <a:gd name="connsiteY73" fmla="*/ 3177510 h 3682908"/>
                <a:gd name="connsiteX74" fmla="*/ 3150264 w 3862373"/>
                <a:gd name="connsiteY74" fmla="*/ 3216597 h 3682908"/>
                <a:gd name="connsiteX75" fmla="*/ 3111177 w 3862373"/>
                <a:gd name="connsiteY75" fmla="*/ 3255684 h 3682908"/>
                <a:gd name="connsiteX76" fmla="*/ 3072089 w 3862373"/>
                <a:gd name="connsiteY76" fmla="*/ 3216597 h 3682908"/>
                <a:gd name="connsiteX77" fmla="*/ 3111177 w 3862373"/>
                <a:gd name="connsiteY77" fmla="*/ 3177510 h 3682908"/>
                <a:gd name="connsiteX78" fmla="*/ 3018903 w 3862373"/>
                <a:gd name="connsiteY78" fmla="*/ 3177510 h 3682908"/>
                <a:gd name="connsiteX79" fmla="*/ 3057989 w 3862373"/>
                <a:gd name="connsiteY79" fmla="*/ 3216597 h 3682908"/>
                <a:gd name="connsiteX80" fmla="*/ 3018903 w 3862373"/>
                <a:gd name="connsiteY80" fmla="*/ 3255684 h 3682908"/>
                <a:gd name="connsiteX81" fmla="*/ 2979815 w 3862373"/>
                <a:gd name="connsiteY81" fmla="*/ 3216597 h 3682908"/>
                <a:gd name="connsiteX82" fmla="*/ 3018903 w 3862373"/>
                <a:gd name="connsiteY82" fmla="*/ 3177510 h 3682908"/>
                <a:gd name="connsiteX83" fmla="*/ 1516493 w 3862373"/>
                <a:gd name="connsiteY83" fmla="*/ 3177510 h 3682908"/>
                <a:gd name="connsiteX84" fmla="*/ 1555581 w 3862373"/>
                <a:gd name="connsiteY84" fmla="*/ 3216597 h 3682908"/>
                <a:gd name="connsiteX85" fmla="*/ 1516493 w 3862373"/>
                <a:gd name="connsiteY85" fmla="*/ 3255684 h 3682908"/>
                <a:gd name="connsiteX86" fmla="*/ 1477406 w 3862373"/>
                <a:gd name="connsiteY86" fmla="*/ 3216597 h 3682908"/>
                <a:gd name="connsiteX87" fmla="*/ 1516493 w 3862373"/>
                <a:gd name="connsiteY87" fmla="*/ 3177510 h 3682908"/>
                <a:gd name="connsiteX88" fmla="*/ 1329579 w 3862373"/>
                <a:gd name="connsiteY88" fmla="*/ 3177510 h 3682908"/>
                <a:gd name="connsiteX89" fmla="*/ 1368667 w 3862373"/>
                <a:gd name="connsiteY89" fmla="*/ 3216597 h 3682908"/>
                <a:gd name="connsiteX90" fmla="*/ 1329579 w 3862373"/>
                <a:gd name="connsiteY90" fmla="*/ 3255684 h 3682908"/>
                <a:gd name="connsiteX91" fmla="*/ 1290493 w 3862373"/>
                <a:gd name="connsiteY91" fmla="*/ 3216597 h 3682908"/>
                <a:gd name="connsiteX92" fmla="*/ 1329579 w 3862373"/>
                <a:gd name="connsiteY92" fmla="*/ 3177510 h 3682908"/>
                <a:gd name="connsiteX93" fmla="*/ 1142666 w 3862373"/>
                <a:gd name="connsiteY93" fmla="*/ 3177510 h 3682908"/>
                <a:gd name="connsiteX94" fmla="*/ 1181753 w 3862373"/>
                <a:gd name="connsiteY94" fmla="*/ 3216597 h 3682908"/>
                <a:gd name="connsiteX95" fmla="*/ 1142666 w 3862373"/>
                <a:gd name="connsiteY95" fmla="*/ 3255684 h 3682908"/>
                <a:gd name="connsiteX96" fmla="*/ 1103578 w 3862373"/>
                <a:gd name="connsiteY96" fmla="*/ 3216597 h 3682908"/>
                <a:gd name="connsiteX97" fmla="*/ 1142666 w 3862373"/>
                <a:gd name="connsiteY97" fmla="*/ 3177510 h 3682908"/>
                <a:gd name="connsiteX98" fmla="*/ 2924263 w 3862373"/>
                <a:gd name="connsiteY98" fmla="*/ 3177510 h 3682908"/>
                <a:gd name="connsiteX99" fmla="*/ 2963349 w 3862373"/>
                <a:gd name="connsiteY99" fmla="*/ 3216597 h 3682908"/>
                <a:gd name="connsiteX100" fmla="*/ 2924263 w 3862373"/>
                <a:gd name="connsiteY100" fmla="*/ 3255684 h 3682908"/>
                <a:gd name="connsiteX101" fmla="*/ 2885175 w 3862373"/>
                <a:gd name="connsiteY101" fmla="*/ 3216597 h 3682908"/>
                <a:gd name="connsiteX102" fmla="*/ 2924263 w 3862373"/>
                <a:gd name="connsiteY102" fmla="*/ 3177510 h 3682908"/>
                <a:gd name="connsiteX103" fmla="*/ 1419488 w 3862373"/>
                <a:gd name="connsiteY103" fmla="*/ 3177510 h 3682908"/>
                <a:gd name="connsiteX104" fmla="*/ 1458575 w 3862373"/>
                <a:gd name="connsiteY104" fmla="*/ 3216597 h 3682908"/>
                <a:gd name="connsiteX105" fmla="*/ 1419488 w 3862373"/>
                <a:gd name="connsiteY105" fmla="*/ 3255684 h 3682908"/>
                <a:gd name="connsiteX106" fmla="*/ 1380401 w 3862373"/>
                <a:gd name="connsiteY106" fmla="*/ 3216597 h 3682908"/>
                <a:gd name="connsiteX107" fmla="*/ 1419488 w 3862373"/>
                <a:gd name="connsiteY107" fmla="*/ 3177510 h 3682908"/>
                <a:gd name="connsiteX108" fmla="*/ 1232575 w 3862373"/>
                <a:gd name="connsiteY108" fmla="*/ 3177510 h 3682908"/>
                <a:gd name="connsiteX109" fmla="*/ 1271661 w 3862373"/>
                <a:gd name="connsiteY109" fmla="*/ 3216597 h 3682908"/>
                <a:gd name="connsiteX110" fmla="*/ 1232575 w 3862373"/>
                <a:gd name="connsiteY110" fmla="*/ 3255684 h 3682908"/>
                <a:gd name="connsiteX111" fmla="*/ 1193488 w 3862373"/>
                <a:gd name="connsiteY111" fmla="*/ 3216597 h 3682908"/>
                <a:gd name="connsiteX112" fmla="*/ 1232575 w 3862373"/>
                <a:gd name="connsiteY112" fmla="*/ 3177510 h 3682908"/>
                <a:gd name="connsiteX113" fmla="*/ 3111177 w 3862373"/>
                <a:gd name="connsiteY113" fmla="*/ 3092334 h 3682908"/>
                <a:gd name="connsiteX114" fmla="*/ 3150264 w 3862373"/>
                <a:gd name="connsiteY114" fmla="*/ 3131421 h 3682908"/>
                <a:gd name="connsiteX115" fmla="*/ 3111177 w 3862373"/>
                <a:gd name="connsiteY115" fmla="*/ 3170508 h 3682908"/>
                <a:gd name="connsiteX116" fmla="*/ 3072089 w 3862373"/>
                <a:gd name="connsiteY116" fmla="*/ 3131421 h 3682908"/>
                <a:gd name="connsiteX117" fmla="*/ 3111177 w 3862373"/>
                <a:gd name="connsiteY117" fmla="*/ 3092334 h 3682908"/>
                <a:gd name="connsiteX118" fmla="*/ 3018903 w 3862373"/>
                <a:gd name="connsiteY118" fmla="*/ 3092334 h 3682908"/>
                <a:gd name="connsiteX119" fmla="*/ 3057989 w 3862373"/>
                <a:gd name="connsiteY119" fmla="*/ 3131421 h 3682908"/>
                <a:gd name="connsiteX120" fmla="*/ 3018903 w 3862373"/>
                <a:gd name="connsiteY120" fmla="*/ 3170508 h 3682908"/>
                <a:gd name="connsiteX121" fmla="*/ 2979815 w 3862373"/>
                <a:gd name="connsiteY121" fmla="*/ 3131421 h 3682908"/>
                <a:gd name="connsiteX122" fmla="*/ 3018903 w 3862373"/>
                <a:gd name="connsiteY122" fmla="*/ 3092334 h 3682908"/>
                <a:gd name="connsiteX123" fmla="*/ 2831988 w 3862373"/>
                <a:gd name="connsiteY123" fmla="*/ 3092334 h 3682908"/>
                <a:gd name="connsiteX124" fmla="*/ 2871075 w 3862373"/>
                <a:gd name="connsiteY124" fmla="*/ 3131421 h 3682908"/>
                <a:gd name="connsiteX125" fmla="*/ 2831988 w 3862373"/>
                <a:gd name="connsiteY125" fmla="*/ 3170508 h 3682908"/>
                <a:gd name="connsiteX126" fmla="*/ 2792901 w 3862373"/>
                <a:gd name="connsiteY126" fmla="*/ 3131421 h 3682908"/>
                <a:gd name="connsiteX127" fmla="*/ 2831988 w 3862373"/>
                <a:gd name="connsiteY127" fmla="*/ 3092334 h 3682908"/>
                <a:gd name="connsiteX128" fmla="*/ 1516495 w 3862373"/>
                <a:gd name="connsiteY128" fmla="*/ 3092334 h 3682908"/>
                <a:gd name="connsiteX129" fmla="*/ 1555583 w 3862373"/>
                <a:gd name="connsiteY129" fmla="*/ 3131421 h 3682908"/>
                <a:gd name="connsiteX130" fmla="*/ 1516495 w 3862373"/>
                <a:gd name="connsiteY130" fmla="*/ 3170508 h 3682908"/>
                <a:gd name="connsiteX131" fmla="*/ 1477407 w 3862373"/>
                <a:gd name="connsiteY131" fmla="*/ 3131421 h 3682908"/>
                <a:gd name="connsiteX132" fmla="*/ 1516495 w 3862373"/>
                <a:gd name="connsiteY132" fmla="*/ 3092334 h 3682908"/>
                <a:gd name="connsiteX133" fmla="*/ 1329581 w 3862373"/>
                <a:gd name="connsiteY133" fmla="*/ 3092334 h 3682908"/>
                <a:gd name="connsiteX134" fmla="*/ 1368669 w 3862373"/>
                <a:gd name="connsiteY134" fmla="*/ 3131421 h 3682908"/>
                <a:gd name="connsiteX135" fmla="*/ 1329581 w 3862373"/>
                <a:gd name="connsiteY135" fmla="*/ 3170508 h 3682908"/>
                <a:gd name="connsiteX136" fmla="*/ 1290494 w 3862373"/>
                <a:gd name="connsiteY136" fmla="*/ 3131421 h 3682908"/>
                <a:gd name="connsiteX137" fmla="*/ 1329581 w 3862373"/>
                <a:gd name="connsiteY137" fmla="*/ 3092334 h 3682908"/>
                <a:gd name="connsiteX138" fmla="*/ 1142668 w 3862373"/>
                <a:gd name="connsiteY138" fmla="*/ 3092334 h 3682908"/>
                <a:gd name="connsiteX139" fmla="*/ 1181756 w 3862373"/>
                <a:gd name="connsiteY139" fmla="*/ 3131421 h 3682908"/>
                <a:gd name="connsiteX140" fmla="*/ 1142668 w 3862373"/>
                <a:gd name="connsiteY140" fmla="*/ 3170508 h 3682908"/>
                <a:gd name="connsiteX141" fmla="*/ 1103581 w 3862373"/>
                <a:gd name="connsiteY141" fmla="*/ 3131421 h 3682908"/>
                <a:gd name="connsiteX142" fmla="*/ 1142668 w 3862373"/>
                <a:gd name="connsiteY142" fmla="*/ 3092334 h 3682908"/>
                <a:gd name="connsiteX143" fmla="*/ 2924263 w 3862373"/>
                <a:gd name="connsiteY143" fmla="*/ 3092334 h 3682908"/>
                <a:gd name="connsiteX144" fmla="*/ 2963349 w 3862373"/>
                <a:gd name="connsiteY144" fmla="*/ 3131421 h 3682908"/>
                <a:gd name="connsiteX145" fmla="*/ 2924263 w 3862373"/>
                <a:gd name="connsiteY145" fmla="*/ 3170508 h 3682908"/>
                <a:gd name="connsiteX146" fmla="*/ 2885175 w 3862373"/>
                <a:gd name="connsiteY146" fmla="*/ 3131421 h 3682908"/>
                <a:gd name="connsiteX147" fmla="*/ 2924263 w 3862373"/>
                <a:gd name="connsiteY147" fmla="*/ 3092334 h 3682908"/>
                <a:gd name="connsiteX148" fmla="*/ 1419490 w 3862373"/>
                <a:gd name="connsiteY148" fmla="*/ 3092334 h 3682908"/>
                <a:gd name="connsiteX149" fmla="*/ 1458576 w 3862373"/>
                <a:gd name="connsiteY149" fmla="*/ 3131421 h 3682908"/>
                <a:gd name="connsiteX150" fmla="*/ 1419490 w 3862373"/>
                <a:gd name="connsiteY150" fmla="*/ 3170508 h 3682908"/>
                <a:gd name="connsiteX151" fmla="*/ 1380402 w 3862373"/>
                <a:gd name="connsiteY151" fmla="*/ 3131421 h 3682908"/>
                <a:gd name="connsiteX152" fmla="*/ 1419490 w 3862373"/>
                <a:gd name="connsiteY152" fmla="*/ 3092334 h 3682908"/>
                <a:gd name="connsiteX153" fmla="*/ 1232576 w 3862373"/>
                <a:gd name="connsiteY153" fmla="*/ 3092334 h 3682908"/>
                <a:gd name="connsiteX154" fmla="*/ 1271664 w 3862373"/>
                <a:gd name="connsiteY154" fmla="*/ 3131421 h 3682908"/>
                <a:gd name="connsiteX155" fmla="*/ 1232576 w 3862373"/>
                <a:gd name="connsiteY155" fmla="*/ 3170508 h 3682908"/>
                <a:gd name="connsiteX156" fmla="*/ 1193489 w 3862373"/>
                <a:gd name="connsiteY156" fmla="*/ 3131421 h 3682908"/>
                <a:gd name="connsiteX157" fmla="*/ 1232576 w 3862373"/>
                <a:gd name="connsiteY157" fmla="*/ 3092334 h 3682908"/>
                <a:gd name="connsiteX158" fmla="*/ 3205817 w 3862373"/>
                <a:gd name="connsiteY158" fmla="*/ 3007157 h 3682908"/>
                <a:gd name="connsiteX159" fmla="*/ 3244904 w 3862373"/>
                <a:gd name="connsiteY159" fmla="*/ 3046245 h 3682908"/>
                <a:gd name="connsiteX160" fmla="*/ 3205817 w 3862373"/>
                <a:gd name="connsiteY160" fmla="*/ 3085332 h 3682908"/>
                <a:gd name="connsiteX161" fmla="*/ 3166729 w 3862373"/>
                <a:gd name="connsiteY161" fmla="*/ 3046245 h 3682908"/>
                <a:gd name="connsiteX162" fmla="*/ 3205817 w 3862373"/>
                <a:gd name="connsiteY162" fmla="*/ 3007157 h 3682908"/>
                <a:gd name="connsiteX163" fmla="*/ 3111177 w 3862373"/>
                <a:gd name="connsiteY163" fmla="*/ 3007157 h 3682908"/>
                <a:gd name="connsiteX164" fmla="*/ 3150264 w 3862373"/>
                <a:gd name="connsiteY164" fmla="*/ 3046245 h 3682908"/>
                <a:gd name="connsiteX165" fmla="*/ 3111177 w 3862373"/>
                <a:gd name="connsiteY165" fmla="*/ 3085332 h 3682908"/>
                <a:gd name="connsiteX166" fmla="*/ 3072089 w 3862373"/>
                <a:gd name="connsiteY166" fmla="*/ 3046245 h 3682908"/>
                <a:gd name="connsiteX167" fmla="*/ 3111177 w 3862373"/>
                <a:gd name="connsiteY167" fmla="*/ 3007157 h 3682908"/>
                <a:gd name="connsiteX168" fmla="*/ 3018903 w 3862373"/>
                <a:gd name="connsiteY168" fmla="*/ 3007157 h 3682908"/>
                <a:gd name="connsiteX169" fmla="*/ 3057989 w 3862373"/>
                <a:gd name="connsiteY169" fmla="*/ 3046245 h 3682908"/>
                <a:gd name="connsiteX170" fmla="*/ 3018903 w 3862373"/>
                <a:gd name="connsiteY170" fmla="*/ 3085332 h 3682908"/>
                <a:gd name="connsiteX171" fmla="*/ 2979815 w 3862373"/>
                <a:gd name="connsiteY171" fmla="*/ 3046245 h 3682908"/>
                <a:gd name="connsiteX172" fmla="*/ 3018903 w 3862373"/>
                <a:gd name="connsiteY172" fmla="*/ 3007157 h 3682908"/>
                <a:gd name="connsiteX173" fmla="*/ 2924263 w 3862373"/>
                <a:gd name="connsiteY173" fmla="*/ 3007157 h 3682908"/>
                <a:gd name="connsiteX174" fmla="*/ 2963349 w 3862373"/>
                <a:gd name="connsiteY174" fmla="*/ 3046245 h 3682908"/>
                <a:gd name="connsiteX175" fmla="*/ 2924263 w 3862373"/>
                <a:gd name="connsiteY175" fmla="*/ 3085332 h 3682908"/>
                <a:gd name="connsiteX176" fmla="*/ 2885175 w 3862373"/>
                <a:gd name="connsiteY176" fmla="*/ 3046245 h 3682908"/>
                <a:gd name="connsiteX177" fmla="*/ 2924263 w 3862373"/>
                <a:gd name="connsiteY177" fmla="*/ 3007157 h 3682908"/>
                <a:gd name="connsiteX178" fmla="*/ 2831988 w 3862373"/>
                <a:gd name="connsiteY178" fmla="*/ 3007157 h 3682908"/>
                <a:gd name="connsiteX179" fmla="*/ 2871075 w 3862373"/>
                <a:gd name="connsiteY179" fmla="*/ 3046245 h 3682908"/>
                <a:gd name="connsiteX180" fmla="*/ 2831988 w 3862373"/>
                <a:gd name="connsiteY180" fmla="*/ 3085332 h 3682908"/>
                <a:gd name="connsiteX181" fmla="*/ 2792901 w 3862373"/>
                <a:gd name="connsiteY181" fmla="*/ 3046245 h 3682908"/>
                <a:gd name="connsiteX182" fmla="*/ 2831988 w 3862373"/>
                <a:gd name="connsiteY182" fmla="*/ 3007157 h 3682908"/>
                <a:gd name="connsiteX183" fmla="*/ 1611133 w 3862373"/>
                <a:gd name="connsiteY183" fmla="*/ 3007157 h 3682908"/>
                <a:gd name="connsiteX184" fmla="*/ 1650221 w 3862373"/>
                <a:gd name="connsiteY184" fmla="*/ 3046245 h 3682908"/>
                <a:gd name="connsiteX185" fmla="*/ 1611133 w 3862373"/>
                <a:gd name="connsiteY185" fmla="*/ 3085332 h 3682908"/>
                <a:gd name="connsiteX186" fmla="*/ 1572051 w 3862373"/>
                <a:gd name="connsiteY186" fmla="*/ 3046245 h 3682908"/>
                <a:gd name="connsiteX187" fmla="*/ 1611133 w 3862373"/>
                <a:gd name="connsiteY187" fmla="*/ 3007157 h 3682908"/>
                <a:gd name="connsiteX188" fmla="*/ 1516497 w 3862373"/>
                <a:gd name="connsiteY188" fmla="*/ 3007157 h 3682908"/>
                <a:gd name="connsiteX189" fmla="*/ 1555584 w 3862373"/>
                <a:gd name="connsiteY189" fmla="*/ 3046245 h 3682908"/>
                <a:gd name="connsiteX190" fmla="*/ 1516497 w 3862373"/>
                <a:gd name="connsiteY190" fmla="*/ 3085332 h 3682908"/>
                <a:gd name="connsiteX191" fmla="*/ 1477409 w 3862373"/>
                <a:gd name="connsiteY191" fmla="*/ 3046245 h 3682908"/>
                <a:gd name="connsiteX192" fmla="*/ 1516497 w 3862373"/>
                <a:gd name="connsiteY192" fmla="*/ 3007157 h 3682908"/>
                <a:gd name="connsiteX193" fmla="*/ 1419492 w 3862373"/>
                <a:gd name="connsiteY193" fmla="*/ 3007157 h 3682908"/>
                <a:gd name="connsiteX194" fmla="*/ 1458579 w 3862373"/>
                <a:gd name="connsiteY194" fmla="*/ 3046245 h 3682908"/>
                <a:gd name="connsiteX195" fmla="*/ 1419492 w 3862373"/>
                <a:gd name="connsiteY195" fmla="*/ 3085332 h 3682908"/>
                <a:gd name="connsiteX196" fmla="*/ 1380404 w 3862373"/>
                <a:gd name="connsiteY196" fmla="*/ 3046245 h 3682908"/>
                <a:gd name="connsiteX197" fmla="*/ 1419492 w 3862373"/>
                <a:gd name="connsiteY197" fmla="*/ 3007157 h 3682908"/>
                <a:gd name="connsiteX198" fmla="*/ 1329583 w 3862373"/>
                <a:gd name="connsiteY198" fmla="*/ 3007157 h 3682908"/>
                <a:gd name="connsiteX199" fmla="*/ 1368670 w 3862373"/>
                <a:gd name="connsiteY199" fmla="*/ 3046245 h 3682908"/>
                <a:gd name="connsiteX200" fmla="*/ 1329583 w 3862373"/>
                <a:gd name="connsiteY200" fmla="*/ 3085332 h 3682908"/>
                <a:gd name="connsiteX201" fmla="*/ 1290496 w 3862373"/>
                <a:gd name="connsiteY201" fmla="*/ 3046245 h 3682908"/>
                <a:gd name="connsiteX202" fmla="*/ 1329583 w 3862373"/>
                <a:gd name="connsiteY202" fmla="*/ 3007157 h 3682908"/>
                <a:gd name="connsiteX203" fmla="*/ 1232579 w 3862373"/>
                <a:gd name="connsiteY203" fmla="*/ 3007157 h 3682908"/>
                <a:gd name="connsiteX204" fmla="*/ 1271666 w 3862373"/>
                <a:gd name="connsiteY204" fmla="*/ 3046245 h 3682908"/>
                <a:gd name="connsiteX205" fmla="*/ 1232579 w 3862373"/>
                <a:gd name="connsiteY205" fmla="*/ 3085332 h 3682908"/>
                <a:gd name="connsiteX206" fmla="*/ 1193493 w 3862373"/>
                <a:gd name="connsiteY206" fmla="*/ 3046245 h 3682908"/>
                <a:gd name="connsiteX207" fmla="*/ 1232579 w 3862373"/>
                <a:gd name="connsiteY207" fmla="*/ 3007157 h 3682908"/>
                <a:gd name="connsiteX208" fmla="*/ 1142670 w 3862373"/>
                <a:gd name="connsiteY208" fmla="*/ 3007157 h 3682908"/>
                <a:gd name="connsiteX209" fmla="*/ 1181758 w 3862373"/>
                <a:gd name="connsiteY209" fmla="*/ 3046245 h 3682908"/>
                <a:gd name="connsiteX210" fmla="*/ 1142670 w 3862373"/>
                <a:gd name="connsiteY210" fmla="*/ 3085332 h 3682908"/>
                <a:gd name="connsiteX211" fmla="*/ 1103582 w 3862373"/>
                <a:gd name="connsiteY211" fmla="*/ 3046245 h 3682908"/>
                <a:gd name="connsiteX212" fmla="*/ 1142670 w 3862373"/>
                <a:gd name="connsiteY212" fmla="*/ 3007157 h 3682908"/>
                <a:gd name="connsiteX213" fmla="*/ 3111177 w 3862373"/>
                <a:gd name="connsiteY213" fmla="*/ 2919617 h 3682908"/>
                <a:gd name="connsiteX214" fmla="*/ 3150264 w 3862373"/>
                <a:gd name="connsiteY214" fmla="*/ 2958704 h 3682908"/>
                <a:gd name="connsiteX215" fmla="*/ 3111177 w 3862373"/>
                <a:gd name="connsiteY215" fmla="*/ 2997791 h 3682908"/>
                <a:gd name="connsiteX216" fmla="*/ 3072089 w 3862373"/>
                <a:gd name="connsiteY216" fmla="*/ 2958704 h 3682908"/>
                <a:gd name="connsiteX217" fmla="*/ 3111177 w 3862373"/>
                <a:gd name="connsiteY217" fmla="*/ 2919617 h 3682908"/>
                <a:gd name="connsiteX218" fmla="*/ 3018902 w 3862373"/>
                <a:gd name="connsiteY218" fmla="*/ 2919617 h 3682908"/>
                <a:gd name="connsiteX219" fmla="*/ 3057989 w 3862373"/>
                <a:gd name="connsiteY219" fmla="*/ 2958704 h 3682908"/>
                <a:gd name="connsiteX220" fmla="*/ 3018902 w 3862373"/>
                <a:gd name="connsiteY220" fmla="*/ 2997791 h 3682908"/>
                <a:gd name="connsiteX221" fmla="*/ 2979815 w 3862373"/>
                <a:gd name="connsiteY221" fmla="*/ 2958704 h 3682908"/>
                <a:gd name="connsiteX222" fmla="*/ 3018902 w 3862373"/>
                <a:gd name="connsiteY222" fmla="*/ 2919617 h 3682908"/>
                <a:gd name="connsiteX223" fmla="*/ 2831988 w 3862373"/>
                <a:gd name="connsiteY223" fmla="*/ 2919617 h 3682908"/>
                <a:gd name="connsiteX224" fmla="*/ 2871075 w 3862373"/>
                <a:gd name="connsiteY224" fmla="*/ 2958704 h 3682908"/>
                <a:gd name="connsiteX225" fmla="*/ 2831988 w 3862373"/>
                <a:gd name="connsiteY225" fmla="*/ 2997791 h 3682908"/>
                <a:gd name="connsiteX226" fmla="*/ 2792901 w 3862373"/>
                <a:gd name="connsiteY226" fmla="*/ 2958704 h 3682908"/>
                <a:gd name="connsiteX227" fmla="*/ 2831988 w 3862373"/>
                <a:gd name="connsiteY227" fmla="*/ 2919617 h 3682908"/>
                <a:gd name="connsiteX228" fmla="*/ 1611133 w 3862373"/>
                <a:gd name="connsiteY228" fmla="*/ 2919617 h 3682908"/>
                <a:gd name="connsiteX229" fmla="*/ 1650221 w 3862373"/>
                <a:gd name="connsiteY229" fmla="*/ 2958704 h 3682908"/>
                <a:gd name="connsiteX230" fmla="*/ 1611133 w 3862373"/>
                <a:gd name="connsiteY230" fmla="*/ 2997791 h 3682908"/>
                <a:gd name="connsiteX231" fmla="*/ 1572053 w 3862373"/>
                <a:gd name="connsiteY231" fmla="*/ 2958704 h 3682908"/>
                <a:gd name="connsiteX232" fmla="*/ 1611133 w 3862373"/>
                <a:gd name="connsiteY232" fmla="*/ 2919617 h 3682908"/>
                <a:gd name="connsiteX233" fmla="*/ 1516498 w 3862373"/>
                <a:gd name="connsiteY233" fmla="*/ 2919617 h 3682908"/>
                <a:gd name="connsiteX234" fmla="*/ 1555586 w 3862373"/>
                <a:gd name="connsiteY234" fmla="*/ 2958704 h 3682908"/>
                <a:gd name="connsiteX235" fmla="*/ 1516498 w 3862373"/>
                <a:gd name="connsiteY235" fmla="*/ 2997791 h 3682908"/>
                <a:gd name="connsiteX236" fmla="*/ 1477411 w 3862373"/>
                <a:gd name="connsiteY236" fmla="*/ 2958704 h 3682908"/>
                <a:gd name="connsiteX237" fmla="*/ 1516498 w 3862373"/>
                <a:gd name="connsiteY237" fmla="*/ 2919617 h 3682908"/>
                <a:gd name="connsiteX238" fmla="*/ 1329585 w 3862373"/>
                <a:gd name="connsiteY238" fmla="*/ 2919617 h 3682908"/>
                <a:gd name="connsiteX239" fmla="*/ 1368672 w 3862373"/>
                <a:gd name="connsiteY239" fmla="*/ 2958704 h 3682908"/>
                <a:gd name="connsiteX240" fmla="*/ 1329585 w 3862373"/>
                <a:gd name="connsiteY240" fmla="*/ 2997791 h 3682908"/>
                <a:gd name="connsiteX241" fmla="*/ 1290499 w 3862373"/>
                <a:gd name="connsiteY241" fmla="*/ 2958704 h 3682908"/>
                <a:gd name="connsiteX242" fmla="*/ 1329585 w 3862373"/>
                <a:gd name="connsiteY242" fmla="*/ 2919617 h 3682908"/>
                <a:gd name="connsiteX243" fmla="*/ 3489737 w 3862373"/>
                <a:gd name="connsiteY243" fmla="*/ 2919616 h 3682908"/>
                <a:gd name="connsiteX244" fmla="*/ 3508003 w 3862373"/>
                <a:gd name="connsiteY244" fmla="*/ 2927183 h 3682908"/>
                <a:gd name="connsiteX245" fmla="*/ 3463371 w 3862373"/>
                <a:gd name="connsiteY245" fmla="*/ 2986869 h 3682908"/>
                <a:gd name="connsiteX246" fmla="*/ 3462097 w 3862373"/>
                <a:gd name="connsiteY246" fmla="*/ 2986342 h 3682908"/>
                <a:gd name="connsiteX247" fmla="*/ 3450649 w 3862373"/>
                <a:gd name="connsiteY247" fmla="*/ 2958703 h 3682908"/>
                <a:gd name="connsiteX248" fmla="*/ 3489737 w 3862373"/>
                <a:gd name="connsiteY248" fmla="*/ 2919616 h 3682908"/>
                <a:gd name="connsiteX249" fmla="*/ 3205817 w 3862373"/>
                <a:gd name="connsiteY249" fmla="*/ 2919616 h 3682908"/>
                <a:gd name="connsiteX250" fmla="*/ 3244904 w 3862373"/>
                <a:gd name="connsiteY250" fmla="*/ 2958703 h 3682908"/>
                <a:gd name="connsiteX251" fmla="*/ 3205817 w 3862373"/>
                <a:gd name="connsiteY251" fmla="*/ 2997790 h 3682908"/>
                <a:gd name="connsiteX252" fmla="*/ 3166729 w 3862373"/>
                <a:gd name="connsiteY252" fmla="*/ 2958703 h 3682908"/>
                <a:gd name="connsiteX253" fmla="*/ 3205817 w 3862373"/>
                <a:gd name="connsiteY253" fmla="*/ 2919616 h 3682908"/>
                <a:gd name="connsiteX254" fmla="*/ 2924263 w 3862373"/>
                <a:gd name="connsiteY254" fmla="*/ 2919616 h 3682908"/>
                <a:gd name="connsiteX255" fmla="*/ 2963349 w 3862373"/>
                <a:gd name="connsiteY255" fmla="*/ 2958703 h 3682908"/>
                <a:gd name="connsiteX256" fmla="*/ 2924263 w 3862373"/>
                <a:gd name="connsiteY256" fmla="*/ 2997790 h 3682908"/>
                <a:gd name="connsiteX257" fmla="*/ 2885175 w 3862373"/>
                <a:gd name="connsiteY257" fmla="*/ 2958703 h 3682908"/>
                <a:gd name="connsiteX258" fmla="*/ 2924263 w 3862373"/>
                <a:gd name="connsiteY258" fmla="*/ 2919616 h 3682908"/>
                <a:gd name="connsiteX259" fmla="*/ 1703408 w 3862373"/>
                <a:gd name="connsiteY259" fmla="*/ 2919616 h 3682908"/>
                <a:gd name="connsiteX260" fmla="*/ 1742495 w 3862373"/>
                <a:gd name="connsiteY260" fmla="*/ 2958703 h 3682908"/>
                <a:gd name="connsiteX261" fmla="*/ 1703408 w 3862373"/>
                <a:gd name="connsiteY261" fmla="*/ 2997790 h 3682908"/>
                <a:gd name="connsiteX262" fmla="*/ 1664321 w 3862373"/>
                <a:gd name="connsiteY262" fmla="*/ 2958703 h 3682908"/>
                <a:gd name="connsiteX263" fmla="*/ 1703408 w 3862373"/>
                <a:gd name="connsiteY263" fmla="*/ 2919616 h 3682908"/>
                <a:gd name="connsiteX264" fmla="*/ 1419494 w 3862373"/>
                <a:gd name="connsiteY264" fmla="*/ 2919616 h 3682908"/>
                <a:gd name="connsiteX265" fmla="*/ 1458581 w 3862373"/>
                <a:gd name="connsiteY265" fmla="*/ 2958703 h 3682908"/>
                <a:gd name="connsiteX266" fmla="*/ 1419494 w 3862373"/>
                <a:gd name="connsiteY266" fmla="*/ 2997790 h 3682908"/>
                <a:gd name="connsiteX267" fmla="*/ 1380407 w 3862373"/>
                <a:gd name="connsiteY267" fmla="*/ 2958703 h 3682908"/>
                <a:gd name="connsiteX268" fmla="*/ 1419494 w 3862373"/>
                <a:gd name="connsiteY268" fmla="*/ 2919616 h 3682908"/>
                <a:gd name="connsiteX269" fmla="*/ 1232582 w 3862373"/>
                <a:gd name="connsiteY269" fmla="*/ 2919616 h 3682908"/>
                <a:gd name="connsiteX270" fmla="*/ 1271667 w 3862373"/>
                <a:gd name="connsiteY270" fmla="*/ 2958703 h 3682908"/>
                <a:gd name="connsiteX271" fmla="*/ 1232582 w 3862373"/>
                <a:gd name="connsiteY271" fmla="*/ 2997790 h 3682908"/>
                <a:gd name="connsiteX272" fmla="*/ 1193494 w 3862373"/>
                <a:gd name="connsiteY272" fmla="*/ 2958703 h 3682908"/>
                <a:gd name="connsiteX273" fmla="*/ 1232582 w 3862373"/>
                <a:gd name="connsiteY273" fmla="*/ 2919616 h 3682908"/>
                <a:gd name="connsiteX274" fmla="*/ 3489737 w 3862373"/>
                <a:gd name="connsiteY274" fmla="*/ 2832075 h 3682908"/>
                <a:gd name="connsiteX275" fmla="*/ 3528823 w 3862373"/>
                <a:gd name="connsiteY275" fmla="*/ 2871162 h 3682908"/>
                <a:gd name="connsiteX276" fmla="*/ 3489737 w 3862373"/>
                <a:gd name="connsiteY276" fmla="*/ 2910249 h 3682908"/>
                <a:gd name="connsiteX277" fmla="*/ 3450649 w 3862373"/>
                <a:gd name="connsiteY277" fmla="*/ 2871162 h 3682908"/>
                <a:gd name="connsiteX278" fmla="*/ 3489737 w 3862373"/>
                <a:gd name="connsiteY278" fmla="*/ 2832075 h 3682908"/>
                <a:gd name="connsiteX279" fmla="*/ 3300457 w 3862373"/>
                <a:gd name="connsiteY279" fmla="*/ 2832075 h 3682908"/>
                <a:gd name="connsiteX280" fmla="*/ 3339544 w 3862373"/>
                <a:gd name="connsiteY280" fmla="*/ 2871162 h 3682908"/>
                <a:gd name="connsiteX281" fmla="*/ 3300457 w 3862373"/>
                <a:gd name="connsiteY281" fmla="*/ 2910249 h 3682908"/>
                <a:gd name="connsiteX282" fmla="*/ 3261369 w 3862373"/>
                <a:gd name="connsiteY282" fmla="*/ 2871162 h 3682908"/>
                <a:gd name="connsiteX283" fmla="*/ 3300457 w 3862373"/>
                <a:gd name="connsiteY283" fmla="*/ 2832075 h 3682908"/>
                <a:gd name="connsiteX284" fmla="*/ 3205817 w 3862373"/>
                <a:gd name="connsiteY284" fmla="*/ 2832075 h 3682908"/>
                <a:gd name="connsiteX285" fmla="*/ 3244904 w 3862373"/>
                <a:gd name="connsiteY285" fmla="*/ 2871162 h 3682908"/>
                <a:gd name="connsiteX286" fmla="*/ 3205817 w 3862373"/>
                <a:gd name="connsiteY286" fmla="*/ 2910249 h 3682908"/>
                <a:gd name="connsiteX287" fmla="*/ 3166729 w 3862373"/>
                <a:gd name="connsiteY287" fmla="*/ 2871162 h 3682908"/>
                <a:gd name="connsiteX288" fmla="*/ 3205817 w 3862373"/>
                <a:gd name="connsiteY288" fmla="*/ 2832075 h 3682908"/>
                <a:gd name="connsiteX289" fmla="*/ 3111177 w 3862373"/>
                <a:gd name="connsiteY289" fmla="*/ 2832075 h 3682908"/>
                <a:gd name="connsiteX290" fmla="*/ 3150264 w 3862373"/>
                <a:gd name="connsiteY290" fmla="*/ 2871162 h 3682908"/>
                <a:gd name="connsiteX291" fmla="*/ 3111177 w 3862373"/>
                <a:gd name="connsiteY291" fmla="*/ 2910249 h 3682908"/>
                <a:gd name="connsiteX292" fmla="*/ 3072089 w 3862373"/>
                <a:gd name="connsiteY292" fmla="*/ 2871162 h 3682908"/>
                <a:gd name="connsiteX293" fmla="*/ 3111177 w 3862373"/>
                <a:gd name="connsiteY293" fmla="*/ 2832075 h 3682908"/>
                <a:gd name="connsiteX294" fmla="*/ 3018902 w 3862373"/>
                <a:gd name="connsiteY294" fmla="*/ 2832075 h 3682908"/>
                <a:gd name="connsiteX295" fmla="*/ 3057989 w 3862373"/>
                <a:gd name="connsiteY295" fmla="*/ 2871162 h 3682908"/>
                <a:gd name="connsiteX296" fmla="*/ 3018902 w 3862373"/>
                <a:gd name="connsiteY296" fmla="*/ 2910249 h 3682908"/>
                <a:gd name="connsiteX297" fmla="*/ 2979815 w 3862373"/>
                <a:gd name="connsiteY297" fmla="*/ 2871162 h 3682908"/>
                <a:gd name="connsiteX298" fmla="*/ 3018902 w 3862373"/>
                <a:gd name="connsiteY298" fmla="*/ 2832075 h 3682908"/>
                <a:gd name="connsiteX299" fmla="*/ 2924263 w 3862373"/>
                <a:gd name="connsiteY299" fmla="*/ 2832075 h 3682908"/>
                <a:gd name="connsiteX300" fmla="*/ 2963349 w 3862373"/>
                <a:gd name="connsiteY300" fmla="*/ 2871162 h 3682908"/>
                <a:gd name="connsiteX301" fmla="*/ 2924263 w 3862373"/>
                <a:gd name="connsiteY301" fmla="*/ 2910249 h 3682908"/>
                <a:gd name="connsiteX302" fmla="*/ 2885175 w 3862373"/>
                <a:gd name="connsiteY302" fmla="*/ 2871162 h 3682908"/>
                <a:gd name="connsiteX303" fmla="*/ 2924263 w 3862373"/>
                <a:gd name="connsiteY303" fmla="*/ 2832075 h 3682908"/>
                <a:gd name="connsiteX304" fmla="*/ 2831988 w 3862373"/>
                <a:gd name="connsiteY304" fmla="*/ 2832075 h 3682908"/>
                <a:gd name="connsiteX305" fmla="*/ 2871075 w 3862373"/>
                <a:gd name="connsiteY305" fmla="*/ 2871162 h 3682908"/>
                <a:gd name="connsiteX306" fmla="*/ 2831988 w 3862373"/>
                <a:gd name="connsiteY306" fmla="*/ 2910249 h 3682908"/>
                <a:gd name="connsiteX307" fmla="*/ 2792901 w 3862373"/>
                <a:gd name="connsiteY307" fmla="*/ 2871162 h 3682908"/>
                <a:gd name="connsiteX308" fmla="*/ 2831988 w 3862373"/>
                <a:gd name="connsiteY308" fmla="*/ 2832075 h 3682908"/>
                <a:gd name="connsiteX309" fmla="*/ 1703409 w 3862373"/>
                <a:gd name="connsiteY309" fmla="*/ 2832075 h 3682908"/>
                <a:gd name="connsiteX310" fmla="*/ 1742495 w 3862373"/>
                <a:gd name="connsiteY310" fmla="*/ 2871162 h 3682908"/>
                <a:gd name="connsiteX311" fmla="*/ 1703409 w 3862373"/>
                <a:gd name="connsiteY311" fmla="*/ 2910249 h 3682908"/>
                <a:gd name="connsiteX312" fmla="*/ 1664321 w 3862373"/>
                <a:gd name="connsiteY312" fmla="*/ 2871162 h 3682908"/>
                <a:gd name="connsiteX313" fmla="*/ 1703409 w 3862373"/>
                <a:gd name="connsiteY313" fmla="*/ 2832075 h 3682908"/>
                <a:gd name="connsiteX314" fmla="*/ 1611133 w 3862373"/>
                <a:gd name="connsiteY314" fmla="*/ 2832075 h 3682908"/>
                <a:gd name="connsiteX315" fmla="*/ 1650221 w 3862373"/>
                <a:gd name="connsiteY315" fmla="*/ 2871162 h 3682908"/>
                <a:gd name="connsiteX316" fmla="*/ 1611133 w 3862373"/>
                <a:gd name="connsiteY316" fmla="*/ 2910249 h 3682908"/>
                <a:gd name="connsiteX317" fmla="*/ 1572054 w 3862373"/>
                <a:gd name="connsiteY317" fmla="*/ 2871162 h 3682908"/>
                <a:gd name="connsiteX318" fmla="*/ 1611133 w 3862373"/>
                <a:gd name="connsiteY318" fmla="*/ 2832075 h 3682908"/>
                <a:gd name="connsiteX319" fmla="*/ 1516501 w 3862373"/>
                <a:gd name="connsiteY319" fmla="*/ 2832075 h 3682908"/>
                <a:gd name="connsiteX320" fmla="*/ 1555588 w 3862373"/>
                <a:gd name="connsiteY320" fmla="*/ 2871162 h 3682908"/>
                <a:gd name="connsiteX321" fmla="*/ 1516501 w 3862373"/>
                <a:gd name="connsiteY321" fmla="*/ 2910249 h 3682908"/>
                <a:gd name="connsiteX322" fmla="*/ 1477413 w 3862373"/>
                <a:gd name="connsiteY322" fmla="*/ 2871162 h 3682908"/>
                <a:gd name="connsiteX323" fmla="*/ 1516501 w 3862373"/>
                <a:gd name="connsiteY323" fmla="*/ 2832075 h 3682908"/>
                <a:gd name="connsiteX324" fmla="*/ 1419496 w 3862373"/>
                <a:gd name="connsiteY324" fmla="*/ 2832075 h 3682908"/>
                <a:gd name="connsiteX325" fmla="*/ 1458583 w 3862373"/>
                <a:gd name="connsiteY325" fmla="*/ 2871162 h 3682908"/>
                <a:gd name="connsiteX326" fmla="*/ 1419496 w 3862373"/>
                <a:gd name="connsiteY326" fmla="*/ 2910249 h 3682908"/>
                <a:gd name="connsiteX327" fmla="*/ 1380408 w 3862373"/>
                <a:gd name="connsiteY327" fmla="*/ 2871162 h 3682908"/>
                <a:gd name="connsiteX328" fmla="*/ 1419496 w 3862373"/>
                <a:gd name="connsiteY328" fmla="*/ 2832075 h 3682908"/>
                <a:gd name="connsiteX329" fmla="*/ 1329587 w 3862373"/>
                <a:gd name="connsiteY329" fmla="*/ 2832075 h 3682908"/>
                <a:gd name="connsiteX330" fmla="*/ 1368674 w 3862373"/>
                <a:gd name="connsiteY330" fmla="*/ 2871162 h 3682908"/>
                <a:gd name="connsiteX331" fmla="*/ 1329587 w 3862373"/>
                <a:gd name="connsiteY331" fmla="*/ 2910249 h 3682908"/>
                <a:gd name="connsiteX332" fmla="*/ 1290500 w 3862373"/>
                <a:gd name="connsiteY332" fmla="*/ 2871162 h 3682908"/>
                <a:gd name="connsiteX333" fmla="*/ 1329587 w 3862373"/>
                <a:gd name="connsiteY333" fmla="*/ 2832075 h 3682908"/>
                <a:gd name="connsiteX334" fmla="*/ 1232583 w 3862373"/>
                <a:gd name="connsiteY334" fmla="*/ 2832075 h 3682908"/>
                <a:gd name="connsiteX335" fmla="*/ 1271669 w 3862373"/>
                <a:gd name="connsiteY335" fmla="*/ 2871162 h 3682908"/>
                <a:gd name="connsiteX336" fmla="*/ 1232583 w 3862373"/>
                <a:gd name="connsiteY336" fmla="*/ 2910249 h 3682908"/>
                <a:gd name="connsiteX337" fmla="*/ 1193496 w 3862373"/>
                <a:gd name="connsiteY337" fmla="*/ 2871162 h 3682908"/>
                <a:gd name="connsiteX338" fmla="*/ 1232583 w 3862373"/>
                <a:gd name="connsiteY338" fmla="*/ 2832075 h 3682908"/>
                <a:gd name="connsiteX339" fmla="*/ 3489737 w 3862373"/>
                <a:gd name="connsiteY339" fmla="*/ 2742165 h 3682908"/>
                <a:gd name="connsiteX340" fmla="*/ 3528823 w 3862373"/>
                <a:gd name="connsiteY340" fmla="*/ 2781252 h 3682908"/>
                <a:gd name="connsiteX341" fmla="*/ 3489737 w 3862373"/>
                <a:gd name="connsiteY341" fmla="*/ 2820339 h 3682908"/>
                <a:gd name="connsiteX342" fmla="*/ 3450649 w 3862373"/>
                <a:gd name="connsiteY342" fmla="*/ 2781252 h 3682908"/>
                <a:gd name="connsiteX343" fmla="*/ 3489737 w 3862373"/>
                <a:gd name="connsiteY343" fmla="*/ 2742165 h 3682908"/>
                <a:gd name="connsiteX344" fmla="*/ 3300457 w 3862373"/>
                <a:gd name="connsiteY344" fmla="*/ 2664088 h 3682908"/>
                <a:gd name="connsiteX345" fmla="*/ 3339544 w 3862373"/>
                <a:gd name="connsiteY345" fmla="*/ 2703175 h 3682908"/>
                <a:gd name="connsiteX346" fmla="*/ 3315671 w 3862373"/>
                <a:gd name="connsiteY346" fmla="*/ 2739190 h 3682908"/>
                <a:gd name="connsiteX347" fmla="*/ 3300696 w 3862373"/>
                <a:gd name="connsiteY347" fmla="*/ 2742214 h 3682908"/>
                <a:gd name="connsiteX348" fmla="*/ 3315671 w 3862373"/>
                <a:gd name="connsiteY348" fmla="*/ 2745237 h 3682908"/>
                <a:gd name="connsiteX349" fmla="*/ 3339544 w 3862373"/>
                <a:gd name="connsiteY349" fmla="*/ 2781252 h 3682908"/>
                <a:gd name="connsiteX350" fmla="*/ 3300457 w 3862373"/>
                <a:gd name="connsiteY350" fmla="*/ 2820339 h 3682908"/>
                <a:gd name="connsiteX351" fmla="*/ 3261369 w 3862373"/>
                <a:gd name="connsiteY351" fmla="*/ 2781252 h 3682908"/>
                <a:gd name="connsiteX352" fmla="*/ 3285242 w 3862373"/>
                <a:gd name="connsiteY352" fmla="*/ 2745237 h 3682908"/>
                <a:gd name="connsiteX353" fmla="*/ 3300217 w 3862373"/>
                <a:gd name="connsiteY353" fmla="*/ 2742214 h 3682908"/>
                <a:gd name="connsiteX354" fmla="*/ 3285242 w 3862373"/>
                <a:gd name="connsiteY354" fmla="*/ 2739190 h 3682908"/>
                <a:gd name="connsiteX355" fmla="*/ 3261369 w 3862373"/>
                <a:gd name="connsiteY355" fmla="*/ 2703175 h 3682908"/>
                <a:gd name="connsiteX356" fmla="*/ 3300457 w 3862373"/>
                <a:gd name="connsiteY356" fmla="*/ 2664088 h 3682908"/>
                <a:gd name="connsiteX357" fmla="*/ 3111177 w 3862373"/>
                <a:gd name="connsiteY357" fmla="*/ 2664088 h 3682908"/>
                <a:gd name="connsiteX358" fmla="*/ 3150264 w 3862373"/>
                <a:gd name="connsiteY358" fmla="*/ 2703175 h 3682908"/>
                <a:gd name="connsiteX359" fmla="*/ 3126391 w 3862373"/>
                <a:gd name="connsiteY359" fmla="*/ 2739190 h 3682908"/>
                <a:gd name="connsiteX360" fmla="*/ 3111417 w 3862373"/>
                <a:gd name="connsiteY360" fmla="*/ 2742214 h 3682908"/>
                <a:gd name="connsiteX361" fmla="*/ 3126391 w 3862373"/>
                <a:gd name="connsiteY361" fmla="*/ 2745237 h 3682908"/>
                <a:gd name="connsiteX362" fmla="*/ 3150264 w 3862373"/>
                <a:gd name="connsiteY362" fmla="*/ 2781252 h 3682908"/>
                <a:gd name="connsiteX363" fmla="*/ 3111177 w 3862373"/>
                <a:gd name="connsiteY363" fmla="*/ 2820339 h 3682908"/>
                <a:gd name="connsiteX364" fmla="*/ 3072089 w 3862373"/>
                <a:gd name="connsiteY364" fmla="*/ 2781252 h 3682908"/>
                <a:gd name="connsiteX365" fmla="*/ 3095962 w 3862373"/>
                <a:gd name="connsiteY365" fmla="*/ 2745237 h 3682908"/>
                <a:gd name="connsiteX366" fmla="*/ 3110937 w 3862373"/>
                <a:gd name="connsiteY366" fmla="*/ 2742214 h 3682908"/>
                <a:gd name="connsiteX367" fmla="*/ 3095962 w 3862373"/>
                <a:gd name="connsiteY367" fmla="*/ 2739190 h 3682908"/>
                <a:gd name="connsiteX368" fmla="*/ 3072089 w 3862373"/>
                <a:gd name="connsiteY368" fmla="*/ 2703175 h 3682908"/>
                <a:gd name="connsiteX369" fmla="*/ 3111177 w 3862373"/>
                <a:gd name="connsiteY369" fmla="*/ 2664088 h 3682908"/>
                <a:gd name="connsiteX370" fmla="*/ 3018902 w 3862373"/>
                <a:gd name="connsiteY370" fmla="*/ 2664088 h 3682908"/>
                <a:gd name="connsiteX371" fmla="*/ 3057989 w 3862373"/>
                <a:gd name="connsiteY371" fmla="*/ 2703175 h 3682908"/>
                <a:gd name="connsiteX372" fmla="*/ 3034117 w 3862373"/>
                <a:gd name="connsiteY372" fmla="*/ 2739190 h 3682908"/>
                <a:gd name="connsiteX373" fmla="*/ 3019142 w 3862373"/>
                <a:gd name="connsiteY373" fmla="*/ 2742214 h 3682908"/>
                <a:gd name="connsiteX374" fmla="*/ 3034117 w 3862373"/>
                <a:gd name="connsiteY374" fmla="*/ 2745237 h 3682908"/>
                <a:gd name="connsiteX375" fmla="*/ 3057989 w 3862373"/>
                <a:gd name="connsiteY375" fmla="*/ 2781252 h 3682908"/>
                <a:gd name="connsiteX376" fmla="*/ 3018902 w 3862373"/>
                <a:gd name="connsiteY376" fmla="*/ 2820339 h 3682908"/>
                <a:gd name="connsiteX377" fmla="*/ 2979815 w 3862373"/>
                <a:gd name="connsiteY377" fmla="*/ 2781252 h 3682908"/>
                <a:gd name="connsiteX378" fmla="*/ 3003687 w 3862373"/>
                <a:gd name="connsiteY378" fmla="*/ 2745237 h 3682908"/>
                <a:gd name="connsiteX379" fmla="*/ 3018663 w 3862373"/>
                <a:gd name="connsiteY379" fmla="*/ 2742214 h 3682908"/>
                <a:gd name="connsiteX380" fmla="*/ 3003687 w 3862373"/>
                <a:gd name="connsiteY380" fmla="*/ 2739190 h 3682908"/>
                <a:gd name="connsiteX381" fmla="*/ 2979815 w 3862373"/>
                <a:gd name="connsiteY381" fmla="*/ 2703175 h 3682908"/>
                <a:gd name="connsiteX382" fmla="*/ 3018902 w 3862373"/>
                <a:gd name="connsiteY382" fmla="*/ 2664088 h 3682908"/>
                <a:gd name="connsiteX383" fmla="*/ 2831988 w 3862373"/>
                <a:gd name="connsiteY383" fmla="*/ 2664088 h 3682908"/>
                <a:gd name="connsiteX384" fmla="*/ 2871075 w 3862373"/>
                <a:gd name="connsiteY384" fmla="*/ 2703175 h 3682908"/>
                <a:gd name="connsiteX385" fmla="*/ 2847202 w 3862373"/>
                <a:gd name="connsiteY385" fmla="*/ 2739190 h 3682908"/>
                <a:gd name="connsiteX386" fmla="*/ 2832228 w 3862373"/>
                <a:gd name="connsiteY386" fmla="*/ 2742214 h 3682908"/>
                <a:gd name="connsiteX387" fmla="*/ 2847202 w 3862373"/>
                <a:gd name="connsiteY387" fmla="*/ 2745237 h 3682908"/>
                <a:gd name="connsiteX388" fmla="*/ 2871075 w 3862373"/>
                <a:gd name="connsiteY388" fmla="*/ 2781252 h 3682908"/>
                <a:gd name="connsiteX389" fmla="*/ 2831988 w 3862373"/>
                <a:gd name="connsiteY389" fmla="*/ 2820339 h 3682908"/>
                <a:gd name="connsiteX390" fmla="*/ 2792901 w 3862373"/>
                <a:gd name="connsiteY390" fmla="*/ 2781252 h 3682908"/>
                <a:gd name="connsiteX391" fmla="*/ 2816773 w 3862373"/>
                <a:gd name="connsiteY391" fmla="*/ 2745237 h 3682908"/>
                <a:gd name="connsiteX392" fmla="*/ 2831748 w 3862373"/>
                <a:gd name="connsiteY392" fmla="*/ 2742214 h 3682908"/>
                <a:gd name="connsiteX393" fmla="*/ 2816773 w 3862373"/>
                <a:gd name="connsiteY393" fmla="*/ 2739190 h 3682908"/>
                <a:gd name="connsiteX394" fmla="*/ 2792901 w 3862373"/>
                <a:gd name="connsiteY394" fmla="*/ 2703175 h 3682908"/>
                <a:gd name="connsiteX395" fmla="*/ 2831988 w 3862373"/>
                <a:gd name="connsiteY395" fmla="*/ 2664088 h 3682908"/>
                <a:gd name="connsiteX396" fmla="*/ 1798047 w 3862373"/>
                <a:gd name="connsiteY396" fmla="*/ 2664088 h 3682908"/>
                <a:gd name="connsiteX397" fmla="*/ 1837135 w 3862373"/>
                <a:gd name="connsiteY397" fmla="*/ 2703175 h 3682908"/>
                <a:gd name="connsiteX398" fmla="*/ 1798047 w 3862373"/>
                <a:gd name="connsiteY398" fmla="*/ 2742262 h 3682908"/>
                <a:gd name="connsiteX399" fmla="*/ 1758959 w 3862373"/>
                <a:gd name="connsiteY399" fmla="*/ 2703175 h 3682908"/>
                <a:gd name="connsiteX400" fmla="*/ 1798047 w 3862373"/>
                <a:gd name="connsiteY400" fmla="*/ 2664088 h 3682908"/>
                <a:gd name="connsiteX401" fmla="*/ 1611133 w 3862373"/>
                <a:gd name="connsiteY401" fmla="*/ 2664088 h 3682908"/>
                <a:gd name="connsiteX402" fmla="*/ 1650221 w 3862373"/>
                <a:gd name="connsiteY402" fmla="*/ 2703175 h 3682908"/>
                <a:gd name="connsiteX403" fmla="*/ 1626349 w 3862373"/>
                <a:gd name="connsiteY403" fmla="*/ 2739190 h 3682908"/>
                <a:gd name="connsiteX404" fmla="*/ 1611371 w 3862373"/>
                <a:gd name="connsiteY404" fmla="*/ 2742214 h 3682908"/>
                <a:gd name="connsiteX405" fmla="*/ 1626347 w 3862373"/>
                <a:gd name="connsiteY405" fmla="*/ 2745237 h 3682908"/>
                <a:gd name="connsiteX406" fmla="*/ 1650221 w 3862373"/>
                <a:gd name="connsiteY406" fmla="*/ 2781252 h 3682908"/>
                <a:gd name="connsiteX407" fmla="*/ 1611133 w 3862373"/>
                <a:gd name="connsiteY407" fmla="*/ 2820339 h 3682908"/>
                <a:gd name="connsiteX408" fmla="*/ 1572057 w 3862373"/>
                <a:gd name="connsiteY408" fmla="*/ 2781252 h 3682908"/>
                <a:gd name="connsiteX409" fmla="*/ 1595929 w 3862373"/>
                <a:gd name="connsiteY409" fmla="*/ 2745237 h 3682908"/>
                <a:gd name="connsiteX410" fmla="*/ 1610892 w 3862373"/>
                <a:gd name="connsiteY410" fmla="*/ 2742214 h 3682908"/>
                <a:gd name="connsiteX411" fmla="*/ 1595930 w 3862373"/>
                <a:gd name="connsiteY411" fmla="*/ 2739190 h 3682908"/>
                <a:gd name="connsiteX412" fmla="*/ 1572058 w 3862373"/>
                <a:gd name="connsiteY412" fmla="*/ 2703175 h 3682908"/>
                <a:gd name="connsiteX413" fmla="*/ 1611133 w 3862373"/>
                <a:gd name="connsiteY413" fmla="*/ 2664088 h 3682908"/>
                <a:gd name="connsiteX414" fmla="*/ 1516504 w 3862373"/>
                <a:gd name="connsiteY414" fmla="*/ 2664088 h 3682908"/>
                <a:gd name="connsiteX415" fmla="*/ 1555592 w 3862373"/>
                <a:gd name="connsiteY415" fmla="*/ 2703175 h 3682908"/>
                <a:gd name="connsiteX416" fmla="*/ 1531719 w 3862373"/>
                <a:gd name="connsiteY416" fmla="*/ 2739190 h 3682908"/>
                <a:gd name="connsiteX417" fmla="*/ 1516743 w 3862373"/>
                <a:gd name="connsiteY417" fmla="*/ 2742214 h 3682908"/>
                <a:gd name="connsiteX418" fmla="*/ 1531717 w 3862373"/>
                <a:gd name="connsiteY418" fmla="*/ 2745237 h 3682908"/>
                <a:gd name="connsiteX419" fmla="*/ 1555589 w 3862373"/>
                <a:gd name="connsiteY419" fmla="*/ 2781252 h 3682908"/>
                <a:gd name="connsiteX420" fmla="*/ 1516503 w 3862373"/>
                <a:gd name="connsiteY420" fmla="*/ 2820339 h 3682908"/>
                <a:gd name="connsiteX421" fmla="*/ 1477414 w 3862373"/>
                <a:gd name="connsiteY421" fmla="*/ 2781252 h 3682908"/>
                <a:gd name="connsiteX422" fmla="*/ 1501288 w 3862373"/>
                <a:gd name="connsiteY422" fmla="*/ 2745237 h 3682908"/>
                <a:gd name="connsiteX423" fmla="*/ 1516264 w 3862373"/>
                <a:gd name="connsiteY423" fmla="*/ 2742214 h 3682908"/>
                <a:gd name="connsiteX424" fmla="*/ 1501289 w 3862373"/>
                <a:gd name="connsiteY424" fmla="*/ 2739190 h 3682908"/>
                <a:gd name="connsiteX425" fmla="*/ 1477416 w 3862373"/>
                <a:gd name="connsiteY425" fmla="*/ 2703175 h 3682908"/>
                <a:gd name="connsiteX426" fmla="*/ 1516504 w 3862373"/>
                <a:gd name="connsiteY426" fmla="*/ 2664088 h 3682908"/>
                <a:gd name="connsiteX427" fmla="*/ 1329588 w 3862373"/>
                <a:gd name="connsiteY427" fmla="*/ 2664088 h 3682908"/>
                <a:gd name="connsiteX428" fmla="*/ 1368676 w 3862373"/>
                <a:gd name="connsiteY428" fmla="*/ 2703175 h 3682908"/>
                <a:gd name="connsiteX429" fmla="*/ 1344802 w 3862373"/>
                <a:gd name="connsiteY429" fmla="*/ 2739190 h 3682908"/>
                <a:gd name="connsiteX430" fmla="*/ 1329828 w 3862373"/>
                <a:gd name="connsiteY430" fmla="*/ 2742214 h 3682908"/>
                <a:gd name="connsiteX431" fmla="*/ 1344802 w 3862373"/>
                <a:gd name="connsiteY431" fmla="*/ 2745237 h 3682908"/>
                <a:gd name="connsiteX432" fmla="*/ 1368676 w 3862373"/>
                <a:gd name="connsiteY432" fmla="*/ 2781252 h 3682908"/>
                <a:gd name="connsiteX433" fmla="*/ 1329588 w 3862373"/>
                <a:gd name="connsiteY433" fmla="*/ 2820339 h 3682908"/>
                <a:gd name="connsiteX434" fmla="*/ 1290502 w 3862373"/>
                <a:gd name="connsiteY434" fmla="*/ 2781252 h 3682908"/>
                <a:gd name="connsiteX435" fmla="*/ 1314375 w 3862373"/>
                <a:gd name="connsiteY435" fmla="*/ 2745237 h 3682908"/>
                <a:gd name="connsiteX436" fmla="*/ 1329349 w 3862373"/>
                <a:gd name="connsiteY436" fmla="*/ 2742214 h 3682908"/>
                <a:gd name="connsiteX437" fmla="*/ 1314375 w 3862373"/>
                <a:gd name="connsiteY437" fmla="*/ 2739190 h 3682908"/>
                <a:gd name="connsiteX438" fmla="*/ 1290503 w 3862373"/>
                <a:gd name="connsiteY438" fmla="*/ 2703175 h 3682908"/>
                <a:gd name="connsiteX439" fmla="*/ 1329588 w 3862373"/>
                <a:gd name="connsiteY439" fmla="*/ 2664088 h 3682908"/>
                <a:gd name="connsiteX440" fmla="*/ 1142676 w 3862373"/>
                <a:gd name="connsiteY440" fmla="*/ 2664088 h 3682908"/>
                <a:gd name="connsiteX441" fmla="*/ 1181763 w 3862373"/>
                <a:gd name="connsiteY441" fmla="*/ 2703175 h 3682908"/>
                <a:gd name="connsiteX442" fmla="*/ 1157890 w 3862373"/>
                <a:gd name="connsiteY442" fmla="*/ 2739190 h 3682908"/>
                <a:gd name="connsiteX443" fmla="*/ 1142916 w 3862373"/>
                <a:gd name="connsiteY443" fmla="*/ 2742214 h 3682908"/>
                <a:gd name="connsiteX444" fmla="*/ 1157891 w 3862373"/>
                <a:gd name="connsiteY444" fmla="*/ 2745237 h 3682908"/>
                <a:gd name="connsiteX445" fmla="*/ 1181764 w 3862373"/>
                <a:gd name="connsiteY445" fmla="*/ 2781252 h 3682908"/>
                <a:gd name="connsiteX446" fmla="*/ 1142676 w 3862373"/>
                <a:gd name="connsiteY446" fmla="*/ 2820339 h 3682908"/>
                <a:gd name="connsiteX447" fmla="*/ 1103587 w 3862373"/>
                <a:gd name="connsiteY447" fmla="*/ 2781252 h 3682908"/>
                <a:gd name="connsiteX448" fmla="*/ 1127461 w 3862373"/>
                <a:gd name="connsiteY448" fmla="*/ 2745237 h 3682908"/>
                <a:gd name="connsiteX449" fmla="*/ 1142436 w 3862373"/>
                <a:gd name="connsiteY449" fmla="*/ 2742214 h 3682908"/>
                <a:gd name="connsiteX450" fmla="*/ 1127460 w 3862373"/>
                <a:gd name="connsiteY450" fmla="*/ 2739190 h 3682908"/>
                <a:gd name="connsiteX451" fmla="*/ 1103585 w 3862373"/>
                <a:gd name="connsiteY451" fmla="*/ 2703175 h 3682908"/>
                <a:gd name="connsiteX452" fmla="*/ 1142676 w 3862373"/>
                <a:gd name="connsiteY452" fmla="*/ 2664088 h 3682908"/>
                <a:gd name="connsiteX453" fmla="*/ 3205817 w 3862373"/>
                <a:gd name="connsiteY453" fmla="*/ 2664086 h 3682908"/>
                <a:gd name="connsiteX454" fmla="*/ 3244904 w 3862373"/>
                <a:gd name="connsiteY454" fmla="*/ 2703174 h 3682908"/>
                <a:gd name="connsiteX455" fmla="*/ 3221031 w 3862373"/>
                <a:gd name="connsiteY455" fmla="*/ 2739189 h 3682908"/>
                <a:gd name="connsiteX456" fmla="*/ 3206053 w 3862373"/>
                <a:gd name="connsiteY456" fmla="*/ 2742213 h 3682908"/>
                <a:gd name="connsiteX457" fmla="*/ 3221031 w 3862373"/>
                <a:gd name="connsiteY457" fmla="*/ 2745237 h 3682908"/>
                <a:gd name="connsiteX458" fmla="*/ 3244904 w 3862373"/>
                <a:gd name="connsiteY458" fmla="*/ 2781252 h 3682908"/>
                <a:gd name="connsiteX459" fmla="*/ 3205817 w 3862373"/>
                <a:gd name="connsiteY459" fmla="*/ 2820339 h 3682908"/>
                <a:gd name="connsiteX460" fmla="*/ 3166729 w 3862373"/>
                <a:gd name="connsiteY460" fmla="*/ 2781252 h 3682908"/>
                <a:gd name="connsiteX461" fmla="*/ 3190602 w 3862373"/>
                <a:gd name="connsiteY461" fmla="*/ 2745237 h 3682908"/>
                <a:gd name="connsiteX462" fmla="*/ 3205580 w 3862373"/>
                <a:gd name="connsiteY462" fmla="*/ 2742213 h 3682908"/>
                <a:gd name="connsiteX463" fmla="*/ 3190602 w 3862373"/>
                <a:gd name="connsiteY463" fmla="*/ 2739189 h 3682908"/>
                <a:gd name="connsiteX464" fmla="*/ 3166729 w 3862373"/>
                <a:gd name="connsiteY464" fmla="*/ 2703174 h 3682908"/>
                <a:gd name="connsiteX465" fmla="*/ 3205817 w 3862373"/>
                <a:gd name="connsiteY465" fmla="*/ 2664086 h 3682908"/>
                <a:gd name="connsiteX466" fmla="*/ 2924263 w 3862373"/>
                <a:gd name="connsiteY466" fmla="*/ 2664086 h 3682908"/>
                <a:gd name="connsiteX467" fmla="*/ 2963349 w 3862373"/>
                <a:gd name="connsiteY467" fmla="*/ 2703174 h 3682908"/>
                <a:gd name="connsiteX468" fmla="*/ 2939477 w 3862373"/>
                <a:gd name="connsiteY468" fmla="*/ 2739189 h 3682908"/>
                <a:gd name="connsiteX469" fmla="*/ 2924499 w 3862373"/>
                <a:gd name="connsiteY469" fmla="*/ 2742213 h 3682908"/>
                <a:gd name="connsiteX470" fmla="*/ 2939477 w 3862373"/>
                <a:gd name="connsiteY470" fmla="*/ 2745237 h 3682908"/>
                <a:gd name="connsiteX471" fmla="*/ 2963349 w 3862373"/>
                <a:gd name="connsiteY471" fmla="*/ 2781252 h 3682908"/>
                <a:gd name="connsiteX472" fmla="*/ 2924263 w 3862373"/>
                <a:gd name="connsiteY472" fmla="*/ 2820339 h 3682908"/>
                <a:gd name="connsiteX473" fmla="*/ 2885175 w 3862373"/>
                <a:gd name="connsiteY473" fmla="*/ 2781252 h 3682908"/>
                <a:gd name="connsiteX474" fmla="*/ 2909048 w 3862373"/>
                <a:gd name="connsiteY474" fmla="*/ 2745237 h 3682908"/>
                <a:gd name="connsiteX475" fmla="*/ 2924026 w 3862373"/>
                <a:gd name="connsiteY475" fmla="*/ 2742213 h 3682908"/>
                <a:gd name="connsiteX476" fmla="*/ 2909048 w 3862373"/>
                <a:gd name="connsiteY476" fmla="*/ 2739189 h 3682908"/>
                <a:gd name="connsiteX477" fmla="*/ 2885175 w 3862373"/>
                <a:gd name="connsiteY477" fmla="*/ 2703174 h 3682908"/>
                <a:gd name="connsiteX478" fmla="*/ 2924263 w 3862373"/>
                <a:gd name="connsiteY478" fmla="*/ 2664086 h 3682908"/>
                <a:gd name="connsiteX479" fmla="*/ 1703410 w 3862373"/>
                <a:gd name="connsiteY479" fmla="*/ 2664086 h 3682908"/>
                <a:gd name="connsiteX480" fmla="*/ 1742497 w 3862373"/>
                <a:gd name="connsiteY480" fmla="*/ 2703174 h 3682908"/>
                <a:gd name="connsiteX481" fmla="*/ 1718624 w 3862373"/>
                <a:gd name="connsiteY481" fmla="*/ 2739189 h 3682908"/>
                <a:gd name="connsiteX482" fmla="*/ 1703646 w 3862373"/>
                <a:gd name="connsiteY482" fmla="*/ 2742213 h 3682908"/>
                <a:gd name="connsiteX483" fmla="*/ 1718624 w 3862373"/>
                <a:gd name="connsiteY483" fmla="*/ 2745237 h 3682908"/>
                <a:gd name="connsiteX484" fmla="*/ 1742495 w 3862373"/>
                <a:gd name="connsiteY484" fmla="*/ 2781252 h 3682908"/>
                <a:gd name="connsiteX485" fmla="*/ 1703409 w 3862373"/>
                <a:gd name="connsiteY485" fmla="*/ 2820339 h 3682908"/>
                <a:gd name="connsiteX486" fmla="*/ 1664323 w 3862373"/>
                <a:gd name="connsiteY486" fmla="*/ 2781252 h 3682908"/>
                <a:gd name="connsiteX487" fmla="*/ 1688193 w 3862373"/>
                <a:gd name="connsiteY487" fmla="*/ 2745237 h 3682908"/>
                <a:gd name="connsiteX488" fmla="*/ 1703173 w 3862373"/>
                <a:gd name="connsiteY488" fmla="*/ 2742213 h 3682908"/>
                <a:gd name="connsiteX489" fmla="*/ 1688194 w 3862373"/>
                <a:gd name="connsiteY489" fmla="*/ 2739189 h 3682908"/>
                <a:gd name="connsiteX490" fmla="*/ 1664323 w 3862373"/>
                <a:gd name="connsiteY490" fmla="*/ 2703174 h 3682908"/>
                <a:gd name="connsiteX491" fmla="*/ 1703410 w 3862373"/>
                <a:gd name="connsiteY491" fmla="*/ 2664086 h 3682908"/>
                <a:gd name="connsiteX492" fmla="*/ 1419499 w 3862373"/>
                <a:gd name="connsiteY492" fmla="*/ 2664086 h 3682908"/>
                <a:gd name="connsiteX493" fmla="*/ 1458586 w 3862373"/>
                <a:gd name="connsiteY493" fmla="*/ 2703174 h 3682908"/>
                <a:gd name="connsiteX494" fmla="*/ 1434713 w 3862373"/>
                <a:gd name="connsiteY494" fmla="*/ 2739189 h 3682908"/>
                <a:gd name="connsiteX495" fmla="*/ 1419735 w 3862373"/>
                <a:gd name="connsiteY495" fmla="*/ 2742214 h 3682908"/>
                <a:gd name="connsiteX496" fmla="*/ 1434712 w 3862373"/>
                <a:gd name="connsiteY496" fmla="*/ 2745237 h 3682908"/>
                <a:gd name="connsiteX497" fmla="*/ 1458584 w 3862373"/>
                <a:gd name="connsiteY497" fmla="*/ 2781252 h 3682908"/>
                <a:gd name="connsiteX498" fmla="*/ 1419497 w 3862373"/>
                <a:gd name="connsiteY498" fmla="*/ 2820339 h 3682908"/>
                <a:gd name="connsiteX499" fmla="*/ 1380409 w 3862373"/>
                <a:gd name="connsiteY499" fmla="*/ 2781252 h 3682908"/>
                <a:gd name="connsiteX500" fmla="*/ 1404282 w 3862373"/>
                <a:gd name="connsiteY500" fmla="*/ 2745237 h 3682908"/>
                <a:gd name="connsiteX501" fmla="*/ 1419262 w 3862373"/>
                <a:gd name="connsiteY501" fmla="*/ 2742213 h 3682908"/>
                <a:gd name="connsiteX502" fmla="*/ 1404283 w 3862373"/>
                <a:gd name="connsiteY502" fmla="*/ 2739189 h 3682908"/>
                <a:gd name="connsiteX503" fmla="*/ 1380411 w 3862373"/>
                <a:gd name="connsiteY503" fmla="*/ 2703174 h 3682908"/>
                <a:gd name="connsiteX504" fmla="*/ 1419499 w 3862373"/>
                <a:gd name="connsiteY504" fmla="*/ 2664086 h 3682908"/>
                <a:gd name="connsiteX505" fmla="*/ 1232585 w 3862373"/>
                <a:gd name="connsiteY505" fmla="*/ 2664086 h 3682908"/>
                <a:gd name="connsiteX506" fmla="*/ 1271670 w 3862373"/>
                <a:gd name="connsiteY506" fmla="*/ 2703174 h 3682908"/>
                <a:gd name="connsiteX507" fmla="*/ 1247799 w 3862373"/>
                <a:gd name="connsiteY507" fmla="*/ 2739189 h 3682908"/>
                <a:gd name="connsiteX508" fmla="*/ 1232822 w 3862373"/>
                <a:gd name="connsiteY508" fmla="*/ 2742213 h 3682908"/>
                <a:gd name="connsiteX509" fmla="*/ 1247798 w 3862373"/>
                <a:gd name="connsiteY509" fmla="*/ 2745237 h 3682908"/>
                <a:gd name="connsiteX510" fmla="*/ 1271670 w 3862373"/>
                <a:gd name="connsiteY510" fmla="*/ 2781252 h 3682908"/>
                <a:gd name="connsiteX511" fmla="*/ 1232585 w 3862373"/>
                <a:gd name="connsiteY511" fmla="*/ 2820339 h 3682908"/>
                <a:gd name="connsiteX512" fmla="*/ 1193499 w 3862373"/>
                <a:gd name="connsiteY512" fmla="*/ 2781252 h 3682908"/>
                <a:gd name="connsiteX513" fmla="*/ 1217369 w 3862373"/>
                <a:gd name="connsiteY513" fmla="*/ 2745237 h 3682908"/>
                <a:gd name="connsiteX514" fmla="*/ 1232349 w 3862373"/>
                <a:gd name="connsiteY514" fmla="*/ 2742213 h 3682908"/>
                <a:gd name="connsiteX515" fmla="*/ 1217369 w 3862373"/>
                <a:gd name="connsiteY515" fmla="*/ 2739189 h 3682908"/>
                <a:gd name="connsiteX516" fmla="*/ 1193499 w 3862373"/>
                <a:gd name="connsiteY516" fmla="*/ 2703174 h 3682908"/>
                <a:gd name="connsiteX517" fmla="*/ 1232585 w 3862373"/>
                <a:gd name="connsiteY517" fmla="*/ 2664086 h 3682908"/>
                <a:gd name="connsiteX518" fmla="*/ 1045666 w 3862373"/>
                <a:gd name="connsiteY518" fmla="*/ 2664086 h 3682908"/>
                <a:gd name="connsiteX519" fmla="*/ 1084754 w 3862373"/>
                <a:gd name="connsiteY519" fmla="*/ 2703174 h 3682908"/>
                <a:gd name="connsiteX520" fmla="*/ 1045666 w 3862373"/>
                <a:gd name="connsiteY520" fmla="*/ 2742261 h 3682908"/>
                <a:gd name="connsiteX521" fmla="*/ 1006580 w 3862373"/>
                <a:gd name="connsiteY521" fmla="*/ 2703174 h 3682908"/>
                <a:gd name="connsiteX522" fmla="*/ 1045666 w 3862373"/>
                <a:gd name="connsiteY522" fmla="*/ 2664086 h 3682908"/>
                <a:gd name="connsiteX523" fmla="*/ 3300455 w 3862373"/>
                <a:gd name="connsiteY523" fmla="*/ 2578910 h 3682908"/>
                <a:gd name="connsiteX524" fmla="*/ 3339543 w 3862373"/>
                <a:gd name="connsiteY524" fmla="*/ 2617997 h 3682908"/>
                <a:gd name="connsiteX525" fmla="*/ 3300455 w 3862373"/>
                <a:gd name="connsiteY525" fmla="*/ 2657085 h 3682908"/>
                <a:gd name="connsiteX526" fmla="*/ 3261368 w 3862373"/>
                <a:gd name="connsiteY526" fmla="*/ 2617997 h 3682908"/>
                <a:gd name="connsiteX527" fmla="*/ 3300455 w 3862373"/>
                <a:gd name="connsiteY527" fmla="*/ 2578910 h 3682908"/>
                <a:gd name="connsiteX528" fmla="*/ 3205815 w 3862373"/>
                <a:gd name="connsiteY528" fmla="*/ 2578910 h 3682908"/>
                <a:gd name="connsiteX529" fmla="*/ 3244903 w 3862373"/>
                <a:gd name="connsiteY529" fmla="*/ 2617997 h 3682908"/>
                <a:gd name="connsiteX530" fmla="*/ 3205815 w 3862373"/>
                <a:gd name="connsiteY530" fmla="*/ 2657085 h 3682908"/>
                <a:gd name="connsiteX531" fmla="*/ 3166728 w 3862373"/>
                <a:gd name="connsiteY531" fmla="*/ 2617997 h 3682908"/>
                <a:gd name="connsiteX532" fmla="*/ 3205815 w 3862373"/>
                <a:gd name="connsiteY532" fmla="*/ 2578910 h 3682908"/>
                <a:gd name="connsiteX533" fmla="*/ 3111175 w 3862373"/>
                <a:gd name="connsiteY533" fmla="*/ 2578910 h 3682908"/>
                <a:gd name="connsiteX534" fmla="*/ 3150262 w 3862373"/>
                <a:gd name="connsiteY534" fmla="*/ 2617997 h 3682908"/>
                <a:gd name="connsiteX535" fmla="*/ 3111175 w 3862373"/>
                <a:gd name="connsiteY535" fmla="*/ 2657085 h 3682908"/>
                <a:gd name="connsiteX536" fmla="*/ 3072088 w 3862373"/>
                <a:gd name="connsiteY536" fmla="*/ 2617997 h 3682908"/>
                <a:gd name="connsiteX537" fmla="*/ 3111175 w 3862373"/>
                <a:gd name="connsiteY537" fmla="*/ 2578910 h 3682908"/>
                <a:gd name="connsiteX538" fmla="*/ 3018901 w 3862373"/>
                <a:gd name="connsiteY538" fmla="*/ 2578910 h 3682908"/>
                <a:gd name="connsiteX539" fmla="*/ 3057988 w 3862373"/>
                <a:gd name="connsiteY539" fmla="*/ 2617997 h 3682908"/>
                <a:gd name="connsiteX540" fmla="*/ 3018901 w 3862373"/>
                <a:gd name="connsiteY540" fmla="*/ 2657085 h 3682908"/>
                <a:gd name="connsiteX541" fmla="*/ 2979813 w 3862373"/>
                <a:gd name="connsiteY541" fmla="*/ 2617997 h 3682908"/>
                <a:gd name="connsiteX542" fmla="*/ 3018901 w 3862373"/>
                <a:gd name="connsiteY542" fmla="*/ 2578910 h 3682908"/>
                <a:gd name="connsiteX543" fmla="*/ 2924262 w 3862373"/>
                <a:gd name="connsiteY543" fmla="*/ 2578910 h 3682908"/>
                <a:gd name="connsiteX544" fmla="*/ 2963349 w 3862373"/>
                <a:gd name="connsiteY544" fmla="*/ 2617997 h 3682908"/>
                <a:gd name="connsiteX545" fmla="*/ 2924262 w 3862373"/>
                <a:gd name="connsiteY545" fmla="*/ 2657085 h 3682908"/>
                <a:gd name="connsiteX546" fmla="*/ 2885175 w 3862373"/>
                <a:gd name="connsiteY546" fmla="*/ 2617997 h 3682908"/>
                <a:gd name="connsiteX547" fmla="*/ 2924262 w 3862373"/>
                <a:gd name="connsiteY547" fmla="*/ 2578910 h 3682908"/>
                <a:gd name="connsiteX548" fmla="*/ 2831987 w 3862373"/>
                <a:gd name="connsiteY548" fmla="*/ 2578910 h 3682908"/>
                <a:gd name="connsiteX549" fmla="*/ 2871074 w 3862373"/>
                <a:gd name="connsiteY549" fmla="*/ 2617997 h 3682908"/>
                <a:gd name="connsiteX550" fmla="*/ 2831987 w 3862373"/>
                <a:gd name="connsiteY550" fmla="*/ 2657085 h 3682908"/>
                <a:gd name="connsiteX551" fmla="*/ 2792900 w 3862373"/>
                <a:gd name="connsiteY551" fmla="*/ 2617997 h 3682908"/>
                <a:gd name="connsiteX552" fmla="*/ 2831987 w 3862373"/>
                <a:gd name="connsiteY552" fmla="*/ 2578910 h 3682908"/>
                <a:gd name="connsiteX553" fmla="*/ 1798047 w 3862373"/>
                <a:gd name="connsiteY553" fmla="*/ 2578910 h 3682908"/>
                <a:gd name="connsiteX554" fmla="*/ 1837133 w 3862373"/>
                <a:gd name="connsiteY554" fmla="*/ 2617997 h 3682908"/>
                <a:gd name="connsiteX555" fmla="*/ 1798047 w 3862373"/>
                <a:gd name="connsiteY555" fmla="*/ 2657085 h 3682908"/>
                <a:gd name="connsiteX556" fmla="*/ 1758959 w 3862373"/>
                <a:gd name="connsiteY556" fmla="*/ 2617997 h 3682908"/>
                <a:gd name="connsiteX557" fmla="*/ 1798047 w 3862373"/>
                <a:gd name="connsiteY557" fmla="*/ 2578910 h 3682908"/>
                <a:gd name="connsiteX558" fmla="*/ 1703409 w 3862373"/>
                <a:gd name="connsiteY558" fmla="*/ 2578910 h 3682908"/>
                <a:gd name="connsiteX559" fmla="*/ 1742497 w 3862373"/>
                <a:gd name="connsiteY559" fmla="*/ 2617997 h 3682908"/>
                <a:gd name="connsiteX560" fmla="*/ 1703409 w 3862373"/>
                <a:gd name="connsiteY560" fmla="*/ 2657085 h 3682908"/>
                <a:gd name="connsiteX561" fmla="*/ 1664323 w 3862373"/>
                <a:gd name="connsiteY561" fmla="*/ 2617997 h 3682908"/>
                <a:gd name="connsiteX562" fmla="*/ 1703409 w 3862373"/>
                <a:gd name="connsiteY562" fmla="*/ 2578910 h 3682908"/>
                <a:gd name="connsiteX563" fmla="*/ 1611131 w 3862373"/>
                <a:gd name="connsiteY563" fmla="*/ 2578910 h 3682908"/>
                <a:gd name="connsiteX564" fmla="*/ 1650221 w 3862373"/>
                <a:gd name="connsiteY564" fmla="*/ 2617997 h 3682908"/>
                <a:gd name="connsiteX565" fmla="*/ 1611131 w 3862373"/>
                <a:gd name="connsiteY565" fmla="*/ 2657085 h 3682908"/>
                <a:gd name="connsiteX566" fmla="*/ 1572058 w 3862373"/>
                <a:gd name="connsiteY566" fmla="*/ 2617997 h 3682908"/>
                <a:gd name="connsiteX567" fmla="*/ 1611131 w 3862373"/>
                <a:gd name="connsiteY567" fmla="*/ 2578910 h 3682908"/>
                <a:gd name="connsiteX568" fmla="*/ 1516504 w 3862373"/>
                <a:gd name="connsiteY568" fmla="*/ 2578910 h 3682908"/>
                <a:gd name="connsiteX569" fmla="*/ 1555592 w 3862373"/>
                <a:gd name="connsiteY569" fmla="*/ 2617997 h 3682908"/>
                <a:gd name="connsiteX570" fmla="*/ 1516504 w 3862373"/>
                <a:gd name="connsiteY570" fmla="*/ 2657085 h 3682908"/>
                <a:gd name="connsiteX571" fmla="*/ 1477417 w 3862373"/>
                <a:gd name="connsiteY571" fmla="*/ 2617997 h 3682908"/>
                <a:gd name="connsiteX572" fmla="*/ 1516504 w 3862373"/>
                <a:gd name="connsiteY572" fmla="*/ 2578910 h 3682908"/>
                <a:gd name="connsiteX573" fmla="*/ 1419499 w 3862373"/>
                <a:gd name="connsiteY573" fmla="*/ 2578910 h 3682908"/>
                <a:gd name="connsiteX574" fmla="*/ 1458586 w 3862373"/>
                <a:gd name="connsiteY574" fmla="*/ 2617997 h 3682908"/>
                <a:gd name="connsiteX575" fmla="*/ 1419499 w 3862373"/>
                <a:gd name="connsiteY575" fmla="*/ 2657085 h 3682908"/>
                <a:gd name="connsiteX576" fmla="*/ 1380410 w 3862373"/>
                <a:gd name="connsiteY576" fmla="*/ 2617997 h 3682908"/>
                <a:gd name="connsiteX577" fmla="*/ 1419499 w 3862373"/>
                <a:gd name="connsiteY577" fmla="*/ 2578910 h 3682908"/>
                <a:gd name="connsiteX578" fmla="*/ 1329590 w 3862373"/>
                <a:gd name="connsiteY578" fmla="*/ 2578910 h 3682908"/>
                <a:gd name="connsiteX579" fmla="*/ 1368677 w 3862373"/>
                <a:gd name="connsiteY579" fmla="*/ 2617997 h 3682908"/>
                <a:gd name="connsiteX580" fmla="*/ 1329590 w 3862373"/>
                <a:gd name="connsiteY580" fmla="*/ 2657085 h 3682908"/>
                <a:gd name="connsiteX581" fmla="*/ 1290504 w 3862373"/>
                <a:gd name="connsiteY581" fmla="*/ 2617997 h 3682908"/>
                <a:gd name="connsiteX582" fmla="*/ 1329590 w 3862373"/>
                <a:gd name="connsiteY582" fmla="*/ 2578910 h 3682908"/>
                <a:gd name="connsiteX583" fmla="*/ 1232588 w 3862373"/>
                <a:gd name="connsiteY583" fmla="*/ 2578910 h 3682908"/>
                <a:gd name="connsiteX584" fmla="*/ 1271672 w 3862373"/>
                <a:gd name="connsiteY584" fmla="*/ 2617997 h 3682908"/>
                <a:gd name="connsiteX585" fmla="*/ 1232588 w 3862373"/>
                <a:gd name="connsiteY585" fmla="*/ 2657085 h 3682908"/>
                <a:gd name="connsiteX586" fmla="*/ 1193502 w 3862373"/>
                <a:gd name="connsiteY586" fmla="*/ 2617997 h 3682908"/>
                <a:gd name="connsiteX587" fmla="*/ 1232588 w 3862373"/>
                <a:gd name="connsiteY587" fmla="*/ 2578910 h 3682908"/>
                <a:gd name="connsiteX588" fmla="*/ 1142677 w 3862373"/>
                <a:gd name="connsiteY588" fmla="*/ 2578910 h 3682908"/>
                <a:gd name="connsiteX589" fmla="*/ 1181764 w 3862373"/>
                <a:gd name="connsiteY589" fmla="*/ 2617997 h 3682908"/>
                <a:gd name="connsiteX590" fmla="*/ 1142677 w 3862373"/>
                <a:gd name="connsiteY590" fmla="*/ 2657085 h 3682908"/>
                <a:gd name="connsiteX591" fmla="*/ 1103588 w 3862373"/>
                <a:gd name="connsiteY591" fmla="*/ 2617997 h 3682908"/>
                <a:gd name="connsiteX592" fmla="*/ 1142677 w 3862373"/>
                <a:gd name="connsiteY592" fmla="*/ 2578910 h 3682908"/>
                <a:gd name="connsiteX593" fmla="*/ 1045667 w 3862373"/>
                <a:gd name="connsiteY593" fmla="*/ 2578910 h 3682908"/>
                <a:gd name="connsiteX594" fmla="*/ 1084755 w 3862373"/>
                <a:gd name="connsiteY594" fmla="*/ 2617997 h 3682908"/>
                <a:gd name="connsiteX595" fmla="*/ 1045667 w 3862373"/>
                <a:gd name="connsiteY595" fmla="*/ 2657085 h 3682908"/>
                <a:gd name="connsiteX596" fmla="*/ 1006581 w 3862373"/>
                <a:gd name="connsiteY596" fmla="*/ 2617997 h 3682908"/>
                <a:gd name="connsiteX597" fmla="*/ 1045667 w 3862373"/>
                <a:gd name="connsiteY597" fmla="*/ 2578910 h 3682908"/>
                <a:gd name="connsiteX598" fmla="*/ 3300455 w 3862373"/>
                <a:gd name="connsiteY598" fmla="*/ 2486637 h 3682908"/>
                <a:gd name="connsiteX599" fmla="*/ 3339543 w 3862373"/>
                <a:gd name="connsiteY599" fmla="*/ 2525724 h 3682908"/>
                <a:gd name="connsiteX600" fmla="*/ 3300455 w 3862373"/>
                <a:gd name="connsiteY600" fmla="*/ 2564811 h 3682908"/>
                <a:gd name="connsiteX601" fmla="*/ 3261368 w 3862373"/>
                <a:gd name="connsiteY601" fmla="*/ 2525724 h 3682908"/>
                <a:gd name="connsiteX602" fmla="*/ 3300455 w 3862373"/>
                <a:gd name="connsiteY602" fmla="*/ 2486637 h 3682908"/>
                <a:gd name="connsiteX603" fmla="*/ 3205815 w 3862373"/>
                <a:gd name="connsiteY603" fmla="*/ 2486637 h 3682908"/>
                <a:gd name="connsiteX604" fmla="*/ 3244903 w 3862373"/>
                <a:gd name="connsiteY604" fmla="*/ 2525724 h 3682908"/>
                <a:gd name="connsiteX605" fmla="*/ 3205815 w 3862373"/>
                <a:gd name="connsiteY605" fmla="*/ 2564811 h 3682908"/>
                <a:gd name="connsiteX606" fmla="*/ 3166728 w 3862373"/>
                <a:gd name="connsiteY606" fmla="*/ 2525724 h 3682908"/>
                <a:gd name="connsiteX607" fmla="*/ 3205815 w 3862373"/>
                <a:gd name="connsiteY607" fmla="*/ 2486637 h 3682908"/>
                <a:gd name="connsiteX608" fmla="*/ 3111175 w 3862373"/>
                <a:gd name="connsiteY608" fmla="*/ 2486637 h 3682908"/>
                <a:gd name="connsiteX609" fmla="*/ 3150262 w 3862373"/>
                <a:gd name="connsiteY609" fmla="*/ 2525724 h 3682908"/>
                <a:gd name="connsiteX610" fmla="*/ 3111175 w 3862373"/>
                <a:gd name="connsiteY610" fmla="*/ 2564811 h 3682908"/>
                <a:gd name="connsiteX611" fmla="*/ 3072088 w 3862373"/>
                <a:gd name="connsiteY611" fmla="*/ 2525724 h 3682908"/>
                <a:gd name="connsiteX612" fmla="*/ 3111175 w 3862373"/>
                <a:gd name="connsiteY612" fmla="*/ 2486637 h 3682908"/>
                <a:gd name="connsiteX613" fmla="*/ 3018901 w 3862373"/>
                <a:gd name="connsiteY613" fmla="*/ 2486637 h 3682908"/>
                <a:gd name="connsiteX614" fmla="*/ 3057988 w 3862373"/>
                <a:gd name="connsiteY614" fmla="*/ 2525724 h 3682908"/>
                <a:gd name="connsiteX615" fmla="*/ 3018901 w 3862373"/>
                <a:gd name="connsiteY615" fmla="*/ 2564811 h 3682908"/>
                <a:gd name="connsiteX616" fmla="*/ 2979813 w 3862373"/>
                <a:gd name="connsiteY616" fmla="*/ 2525724 h 3682908"/>
                <a:gd name="connsiteX617" fmla="*/ 3018901 w 3862373"/>
                <a:gd name="connsiteY617" fmla="*/ 2486637 h 3682908"/>
                <a:gd name="connsiteX618" fmla="*/ 2924262 w 3862373"/>
                <a:gd name="connsiteY618" fmla="*/ 2486637 h 3682908"/>
                <a:gd name="connsiteX619" fmla="*/ 2963349 w 3862373"/>
                <a:gd name="connsiteY619" fmla="*/ 2525724 h 3682908"/>
                <a:gd name="connsiteX620" fmla="*/ 2924262 w 3862373"/>
                <a:gd name="connsiteY620" fmla="*/ 2564811 h 3682908"/>
                <a:gd name="connsiteX621" fmla="*/ 2885175 w 3862373"/>
                <a:gd name="connsiteY621" fmla="*/ 2525724 h 3682908"/>
                <a:gd name="connsiteX622" fmla="*/ 2924262 w 3862373"/>
                <a:gd name="connsiteY622" fmla="*/ 2486637 h 3682908"/>
                <a:gd name="connsiteX623" fmla="*/ 2831987 w 3862373"/>
                <a:gd name="connsiteY623" fmla="*/ 2486637 h 3682908"/>
                <a:gd name="connsiteX624" fmla="*/ 2871074 w 3862373"/>
                <a:gd name="connsiteY624" fmla="*/ 2525724 h 3682908"/>
                <a:gd name="connsiteX625" fmla="*/ 2831987 w 3862373"/>
                <a:gd name="connsiteY625" fmla="*/ 2564811 h 3682908"/>
                <a:gd name="connsiteX626" fmla="*/ 2792900 w 3862373"/>
                <a:gd name="connsiteY626" fmla="*/ 2525724 h 3682908"/>
                <a:gd name="connsiteX627" fmla="*/ 2831987 w 3862373"/>
                <a:gd name="connsiteY627" fmla="*/ 2486637 h 3682908"/>
                <a:gd name="connsiteX628" fmla="*/ 1798047 w 3862373"/>
                <a:gd name="connsiteY628" fmla="*/ 2486637 h 3682908"/>
                <a:gd name="connsiteX629" fmla="*/ 1837133 w 3862373"/>
                <a:gd name="connsiteY629" fmla="*/ 2525724 h 3682908"/>
                <a:gd name="connsiteX630" fmla="*/ 1798047 w 3862373"/>
                <a:gd name="connsiteY630" fmla="*/ 2564811 h 3682908"/>
                <a:gd name="connsiteX631" fmla="*/ 1758962 w 3862373"/>
                <a:gd name="connsiteY631" fmla="*/ 2525724 h 3682908"/>
                <a:gd name="connsiteX632" fmla="*/ 1798047 w 3862373"/>
                <a:gd name="connsiteY632" fmla="*/ 2486637 h 3682908"/>
                <a:gd name="connsiteX633" fmla="*/ 1703410 w 3862373"/>
                <a:gd name="connsiteY633" fmla="*/ 2486637 h 3682908"/>
                <a:gd name="connsiteX634" fmla="*/ 1742497 w 3862373"/>
                <a:gd name="connsiteY634" fmla="*/ 2525724 h 3682908"/>
                <a:gd name="connsiteX635" fmla="*/ 1703410 w 3862373"/>
                <a:gd name="connsiteY635" fmla="*/ 2564811 h 3682908"/>
                <a:gd name="connsiteX636" fmla="*/ 1664323 w 3862373"/>
                <a:gd name="connsiteY636" fmla="*/ 2525724 h 3682908"/>
                <a:gd name="connsiteX637" fmla="*/ 1703410 w 3862373"/>
                <a:gd name="connsiteY637" fmla="*/ 2486637 h 3682908"/>
                <a:gd name="connsiteX638" fmla="*/ 1611133 w 3862373"/>
                <a:gd name="connsiteY638" fmla="*/ 2486637 h 3682908"/>
                <a:gd name="connsiteX639" fmla="*/ 1650221 w 3862373"/>
                <a:gd name="connsiteY639" fmla="*/ 2525724 h 3682908"/>
                <a:gd name="connsiteX640" fmla="*/ 1611133 w 3862373"/>
                <a:gd name="connsiteY640" fmla="*/ 2564811 h 3682908"/>
                <a:gd name="connsiteX641" fmla="*/ 1572059 w 3862373"/>
                <a:gd name="connsiteY641" fmla="*/ 2525724 h 3682908"/>
                <a:gd name="connsiteX642" fmla="*/ 1611133 w 3862373"/>
                <a:gd name="connsiteY642" fmla="*/ 2486637 h 3682908"/>
                <a:gd name="connsiteX643" fmla="*/ 1516507 w 3862373"/>
                <a:gd name="connsiteY643" fmla="*/ 2486637 h 3682908"/>
                <a:gd name="connsiteX644" fmla="*/ 1555594 w 3862373"/>
                <a:gd name="connsiteY644" fmla="*/ 2525724 h 3682908"/>
                <a:gd name="connsiteX645" fmla="*/ 1516507 w 3862373"/>
                <a:gd name="connsiteY645" fmla="*/ 2564811 h 3682908"/>
                <a:gd name="connsiteX646" fmla="*/ 1477419 w 3862373"/>
                <a:gd name="connsiteY646" fmla="*/ 2525724 h 3682908"/>
                <a:gd name="connsiteX647" fmla="*/ 1516507 w 3862373"/>
                <a:gd name="connsiteY647" fmla="*/ 2486637 h 3682908"/>
                <a:gd name="connsiteX648" fmla="*/ 1419502 w 3862373"/>
                <a:gd name="connsiteY648" fmla="*/ 2486637 h 3682908"/>
                <a:gd name="connsiteX649" fmla="*/ 1458588 w 3862373"/>
                <a:gd name="connsiteY649" fmla="*/ 2525724 h 3682908"/>
                <a:gd name="connsiteX650" fmla="*/ 1419502 w 3862373"/>
                <a:gd name="connsiteY650" fmla="*/ 2564811 h 3682908"/>
                <a:gd name="connsiteX651" fmla="*/ 1380412 w 3862373"/>
                <a:gd name="connsiteY651" fmla="*/ 2525724 h 3682908"/>
                <a:gd name="connsiteX652" fmla="*/ 1419502 w 3862373"/>
                <a:gd name="connsiteY652" fmla="*/ 2486637 h 3682908"/>
                <a:gd name="connsiteX653" fmla="*/ 1329592 w 3862373"/>
                <a:gd name="connsiteY653" fmla="*/ 2486637 h 3682908"/>
                <a:gd name="connsiteX654" fmla="*/ 1368679 w 3862373"/>
                <a:gd name="connsiteY654" fmla="*/ 2525724 h 3682908"/>
                <a:gd name="connsiteX655" fmla="*/ 1329592 w 3862373"/>
                <a:gd name="connsiteY655" fmla="*/ 2564811 h 3682908"/>
                <a:gd name="connsiteX656" fmla="*/ 1290506 w 3862373"/>
                <a:gd name="connsiteY656" fmla="*/ 2525724 h 3682908"/>
                <a:gd name="connsiteX657" fmla="*/ 1329592 w 3862373"/>
                <a:gd name="connsiteY657" fmla="*/ 2486637 h 3682908"/>
                <a:gd name="connsiteX658" fmla="*/ 1232589 w 3862373"/>
                <a:gd name="connsiteY658" fmla="*/ 2486637 h 3682908"/>
                <a:gd name="connsiteX659" fmla="*/ 1271673 w 3862373"/>
                <a:gd name="connsiteY659" fmla="*/ 2525724 h 3682908"/>
                <a:gd name="connsiteX660" fmla="*/ 1232589 w 3862373"/>
                <a:gd name="connsiteY660" fmla="*/ 2564811 h 3682908"/>
                <a:gd name="connsiteX661" fmla="*/ 1193504 w 3862373"/>
                <a:gd name="connsiteY661" fmla="*/ 2525724 h 3682908"/>
                <a:gd name="connsiteX662" fmla="*/ 1232589 w 3862373"/>
                <a:gd name="connsiteY662" fmla="*/ 2486637 h 3682908"/>
                <a:gd name="connsiteX663" fmla="*/ 1142679 w 3862373"/>
                <a:gd name="connsiteY663" fmla="*/ 2486637 h 3682908"/>
                <a:gd name="connsiteX664" fmla="*/ 1181766 w 3862373"/>
                <a:gd name="connsiteY664" fmla="*/ 2525724 h 3682908"/>
                <a:gd name="connsiteX665" fmla="*/ 1142679 w 3862373"/>
                <a:gd name="connsiteY665" fmla="*/ 2564811 h 3682908"/>
                <a:gd name="connsiteX666" fmla="*/ 1103589 w 3862373"/>
                <a:gd name="connsiteY666" fmla="*/ 2525724 h 3682908"/>
                <a:gd name="connsiteX667" fmla="*/ 1142679 w 3862373"/>
                <a:gd name="connsiteY667" fmla="*/ 2486637 h 3682908"/>
                <a:gd name="connsiteX668" fmla="*/ 1045669 w 3862373"/>
                <a:gd name="connsiteY668" fmla="*/ 2486637 h 3682908"/>
                <a:gd name="connsiteX669" fmla="*/ 1084757 w 3862373"/>
                <a:gd name="connsiteY669" fmla="*/ 2525724 h 3682908"/>
                <a:gd name="connsiteX670" fmla="*/ 1045669 w 3862373"/>
                <a:gd name="connsiteY670" fmla="*/ 2564811 h 3682908"/>
                <a:gd name="connsiteX671" fmla="*/ 1006583 w 3862373"/>
                <a:gd name="connsiteY671" fmla="*/ 2525724 h 3682908"/>
                <a:gd name="connsiteX672" fmla="*/ 1045669 w 3862373"/>
                <a:gd name="connsiteY672" fmla="*/ 2486637 h 3682908"/>
                <a:gd name="connsiteX673" fmla="*/ 951032 w 3862373"/>
                <a:gd name="connsiteY673" fmla="*/ 2486637 h 3682908"/>
                <a:gd name="connsiteX674" fmla="*/ 990118 w 3862373"/>
                <a:gd name="connsiteY674" fmla="*/ 2525724 h 3682908"/>
                <a:gd name="connsiteX675" fmla="*/ 951032 w 3862373"/>
                <a:gd name="connsiteY675" fmla="*/ 2564811 h 3682908"/>
                <a:gd name="connsiteX676" fmla="*/ 911947 w 3862373"/>
                <a:gd name="connsiteY676" fmla="*/ 2525724 h 3682908"/>
                <a:gd name="connsiteX677" fmla="*/ 951032 w 3862373"/>
                <a:gd name="connsiteY677" fmla="*/ 2486637 h 3682908"/>
                <a:gd name="connsiteX678" fmla="*/ 3392730 w 3862373"/>
                <a:gd name="connsiteY678" fmla="*/ 2401461 h 3682908"/>
                <a:gd name="connsiteX679" fmla="*/ 3431817 w 3862373"/>
                <a:gd name="connsiteY679" fmla="*/ 2440548 h 3682908"/>
                <a:gd name="connsiteX680" fmla="*/ 3392730 w 3862373"/>
                <a:gd name="connsiteY680" fmla="*/ 2479635 h 3682908"/>
                <a:gd name="connsiteX681" fmla="*/ 3353643 w 3862373"/>
                <a:gd name="connsiteY681" fmla="*/ 2440548 h 3682908"/>
                <a:gd name="connsiteX682" fmla="*/ 3392730 w 3862373"/>
                <a:gd name="connsiteY682" fmla="*/ 2401461 h 3682908"/>
                <a:gd name="connsiteX683" fmla="*/ 3300455 w 3862373"/>
                <a:gd name="connsiteY683" fmla="*/ 2401461 h 3682908"/>
                <a:gd name="connsiteX684" fmla="*/ 3339543 w 3862373"/>
                <a:gd name="connsiteY684" fmla="*/ 2440548 h 3682908"/>
                <a:gd name="connsiteX685" fmla="*/ 3300455 w 3862373"/>
                <a:gd name="connsiteY685" fmla="*/ 2479635 h 3682908"/>
                <a:gd name="connsiteX686" fmla="*/ 3261368 w 3862373"/>
                <a:gd name="connsiteY686" fmla="*/ 2440548 h 3682908"/>
                <a:gd name="connsiteX687" fmla="*/ 3300455 w 3862373"/>
                <a:gd name="connsiteY687" fmla="*/ 2401461 h 3682908"/>
                <a:gd name="connsiteX688" fmla="*/ 3205815 w 3862373"/>
                <a:gd name="connsiteY688" fmla="*/ 2401461 h 3682908"/>
                <a:gd name="connsiteX689" fmla="*/ 3244903 w 3862373"/>
                <a:gd name="connsiteY689" fmla="*/ 2440548 h 3682908"/>
                <a:gd name="connsiteX690" fmla="*/ 3205815 w 3862373"/>
                <a:gd name="connsiteY690" fmla="*/ 2479635 h 3682908"/>
                <a:gd name="connsiteX691" fmla="*/ 3166728 w 3862373"/>
                <a:gd name="connsiteY691" fmla="*/ 2440548 h 3682908"/>
                <a:gd name="connsiteX692" fmla="*/ 3205815 w 3862373"/>
                <a:gd name="connsiteY692" fmla="*/ 2401461 h 3682908"/>
                <a:gd name="connsiteX693" fmla="*/ 3111175 w 3862373"/>
                <a:gd name="connsiteY693" fmla="*/ 2401461 h 3682908"/>
                <a:gd name="connsiteX694" fmla="*/ 3150262 w 3862373"/>
                <a:gd name="connsiteY694" fmla="*/ 2440548 h 3682908"/>
                <a:gd name="connsiteX695" fmla="*/ 3111175 w 3862373"/>
                <a:gd name="connsiteY695" fmla="*/ 2479635 h 3682908"/>
                <a:gd name="connsiteX696" fmla="*/ 3072088 w 3862373"/>
                <a:gd name="connsiteY696" fmla="*/ 2440548 h 3682908"/>
                <a:gd name="connsiteX697" fmla="*/ 3111175 w 3862373"/>
                <a:gd name="connsiteY697" fmla="*/ 2401461 h 3682908"/>
                <a:gd name="connsiteX698" fmla="*/ 3018901 w 3862373"/>
                <a:gd name="connsiteY698" fmla="*/ 2401461 h 3682908"/>
                <a:gd name="connsiteX699" fmla="*/ 3057988 w 3862373"/>
                <a:gd name="connsiteY699" fmla="*/ 2440548 h 3682908"/>
                <a:gd name="connsiteX700" fmla="*/ 3018901 w 3862373"/>
                <a:gd name="connsiteY700" fmla="*/ 2479635 h 3682908"/>
                <a:gd name="connsiteX701" fmla="*/ 2979813 w 3862373"/>
                <a:gd name="connsiteY701" fmla="*/ 2440548 h 3682908"/>
                <a:gd name="connsiteX702" fmla="*/ 3018901 w 3862373"/>
                <a:gd name="connsiteY702" fmla="*/ 2401461 h 3682908"/>
                <a:gd name="connsiteX703" fmla="*/ 2924262 w 3862373"/>
                <a:gd name="connsiteY703" fmla="*/ 2401461 h 3682908"/>
                <a:gd name="connsiteX704" fmla="*/ 2963349 w 3862373"/>
                <a:gd name="connsiteY704" fmla="*/ 2440548 h 3682908"/>
                <a:gd name="connsiteX705" fmla="*/ 2924262 w 3862373"/>
                <a:gd name="connsiteY705" fmla="*/ 2479635 h 3682908"/>
                <a:gd name="connsiteX706" fmla="*/ 2885175 w 3862373"/>
                <a:gd name="connsiteY706" fmla="*/ 2440548 h 3682908"/>
                <a:gd name="connsiteX707" fmla="*/ 2924262 w 3862373"/>
                <a:gd name="connsiteY707" fmla="*/ 2401461 h 3682908"/>
                <a:gd name="connsiteX708" fmla="*/ 2831987 w 3862373"/>
                <a:gd name="connsiteY708" fmla="*/ 2401461 h 3682908"/>
                <a:gd name="connsiteX709" fmla="*/ 2871074 w 3862373"/>
                <a:gd name="connsiteY709" fmla="*/ 2440548 h 3682908"/>
                <a:gd name="connsiteX710" fmla="*/ 2831987 w 3862373"/>
                <a:gd name="connsiteY710" fmla="*/ 2479635 h 3682908"/>
                <a:gd name="connsiteX711" fmla="*/ 2792900 w 3862373"/>
                <a:gd name="connsiteY711" fmla="*/ 2440548 h 3682908"/>
                <a:gd name="connsiteX712" fmla="*/ 2831987 w 3862373"/>
                <a:gd name="connsiteY712" fmla="*/ 2401461 h 3682908"/>
                <a:gd name="connsiteX713" fmla="*/ 2737353 w 3862373"/>
                <a:gd name="connsiteY713" fmla="*/ 2401461 h 3682908"/>
                <a:gd name="connsiteX714" fmla="*/ 2776434 w 3862373"/>
                <a:gd name="connsiteY714" fmla="*/ 2440548 h 3682908"/>
                <a:gd name="connsiteX715" fmla="*/ 2737353 w 3862373"/>
                <a:gd name="connsiteY715" fmla="*/ 2479635 h 3682908"/>
                <a:gd name="connsiteX716" fmla="*/ 2698263 w 3862373"/>
                <a:gd name="connsiteY716" fmla="*/ 2440548 h 3682908"/>
                <a:gd name="connsiteX717" fmla="*/ 2737353 w 3862373"/>
                <a:gd name="connsiteY717" fmla="*/ 2401461 h 3682908"/>
                <a:gd name="connsiteX718" fmla="*/ 1611133 w 3862373"/>
                <a:gd name="connsiteY718" fmla="*/ 2401461 h 3682908"/>
                <a:gd name="connsiteX719" fmla="*/ 1650223 w 3862373"/>
                <a:gd name="connsiteY719" fmla="*/ 2440548 h 3682908"/>
                <a:gd name="connsiteX720" fmla="*/ 1611133 w 3862373"/>
                <a:gd name="connsiteY720" fmla="*/ 2479635 h 3682908"/>
                <a:gd name="connsiteX721" fmla="*/ 1572061 w 3862373"/>
                <a:gd name="connsiteY721" fmla="*/ 2440548 h 3682908"/>
                <a:gd name="connsiteX722" fmla="*/ 1611133 w 3862373"/>
                <a:gd name="connsiteY722" fmla="*/ 2401461 h 3682908"/>
                <a:gd name="connsiteX723" fmla="*/ 1516509 w 3862373"/>
                <a:gd name="connsiteY723" fmla="*/ 2401461 h 3682908"/>
                <a:gd name="connsiteX724" fmla="*/ 1555596 w 3862373"/>
                <a:gd name="connsiteY724" fmla="*/ 2440548 h 3682908"/>
                <a:gd name="connsiteX725" fmla="*/ 1516509 w 3862373"/>
                <a:gd name="connsiteY725" fmla="*/ 2479635 h 3682908"/>
                <a:gd name="connsiteX726" fmla="*/ 1477421 w 3862373"/>
                <a:gd name="connsiteY726" fmla="*/ 2440548 h 3682908"/>
                <a:gd name="connsiteX727" fmla="*/ 1516509 w 3862373"/>
                <a:gd name="connsiteY727" fmla="*/ 2401461 h 3682908"/>
                <a:gd name="connsiteX728" fmla="*/ 1419503 w 3862373"/>
                <a:gd name="connsiteY728" fmla="*/ 2401461 h 3682908"/>
                <a:gd name="connsiteX729" fmla="*/ 1458589 w 3862373"/>
                <a:gd name="connsiteY729" fmla="*/ 2440548 h 3682908"/>
                <a:gd name="connsiteX730" fmla="*/ 1419503 w 3862373"/>
                <a:gd name="connsiteY730" fmla="*/ 2479635 h 3682908"/>
                <a:gd name="connsiteX731" fmla="*/ 1380413 w 3862373"/>
                <a:gd name="connsiteY731" fmla="*/ 2440548 h 3682908"/>
                <a:gd name="connsiteX732" fmla="*/ 1419503 w 3862373"/>
                <a:gd name="connsiteY732" fmla="*/ 2401461 h 3682908"/>
                <a:gd name="connsiteX733" fmla="*/ 1329593 w 3862373"/>
                <a:gd name="connsiteY733" fmla="*/ 2401461 h 3682908"/>
                <a:gd name="connsiteX734" fmla="*/ 1368682 w 3862373"/>
                <a:gd name="connsiteY734" fmla="*/ 2440548 h 3682908"/>
                <a:gd name="connsiteX735" fmla="*/ 1329593 w 3862373"/>
                <a:gd name="connsiteY735" fmla="*/ 2479635 h 3682908"/>
                <a:gd name="connsiteX736" fmla="*/ 1290509 w 3862373"/>
                <a:gd name="connsiteY736" fmla="*/ 2440548 h 3682908"/>
                <a:gd name="connsiteX737" fmla="*/ 1329593 w 3862373"/>
                <a:gd name="connsiteY737" fmla="*/ 2401461 h 3682908"/>
                <a:gd name="connsiteX738" fmla="*/ 1232592 w 3862373"/>
                <a:gd name="connsiteY738" fmla="*/ 2401461 h 3682908"/>
                <a:gd name="connsiteX739" fmla="*/ 1271676 w 3862373"/>
                <a:gd name="connsiteY739" fmla="*/ 2440548 h 3682908"/>
                <a:gd name="connsiteX740" fmla="*/ 1232592 w 3862373"/>
                <a:gd name="connsiteY740" fmla="*/ 2479635 h 3682908"/>
                <a:gd name="connsiteX741" fmla="*/ 1193507 w 3862373"/>
                <a:gd name="connsiteY741" fmla="*/ 2440548 h 3682908"/>
                <a:gd name="connsiteX742" fmla="*/ 1232592 w 3862373"/>
                <a:gd name="connsiteY742" fmla="*/ 2401461 h 3682908"/>
                <a:gd name="connsiteX743" fmla="*/ 1142682 w 3862373"/>
                <a:gd name="connsiteY743" fmla="*/ 2401461 h 3682908"/>
                <a:gd name="connsiteX744" fmla="*/ 1181770 w 3862373"/>
                <a:gd name="connsiteY744" fmla="*/ 2440548 h 3682908"/>
                <a:gd name="connsiteX745" fmla="*/ 1142682 w 3862373"/>
                <a:gd name="connsiteY745" fmla="*/ 2479635 h 3682908"/>
                <a:gd name="connsiteX746" fmla="*/ 1103591 w 3862373"/>
                <a:gd name="connsiteY746" fmla="*/ 2440548 h 3682908"/>
                <a:gd name="connsiteX747" fmla="*/ 1142682 w 3862373"/>
                <a:gd name="connsiteY747" fmla="*/ 2401461 h 3682908"/>
                <a:gd name="connsiteX748" fmla="*/ 1045671 w 3862373"/>
                <a:gd name="connsiteY748" fmla="*/ 2401461 h 3682908"/>
                <a:gd name="connsiteX749" fmla="*/ 1084758 w 3862373"/>
                <a:gd name="connsiteY749" fmla="*/ 2440548 h 3682908"/>
                <a:gd name="connsiteX750" fmla="*/ 1045671 w 3862373"/>
                <a:gd name="connsiteY750" fmla="*/ 2479635 h 3682908"/>
                <a:gd name="connsiteX751" fmla="*/ 1006585 w 3862373"/>
                <a:gd name="connsiteY751" fmla="*/ 2440548 h 3682908"/>
                <a:gd name="connsiteX752" fmla="*/ 1045671 w 3862373"/>
                <a:gd name="connsiteY752" fmla="*/ 2401461 h 3682908"/>
                <a:gd name="connsiteX753" fmla="*/ 951035 w 3862373"/>
                <a:gd name="connsiteY753" fmla="*/ 2401461 h 3682908"/>
                <a:gd name="connsiteX754" fmla="*/ 990120 w 3862373"/>
                <a:gd name="connsiteY754" fmla="*/ 2440548 h 3682908"/>
                <a:gd name="connsiteX755" fmla="*/ 951035 w 3862373"/>
                <a:gd name="connsiteY755" fmla="*/ 2479635 h 3682908"/>
                <a:gd name="connsiteX756" fmla="*/ 911949 w 3862373"/>
                <a:gd name="connsiteY756" fmla="*/ 2440548 h 3682908"/>
                <a:gd name="connsiteX757" fmla="*/ 951035 w 3862373"/>
                <a:gd name="connsiteY757" fmla="*/ 2401461 h 3682908"/>
                <a:gd name="connsiteX758" fmla="*/ 3300457 w 3862373"/>
                <a:gd name="connsiteY758" fmla="*/ 2318653 h 3682908"/>
                <a:gd name="connsiteX759" fmla="*/ 3339544 w 3862373"/>
                <a:gd name="connsiteY759" fmla="*/ 2357740 h 3682908"/>
                <a:gd name="connsiteX760" fmla="*/ 3300457 w 3862373"/>
                <a:gd name="connsiteY760" fmla="*/ 2396827 h 3682908"/>
                <a:gd name="connsiteX761" fmla="*/ 3261369 w 3862373"/>
                <a:gd name="connsiteY761" fmla="*/ 2357740 h 3682908"/>
                <a:gd name="connsiteX762" fmla="*/ 3300457 w 3862373"/>
                <a:gd name="connsiteY762" fmla="*/ 2318653 h 3682908"/>
                <a:gd name="connsiteX763" fmla="*/ 3205817 w 3862373"/>
                <a:gd name="connsiteY763" fmla="*/ 2318653 h 3682908"/>
                <a:gd name="connsiteX764" fmla="*/ 3244904 w 3862373"/>
                <a:gd name="connsiteY764" fmla="*/ 2357740 h 3682908"/>
                <a:gd name="connsiteX765" fmla="*/ 3205817 w 3862373"/>
                <a:gd name="connsiteY765" fmla="*/ 2396827 h 3682908"/>
                <a:gd name="connsiteX766" fmla="*/ 3166729 w 3862373"/>
                <a:gd name="connsiteY766" fmla="*/ 2357740 h 3682908"/>
                <a:gd name="connsiteX767" fmla="*/ 3205817 w 3862373"/>
                <a:gd name="connsiteY767" fmla="*/ 2318653 h 3682908"/>
                <a:gd name="connsiteX768" fmla="*/ 3111177 w 3862373"/>
                <a:gd name="connsiteY768" fmla="*/ 2318653 h 3682908"/>
                <a:gd name="connsiteX769" fmla="*/ 3150264 w 3862373"/>
                <a:gd name="connsiteY769" fmla="*/ 2357740 h 3682908"/>
                <a:gd name="connsiteX770" fmla="*/ 3111177 w 3862373"/>
                <a:gd name="connsiteY770" fmla="*/ 2396827 h 3682908"/>
                <a:gd name="connsiteX771" fmla="*/ 3072089 w 3862373"/>
                <a:gd name="connsiteY771" fmla="*/ 2357740 h 3682908"/>
                <a:gd name="connsiteX772" fmla="*/ 3111177 w 3862373"/>
                <a:gd name="connsiteY772" fmla="*/ 2318653 h 3682908"/>
                <a:gd name="connsiteX773" fmla="*/ 3018902 w 3862373"/>
                <a:gd name="connsiteY773" fmla="*/ 2318653 h 3682908"/>
                <a:gd name="connsiteX774" fmla="*/ 3057989 w 3862373"/>
                <a:gd name="connsiteY774" fmla="*/ 2357740 h 3682908"/>
                <a:gd name="connsiteX775" fmla="*/ 3018902 w 3862373"/>
                <a:gd name="connsiteY775" fmla="*/ 2396827 h 3682908"/>
                <a:gd name="connsiteX776" fmla="*/ 2979815 w 3862373"/>
                <a:gd name="connsiteY776" fmla="*/ 2357740 h 3682908"/>
                <a:gd name="connsiteX777" fmla="*/ 3018902 w 3862373"/>
                <a:gd name="connsiteY777" fmla="*/ 2318653 h 3682908"/>
                <a:gd name="connsiteX778" fmla="*/ 2924263 w 3862373"/>
                <a:gd name="connsiteY778" fmla="*/ 2318653 h 3682908"/>
                <a:gd name="connsiteX779" fmla="*/ 2963349 w 3862373"/>
                <a:gd name="connsiteY779" fmla="*/ 2357740 h 3682908"/>
                <a:gd name="connsiteX780" fmla="*/ 2924263 w 3862373"/>
                <a:gd name="connsiteY780" fmla="*/ 2396827 h 3682908"/>
                <a:gd name="connsiteX781" fmla="*/ 2885175 w 3862373"/>
                <a:gd name="connsiteY781" fmla="*/ 2357740 h 3682908"/>
                <a:gd name="connsiteX782" fmla="*/ 2924263 w 3862373"/>
                <a:gd name="connsiteY782" fmla="*/ 2318653 h 3682908"/>
                <a:gd name="connsiteX783" fmla="*/ 2831988 w 3862373"/>
                <a:gd name="connsiteY783" fmla="*/ 2318653 h 3682908"/>
                <a:gd name="connsiteX784" fmla="*/ 2871075 w 3862373"/>
                <a:gd name="connsiteY784" fmla="*/ 2357740 h 3682908"/>
                <a:gd name="connsiteX785" fmla="*/ 2831988 w 3862373"/>
                <a:gd name="connsiteY785" fmla="*/ 2396827 h 3682908"/>
                <a:gd name="connsiteX786" fmla="*/ 2792901 w 3862373"/>
                <a:gd name="connsiteY786" fmla="*/ 2357740 h 3682908"/>
                <a:gd name="connsiteX787" fmla="*/ 2831988 w 3862373"/>
                <a:gd name="connsiteY787" fmla="*/ 2318653 h 3682908"/>
                <a:gd name="connsiteX788" fmla="*/ 2737354 w 3862373"/>
                <a:gd name="connsiteY788" fmla="*/ 2318653 h 3682908"/>
                <a:gd name="connsiteX789" fmla="*/ 2776435 w 3862373"/>
                <a:gd name="connsiteY789" fmla="*/ 2357740 h 3682908"/>
                <a:gd name="connsiteX790" fmla="*/ 2737354 w 3862373"/>
                <a:gd name="connsiteY790" fmla="*/ 2396827 h 3682908"/>
                <a:gd name="connsiteX791" fmla="*/ 2698264 w 3862373"/>
                <a:gd name="connsiteY791" fmla="*/ 2357740 h 3682908"/>
                <a:gd name="connsiteX792" fmla="*/ 2737354 w 3862373"/>
                <a:gd name="connsiteY792" fmla="*/ 2318653 h 3682908"/>
                <a:gd name="connsiteX793" fmla="*/ 1516512 w 3862373"/>
                <a:gd name="connsiteY793" fmla="*/ 2318653 h 3682908"/>
                <a:gd name="connsiteX794" fmla="*/ 1555598 w 3862373"/>
                <a:gd name="connsiteY794" fmla="*/ 2357740 h 3682908"/>
                <a:gd name="connsiteX795" fmla="*/ 1516512 w 3862373"/>
                <a:gd name="connsiteY795" fmla="*/ 2396827 h 3682908"/>
                <a:gd name="connsiteX796" fmla="*/ 1477423 w 3862373"/>
                <a:gd name="connsiteY796" fmla="*/ 2357740 h 3682908"/>
                <a:gd name="connsiteX797" fmla="*/ 1516512 w 3862373"/>
                <a:gd name="connsiteY797" fmla="*/ 2318653 h 3682908"/>
                <a:gd name="connsiteX798" fmla="*/ 1419506 w 3862373"/>
                <a:gd name="connsiteY798" fmla="*/ 2318653 h 3682908"/>
                <a:gd name="connsiteX799" fmla="*/ 1458594 w 3862373"/>
                <a:gd name="connsiteY799" fmla="*/ 2357740 h 3682908"/>
                <a:gd name="connsiteX800" fmla="*/ 1419506 w 3862373"/>
                <a:gd name="connsiteY800" fmla="*/ 2396827 h 3682908"/>
                <a:gd name="connsiteX801" fmla="*/ 1380417 w 3862373"/>
                <a:gd name="connsiteY801" fmla="*/ 2357740 h 3682908"/>
                <a:gd name="connsiteX802" fmla="*/ 1419506 w 3862373"/>
                <a:gd name="connsiteY802" fmla="*/ 2318653 h 3682908"/>
                <a:gd name="connsiteX803" fmla="*/ 1329595 w 3862373"/>
                <a:gd name="connsiteY803" fmla="*/ 2318653 h 3682908"/>
                <a:gd name="connsiteX804" fmla="*/ 1368683 w 3862373"/>
                <a:gd name="connsiteY804" fmla="*/ 2357740 h 3682908"/>
                <a:gd name="connsiteX805" fmla="*/ 1329595 w 3862373"/>
                <a:gd name="connsiteY805" fmla="*/ 2396827 h 3682908"/>
                <a:gd name="connsiteX806" fmla="*/ 1290510 w 3862373"/>
                <a:gd name="connsiteY806" fmla="*/ 2357740 h 3682908"/>
                <a:gd name="connsiteX807" fmla="*/ 1329595 w 3862373"/>
                <a:gd name="connsiteY807" fmla="*/ 2318653 h 3682908"/>
                <a:gd name="connsiteX808" fmla="*/ 1232594 w 3862373"/>
                <a:gd name="connsiteY808" fmla="*/ 2318653 h 3682908"/>
                <a:gd name="connsiteX809" fmla="*/ 1271677 w 3862373"/>
                <a:gd name="connsiteY809" fmla="*/ 2357740 h 3682908"/>
                <a:gd name="connsiteX810" fmla="*/ 1232594 w 3862373"/>
                <a:gd name="connsiteY810" fmla="*/ 2396827 h 3682908"/>
                <a:gd name="connsiteX811" fmla="*/ 1193507 w 3862373"/>
                <a:gd name="connsiteY811" fmla="*/ 2357740 h 3682908"/>
                <a:gd name="connsiteX812" fmla="*/ 1232594 w 3862373"/>
                <a:gd name="connsiteY812" fmla="*/ 2318653 h 3682908"/>
                <a:gd name="connsiteX813" fmla="*/ 1142684 w 3862373"/>
                <a:gd name="connsiteY813" fmla="*/ 2318653 h 3682908"/>
                <a:gd name="connsiteX814" fmla="*/ 1181772 w 3862373"/>
                <a:gd name="connsiteY814" fmla="*/ 2357740 h 3682908"/>
                <a:gd name="connsiteX815" fmla="*/ 1142684 w 3862373"/>
                <a:gd name="connsiteY815" fmla="*/ 2396827 h 3682908"/>
                <a:gd name="connsiteX816" fmla="*/ 1103594 w 3862373"/>
                <a:gd name="connsiteY816" fmla="*/ 2357740 h 3682908"/>
                <a:gd name="connsiteX817" fmla="*/ 1142684 w 3862373"/>
                <a:gd name="connsiteY817" fmla="*/ 2318653 h 3682908"/>
                <a:gd name="connsiteX818" fmla="*/ 1045673 w 3862373"/>
                <a:gd name="connsiteY818" fmla="*/ 2318653 h 3682908"/>
                <a:gd name="connsiteX819" fmla="*/ 1084760 w 3862373"/>
                <a:gd name="connsiteY819" fmla="*/ 2357740 h 3682908"/>
                <a:gd name="connsiteX820" fmla="*/ 1045673 w 3862373"/>
                <a:gd name="connsiteY820" fmla="*/ 2396827 h 3682908"/>
                <a:gd name="connsiteX821" fmla="*/ 1006587 w 3862373"/>
                <a:gd name="connsiteY821" fmla="*/ 2357740 h 3682908"/>
                <a:gd name="connsiteX822" fmla="*/ 1045673 w 3862373"/>
                <a:gd name="connsiteY822" fmla="*/ 2318653 h 3682908"/>
                <a:gd name="connsiteX823" fmla="*/ 3489735 w 3862373"/>
                <a:gd name="connsiteY823" fmla="*/ 2318651 h 3682908"/>
                <a:gd name="connsiteX824" fmla="*/ 3528823 w 3862373"/>
                <a:gd name="connsiteY824" fmla="*/ 2357738 h 3682908"/>
                <a:gd name="connsiteX825" fmla="*/ 3489735 w 3862373"/>
                <a:gd name="connsiteY825" fmla="*/ 2396825 h 3682908"/>
                <a:gd name="connsiteX826" fmla="*/ 3450649 w 3862373"/>
                <a:gd name="connsiteY826" fmla="*/ 2357738 h 3682908"/>
                <a:gd name="connsiteX827" fmla="*/ 3489735 w 3862373"/>
                <a:gd name="connsiteY827" fmla="*/ 2318651 h 3682908"/>
                <a:gd name="connsiteX828" fmla="*/ 3392730 w 3862373"/>
                <a:gd name="connsiteY828" fmla="*/ 2318651 h 3682908"/>
                <a:gd name="connsiteX829" fmla="*/ 3431817 w 3862373"/>
                <a:gd name="connsiteY829" fmla="*/ 2357738 h 3682908"/>
                <a:gd name="connsiteX830" fmla="*/ 3392730 w 3862373"/>
                <a:gd name="connsiteY830" fmla="*/ 2396825 h 3682908"/>
                <a:gd name="connsiteX831" fmla="*/ 3353643 w 3862373"/>
                <a:gd name="connsiteY831" fmla="*/ 2357738 h 3682908"/>
                <a:gd name="connsiteX832" fmla="*/ 3392730 w 3862373"/>
                <a:gd name="connsiteY832" fmla="*/ 2318651 h 3682908"/>
                <a:gd name="connsiteX833" fmla="*/ 3489737 w 3862373"/>
                <a:gd name="connsiteY833" fmla="*/ 2233477 h 3682908"/>
                <a:gd name="connsiteX834" fmla="*/ 3528823 w 3862373"/>
                <a:gd name="connsiteY834" fmla="*/ 2272564 h 3682908"/>
                <a:gd name="connsiteX835" fmla="*/ 3489737 w 3862373"/>
                <a:gd name="connsiteY835" fmla="*/ 2311651 h 3682908"/>
                <a:gd name="connsiteX836" fmla="*/ 3450649 w 3862373"/>
                <a:gd name="connsiteY836" fmla="*/ 2272564 h 3682908"/>
                <a:gd name="connsiteX837" fmla="*/ 3489737 w 3862373"/>
                <a:gd name="connsiteY837" fmla="*/ 2233477 h 3682908"/>
                <a:gd name="connsiteX838" fmla="*/ 3392731 w 3862373"/>
                <a:gd name="connsiteY838" fmla="*/ 2233477 h 3682908"/>
                <a:gd name="connsiteX839" fmla="*/ 3431819 w 3862373"/>
                <a:gd name="connsiteY839" fmla="*/ 2272564 h 3682908"/>
                <a:gd name="connsiteX840" fmla="*/ 3392731 w 3862373"/>
                <a:gd name="connsiteY840" fmla="*/ 2311651 h 3682908"/>
                <a:gd name="connsiteX841" fmla="*/ 3353644 w 3862373"/>
                <a:gd name="connsiteY841" fmla="*/ 2272564 h 3682908"/>
                <a:gd name="connsiteX842" fmla="*/ 3392731 w 3862373"/>
                <a:gd name="connsiteY842" fmla="*/ 2233477 h 3682908"/>
                <a:gd name="connsiteX843" fmla="*/ 3300457 w 3862373"/>
                <a:gd name="connsiteY843" fmla="*/ 2233477 h 3682908"/>
                <a:gd name="connsiteX844" fmla="*/ 3339544 w 3862373"/>
                <a:gd name="connsiteY844" fmla="*/ 2272564 h 3682908"/>
                <a:gd name="connsiteX845" fmla="*/ 3300457 w 3862373"/>
                <a:gd name="connsiteY845" fmla="*/ 2311651 h 3682908"/>
                <a:gd name="connsiteX846" fmla="*/ 3261369 w 3862373"/>
                <a:gd name="connsiteY846" fmla="*/ 2272564 h 3682908"/>
                <a:gd name="connsiteX847" fmla="*/ 3300457 w 3862373"/>
                <a:gd name="connsiteY847" fmla="*/ 2233477 h 3682908"/>
                <a:gd name="connsiteX848" fmla="*/ 3205817 w 3862373"/>
                <a:gd name="connsiteY848" fmla="*/ 2233477 h 3682908"/>
                <a:gd name="connsiteX849" fmla="*/ 3244904 w 3862373"/>
                <a:gd name="connsiteY849" fmla="*/ 2272564 h 3682908"/>
                <a:gd name="connsiteX850" fmla="*/ 3205817 w 3862373"/>
                <a:gd name="connsiteY850" fmla="*/ 2311651 h 3682908"/>
                <a:gd name="connsiteX851" fmla="*/ 3166729 w 3862373"/>
                <a:gd name="connsiteY851" fmla="*/ 2272564 h 3682908"/>
                <a:gd name="connsiteX852" fmla="*/ 3205817 w 3862373"/>
                <a:gd name="connsiteY852" fmla="*/ 2233477 h 3682908"/>
                <a:gd name="connsiteX853" fmla="*/ 3111177 w 3862373"/>
                <a:gd name="connsiteY853" fmla="*/ 2233477 h 3682908"/>
                <a:gd name="connsiteX854" fmla="*/ 3150264 w 3862373"/>
                <a:gd name="connsiteY854" fmla="*/ 2272564 h 3682908"/>
                <a:gd name="connsiteX855" fmla="*/ 3111177 w 3862373"/>
                <a:gd name="connsiteY855" fmla="*/ 2311651 h 3682908"/>
                <a:gd name="connsiteX856" fmla="*/ 3072089 w 3862373"/>
                <a:gd name="connsiteY856" fmla="*/ 2272564 h 3682908"/>
                <a:gd name="connsiteX857" fmla="*/ 3111177 w 3862373"/>
                <a:gd name="connsiteY857" fmla="*/ 2233477 h 3682908"/>
                <a:gd name="connsiteX858" fmla="*/ 3018902 w 3862373"/>
                <a:gd name="connsiteY858" fmla="*/ 2233477 h 3682908"/>
                <a:gd name="connsiteX859" fmla="*/ 3057989 w 3862373"/>
                <a:gd name="connsiteY859" fmla="*/ 2272564 h 3682908"/>
                <a:gd name="connsiteX860" fmla="*/ 3018902 w 3862373"/>
                <a:gd name="connsiteY860" fmla="*/ 2311651 h 3682908"/>
                <a:gd name="connsiteX861" fmla="*/ 2979815 w 3862373"/>
                <a:gd name="connsiteY861" fmla="*/ 2272564 h 3682908"/>
                <a:gd name="connsiteX862" fmla="*/ 3018902 w 3862373"/>
                <a:gd name="connsiteY862" fmla="*/ 2233477 h 3682908"/>
                <a:gd name="connsiteX863" fmla="*/ 2924263 w 3862373"/>
                <a:gd name="connsiteY863" fmla="*/ 2233477 h 3682908"/>
                <a:gd name="connsiteX864" fmla="*/ 2963349 w 3862373"/>
                <a:gd name="connsiteY864" fmla="*/ 2272564 h 3682908"/>
                <a:gd name="connsiteX865" fmla="*/ 2924263 w 3862373"/>
                <a:gd name="connsiteY865" fmla="*/ 2311651 h 3682908"/>
                <a:gd name="connsiteX866" fmla="*/ 2885175 w 3862373"/>
                <a:gd name="connsiteY866" fmla="*/ 2272564 h 3682908"/>
                <a:gd name="connsiteX867" fmla="*/ 2924263 w 3862373"/>
                <a:gd name="connsiteY867" fmla="*/ 2233477 h 3682908"/>
                <a:gd name="connsiteX868" fmla="*/ 2831988 w 3862373"/>
                <a:gd name="connsiteY868" fmla="*/ 2233477 h 3682908"/>
                <a:gd name="connsiteX869" fmla="*/ 2871075 w 3862373"/>
                <a:gd name="connsiteY869" fmla="*/ 2272564 h 3682908"/>
                <a:gd name="connsiteX870" fmla="*/ 2831988 w 3862373"/>
                <a:gd name="connsiteY870" fmla="*/ 2311651 h 3682908"/>
                <a:gd name="connsiteX871" fmla="*/ 2792901 w 3862373"/>
                <a:gd name="connsiteY871" fmla="*/ 2272564 h 3682908"/>
                <a:gd name="connsiteX872" fmla="*/ 2831988 w 3862373"/>
                <a:gd name="connsiteY872" fmla="*/ 2233477 h 3682908"/>
                <a:gd name="connsiteX873" fmla="*/ 2737354 w 3862373"/>
                <a:gd name="connsiteY873" fmla="*/ 2233477 h 3682908"/>
                <a:gd name="connsiteX874" fmla="*/ 2776435 w 3862373"/>
                <a:gd name="connsiteY874" fmla="*/ 2272564 h 3682908"/>
                <a:gd name="connsiteX875" fmla="*/ 2737354 w 3862373"/>
                <a:gd name="connsiteY875" fmla="*/ 2311651 h 3682908"/>
                <a:gd name="connsiteX876" fmla="*/ 2698264 w 3862373"/>
                <a:gd name="connsiteY876" fmla="*/ 2272564 h 3682908"/>
                <a:gd name="connsiteX877" fmla="*/ 2737354 w 3862373"/>
                <a:gd name="connsiteY877" fmla="*/ 2233477 h 3682908"/>
                <a:gd name="connsiteX878" fmla="*/ 2645073 w 3862373"/>
                <a:gd name="connsiteY878" fmla="*/ 2233477 h 3682908"/>
                <a:gd name="connsiteX879" fmla="*/ 2684163 w 3862373"/>
                <a:gd name="connsiteY879" fmla="*/ 2272564 h 3682908"/>
                <a:gd name="connsiteX880" fmla="*/ 2645073 w 3862373"/>
                <a:gd name="connsiteY880" fmla="*/ 2311651 h 3682908"/>
                <a:gd name="connsiteX881" fmla="*/ 2605987 w 3862373"/>
                <a:gd name="connsiteY881" fmla="*/ 2272564 h 3682908"/>
                <a:gd name="connsiteX882" fmla="*/ 2645073 w 3862373"/>
                <a:gd name="connsiteY882" fmla="*/ 2233477 h 3682908"/>
                <a:gd name="connsiteX883" fmla="*/ 2550435 w 3862373"/>
                <a:gd name="connsiteY883" fmla="*/ 2233477 h 3682908"/>
                <a:gd name="connsiteX884" fmla="*/ 2589521 w 3862373"/>
                <a:gd name="connsiteY884" fmla="*/ 2272564 h 3682908"/>
                <a:gd name="connsiteX885" fmla="*/ 2550435 w 3862373"/>
                <a:gd name="connsiteY885" fmla="*/ 2311651 h 3682908"/>
                <a:gd name="connsiteX886" fmla="*/ 2511349 w 3862373"/>
                <a:gd name="connsiteY886" fmla="*/ 2272564 h 3682908"/>
                <a:gd name="connsiteX887" fmla="*/ 2550435 w 3862373"/>
                <a:gd name="connsiteY887" fmla="*/ 2233477 h 3682908"/>
                <a:gd name="connsiteX888" fmla="*/ 2458164 w 3862373"/>
                <a:gd name="connsiteY888" fmla="*/ 2233477 h 3682908"/>
                <a:gd name="connsiteX889" fmla="*/ 2497250 w 3862373"/>
                <a:gd name="connsiteY889" fmla="*/ 2272564 h 3682908"/>
                <a:gd name="connsiteX890" fmla="*/ 2458164 w 3862373"/>
                <a:gd name="connsiteY890" fmla="*/ 2311651 h 3682908"/>
                <a:gd name="connsiteX891" fmla="*/ 2419078 w 3862373"/>
                <a:gd name="connsiteY891" fmla="*/ 2272564 h 3682908"/>
                <a:gd name="connsiteX892" fmla="*/ 2458164 w 3862373"/>
                <a:gd name="connsiteY892" fmla="*/ 2233477 h 3682908"/>
                <a:gd name="connsiteX893" fmla="*/ 2363524 w 3862373"/>
                <a:gd name="connsiteY893" fmla="*/ 2233477 h 3682908"/>
                <a:gd name="connsiteX894" fmla="*/ 2402611 w 3862373"/>
                <a:gd name="connsiteY894" fmla="*/ 2272564 h 3682908"/>
                <a:gd name="connsiteX895" fmla="*/ 2363524 w 3862373"/>
                <a:gd name="connsiteY895" fmla="*/ 2311651 h 3682908"/>
                <a:gd name="connsiteX896" fmla="*/ 2324437 w 3862373"/>
                <a:gd name="connsiteY896" fmla="*/ 2272564 h 3682908"/>
                <a:gd name="connsiteX897" fmla="*/ 2363524 w 3862373"/>
                <a:gd name="connsiteY897" fmla="*/ 2233477 h 3682908"/>
                <a:gd name="connsiteX898" fmla="*/ 1329597 w 3862373"/>
                <a:gd name="connsiteY898" fmla="*/ 2233477 h 3682908"/>
                <a:gd name="connsiteX899" fmla="*/ 1368685 w 3862373"/>
                <a:gd name="connsiteY899" fmla="*/ 2272564 h 3682908"/>
                <a:gd name="connsiteX900" fmla="*/ 1329597 w 3862373"/>
                <a:gd name="connsiteY900" fmla="*/ 2311651 h 3682908"/>
                <a:gd name="connsiteX901" fmla="*/ 1290512 w 3862373"/>
                <a:gd name="connsiteY901" fmla="*/ 2272564 h 3682908"/>
                <a:gd name="connsiteX902" fmla="*/ 1329597 w 3862373"/>
                <a:gd name="connsiteY902" fmla="*/ 2233477 h 3682908"/>
                <a:gd name="connsiteX903" fmla="*/ 1232596 w 3862373"/>
                <a:gd name="connsiteY903" fmla="*/ 2233477 h 3682908"/>
                <a:gd name="connsiteX904" fmla="*/ 1271678 w 3862373"/>
                <a:gd name="connsiteY904" fmla="*/ 2272564 h 3682908"/>
                <a:gd name="connsiteX905" fmla="*/ 1232596 w 3862373"/>
                <a:gd name="connsiteY905" fmla="*/ 2311651 h 3682908"/>
                <a:gd name="connsiteX906" fmla="*/ 1193508 w 3862373"/>
                <a:gd name="connsiteY906" fmla="*/ 2272564 h 3682908"/>
                <a:gd name="connsiteX907" fmla="*/ 1232596 w 3862373"/>
                <a:gd name="connsiteY907" fmla="*/ 2233477 h 3682908"/>
                <a:gd name="connsiteX908" fmla="*/ 1142686 w 3862373"/>
                <a:gd name="connsiteY908" fmla="*/ 2233477 h 3682908"/>
                <a:gd name="connsiteX909" fmla="*/ 1181776 w 3862373"/>
                <a:gd name="connsiteY909" fmla="*/ 2272564 h 3682908"/>
                <a:gd name="connsiteX910" fmla="*/ 1142686 w 3862373"/>
                <a:gd name="connsiteY910" fmla="*/ 2311651 h 3682908"/>
                <a:gd name="connsiteX911" fmla="*/ 1103596 w 3862373"/>
                <a:gd name="connsiteY911" fmla="*/ 2272564 h 3682908"/>
                <a:gd name="connsiteX912" fmla="*/ 1142686 w 3862373"/>
                <a:gd name="connsiteY912" fmla="*/ 2233477 h 3682908"/>
                <a:gd name="connsiteX913" fmla="*/ 1045675 w 3862373"/>
                <a:gd name="connsiteY913" fmla="*/ 2233477 h 3682908"/>
                <a:gd name="connsiteX914" fmla="*/ 1084762 w 3862373"/>
                <a:gd name="connsiteY914" fmla="*/ 2272564 h 3682908"/>
                <a:gd name="connsiteX915" fmla="*/ 1045675 w 3862373"/>
                <a:gd name="connsiteY915" fmla="*/ 2311651 h 3682908"/>
                <a:gd name="connsiteX916" fmla="*/ 1006589 w 3862373"/>
                <a:gd name="connsiteY916" fmla="*/ 2272564 h 3682908"/>
                <a:gd name="connsiteX917" fmla="*/ 1045675 w 3862373"/>
                <a:gd name="connsiteY917" fmla="*/ 2233477 h 3682908"/>
                <a:gd name="connsiteX918" fmla="*/ 3584377 w 3862373"/>
                <a:gd name="connsiteY918" fmla="*/ 2145935 h 3682908"/>
                <a:gd name="connsiteX919" fmla="*/ 3623463 w 3862373"/>
                <a:gd name="connsiteY919" fmla="*/ 2185022 h 3682908"/>
                <a:gd name="connsiteX920" fmla="*/ 3584377 w 3862373"/>
                <a:gd name="connsiteY920" fmla="*/ 2224109 h 3682908"/>
                <a:gd name="connsiteX921" fmla="*/ 3545289 w 3862373"/>
                <a:gd name="connsiteY921" fmla="*/ 2185022 h 3682908"/>
                <a:gd name="connsiteX922" fmla="*/ 3584377 w 3862373"/>
                <a:gd name="connsiteY922" fmla="*/ 2145935 h 3682908"/>
                <a:gd name="connsiteX923" fmla="*/ 3489737 w 3862373"/>
                <a:gd name="connsiteY923" fmla="*/ 2145935 h 3682908"/>
                <a:gd name="connsiteX924" fmla="*/ 3528823 w 3862373"/>
                <a:gd name="connsiteY924" fmla="*/ 2185022 h 3682908"/>
                <a:gd name="connsiteX925" fmla="*/ 3489737 w 3862373"/>
                <a:gd name="connsiteY925" fmla="*/ 2224109 h 3682908"/>
                <a:gd name="connsiteX926" fmla="*/ 3450649 w 3862373"/>
                <a:gd name="connsiteY926" fmla="*/ 2185022 h 3682908"/>
                <a:gd name="connsiteX927" fmla="*/ 3489737 w 3862373"/>
                <a:gd name="connsiteY927" fmla="*/ 2145935 h 3682908"/>
                <a:gd name="connsiteX928" fmla="*/ 3392731 w 3862373"/>
                <a:gd name="connsiteY928" fmla="*/ 2145935 h 3682908"/>
                <a:gd name="connsiteX929" fmla="*/ 3431819 w 3862373"/>
                <a:gd name="connsiteY929" fmla="*/ 2185022 h 3682908"/>
                <a:gd name="connsiteX930" fmla="*/ 3392731 w 3862373"/>
                <a:gd name="connsiteY930" fmla="*/ 2224109 h 3682908"/>
                <a:gd name="connsiteX931" fmla="*/ 3353644 w 3862373"/>
                <a:gd name="connsiteY931" fmla="*/ 2185022 h 3682908"/>
                <a:gd name="connsiteX932" fmla="*/ 3392731 w 3862373"/>
                <a:gd name="connsiteY932" fmla="*/ 2145935 h 3682908"/>
                <a:gd name="connsiteX933" fmla="*/ 3300457 w 3862373"/>
                <a:gd name="connsiteY933" fmla="*/ 2145935 h 3682908"/>
                <a:gd name="connsiteX934" fmla="*/ 3339544 w 3862373"/>
                <a:gd name="connsiteY934" fmla="*/ 2185022 h 3682908"/>
                <a:gd name="connsiteX935" fmla="*/ 3300457 w 3862373"/>
                <a:gd name="connsiteY935" fmla="*/ 2224109 h 3682908"/>
                <a:gd name="connsiteX936" fmla="*/ 3261369 w 3862373"/>
                <a:gd name="connsiteY936" fmla="*/ 2185022 h 3682908"/>
                <a:gd name="connsiteX937" fmla="*/ 3300457 w 3862373"/>
                <a:gd name="connsiteY937" fmla="*/ 2145935 h 3682908"/>
                <a:gd name="connsiteX938" fmla="*/ 3205817 w 3862373"/>
                <a:gd name="connsiteY938" fmla="*/ 2145935 h 3682908"/>
                <a:gd name="connsiteX939" fmla="*/ 3244904 w 3862373"/>
                <a:gd name="connsiteY939" fmla="*/ 2185022 h 3682908"/>
                <a:gd name="connsiteX940" fmla="*/ 3205817 w 3862373"/>
                <a:gd name="connsiteY940" fmla="*/ 2224109 h 3682908"/>
                <a:gd name="connsiteX941" fmla="*/ 3166729 w 3862373"/>
                <a:gd name="connsiteY941" fmla="*/ 2185022 h 3682908"/>
                <a:gd name="connsiteX942" fmla="*/ 3205817 w 3862373"/>
                <a:gd name="connsiteY942" fmla="*/ 2145935 h 3682908"/>
                <a:gd name="connsiteX943" fmla="*/ 3111177 w 3862373"/>
                <a:gd name="connsiteY943" fmla="*/ 2145935 h 3682908"/>
                <a:gd name="connsiteX944" fmla="*/ 3150264 w 3862373"/>
                <a:gd name="connsiteY944" fmla="*/ 2185022 h 3682908"/>
                <a:gd name="connsiteX945" fmla="*/ 3111177 w 3862373"/>
                <a:gd name="connsiteY945" fmla="*/ 2224109 h 3682908"/>
                <a:gd name="connsiteX946" fmla="*/ 3072089 w 3862373"/>
                <a:gd name="connsiteY946" fmla="*/ 2185022 h 3682908"/>
                <a:gd name="connsiteX947" fmla="*/ 3111177 w 3862373"/>
                <a:gd name="connsiteY947" fmla="*/ 2145935 h 3682908"/>
                <a:gd name="connsiteX948" fmla="*/ 3018902 w 3862373"/>
                <a:gd name="connsiteY948" fmla="*/ 2145935 h 3682908"/>
                <a:gd name="connsiteX949" fmla="*/ 3057989 w 3862373"/>
                <a:gd name="connsiteY949" fmla="*/ 2185022 h 3682908"/>
                <a:gd name="connsiteX950" fmla="*/ 3018902 w 3862373"/>
                <a:gd name="connsiteY950" fmla="*/ 2224109 h 3682908"/>
                <a:gd name="connsiteX951" fmla="*/ 2979815 w 3862373"/>
                <a:gd name="connsiteY951" fmla="*/ 2185022 h 3682908"/>
                <a:gd name="connsiteX952" fmla="*/ 3018902 w 3862373"/>
                <a:gd name="connsiteY952" fmla="*/ 2145935 h 3682908"/>
                <a:gd name="connsiteX953" fmla="*/ 2924263 w 3862373"/>
                <a:gd name="connsiteY953" fmla="*/ 2145935 h 3682908"/>
                <a:gd name="connsiteX954" fmla="*/ 2963349 w 3862373"/>
                <a:gd name="connsiteY954" fmla="*/ 2185022 h 3682908"/>
                <a:gd name="connsiteX955" fmla="*/ 2924263 w 3862373"/>
                <a:gd name="connsiteY955" fmla="*/ 2224109 h 3682908"/>
                <a:gd name="connsiteX956" fmla="*/ 2885175 w 3862373"/>
                <a:gd name="connsiteY956" fmla="*/ 2185022 h 3682908"/>
                <a:gd name="connsiteX957" fmla="*/ 2924263 w 3862373"/>
                <a:gd name="connsiteY957" fmla="*/ 2145935 h 3682908"/>
                <a:gd name="connsiteX958" fmla="*/ 2831988 w 3862373"/>
                <a:gd name="connsiteY958" fmla="*/ 2145935 h 3682908"/>
                <a:gd name="connsiteX959" fmla="*/ 2871075 w 3862373"/>
                <a:gd name="connsiteY959" fmla="*/ 2185022 h 3682908"/>
                <a:gd name="connsiteX960" fmla="*/ 2831988 w 3862373"/>
                <a:gd name="connsiteY960" fmla="*/ 2224109 h 3682908"/>
                <a:gd name="connsiteX961" fmla="*/ 2792901 w 3862373"/>
                <a:gd name="connsiteY961" fmla="*/ 2185022 h 3682908"/>
                <a:gd name="connsiteX962" fmla="*/ 2831988 w 3862373"/>
                <a:gd name="connsiteY962" fmla="*/ 2145935 h 3682908"/>
                <a:gd name="connsiteX963" fmla="*/ 2737355 w 3862373"/>
                <a:gd name="connsiteY963" fmla="*/ 2145935 h 3682908"/>
                <a:gd name="connsiteX964" fmla="*/ 2776435 w 3862373"/>
                <a:gd name="connsiteY964" fmla="*/ 2185022 h 3682908"/>
                <a:gd name="connsiteX965" fmla="*/ 2737355 w 3862373"/>
                <a:gd name="connsiteY965" fmla="*/ 2224109 h 3682908"/>
                <a:gd name="connsiteX966" fmla="*/ 2698264 w 3862373"/>
                <a:gd name="connsiteY966" fmla="*/ 2185022 h 3682908"/>
                <a:gd name="connsiteX967" fmla="*/ 2737355 w 3862373"/>
                <a:gd name="connsiteY967" fmla="*/ 2145935 h 3682908"/>
                <a:gd name="connsiteX968" fmla="*/ 2645073 w 3862373"/>
                <a:gd name="connsiteY968" fmla="*/ 2145935 h 3682908"/>
                <a:gd name="connsiteX969" fmla="*/ 2684163 w 3862373"/>
                <a:gd name="connsiteY969" fmla="*/ 2185022 h 3682908"/>
                <a:gd name="connsiteX970" fmla="*/ 2645073 w 3862373"/>
                <a:gd name="connsiteY970" fmla="*/ 2224109 h 3682908"/>
                <a:gd name="connsiteX971" fmla="*/ 2605987 w 3862373"/>
                <a:gd name="connsiteY971" fmla="*/ 2185022 h 3682908"/>
                <a:gd name="connsiteX972" fmla="*/ 2645073 w 3862373"/>
                <a:gd name="connsiteY972" fmla="*/ 2145935 h 3682908"/>
                <a:gd name="connsiteX973" fmla="*/ 2550435 w 3862373"/>
                <a:gd name="connsiteY973" fmla="*/ 2145935 h 3682908"/>
                <a:gd name="connsiteX974" fmla="*/ 2589521 w 3862373"/>
                <a:gd name="connsiteY974" fmla="*/ 2185022 h 3682908"/>
                <a:gd name="connsiteX975" fmla="*/ 2550435 w 3862373"/>
                <a:gd name="connsiteY975" fmla="*/ 2224109 h 3682908"/>
                <a:gd name="connsiteX976" fmla="*/ 2511350 w 3862373"/>
                <a:gd name="connsiteY976" fmla="*/ 2185022 h 3682908"/>
                <a:gd name="connsiteX977" fmla="*/ 2550435 w 3862373"/>
                <a:gd name="connsiteY977" fmla="*/ 2145935 h 3682908"/>
                <a:gd name="connsiteX978" fmla="*/ 2458164 w 3862373"/>
                <a:gd name="connsiteY978" fmla="*/ 2145935 h 3682908"/>
                <a:gd name="connsiteX979" fmla="*/ 2497250 w 3862373"/>
                <a:gd name="connsiteY979" fmla="*/ 2185022 h 3682908"/>
                <a:gd name="connsiteX980" fmla="*/ 2458164 w 3862373"/>
                <a:gd name="connsiteY980" fmla="*/ 2224109 h 3682908"/>
                <a:gd name="connsiteX981" fmla="*/ 2419078 w 3862373"/>
                <a:gd name="connsiteY981" fmla="*/ 2185022 h 3682908"/>
                <a:gd name="connsiteX982" fmla="*/ 2458164 w 3862373"/>
                <a:gd name="connsiteY982" fmla="*/ 2145935 h 3682908"/>
                <a:gd name="connsiteX983" fmla="*/ 2363524 w 3862373"/>
                <a:gd name="connsiteY983" fmla="*/ 2145935 h 3682908"/>
                <a:gd name="connsiteX984" fmla="*/ 2402611 w 3862373"/>
                <a:gd name="connsiteY984" fmla="*/ 2185022 h 3682908"/>
                <a:gd name="connsiteX985" fmla="*/ 2363524 w 3862373"/>
                <a:gd name="connsiteY985" fmla="*/ 2224109 h 3682908"/>
                <a:gd name="connsiteX986" fmla="*/ 2324437 w 3862373"/>
                <a:gd name="connsiteY986" fmla="*/ 2185022 h 3682908"/>
                <a:gd name="connsiteX987" fmla="*/ 2363524 w 3862373"/>
                <a:gd name="connsiteY987" fmla="*/ 2145935 h 3682908"/>
                <a:gd name="connsiteX988" fmla="*/ 2266521 w 3862373"/>
                <a:gd name="connsiteY988" fmla="*/ 2145935 h 3682908"/>
                <a:gd name="connsiteX989" fmla="*/ 2305606 w 3862373"/>
                <a:gd name="connsiteY989" fmla="*/ 2185022 h 3682908"/>
                <a:gd name="connsiteX990" fmla="*/ 2266521 w 3862373"/>
                <a:gd name="connsiteY990" fmla="*/ 2224109 h 3682908"/>
                <a:gd name="connsiteX991" fmla="*/ 2227432 w 3862373"/>
                <a:gd name="connsiteY991" fmla="*/ 2185022 h 3682908"/>
                <a:gd name="connsiteX992" fmla="*/ 2266521 w 3862373"/>
                <a:gd name="connsiteY992" fmla="*/ 2145935 h 3682908"/>
                <a:gd name="connsiteX993" fmla="*/ 1232598 w 3862373"/>
                <a:gd name="connsiteY993" fmla="*/ 2145935 h 3682908"/>
                <a:gd name="connsiteX994" fmla="*/ 1271681 w 3862373"/>
                <a:gd name="connsiteY994" fmla="*/ 2185022 h 3682908"/>
                <a:gd name="connsiteX995" fmla="*/ 1232598 w 3862373"/>
                <a:gd name="connsiteY995" fmla="*/ 2224109 h 3682908"/>
                <a:gd name="connsiteX996" fmla="*/ 1193510 w 3862373"/>
                <a:gd name="connsiteY996" fmla="*/ 2185022 h 3682908"/>
                <a:gd name="connsiteX997" fmla="*/ 1232598 w 3862373"/>
                <a:gd name="connsiteY997" fmla="*/ 2145935 h 3682908"/>
                <a:gd name="connsiteX998" fmla="*/ 1142689 w 3862373"/>
                <a:gd name="connsiteY998" fmla="*/ 2145935 h 3682908"/>
                <a:gd name="connsiteX999" fmla="*/ 1181778 w 3862373"/>
                <a:gd name="connsiteY999" fmla="*/ 2185022 h 3682908"/>
                <a:gd name="connsiteX1000" fmla="*/ 1142689 w 3862373"/>
                <a:gd name="connsiteY1000" fmla="*/ 2224109 h 3682908"/>
                <a:gd name="connsiteX1001" fmla="*/ 1103598 w 3862373"/>
                <a:gd name="connsiteY1001" fmla="*/ 2185022 h 3682908"/>
                <a:gd name="connsiteX1002" fmla="*/ 1142689 w 3862373"/>
                <a:gd name="connsiteY1002" fmla="*/ 2145935 h 3682908"/>
                <a:gd name="connsiteX1003" fmla="*/ 1045676 w 3862373"/>
                <a:gd name="connsiteY1003" fmla="*/ 2145935 h 3682908"/>
                <a:gd name="connsiteX1004" fmla="*/ 1084764 w 3862373"/>
                <a:gd name="connsiteY1004" fmla="*/ 2185022 h 3682908"/>
                <a:gd name="connsiteX1005" fmla="*/ 1045676 w 3862373"/>
                <a:gd name="connsiteY1005" fmla="*/ 2224109 h 3682908"/>
                <a:gd name="connsiteX1006" fmla="*/ 1006591 w 3862373"/>
                <a:gd name="connsiteY1006" fmla="*/ 2185022 h 3682908"/>
                <a:gd name="connsiteX1007" fmla="*/ 1045676 w 3862373"/>
                <a:gd name="connsiteY1007" fmla="*/ 2145935 h 3682908"/>
                <a:gd name="connsiteX1008" fmla="*/ 951041 w 3862373"/>
                <a:gd name="connsiteY1008" fmla="*/ 2145935 h 3682908"/>
                <a:gd name="connsiteX1009" fmla="*/ 990126 w 3862373"/>
                <a:gd name="connsiteY1009" fmla="*/ 2185022 h 3682908"/>
                <a:gd name="connsiteX1010" fmla="*/ 951041 w 3862373"/>
                <a:gd name="connsiteY1010" fmla="*/ 2224109 h 3682908"/>
                <a:gd name="connsiteX1011" fmla="*/ 911956 w 3862373"/>
                <a:gd name="connsiteY1011" fmla="*/ 2185022 h 3682908"/>
                <a:gd name="connsiteX1012" fmla="*/ 951041 w 3862373"/>
                <a:gd name="connsiteY1012" fmla="*/ 2145935 h 3682908"/>
                <a:gd name="connsiteX1013" fmla="*/ 856406 w 3862373"/>
                <a:gd name="connsiteY1013" fmla="*/ 2145935 h 3682908"/>
                <a:gd name="connsiteX1014" fmla="*/ 895491 w 3862373"/>
                <a:gd name="connsiteY1014" fmla="*/ 2185022 h 3682908"/>
                <a:gd name="connsiteX1015" fmla="*/ 856406 w 3862373"/>
                <a:gd name="connsiteY1015" fmla="*/ 2224109 h 3682908"/>
                <a:gd name="connsiteX1016" fmla="*/ 817321 w 3862373"/>
                <a:gd name="connsiteY1016" fmla="*/ 2185022 h 3682908"/>
                <a:gd name="connsiteX1017" fmla="*/ 856406 w 3862373"/>
                <a:gd name="connsiteY1017" fmla="*/ 2145935 h 3682908"/>
                <a:gd name="connsiteX1018" fmla="*/ 3300457 w 3862373"/>
                <a:gd name="connsiteY1018" fmla="*/ 2056027 h 3682908"/>
                <a:gd name="connsiteX1019" fmla="*/ 3339544 w 3862373"/>
                <a:gd name="connsiteY1019" fmla="*/ 2095114 h 3682908"/>
                <a:gd name="connsiteX1020" fmla="*/ 3300457 w 3862373"/>
                <a:gd name="connsiteY1020" fmla="*/ 2134201 h 3682908"/>
                <a:gd name="connsiteX1021" fmla="*/ 3261369 w 3862373"/>
                <a:gd name="connsiteY1021" fmla="*/ 2095114 h 3682908"/>
                <a:gd name="connsiteX1022" fmla="*/ 3300457 w 3862373"/>
                <a:gd name="connsiteY1022" fmla="*/ 2056027 h 3682908"/>
                <a:gd name="connsiteX1023" fmla="*/ 3205817 w 3862373"/>
                <a:gd name="connsiteY1023" fmla="*/ 2056027 h 3682908"/>
                <a:gd name="connsiteX1024" fmla="*/ 3244904 w 3862373"/>
                <a:gd name="connsiteY1024" fmla="*/ 2095114 h 3682908"/>
                <a:gd name="connsiteX1025" fmla="*/ 3205817 w 3862373"/>
                <a:gd name="connsiteY1025" fmla="*/ 2134201 h 3682908"/>
                <a:gd name="connsiteX1026" fmla="*/ 3166729 w 3862373"/>
                <a:gd name="connsiteY1026" fmla="*/ 2095114 h 3682908"/>
                <a:gd name="connsiteX1027" fmla="*/ 3205817 w 3862373"/>
                <a:gd name="connsiteY1027" fmla="*/ 2056027 h 3682908"/>
                <a:gd name="connsiteX1028" fmla="*/ 3111177 w 3862373"/>
                <a:gd name="connsiteY1028" fmla="*/ 2056027 h 3682908"/>
                <a:gd name="connsiteX1029" fmla="*/ 3150264 w 3862373"/>
                <a:gd name="connsiteY1029" fmla="*/ 2095114 h 3682908"/>
                <a:gd name="connsiteX1030" fmla="*/ 3111177 w 3862373"/>
                <a:gd name="connsiteY1030" fmla="*/ 2134201 h 3682908"/>
                <a:gd name="connsiteX1031" fmla="*/ 3072089 w 3862373"/>
                <a:gd name="connsiteY1031" fmla="*/ 2095114 h 3682908"/>
                <a:gd name="connsiteX1032" fmla="*/ 3111177 w 3862373"/>
                <a:gd name="connsiteY1032" fmla="*/ 2056027 h 3682908"/>
                <a:gd name="connsiteX1033" fmla="*/ 3018902 w 3862373"/>
                <a:gd name="connsiteY1033" fmla="*/ 2056027 h 3682908"/>
                <a:gd name="connsiteX1034" fmla="*/ 3057989 w 3862373"/>
                <a:gd name="connsiteY1034" fmla="*/ 2095114 h 3682908"/>
                <a:gd name="connsiteX1035" fmla="*/ 3018902 w 3862373"/>
                <a:gd name="connsiteY1035" fmla="*/ 2134201 h 3682908"/>
                <a:gd name="connsiteX1036" fmla="*/ 2979815 w 3862373"/>
                <a:gd name="connsiteY1036" fmla="*/ 2095114 h 3682908"/>
                <a:gd name="connsiteX1037" fmla="*/ 3018902 w 3862373"/>
                <a:gd name="connsiteY1037" fmla="*/ 2056027 h 3682908"/>
                <a:gd name="connsiteX1038" fmla="*/ 2924263 w 3862373"/>
                <a:gd name="connsiteY1038" fmla="*/ 2056027 h 3682908"/>
                <a:gd name="connsiteX1039" fmla="*/ 2963349 w 3862373"/>
                <a:gd name="connsiteY1039" fmla="*/ 2095114 h 3682908"/>
                <a:gd name="connsiteX1040" fmla="*/ 2924263 w 3862373"/>
                <a:gd name="connsiteY1040" fmla="*/ 2134201 h 3682908"/>
                <a:gd name="connsiteX1041" fmla="*/ 2885175 w 3862373"/>
                <a:gd name="connsiteY1041" fmla="*/ 2095114 h 3682908"/>
                <a:gd name="connsiteX1042" fmla="*/ 2924263 w 3862373"/>
                <a:gd name="connsiteY1042" fmla="*/ 2056027 h 3682908"/>
                <a:gd name="connsiteX1043" fmla="*/ 2831987 w 3862373"/>
                <a:gd name="connsiteY1043" fmla="*/ 2056026 h 3682908"/>
                <a:gd name="connsiteX1044" fmla="*/ 2871074 w 3862373"/>
                <a:gd name="connsiteY1044" fmla="*/ 2095113 h 3682908"/>
                <a:gd name="connsiteX1045" fmla="*/ 2831987 w 3862373"/>
                <a:gd name="connsiteY1045" fmla="*/ 2134200 h 3682908"/>
                <a:gd name="connsiteX1046" fmla="*/ 2792900 w 3862373"/>
                <a:gd name="connsiteY1046" fmla="*/ 2095113 h 3682908"/>
                <a:gd name="connsiteX1047" fmla="*/ 2831987 w 3862373"/>
                <a:gd name="connsiteY1047" fmla="*/ 2056026 h 3682908"/>
                <a:gd name="connsiteX1048" fmla="*/ 2737355 w 3862373"/>
                <a:gd name="connsiteY1048" fmla="*/ 2056026 h 3682908"/>
                <a:gd name="connsiteX1049" fmla="*/ 2776434 w 3862373"/>
                <a:gd name="connsiteY1049" fmla="*/ 2095113 h 3682908"/>
                <a:gd name="connsiteX1050" fmla="*/ 2737355 w 3862373"/>
                <a:gd name="connsiteY1050" fmla="*/ 2134200 h 3682908"/>
                <a:gd name="connsiteX1051" fmla="*/ 2698264 w 3862373"/>
                <a:gd name="connsiteY1051" fmla="*/ 2095113 h 3682908"/>
                <a:gd name="connsiteX1052" fmla="*/ 2737355 w 3862373"/>
                <a:gd name="connsiteY1052" fmla="*/ 2056026 h 3682908"/>
                <a:gd name="connsiteX1053" fmla="*/ 2645073 w 3862373"/>
                <a:gd name="connsiteY1053" fmla="*/ 2056026 h 3682908"/>
                <a:gd name="connsiteX1054" fmla="*/ 2684163 w 3862373"/>
                <a:gd name="connsiteY1054" fmla="*/ 2095113 h 3682908"/>
                <a:gd name="connsiteX1055" fmla="*/ 2645073 w 3862373"/>
                <a:gd name="connsiteY1055" fmla="*/ 2134200 h 3682908"/>
                <a:gd name="connsiteX1056" fmla="*/ 2605987 w 3862373"/>
                <a:gd name="connsiteY1056" fmla="*/ 2095113 h 3682908"/>
                <a:gd name="connsiteX1057" fmla="*/ 2645073 w 3862373"/>
                <a:gd name="connsiteY1057" fmla="*/ 2056026 h 3682908"/>
                <a:gd name="connsiteX1058" fmla="*/ 2550435 w 3862373"/>
                <a:gd name="connsiteY1058" fmla="*/ 2056026 h 3682908"/>
                <a:gd name="connsiteX1059" fmla="*/ 2589522 w 3862373"/>
                <a:gd name="connsiteY1059" fmla="*/ 2095113 h 3682908"/>
                <a:gd name="connsiteX1060" fmla="*/ 2550435 w 3862373"/>
                <a:gd name="connsiteY1060" fmla="*/ 2134200 h 3682908"/>
                <a:gd name="connsiteX1061" fmla="*/ 2511350 w 3862373"/>
                <a:gd name="connsiteY1061" fmla="*/ 2095113 h 3682908"/>
                <a:gd name="connsiteX1062" fmla="*/ 2550435 w 3862373"/>
                <a:gd name="connsiteY1062" fmla="*/ 2056026 h 3682908"/>
                <a:gd name="connsiteX1063" fmla="*/ 2458164 w 3862373"/>
                <a:gd name="connsiteY1063" fmla="*/ 2056026 h 3682908"/>
                <a:gd name="connsiteX1064" fmla="*/ 2497250 w 3862373"/>
                <a:gd name="connsiteY1064" fmla="*/ 2095113 h 3682908"/>
                <a:gd name="connsiteX1065" fmla="*/ 2458164 w 3862373"/>
                <a:gd name="connsiteY1065" fmla="*/ 2134200 h 3682908"/>
                <a:gd name="connsiteX1066" fmla="*/ 2419078 w 3862373"/>
                <a:gd name="connsiteY1066" fmla="*/ 2095113 h 3682908"/>
                <a:gd name="connsiteX1067" fmla="*/ 2458164 w 3862373"/>
                <a:gd name="connsiteY1067" fmla="*/ 2056026 h 3682908"/>
                <a:gd name="connsiteX1068" fmla="*/ 2363524 w 3862373"/>
                <a:gd name="connsiteY1068" fmla="*/ 2056026 h 3682908"/>
                <a:gd name="connsiteX1069" fmla="*/ 2402609 w 3862373"/>
                <a:gd name="connsiteY1069" fmla="*/ 2095113 h 3682908"/>
                <a:gd name="connsiteX1070" fmla="*/ 2363524 w 3862373"/>
                <a:gd name="connsiteY1070" fmla="*/ 2134200 h 3682908"/>
                <a:gd name="connsiteX1071" fmla="*/ 2324437 w 3862373"/>
                <a:gd name="connsiteY1071" fmla="*/ 2095113 h 3682908"/>
                <a:gd name="connsiteX1072" fmla="*/ 2363524 w 3862373"/>
                <a:gd name="connsiteY1072" fmla="*/ 2056026 h 3682908"/>
                <a:gd name="connsiteX1073" fmla="*/ 2266520 w 3862373"/>
                <a:gd name="connsiteY1073" fmla="*/ 2056026 h 3682908"/>
                <a:gd name="connsiteX1074" fmla="*/ 2305606 w 3862373"/>
                <a:gd name="connsiteY1074" fmla="*/ 2095113 h 3682908"/>
                <a:gd name="connsiteX1075" fmla="*/ 2266520 w 3862373"/>
                <a:gd name="connsiteY1075" fmla="*/ 2134200 h 3682908"/>
                <a:gd name="connsiteX1076" fmla="*/ 2227431 w 3862373"/>
                <a:gd name="connsiteY1076" fmla="*/ 2095113 h 3682908"/>
                <a:gd name="connsiteX1077" fmla="*/ 2266520 w 3862373"/>
                <a:gd name="connsiteY1077" fmla="*/ 2056026 h 3682908"/>
                <a:gd name="connsiteX1078" fmla="*/ 856407 w 3862373"/>
                <a:gd name="connsiteY1078" fmla="*/ 2056026 h 3682908"/>
                <a:gd name="connsiteX1079" fmla="*/ 895492 w 3862373"/>
                <a:gd name="connsiteY1079" fmla="*/ 2095113 h 3682908"/>
                <a:gd name="connsiteX1080" fmla="*/ 856407 w 3862373"/>
                <a:gd name="connsiteY1080" fmla="*/ 2134200 h 3682908"/>
                <a:gd name="connsiteX1081" fmla="*/ 817323 w 3862373"/>
                <a:gd name="connsiteY1081" fmla="*/ 2095113 h 3682908"/>
                <a:gd name="connsiteX1082" fmla="*/ 856407 w 3862373"/>
                <a:gd name="connsiteY1082" fmla="*/ 2056026 h 3682908"/>
                <a:gd name="connsiteX1083" fmla="*/ 764138 w 3862373"/>
                <a:gd name="connsiteY1083" fmla="*/ 2056026 h 3682908"/>
                <a:gd name="connsiteX1084" fmla="*/ 803223 w 3862373"/>
                <a:gd name="connsiteY1084" fmla="*/ 2095113 h 3682908"/>
                <a:gd name="connsiteX1085" fmla="*/ 764138 w 3862373"/>
                <a:gd name="connsiteY1085" fmla="*/ 2134200 h 3682908"/>
                <a:gd name="connsiteX1086" fmla="*/ 725053 w 3862373"/>
                <a:gd name="connsiteY1086" fmla="*/ 2095113 h 3682908"/>
                <a:gd name="connsiteX1087" fmla="*/ 764138 w 3862373"/>
                <a:gd name="connsiteY1087" fmla="*/ 2056026 h 3682908"/>
                <a:gd name="connsiteX1088" fmla="*/ 3584377 w 3862373"/>
                <a:gd name="connsiteY1088" fmla="*/ 1973215 h 3682908"/>
                <a:gd name="connsiteX1089" fmla="*/ 3623463 w 3862373"/>
                <a:gd name="connsiteY1089" fmla="*/ 2012302 h 3682908"/>
                <a:gd name="connsiteX1090" fmla="*/ 3584377 w 3862373"/>
                <a:gd name="connsiteY1090" fmla="*/ 2051389 h 3682908"/>
                <a:gd name="connsiteX1091" fmla="*/ 3545289 w 3862373"/>
                <a:gd name="connsiteY1091" fmla="*/ 2012302 h 3682908"/>
                <a:gd name="connsiteX1092" fmla="*/ 3584377 w 3862373"/>
                <a:gd name="connsiteY1092" fmla="*/ 1973215 h 3682908"/>
                <a:gd name="connsiteX1093" fmla="*/ 3489737 w 3862373"/>
                <a:gd name="connsiteY1093" fmla="*/ 1973215 h 3682908"/>
                <a:gd name="connsiteX1094" fmla="*/ 3528823 w 3862373"/>
                <a:gd name="connsiteY1094" fmla="*/ 2012302 h 3682908"/>
                <a:gd name="connsiteX1095" fmla="*/ 3489737 w 3862373"/>
                <a:gd name="connsiteY1095" fmla="*/ 2051389 h 3682908"/>
                <a:gd name="connsiteX1096" fmla="*/ 3450649 w 3862373"/>
                <a:gd name="connsiteY1096" fmla="*/ 2012302 h 3682908"/>
                <a:gd name="connsiteX1097" fmla="*/ 3489737 w 3862373"/>
                <a:gd name="connsiteY1097" fmla="*/ 1973215 h 3682908"/>
                <a:gd name="connsiteX1098" fmla="*/ 3392731 w 3862373"/>
                <a:gd name="connsiteY1098" fmla="*/ 1973215 h 3682908"/>
                <a:gd name="connsiteX1099" fmla="*/ 3431819 w 3862373"/>
                <a:gd name="connsiteY1099" fmla="*/ 2012302 h 3682908"/>
                <a:gd name="connsiteX1100" fmla="*/ 3392731 w 3862373"/>
                <a:gd name="connsiteY1100" fmla="*/ 2051389 h 3682908"/>
                <a:gd name="connsiteX1101" fmla="*/ 3353644 w 3862373"/>
                <a:gd name="connsiteY1101" fmla="*/ 2012302 h 3682908"/>
                <a:gd name="connsiteX1102" fmla="*/ 3392731 w 3862373"/>
                <a:gd name="connsiteY1102" fmla="*/ 1973215 h 3682908"/>
                <a:gd name="connsiteX1103" fmla="*/ 3205815 w 3862373"/>
                <a:gd name="connsiteY1103" fmla="*/ 1973215 h 3682908"/>
                <a:gd name="connsiteX1104" fmla="*/ 3244903 w 3862373"/>
                <a:gd name="connsiteY1104" fmla="*/ 2012302 h 3682908"/>
                <a:gd name="connsiteX1105" fmla="*/ 3205815 w 3862373"/>
                <a:gd name="connsiteY1105" fmla="*/ 2051389 h 3682908"/>
                <a:gd name="connsiteX1106" fmla="*/ 3166728 w 3862373"/>
                <a:gd name="connsiteY1106" fmla="*/ 2012302 h 3682908"/>
                <a:gd name="connsiteX1107" fmla="*/ 3205815 w 3862373"/>
                <a:gd name="connsiteY1107" fmla="*/ 1973215 h 3682908"/>
                <a:gd name="connsiteX1108" fmla="*/ 3111175 w 3862373"/>
                <a:gd name="connsiteY1108" fmla="*/ 1973215 h 3682908"/>
                <a:gd name="connsiteX1109" fmla="*/ 3150263 w 3862373"/>
                <a:gd name="connsiteY1109" fmla="*/ 2012302 h 3682908"/>
                <a:gd name="connsiteX1110" fmla="*/ 3111175 w 3862373"/>
                <a:gd name="connsiteY1110" fmla="*/ 2051389 h 3682908"/>
                <a:gd name="connsiteX1111" fmla="*/ 3072088 w 3862373"/>
                <a:gd name="connsiteY1111" fmla="*/ 2012302 h 3682908"/>
                <a:gd name="connsiteX1112" fmla="*/ 3111175 w 3862373"/>
                <a:gd name="connsiteY1112" fmla="*/ 1973215 h 3682908"/>
                <a:gd name="connsiteX1113" fmla="*/ 3018902 w 3862373"/>
                <a:gd name="connsiteY1113" fmla="*/ 1973215 h 3682908"/>
                <a:gd name="connsiteX1114" fmla="*/ 3057989 w 3862373"/>
                <a:gd name="connsiteY1114" fmla="*/ 2012302 h 3682908"/>
                <a:gd name="connsiteX1115" fmla="*/ 3018902 w 3862373"/>
                <a:gd name="connsiteY1115" fmla="*/ 2051389 h 3682908"/>
                <a:gd name="connsiteX1116" fmla="*/ 2979815 w 3862373"/>
                <a:gd name="connsiteY1116" fmla="*/ 2012302 h 3682908"/>
                <a:gd name="connsiteX1117" fmla="*/ 3018902 w 3862373"/>
                <a:gd name="connsiteY1117" fmla="*/ 1973215 h 3682908"/>
                <a:gd name="connsiteX1118" fmla="*/ 2924263 w 3862373"/>
                <a:gd name="connsiteY1118" fmla="*/ 1973215 h 3682908"/>
                <a:gd name="connsiteX1119" fmla="*/ 2963349 w 3862373"/>
                <a:gd name="connsiteY1119" fmla="*/ 2012302 h 3682908"/>
                <a:gd name="connsiteX1120" fmla="*/ 2924263 w 3862373"/>
                <a:gd name="connsiteY1120" fmla="*/ 2051389 h 3682908"/>
                <a:gd name="connsiteX1121" fmla="*/ 2885175 w 3862373"/>
                <a:gd name="connsiteY1121" fmla="*/ 2012302 h 3682908"/>
                <a:gd name="connsiteX1122" fmla="*/ 2924263 w 3862373"/>
                <a:gd name="connsiteY1122" fmla="*/ 1973215 h 3682908"/>
                <a:gd name="connsiteX1123" fmla="*/ 2831987 w 3862373"/>
                <a:gd name="connsiteY1123" fmla="*/ 1973215 h 3682908"/>
                <a:gd name="connsiteX1124" fmla="*/ 2871074 w 3862373"/>
                <a:gd name="connsiteY1124" fmla="*/ 2012302 h 3682908"/>
                <a:gd name="connsiteX1125" fmla="*/ 2831987 w 3862373"/>
                <a:gd name="connsiteY1125" fmla="*/ 2051389 h 3682908"/>
                <a:gd name="connsiteX1126" fmla="*/ 2792900 w 3862373"/>
                <a:gd name="connsiteY1126" fmla="*/ 2012302 h 3682908"/>
                <a:gd name="connsiteX1127" fmla="*/ 2831987 w 3862373"/>
                <a:gd name="connsiteY1127" fmla="*/ 1973215 h 3682908"/>
                <a:gd name="connsiteX1128" fmla="*/ 2737356 w 3862373"/>
                <a:gd name="connsiteY1128" fmla="*/ 1973215 h 3682908"/>
                <a:gd name="connsiteX1129" fmla="*/ 2776434 w 3862373"/>
                <a:gd name="connsiteY1129" fmla="*/ 2012302 h 3682908"/>
                <a:gd name="connsiteX1130" fmla="*/ 2737356 w 3862373"/>
                <a:gd name="connsiteY1130" fmla="*/ 2051389 h 3682908"/>
                <a:gd name="connsiteX1131" fmla="*/ 2698264 w 3862373"/>
                <a:gd name="connsiteY1131" fmla="*/ 2012302 h 3682908"/>
                <a:gd name="connsiteX1132" fmla="*/ 2737356 w 3862373"/>
                <a:gd name="connsiteY1132" fmla="*/ 1973215 h 3682908"/>
                <a:gd name="connsiteX1133" fmla="*/ 2645073 w 3862373"/>
                <a:gd name="connsiteY1133" fmla="*/ 1973215 h 3682908"/>
                <a:gd name="connsiteX1134" fmla="*/ 2684163 w 3862373"/>
                <a:gd name="connsiteY1134" fmla="*/ 2012302 h 3682908"/>
                <a:gd name="connsiteX1135" fmla="*/ 2645073 w 3862373"/>
                <a:gd name="connsiteY1135" fmla="*/ 2051389 h 3682908"/>
                <a:gd name="connsiteX1136" fmla="*/ 2605987 w 3862373"/>
                <a:gd name="connsiteY1136" fmla="*/ 2012302 h 3682908"/>
                <a:gd name="connsiteX1137" fmla="*/ 2645073 w 3862373"/>
                <a:gd name="connsiteY1137" fmla="*/ 1973215 h 3682908"/>
                <a:gd name="connsiteX1138" fmla="*/ 2550435 w 3862373"/>
                <a:gd name="connsiteY1138" fmla="*/ 1973215 h 3682908"/>
                <a:gd name="connsiteX1139" fmla="*/ 2589522 w 3862373"/>
                <a:gd name="connsiteY1139" fmla="*/ 2012302 h 3682908"/>
                <a:gd name="connsiteX1140" fmla="*/ 2550435 w 3862373"/>
                <a:gd name="connsiteY1140" fmla="*/ 2051389 h 3682908"/>
                <a:gd name="connsiteX1141" fmla="*/ 2511351 w 3862373"/>
                <a:gd name="connsiteY1141" fmla="*/ 2012302 h 3682908"/>
                <a:gd name="connsiteX1142" fmla="*/ 2550435 w 3862373"/>
                <a:gd name="connsiteY1142" fmla="*/ 1973215 h 3682908"/>
                <a:gd name="connsiteX1143" fmla="*/ 2458164 w 3862373"/>
                <a:gd name="connsiteY1143" fmla="*/ 1973215 h 3682908"/>
                <a:gd name="connsiteX1144" fmla="*/ 2497250 w 3862373"/>
                <a:gd name="connsiteY1144" fmla="*/ 2012302 h 3682908"/>
                <a:gd name="connsiteX1145" fmla="*/ 2458164 w 3862373"/>
                <a:gd name="connsiteY1145" fmla="*/ 2051389 h 3682908"/>
                <a:gd name="connsiteX1146" fmla="*/ 2419078 w 3862373"/>
                <a:gd name="connsiteY1146" fmla="*/ 2012302 h 3682908"/>
                <a:gd name="connsiteX1147" fmla="*/ 2458164 w 3862373"/>
                <a:gd name="connsiteY1147" fmla="*/ 1973215 h 3682908"/>
                <a:gd name="connsiteX1148" fmla="*/ 2363524 w 3862373"/>
                <a:gd name="connsiteY1148" fmla="*/ 1973215 h 3682908"/>
                <a:gd name="connsiteX1149" fmla="*/ 2402609 w 3862373"/>
                <a:gd name="connsiteY1149" fmla="*/ 2012302 h 3682908"/>
                <a:gd name="connsiteX1150" fmla="*/ 2363524 w 3862373"/>
                <a:gd name="connsiteY1150" fmla="*/ 2051389 h 3682908"/>
                <a:gd name="connsiteX1151" fmla="*/ 2324437 w 3862373"/>
                <a:gd name="connsiteY1151" fmla="*/ 2012302 h 3682908"/>
                <a:gd name="connsiteX1152" fmla="*/ 2363524 w 3862373"/>
                <a:gd name="connsiteY1152" fmla="*/ 1973215 h 3682908"/>
                <a:gd name="connsiteX1153" fmla="*/ 2266521 w 3862373"/>
                <a:gd name="connsiteY1153" fmla="*/ 1973215 h 3682908"/>
                <a:gd name="connsiteX1154" fmla="*/ 2305606 w 3862373"/>
                <a:gd name="connsiteY1154" fmla="*/ 2012302 h 3682908"/>
                <a:gd name="connsiteX1155" fmla="*/ 2266521 w 3862373"/>
                <a:gd name="connsiteY1155" fmla="*/ 2051389 h 3682908"/>
                <a:gd name="connsiteX1156" fmla="*/ 2227431 w 3862373"/>
                <a:gd name="connsiteY1156" fmla="*/ 2012302 h 3682908"/>
                <a:gd name="connsiteX1157" fmla="*/ 2266521 w 3862373"/>
                <a:gd name="connsiteY1157" fmla="*/ 1973215 h 3682908"/>
                <a:gd name="connsiteX1158" fmla="*/ 1142694 w 3862373"/>
                <a:gd name="connsiteY1158" fmla="*/ 1973215 h 3682908"/>
                <a:gd name="connsiteX1159" fmla="*/ 1181781 w 3862373"/>
                <a:gd name="connsiteY1159" fmla="*/ 2012302 h 3682908"/>
                <a:gd name="connsiteX1160" fmla="*/ 1142694 w 3862373"/>
                <a:gd name="connsiteY1160" fmla="*/ 2051389 h 3682908"/>
                <a:gd name="connsiteX1161" fmla="*/ 1103602 w 3862373"/>
                <a:gd name="connsiteY1161" fmla="*/ 2012302 h 3682908"/>
                <a:gd name="connsiteX1162" fmla="*/ 1142694 w 3862373"/>
                <a:gd name="connsiteY1162" fmla="*/ 1973215 h 3682908"/>
                <a:gd name="connsiteX1163" fmla="*/ 764140 w 3862373"/>
                <a:gd name="connsiteY1163" fmla="*/ 1973215 h 3682908"/>
                <a:gd name="connsiteX1164" fmla="*/ 803226 w 3862373"/>
                <a:gd name="connsiteY1164" fmla="*/ 2012302 h 3682908"/>
                <a:gd name="connsiteX1165" fmla="*/ 764140 w 3862373"/>
                <a:gd name="connsiteY1165" fmla="*/ 2051389 h 3682908"/>
                <a:gd name="connsiteX1166" fmla="*/ 725056 w 3862373"/>
                <a:gd name="connsiteY1166" fmla="*/ 2012302 h 3682908"/>
                <a:gd name="connsiteX1167" fmla="*/ 764140 w 3862373"/>
                <a:gd name="connsiteY1167" fmla="*/ 1973215 h 3682908"/>
                <a:gd name="connsiteX1168" fmla="*/ 669495 w 3862373"/>
                <a:gd name="connsiteY1168" fmla="*/ 1973215 h 3682908"/>
                <a:gd name="connsiteX1169" fmla="*/ 708592 w 3862373"/>
                <a:gd name="connsiteY1169" fmla="*/ 2012302 h 3682908"/>
                <a:gd name="connsiteX1170" fmla="*/ 669495 w 3862373"/>
                <a:gd name="connsiteY1170" fmla="*/ 2051389 h 3682908"/>
                <a:gd name="connsiteX1171" fmla="*/ 630416 w 3862373"/>
                <a:gd name="connsiteY1171" fmla="*/ 2012302 h 3682908"/>
                <a:gd name="connsiteX1172" fmla="*/ 669495 w 3862373"/>
                <a:gd name="connsiteY1172" fmla="*/ 1973215 h 3682908"/>
                <a:gd name="connsiteX1173" fmla="*/ 577223 w 3862373"/>
                <a:gd name="connsiteY1173" fmla="*/ 1973215 h 3682908"/>
                <a:gd name="connsiteX1174" fmla="*/ 616315 w 3862373"/>
                <a:gd name="connsiteY1174" fmla="*/ 2012302 h 3682908"/>
                <a:gd name="connsiteX1175" fmla="*/ 577223 w 3862373"/>
                <a:gd name="connsiteY1175" fmla="*/ 2051389 h 3682908"/>
                <a:gd name="connsiteX1176" fmla="*/ 538132 w 3862373"/>
                <a:gd name="connsiteY1176" fmla="*/ 2012302 h 3682908"/>
                <a:gd name="connsiteX1177" fmla="*/ 577223 w 3862373"/>
                <a:gd name="connsiteY1177" fmla="*/ 1973215 h 3682908"/>
                <a:gd name="connsiteX1178" fmla="*/ 484944 w 3862373"/>
                <a:gd name="connsiteY1178" fmla="*/ 1973215 h 3682908"/>
                <a:gd name="connsiteX1179" fmla="*/ 524029 w 3862373"/>
                <a:gd name="connsiteY1179" fmla="*/ 2012302 h 3682908"/>
                <a:gd name="connsiteX1180" fmla="*/ 484944 w 3862373"/>
                <a:gd name="connsiteY1180" fmla="*/ 2051389 h 3682908"/>
                <a:gd name="connsiteX1181" fmla="*/ 445862 w 3862373"/>
                <a:gd name="connsiteY1181" fmla="*/ 2012302 h 3682908"/>
                <a:gd name="connsiteX1182" fmla="*/ 484944 w 3862373"/>
                <a:gd name="connsiteY1182" fmla="*/ 1973215 h 3682908"/>
                <a:gd name="connsiteX1183" fmla="*/ 3679017 w 3862373"/>
                <a:gd name="connsiteY1183" fmla="*/ 1892773 h 3682908"/>
                <a:gd name="connsiteX1184" fmla="*/ 3718103 w 3862373"/>
                <a:gd name="connsiteY1184" fmla="*/ 1931860 h 3682908"/>
                <a:gd name="connsiteX1185" fmla="*/ 3679017 w 3862373"/>
                <a:gd name="connsiteY1185" fmla="*/ 1970947 h 3682908"/>
                <a:gd name="connsiteX1186" fmla="*/ 3639929 w 3862373"/>
                <a:gd name="connsiteY1186" fmla="*/ 1931860 h 3682908"/>
                <a:gd name="connsiteX1187" fmla="*/ 3679017 w 3862373"/>
                <a:gd name="connsiteY1187" fmla="*/ 1892773 h 3682908"/>
                <a:gd name="connsiteX1188" fmla="*/ 3584377 w 3862373"/>
                <a:gd name="connsiteY1188" fmla="*/ 1892773 h 3682908"/>
                <a:gd name="connsiteX1189" fmla="*/ 3623463 w 3862373"/>
                <a:gd name="connsiteY1189" fmla="*/ 1931860 h 3682908"/>
                <a:gd name="connsiteX1190" fmla="*/ 3584377 w 3862373"/>
                <a:gd name="connsiteY1190" fmla="*/ 1970947 h 3682908"/>
                <a:gd name="connsiteX1191" fmla="*/ 3545289 w 3862373"/>
                <a:gd name="connsiteY1191" fmla="*/ 1931860 h 3682908"/>
                <a:gd name="connsiteX1192" fmla="*/ 3584377 w 3862373"/>
                <a:gd name="connsiteY1192" fmla="*/ 1892773 h 3682908"/>
                <a:gd name="connsiteX1193" fmla="*/ 3489737 w 3862373"/>
                <a:gd name="connsiteY1193" fmla="*/ 1892773 h 3682908"/>
                <a:gd name="connsiteX1194" fmla="*/ 3528823 w 3862373"/>
                <a:gd name="connsiteY1194" fmla="*/ 1931860 h 3682908"/>
                <a:gd name="connsiteX1195" fmla="*/ 3489737 w 3862373"/>
                <a:gd name="connsiteY1195" fmla="*/ 1970947 h 3682908"/>
                <a:gd name="connsiteX1196" fmla="*/ 3450649 w 3862373"/>
                <a:gd name="connsiteY1196" fmla="*/ 1931860 h 3682908"/>
                <a:gd name="connsiteX1197" fmla="*/ 3489737 w 3862373"/>
                <a:gd name="connsiteY1197" fmla="*/ 1892773 h 3682908"/>
                <a:gd name="connsiteX1198" fmla="*/ 3392731 w 3862373"/>
                <a:gd name="connsiteY1198" fmla="*/ 1892773 h 3682908"/>
                <a:gd name="connsiteX1199" fmla="*/ 3431819 w 3862373"/>
                <a:gd name="connsiteY1199" fmla="*/ 1931860 h 3682908"/>
                <a:gd name="connsiteX1200" fmla="*/ 3392731 w 3862373"/>
                <a:gd name="connsiteY1200" fmla="*/ 1970947 h 3682908"/>
                <a:gd name="connsiteX1201" fmla="*/ 3353644 w 3862373"/>
                <a:gd name="connsiteY1201" fmla="*/ 1931860 h 3682908"/>
                <a:gd name="connsiteX1202" fmla="*/ 3392731 w 3862373"/>
                <a:gd name="connsiteY1202" fmla="*/ 1892773 h 3682908"/>
                <a:gd name="connsiteX1203" fmla="*/ 3205815 w 3862373"/>
                <a:gd name="connsiteY1203" fmla="*/ 1892773 h 3682908"/>
                <a:gd name="connsiteX1204" fmla="*/ 3244903 w 3862373"/>
                <a:gd name="connsiteY1204" fmla="*/ 1931860 h 3682908"/>
                <a:gd name="connsiteX1205" fmla="*/ 3205815 w 3862373"/>
                <a:gd name="connsiteY1205" fmla="*/ 1970947 h 3682908"/>
                <a:gd name="connsiteX1206" fmla="*/ 3166728 w 3862373"/>
                <a:gd name="connsiteY1206" fmla="*/ 1931860 h 3682908"/>
                <a:gd name="connsiteX1207" fmla="*/ 3205815 w 3862373"/>
                <a:gd name="connsiteY1207" fmla="*/ 1892773 h 3682908"/>
                <a:gd name="connsiteX1208" fmla="*/ 3111175 w 3862373"/>
                <a:gd name="connsiteY1208" fmla="*/ 1892773 h 3682908"/>
                <a:gd name="connsiteX1209" fmla="*/ 3150263 w 3862373"/>
                <a:gd name="connsiteY1209" fmla="*/ 1931860 h 3682908"/>
                <a:gd name="connsiteX1210" fmla="*/ 3111175 w 3862373"/>
                <a:gd name="connsiteY1210" fmla="*/ 1970947 h 3682908"/>
                <a:gd name="connsiteX1211" fmla="*/ 3072088 w 3862373"/>
                <a:gd name="connsiteY1211" fmla="*/ 1931860 h 3682908"/>
                <a:gd name="connsiteX1212" fmla="*/ 3111175 w 3862373"/>
                <a:gd name="connsiteY1212" fmla="*/ 1892773 h 3682908"/>
                <a:gd name="connsiteX1213" fmla="*/ 3018902 w 3862373"/>
                <a:gd name="connsiteY1213" fmla="*/ 1892773 h 3682908"/>
                <a:gd name="connsiteX1214" fmla="*/ 3057989 w 3862373"/>
                <a:gd name="connsiteY1214" fmla="*/ 1931860 h 3682908"/>
                <a:gd name="connsiteX1215" fmla="*/ 3018902 w 3862373"/>
                <a:gd name="connsiteY1215" fmla="*/ 1970947 h 3682908"/>
                <a:gd name="connsiteX1216" fmla="*/ 2979815 w 3862373"/>
                <a:gd name="connsiteY1216" fmla="*/ 1931860 h 3682908"/>
                <a:gd name="connsiteX1217" fmla="*/ 3018902 w 3862373"/>
                <a:gd name="connsiteY1217" fmla="*/ 1892773 h 3682908"/>
                <a:gd name="connsiteX1218" fmla="*/ 2924263 w 3862373"/>
                <a:gd name="connsiteY1218" fmla="*/ 1892773 h 3682908"/>
                <a:gd name="connsiteX1219" fmla="*/ 2963349 w 3862373"/>
                <a:gd name="connsiteY1219" fmla="*/ 1931860 h 3682908"/>
                <a:gd name="connsiteX1220" fmla="*/ 2924263 w 3862373"/>
                <a:gd name="connsiteY1220" fmla="*/ 1970947 h 3682908"/>
                <a:gd name="connsiteX1221" fmla="*/ 2885175 w 3862373"/>
                <a:gd name="connsiteY1221" fmla="*/ 1931860 h 3682908"/>
                <a:gd name="connsiteX1222" fmla="*/ 2924263 w 3862373"/>
                <a:gd name="connsiteY1222" fmla="*/ 1892773 h 3682908"/>
                <a:gd name="connsiteX1223" fmla="*/ 2831987 w 3862373"/>
                <a:gd name="connsiteY1223" fmla="*/ 1892773 h 3682908"/>
                <a:gd name="connsiteX1224" fmla="*/ 2871074 w 3862373"/>
                <a:gd name="connsiteY1224" fmla="*/ 1931860 h 3682908"/>
                <a:gd name="connsiteX1225" fmla="*/ 2831987 w 3862373"/>
                <a:gd name="connsiteY1225" fmla="*/ 1970947 h 3682908"/>
                <a:gd name="connsiteX1226" fmla="*/ 2792900 w 3862373"/>
                <a:gd name="connsiteY1226" fmla="*/ 1931860 h 3682908"/>
                <a:gd name="connsiteX1227" fmla="*/ 2831987 w 3862373"/>
                <a:gd name="connsiteY1227" fmla="*/ 1892773 h 3682908"/>
                <a:gd name="connsiteX1228" fmla="*/ 2737356 w 3862373"/>
                <a:gd name="connsiteY1228" fmla="*/ 1892773 h 3682908"/>
                <a:gd name="connsiteX1229" fmla="*/ 2776434 w 3862373"/>
                <a:gd name="connsiteY1229" fmla="*/ 1931860 h 3682908"/>
                <a:gd name="connsiteX1230" fmla="*/ 2737356 w 3862373"/>
                <a:gd name="connsiteY1230" fmla="*/ 1970947 h 3682908"/>
                <a:gd name="connsiteX1231" fmla="*/ 2698265 w 3862373"/>
                <a:gd name="connsiteY1231" fmla="*/ 1931860 h 3682908"/>
                <a:gd name="connsiteX1232" fmla="*/ 2737356 w 3862373"/>
                <a:gd name="connsiteY1232" fmla="*/ 1892773 h 3682908"/>
                <a:gd name="connsiteX1233" fmla="*/ 2645073 w 3862373"/>
                <a:gd name="connsiteY1233" fmla="*/ 1892773 h 3682908"/>
                <a:gd name="connsiteX1234" fmla="*/ 2684163 w 3862373"/>
                <a:gd name="connsiteY1234" fmla="*/ 1931860 h 3682908"/>
                <a:gd name="connsiteX1235" fmla="*/ 2645073 w 3862373"/>
                <a:gd name="connsiteY1235" fmla="*/ 1970947 h 3682908"/>
                <a:gd name="connsiteX1236" fmla="*/ 2605987 w 3862373"/>
                <a:gd name="connsiteY1236" fmla="*/ 1931860 h 3682908"/>
                <a:gd name="connsiteX1237" fmla="*/ 2645073 w 3862373"/>
                <a:gd name="connsiteY1237" fmla="*/ 1892773 h 3682908"/>
                <a:gd name="connsiteX1238" fmla="*/ 2550436 w 3862373"/>
                <a:gd name="connsiteY1238" fmla="*/ 1892773 h 3682908"/>
                <a:gd name="connsiteX1239" fmla="*/ 2589522 w 3862373"/>
                <a:gd name="connsiteY1239" fmla="*/ 1931860 h 3682908"/>
                <a:gd name="connsiteX1240" fmla="*/ 2550436 w 3862373"/>
                <a:gd name="connsiteY1240" fmla="*/ 1970947 h 3682908"/>
                <a:gd name="connsiteX1241" fmla="*/ 2511351 w 3862373"/>
                <a:gd name="connsiteY1241" fmla="*/ 1931860 h 3682908"/>
                <a:gd name="connsiteX1242" fmla="*/ 2550436 w 3862373"/>
                <a:gd name="connsiteY1242" fmla="*/ 1892773 h 3682908"/>
                <a:gd name="connsiteX1243" fmla="*/ 2458164 w 3862373"/>
                <a:gd name="connsiteY1243" fmla="*/ 1892773 h 3682908"/>
                <a:gd name="connsiteX1244" fmla="*/ 2497251 w 3862373"/>
                <a:gd name="connsiteY1244" fmla="*/ 1931860 h 3682908"/>
                <a:gd name="connsiteX1245" fmla="*/ 2458164 w 3862373"/>
                <a:gd name="connsiteY1245" fmla="*/ 1970947 h 3682908"/>
                <a:gd name="connsiteX1246" fmla="*/ 2419078 w 3862373"/>
                <a:gd name="connsiteY1246" fmla="*/ 1931860 h 3682908"/>
                <a:gd name="connsiteX1247" fmla="*/ 2458164 w 3862373"/>
                <a:gd name="connsiteY1247" fmla="*/ 1892773 h 3682908"/>
                <a:gd name="connsiteX1248" fmla="*/ 2363524 w 3862373"/>
                <a:gd name="connsiteY1248" fmla="*/ 1892773 h 3682908"/>
                <a:gd name="connsiteX1249" fmla="*/ 2402611 w 3862373"/>
                <a:gd name="connsiteY1249" fmla="*/ 1931860 h 3682908"/>
                <a:gd name="connsiteX1250" fmla="*/ 2363524 w 3862373"/>
                <a:gd name="connsiteY1250" fmla="*/ 1970947 h 3682908"/>
                <a:gd name="connsiteX1251" fmla="*/ 2324437 w 3862373"/>
                <a:gd name="connsiteY1251" fmla="*/ 1931860 h 3682908"/>
                <a:gd name="connsiteX1252" fmla="*/ 2363524 w 3862373"/>
                <a:gd name="connsiteY1252" fmla="*/ 1892773 h 3682908"/>
                <a:gd name="connsiteX1253" fmla="*/ 2266521 w 3862373"/>
                <a:gd name="connsiteY1253" fmla="*/ 1892773 h 3682908"/>
                <a:gd name="connsiteX1254" fmla="*/ 2305606 w 3862373"/>
                <a:gd name="connsiteY1254" fmla="*/ 1931860 h 3682908"/>
                <a:gd name="connsiteX1255" fmla="*/ 2266521 w 3862373"/>
                <a:gd name="connsiteY1255" fmla="*/ 1970947 h 3682908"/>
                <a:gd name="connsiteX1256" fmla="*/ 2227432 w 3862373"/>
                <a:gd name="connsiteY1256" fmla="*/ 1931860 h 3682908"/>
                <a:gd name="connsiteX1257" fmla="*/ 2266521 w 3862373"/>
                <a:gd name="connsiteY1257" fmla="*/ 1892773 h 3682908"/>
                <a:gd name="connsiteX1258" fmla="*/ 951048 w 3862373"/>
                <a:gd name="connsiteY1258" fmla="*/ 1892773 h 3682908"/>
                <a:gd name="connsiteX1259" fmla="*/ 990133 w 3862373"/>
                <a:gd name="connsiteY1259" fmla="*/ 1931860 h 3682908"/>
                <a:gd name="connsiteX1260" fmla="*/ 951048 w 3862373"/>
                <a:gd name="connsiteY1260" fmla="*/ 1970947 h 3682908"/>
                <a:gd name="connsiteX1261" fmla="*/ 911963 w 3862373"/>
                <a:gd name="connsiteY1261" fmla="*/ 1931860 h 3682908"/>
                <a:gd name="connsiteX1262" fmla="*/ 951048 w 3862373"/>
                <a:gd name="connsiteY1262" fmla="*/ 1892773 h 3682908"/>
                <a:gd name="connsiteX1263" fmla="*/ 764144 w 3862373"/>
                <a:gd name="connsiteY1263" fmla="*/ 1892773 h 3682908"/>
                <a:gd name="connsiteX1264" fmla="*/ 803230 w 3862373"/>
                <a:gd name="connsiteY1264" fmla="*/ 1931860 h 3682908"/>
                <a:gd name="connsiteX1265" fmla="*/ 764144 w 3862373"/>
                <a:gd name="connsiteY1265" fmla="*/ 1970947 h 3682908"/>
                <a:gd name="connsiteX1266" fmla="*/ 725059 w 3862373"/>
                <a:gd name="connsiteY1266" fmla="*/ 1931860 h 3682908"/>
                <a:gd name="connsiteX1267" fmla="*/ 764144 w 3862373"/>
                <a:gd name="connsiteY1267" fmla="*/ 1892773 h 3682908"/>
                <a:gd name="connsiteX1268" fmla="*/ 577226 w 3862373"/>
                <a:gd name="connsiteY1268" fmla="*/ 1892773 h 3682908"/>
                <a:gd name="connsiteX1269" fmla="*/ 616318 w 3862373"/>
                <a:gd name="connsiteY1269" fmla="*/ 1931860 h 3682908"/>
                <a:gd name="connsiteX1270" fmla="*/ 577226 w 3862373"/>
                <a:gd name="connsiteY1270" fmla="*/ 1970947 h 3682908"/>
                <a:gd name="connsiteX1271" fmla="*/ 538134 w 3862373"/>
                <a:gd name="connsiteY1271" fmla="*/ 1931860 h 3682908"/>
                <a:gd name="connsiteX1272" fmla="*/ 577226 w 3862373"/>
                <a:gd name="connsiteY1272" fmla="*/ 1892773 h 3682908"/>
                <a:gd name="connsiteX1273" fmla="*/ 484945 w 3862373"/>
                <a:gd name="connsiteY1273" fmla="*/ 1892773 h 3682908"/>
                <a:gd name="connsiteX1274" fmla="*/ 524032 w 3862373"/>
                <a:gd name="connsiteY1274" fmla="*/ 1931860 h 3682908"/>
                <a:gd name="connsiteX1275" fmla="*/ 484945 w 3862373"/>
                <a:gd name="connsiteY1275" fmla="*/ 1970947 h 3682908"/>
                <a:gd name="connsiteX1276" fmla="*/ 445867 w 3862373"/>
                <a:gd name="connsiteY1276" fmla="*/ 1931860 h 3682908"/>
                <a:gd name="connsiteX1277" fmla="*/ 484945 w 3862373"/>
                <a:gd name="connsiteY1277" fmla="*/ 1892773 h 3682908"/>
                <a:gd name="connsiteX1278" fmla="*/ 3861717 w 3862373"/>
                <a:gd name="connsiteY1278" fmla="*/ 1806975 h 3682908"/>
                <a:gd name="connsiteX1279" fmla="*/ 3858023 w 3862373"/>
                <a:gd name="connsiteY1279" fmla="*/ 1880127 h 3682908"/>
                <a:gd name="connsiteX1280" fmla="*/ 3838294 w 3862373"/>
                <a:gd name="connsiteY1280" fmla="*/ 1871955 h 3682908"/>
                <a:gd name="connsiteX1281" fmla="*/ 3826845 w 3862373"/>
                <a:gd name="connsiteY1281" fmla="*/ 1844316 h 3682908"/>
                <a:gd name="connsiteX1282" fmla="*/ 3838294 w 3862373"/>
                <a:gd name="connsiteY1282" fmla="*/ 1816677 h 3682908"/>
                <a:gd name="connsiteX1283" fmla="*/ 3679017 w 3862373"/>
                <a:gd name="connsiteY1283" fmla="*/ 1805229 h 3682908"/>
                <a:gd name="connsiteX1284" fmla="*/ 3718103 w 3862373"/>
                <a:gd name="connsiteY1284" fmla="*/ 1844316 h 3682908"/>
                <a:gd name="connsiteX1285" fmla="*/ 3679017 w 3862373"/>
                <a:gd name="connsiteY1285" fmla="*/ 1883404 h 3682908"/>
                <a:gd name="connsiteX1286" fmla="*/ 3639929 w 3862373"/>
                <a:gd name="connsiteY1286" fmla="*/ 1844316 h 3682908"/>
                <a:gd name="connsiteX1287" fmla="*/ 3679017 w 3862373"/>
                <a:gd name="connsiteY1287" fmla="*/ 1805229 h 3682908"/>
                <a:gd name="connsiteX1288" fmla="*/ 3300457 w 3862373"/>
                <a:gd name="connsiteY1288" fmla="*/ 1805229 h 3682908"/>
                <a:gd name="connsiteX1289" fmla="*/ 3339544 w 3862373"/>
                <a:gd name="connsiteY1289" fmla="*/ 1844316 h 3682908"/>
                <a:gd name="connsiteX1290" fmla="*/ 3300457 w 3862373"/>
                <a:gd name="connsiteY1290" fmla="*/ 1883404 h 3682908"/>
                <a:gd name="connsiteX1291" fmla="*/ 3261369 w 3862373"/>
                <a:gd name="connsiteY1291" fmla="*/ 1844316 h 3682908"/>
                <a:gd name="connsiteX1292" fmla="*/ 3300457 w 3862373"/>
                <a:gd name="connsiteY1292" fmla="*/ 1805229 h 3682908"/>
                <a:gd name="connsiteX1293" fmla="*/ 3111175 w 3862373"/>
                <a:gd name="connsiteY1293" fmla="*/ 1805229 h 3682908"/>
                <a:gd name="connsiteX1294" fmla="*/ 3150263 w 3862373"/>
                <a:gd name="connsiteY1294" fmla="*/ 1844316 h 3682908"/>
                <a:gd name="connsiteX1295" fmla="*/ 3111175 w 3862373"/>
                <a:gd name="connsiteY1295" fmla="*/ 1883404 h 3682908"/>
                <a:gd name="connsiteX1296" fmla="*/ 3072088 w 3862373"/>
                <a:gd name="connsiteY1296" fmla="*/ 1844316 h 3682908"/>
                <a:gd name="connsiteX1297" fmla="*/ 3111175 w 3862373"/>
                <a:gd name="connsiteY1297" fmla="*/ 1805229 h 3682908"/>
                <a:gd name="connsiteX1298" fmla="*/ 3018902 w 3862373"/>
                <a:gd name="connsiteY1298" fmla="*/ 1805229 h 3682908"/>
                <a:gd name="connsiteX1299" fmla="*/ 3057989 w 3862373"/>
                <a:gd name="connsiteY1299" fmla="*/ 1844316 h 3682908"/>
                <a:gd name="connsiteX1300" fmla="*/ 3018902 w 3862373"/>
                <a:gd name="connsiteY1300" fmla="*/ 1883404 h 3682908"/>
                <a:gd name="connsiteX1301" fmla="*/ 2979815 w 3862373"/>
                <a:gd name="connsiteY1301" fmla="*/ 1844316 h 3682908"/>
                <a:gd name="connsiteX1302" fmla="*/ 3018902 w 3862373"/>
                <a:gd name="connsiteY1302" fmla="*/ 1805229 h 3682908"/>
                <a:gd name="connsiteX1303" fmla="*/ 2831988 w 3862373"/>
                <a:gd name="connsiteY1303" fmla="*/ 1805229 h 3682908"/>
                <a:gd name="connsiteX1304" fmla="*/ 2871075 w 3862373"/>
                <a:gd name="connsiteY1304" fmla="*/ 1844316 h 3682908"/>
                <a:gd name="connsiteX1305" fmla="*/ 2831988 w 3862373"/>
                <a:gd name="connsiteY1305" fmla="*/ 1883404 h 3682908"/>
                <a:gd name="connsiteX1306" fmla="*/ 2792901 w 3862373"/>
                <a:gd name="connsiteY1306" fmla="*/ 1844316 h 3682908"/>
                <a:gd name="connsiteX1307" fmla="*/ 2831988 w 3862373"/>
                <a:gd name="connsiteY1307" fmla="*/ 1805229 h 3682908"/>
                <a:gd name="connsiteX1308" fmla="*/ 2737358 w 3862373"/>
                <a:gd name="connsiteY1308" fmla="*/ 1805229 h 3682908"/>
                <a:gd name="connsiteX1309" fmla="*/ 2776434 w 3862373"/>
                <a:gd name="connsiteY1309" fmla="*/ 1844316 h 3682908"/>
                <a:gd name="connsiteX1310" fmla="*/ 2737358 w 3862373"/>
                <a:gd name="connsiteY1310" fmla="*/ 1883404 h 3682908"/>
                <a:gd name="connsiteX1311" fmla="*/ 2698265 w 3862373"/>
                <a:gd name="connsiteY1311" fmla="*/ 1844316 h 3682908"/>
                <a:gd name="connsiteX1312" fmla="*/ 2737358 w 3862373"/>
                <a:gd name="connsiteY1312" fmla="*/ 1805229 h 3682908"/>
                <a:gd name="connsiteX1313" fmla="*/ 2645073 w 3862373"/>
                <a:gd name="connsiteY1313" fmla="*/ 1805229 h 3682908"/>
                <a:gd name="connsiteX1314" fmla="*/ 2684163 w 3862373"/>
                <a:gd name="connsiteY1314" fmla="*/ 1844316 h 3682908"/>
                <a:gd name="connsiteX1315" fmla="*/ 2645073 w 3862373"/>
                <a:gd name="connsiteY1315" fmla="*/ 1883404 h 3682908"/>
                <a:gd name="connsiteX1316" fmla="*/ 2605987 w 3862373"/>
                <a:gd name="connsiteY1316" fmla="*/ 1844316 h 3682908"/>
                <a:gd name="connsiteX1317" fmla="*/ 2645073 w 3862373"/>
                <a:gd name="connsiteY1317" fmla="*/ 1805229 h 3682908"/>
                <a:gd name="connsiteX1318" fmla="*/ 2550436 w 3862373"/>
                <a:gd name="connsiteY1318" fmla="*/ 1805229 h 3682908"/>
                <a:gd name="connsiteX1319" fmla="*/ 2589522 w 3862373"/>
                <a:gd name="connsiteY1319" fmla="*/ 1844316 h 3682908"/>
                <a:gd name="connsiteX1320" fmla="*/ 2550436 w 3862373"/>
                <a:gd name="connsiteY1320" fmla="*/ 1883404 h 3682908"/>
                <a:gd name="connsiteX1321" fmla="*/ 2511352 w 3862373"/>
                <a:gd name="connsiteY1321" fmla="*/ 1844316 h 3682908"/>
                <a:gd name="connsiteX1322" fmla="*/ 2550436 w 3862373"/>
                <a:gd name="connsiteY1322" fmla="*/ 1805229 h 3682908"/>
                <a:gd name="connsiteX1323" fmla="*/ 2363525 w 3862373"/>
                <a:gd name="connsiteY1323" fmla="*/ 1805229 h 3682908"/>
                <a:gd name="connsiteX1324" fmla="*/ 2402611 w 3862373"/>
                <a:gd name="connsiteY1324" fmla="*/ 1844316 h 3682908"/>
                <a:gd name="connsiteX1325" fmla="*/ 2363525 w 3862373"/>
                <a:gd name="connsiteY1325" fmla="*/ 1883404 h 3682908"/>
                <a:gd name="connsiteX1326" fmla="*/ 2324438 w 3862373"/>
                <a:gd name="connsiteY1326" fmla="*/ 1844316 h 3682908"/>
                <a:gd name="connsiteX1327" fmla="*/ 2363525 w 3862373"/>
                <a:gd name="connsiteY1327" fmla="*/ 1805229 h 3682908"/>
                <a:gd name="connsiteX1328" fmla="*/ 3771293 w 3862373"/>
                <a:gd name="connsiteY1328" fmla="*/ 1805229 h 3682908"/>
                <a:gd name="connsiteX1329" fmla="*/ 3810379 w 3862373"/>
                <a:gd name="connsiteY1329" fmla="*/ 1844316 h 3682908"/>
                <a:gd name="connsiteX1330" fmla="*/ 3771293 w 3862373"/>
                <a:gd name="connsiteY1330" fmla="*/ 1883403 h 3682908"/>
                <a:gd name="connsiteX1331" fmla="*/ 3732205 w 3862373"/>
                <a:gd name="connsiteY1331" fmla="*/ 1844316 h 3682908"/>
                <a:gd name="connsiteX1332" fmla="*/ 3771293 w 3862373"/>
                <a:gd name="connsiteY1332" fmla="*/ 1805229 h 3682908"/>
                <a:gd name="connsiteX1333" fmla="*/ 3584377 w 3862373"/>
                <a:gd name="connsiteY1333" fmla="*/ 1805229 h 3682908"/>
                <a:gd name="connsiteX1334" fmla="*/ 3623463 w 3862373"/>
                <a:gd name="connsiteY1334" fmla="*/ 1844316 h 3682908"/>
                <a:gd name="connsiteX1335" fmla="*/ 3584377 w 3862373"/>
                <a:gd name="connsiteY1335" fmla="*/ 1883403 h 3682908"/>
                <a:gd name="connsiteX1336" fmla="*/ 3545289 w 3862373"/>
                <a:gd name="connsiteY1336" fmla="*/ 1844316 h 3682908"/>
                <a:gd name="connsiteX1337" fmla="*/ 3584377 w 3862373"/>
                <a:gd name="connsiteY1337" fmla="*/ 1805229 h 3682908"/>
                <a:gd name="connsiteX1338" fmla="*/ 3489737 w 3862373"/>
                <a:gd name="connsiteY1338" fmla="*/ 1805229 h 3682908"/>
                <a:gd name="connsiteX1339" fmla="*/ 3528823 w 3862373"/>
                <a:gd name="connsiteY1339" fmla="*/ 1844316 h 3682908"/>
                <a:gd name="connsiteX1340" fmla="*/ 3489737 w 3862373"/>
                <a:gd name="connsiteY1340" fmla="*/ 1883403 h 3682908"/>
                <a:gd name="connsiteX1341" fmla="*/ 3450649 w 3862373"/>
                <a:gd name="connsiteY1341" fmla="*/ 1844316 h 3682908"/>
                <a:gd name="connsiteX1342" fmla="*/ 3489737 w 3862373"/>
                <a:gd name="connsiteY1342" fmla="*/ 1805229 h 3682908"/>
                <a:gd name="connsiteX1343" fmla="*/ 3392731 w 3862373"/>
                <a:gd name="connsiteY1343" fmla="*/ 1805229 h 3682908"/>
                <a:gd name="connsiteX1344" fmla="*/ 3431819 w 3862373"/>
                <a:gd name="connsiteY1344" fmla="*/ 1844316 h 3682908"/>
                <a:gd name="connsiteX1345" fmla="*/ 3392731 w 3862373"/>
                <a:gd name="connsiteY1345" fmla="*/ 1883403 h 3682908"/>
                <a:gd name="connsiteX1346" fmla="*/ 3353644 w 3862373"/>
                <a:gd name="connsiteY1346" fmla="*/ 1844316 h 3682908"/>
                <a:gd name="connsiteX1347" fmla="*/ 3392731 w 3862373"/>
                <a:gd name="connsiteY1347" fmla="*/ 1805229 h 3682908"/>
                <a:gd name="connsiteX1348" fmla="*/ 3205817 w 3862373"/>
                <a:gd name="connsiteY1348" fmla="*/ 1805229 h 3682908"/>
                <a:gd name="connsiteX1349" fmla="*/ 3244904 w 3862373"/>
                <a:gd name="connsiteY1349" fmla="*/ 1844316 h 3682908"/>
                <a:gd name="connsiteX1350" fmla="*/ 3205817 w 3862373"/>
                <a:gd name="connsiteY1350" fmla="*/ 1883403 h 3682908"/>
                <a:gd name="connsiteX1351" fmla="*/ 3166729 w 3862373"/>
                <a:gd name="connsiteY1351" fmla="*/ 1844316 h 3682908"/>
                <a:gd name="connsiteX1352" fmla="*/ 3205817 w 3862373"/>
                <a:gd name="connsiteY1352" fmla="*/ 1805229 h 3682908"/>
                <a:gd name="connsiteX1353" fmla="*/ 2924263 w 3862373"/>
                <a:gd name="connsiteY1353" fmla="*/ 1805229 h 3682908"/>
                <a:gd name="connsiteX1354" fmla="*/ 2963349 w 3862373"/>
                <a:gd name="connsiteY1354" fmla="*/ 1844316 h 3682908"/>
                <a:gd name="connsiteX1355" fmla="*/ 2924263 w 3862373"/>
                <a:gd name="connsiteY1355" fmla="*/ 1883403 h 3682908"/>
                <a:gd name="connsiteX1356" fmla="*/ 2885175 w 3862373"/>
                <a:gd name="connsiteY1356" fmla="*/ 1844316 h 3682908"/>
                <a:gd name="connsiteX1357" fmla="*/ 2924263 w 3862373"/>
                <a:gd name="connsiteY1357" fmla="*/ 1805229 h 3682908"/>
                <a:gd name="connsiteX1358" fmla="*/ 2458164 w 3862373"/>
                <a:gd name="connsiteY1358" fmla="*/ 1805229 h 3682908"/>
                <a:gd name="connsiteX1359" fmla="*/ 2497252 w 3862373"/>
                <a:gd name="connsiteY1359" fmla="*/ 1844316 h 3682908"/>
                <a:gd name="connsiteX1360" fmla="*/ 2458164 w 3862373"/>
                <a:gd name="connsiteY1360" fmla="*/ 1883403 h 3682908"/>
                <a:gd name="connsiteX1361" fmla="*/ 2419079 w 3862373"/>
                <a:gd name="connsiteY1361" fmla="*/ 1844316 h 3682908"/>
                <a:gd name="connsiteX1362" fmla="*/ 2458164 w 3862373"/>
                <a:gd name="connsiteY1362" fmla="*/ 1805229 h 3682908"/>
                <a:gd name="connsiteX1363" fmla="*/ 2266523 w 3862373"/>
                <a:gd name="connsiteY1363" fmla="*/ 1805229 h 3682908"/>
                <a:gd name="connsiteX1364" fmla="*/ 2305609 w 3862373"/>
                <a:gd name="connsiteY1364" fmla="*/ 1844316 h 3682908"/>
                <a:gd name="connsiteX1365" fmla="*/ 2266523 w 3862373"/>
                <a:gd name="connsiteY1365" fmla="*/ 1883403 h 3682908"/>
                <a:gd name="connsiteX1366" fmla="*/ 2227433 w 3862373"/>
                <a:gd name="connsiteY1366" fmla="*/ 1844316 h 3682908"/>
                <a:gd name="connsiteX1367" fmla="*/ 2266523 w 3862373"/>
                <a:gd name="connsiteY1367" fmla="*/ 1805229 h 3682908"/>
                <a:gd name="connsiteX1368" fmla="*/ 577230 w 3862373"/>
                <a:gd name="connsiteY1368" fmla="*/ 1805229 h 3682908"/>
                <a:gd name="connsiteX1369" fmla="*/ 616322 w 3862373"/>
                <a:gd name="connsiteY1369" fmla="*/ 1844316 h 3682908"/>
                <a:gd name="connsiteX1370" fmla="*/ 577230 w 3862373"/>
                <a:gd name="connsiteY1370" fmla="*/ 1883403 h 3682908"/>
                <a:gd name="connsiteX1371" fmla="*/ 538137 w 3862373"/>
                <a:gd name="connsiteY1371" fmla="*/ 1844316 h 3682908"/>
                <a:gd name="connsiteX1372" fmla="*/ 577230 w 3862373"/>
                <a:gd name="connsiteY1372" fmla="*/ 1805229 h 3682908"/>
                <a:gd name="connsiteX1373" fmla="*/ 484947 w 3862373"/>
                <a:gd name="connsiteY1373" fmla="*/ 1805229 h 3682908"/>
                <a:gd name="connsiteX1374" fmla="*/ 524035 w 3862373"/>
                <a:gd name="connsiteY1374" fmla="*/ 1844316 h 3682908"/>
                <a:gd name="connsiteX1375" fmla="*/ 484947 w 3862373"/>
                <a:gd name="connsiteY1375" fmla="*/ 1883403 h 3682908"/>
                <a:gd name="connsiteX1376" fmla="*/ 445867 w 3862373"/>
                <a:gd name="connsiteY1376" fmla="*/ 1844316 h 3682908"/>
                <a:gd name="connsiteX1377" fmla="*/ 484947 w 3862373"/>
                <a:gd name="connsiteY1377" fmla="*/ 1805229 h 3682908"/>
                <a:gd name="connsiteX1378" fmla="*/ 390307 w 3862373"/>
                <a:gd name="connsiteY1378" fmla="*/ 1805229 h 3682908"/>
                <a:gd name="connsiteX1379" fmla="*/ 429399 w 3862373"/>
                <a:gd name="connsiteY1379" fmla="*/ 1844316 h 3682908"/>
                <a:gd name="connsiteX1380" fmla="*/ 390307 w 3862373"/>
                <a:gd name="connsiteY1380" fmla="*/ 1883403 h 3682908"/>
                <a:gd name="connsiteX1381" fmla="*/ 351227 w 3862373"/>
                <a:gd name="connsiteY1381" fmla="*/ 1844316 h 3682908"/>
                <a:gd name="connsiteX1382" fmla="*/ 390307 w 3862373"/>
                <a:gd name="connsiteY1382" fmla="*/ 1805229 h 3682908"/>
                <a:gd name="connsiteX1383" fmla="*/ 3858672 w 3862373"/>
                <a:gd name="connsiteY1383" fmla="*/ 1720694 h 3682908"/>
                <a:gd name="connsiteX1384" fmla="*/ 3862373 w 3862373"/>
                <a:gd name="connsiteY1384" fmla="*/ 1793978 h 3682908"/>
                <a:gd name="connsiteX1385" fmla="*/ 3862353 w 3862373"/>
                <a:gd name="connsiteY1385" fmla="*/ 1794377 h 3682908"/>
                <a:gd name="connsiteX1386" fmla="*/ 3838294 w 3862373"/>
                <a:gd name="connsiteY1386" fmla="*/ 1784412 h 3682908"/>
                <a:gd name="connsiteX1387" fmla="*/ 3826845 w 3862373"/>
                <a:gd name="connsiteY1387" fmla="*/ 1756774 h 3682908"/>
                <a:gd name="connsiteX1388" fmla="*/ 3838294 w 3862373"/>
                <a:gd name="connsiteY1388" fmla="*/ 1729135 h 3682908"/>
                <a:gd name="connsiteX1389" fmla="*/ 3771293 w 3862373"/>
                <a:gd name="connsiteY1389" fmla="*/ 1717686 h 3682908"/>
                <a:gd name="connsiteX1390" fmla="*/ 3810379 w 3862373"/>
                <a:gd name="connsiteY1390" fmla="*/ 1756774 h 3682908"/>
                <a:gd name="connsiteX1391" fmla="*/ 3771293 w 3862373"/>
                <a:gd name="connsiteY1391" fmla="*/ 1795860 h 3682908"/>
                <a:gd name="connsiteX1392" fmla="*/ 3732205 w 3862373"/>
                <a:gd name="connsiteY1392" fmla="*/ 1756774 h 3682908"/>
                <a:gd name="connsiteX1393" fmla="*/ 3771293 w 3862373"/>
                <a:gd name="connsiteY1393" fmla="*/ 1717686 h 3682908"/>
                <a:gd name="connsiteX1394" fmla="*/ 3679017 w 3862373"/>
                <a:gd name="connsiteY1394" fmla="*/ 1717686 h 3682908"/>
                <a:gd name="connsiteX1395" fmla="*/ 3718103 w 3862373"/>
                <a:gd name="connsiteY1395" fmla="*/ 1756774 h 3682908"/>
                <a:gd name="connsiteX1396" fmla="*/ 3679017 w 3862373"/>
                <a:gd name="connsiteY1396" fmla="*/ 1795860 h 3682908"/>
                <a:gd name="connsiteX1397" fmla="*/ 3639929 w 3862373"/>
                <a:gd name="connsiteY1397" fmla="*/ 1756774 h 3682908"/>
                <a:gd name="connsiteX1398" fmla="*/ 3679017 w 3862373"/>
                <a:gd name="connsiteY1398" fmla="*/ 1717686 h 3682908"/>
                <a:gd name="connsiteX1399" fmla="*/ 3584377 w 3862373"/>
                <a:gd name="connsiteY1399" fmla="*/ 1717686 h 3682908"/>
                <a:gd name="connsiteX1400" fmla="*/ 3623463 w 3862373"/>
                <a:gd name="connsiteY1400" fmla="*/ 1756774 h 3682908"/>
                <a:gd name="connsiteX1401" fmla="*/ 3584377 w 3862373"/>
                <a:gd name="connsiteY1401" fmla="*/ 1795860 h 3682908"/>
                <a:gd name="connsiteX1402" fmla="*/ 3545289 w 3862373"/>
                <a:gd name="connsiteY1402" fmla="*/ 1756774 h 3682908"/>
                <a:gd name="connsiteX1403" fmla="*/ 3584377 w 3862373"/>
                <a:gd name="connsiteY1403" fmla="*/ 1717686 h 3682908"/>
                <a:gd name="connsiteX1404" fmla="*/ 3489737 w 3862373"/>
                <a:gd name="connsiteY1404" fmla="*/ 1717686 h 3682908"/>
                <a:gd name="connsiteX1405" fmla="*/ 3528823 w 3862373"/>
                <a:gd name="connsiteY1405" fmla="*/ 1756774 h 3682908"/>
                <a:gd name="connsiteX1406" fmla="*/ 3489737 w 3862373"/>
                <a:gd name="connsiteY1406" fmla="*/ 1795860 h 3682908"/>
                <a:gd name="connsiteX1407" fmla="*/ 3450649 w 3862373"/>
                <a:gd name="connsiteY1407" fmla="*/ 1756774 h 3682908"/>
                <a:gd name="connsiteX1408" fmla="*/ 3489737 w 3862373"/>
                <a:gd name="connsiteY1408" fmla="*/ 1717686 h 3682908"/>
                <a:gd name="connsiteX1409" fmla="*/ 3392731 w 3862373"/>
                <a:gd name="connsiteY1409" fmla="*/ 1717686 h 3682908"/>
                <a:gd name="connsiteX1410" fmla="*/ 3431819 w 3862373"/>
                <a:gd name="connsiteY1410" fmla="*/ 1756774 h 3682908"/>
                <a:gd name="connsiteX1411" fmla="*/ 3392731 w 3862373"/>
                <a:gd name="connsiteY1411" fmla="*/ 1795860 h 3682908"/>
                <a:gd name="connsiteX1412" fmla="*/ 3353644 w 3862373"/>
                <a:gd name="connsiteY1412" fmla="*/ 1756774 h 3682908"/>
                <a:gd name="connsiteX1413" fmla="*/ 3392731 w 3862373"/>
                <a:gd name="connsiteY1413" fmla="*/ 1717686 h 3682908"/>
                <a:gd name="connsiteX1414" fmla="*/ 3300457 w 3862373"/>
                <a:gd name="connsiteY1414" fmla="*/ 1717686 h 3682908"/>
                <a:gd name="connsiteX1415" fmla="*/ 3339544 w 3862373"/>
                <a:gd name="connsiteY1415" fmla="*/ 1756774 h 3682908"/>
                <a:gd name="connsiteX1416" fmla="*/ 3300457 w 3862373"/>
                <a:gd name="connsiteY1416" fmla="*/ 1795860 h 3682908"/>
                <a:gd name="connsiteX1417" fmla="*/ 3261369 w 3862373"/>
                <a:gd name="connsiteY1417" fmla="*/ 1756774 h 3682908"/>
                <a:gd name="connsiteX1418" fmla="*/ 3300457 w 3862373"/>
                <a:gd name="connsiteY1418" fmla="*/ 1717686 h 3682908"/>
                <a:gd name="connsiteX1419" fmla="*/ 3205817 w 3862373"/>
                <a:gd name="connsiteY1419" fmla="*/ 1717686 h 3682908"/>
                <a:gd name="connsiteX1420" fmla="*/ 3244904 w 3862373"/>
                <a:gd name="connsiteY1420" fmla="*/ 1756774 h 3682908"/>
                <a:gd name="connsiteX1421" fmla="*/ 3205817 w 3862373"/>
                <a:gd name="connsiteY1421" fmla="*/ 1795860 h 3682908"/>
                <a:gd name="connsiteX1422" fmla="*/ 3166729 w 3862373"/>
                <a:gd name="connsiteY1422" fmla="*/ 1756774 h 3682908"/>
                <a:gd name="connsiteX1423" fmla="*/ 3205817 w 3862373"/>
                <a:gd name="connsiteY1423" fmla="*/ 1717686 h 3682908"/>
                <a:gd name="connsiteX1424" fmla="*/ 3111175 w 3862373"/>
                <a:gd name="connsiteY1424" fmla="*/ 1717686 h 3682908"/>
                <a:gd name="connsiteX1425" fmla="*/ 3150263 w 3862373"/>
                <a:gd name="connsiteY1425" fmla="*/ 1756774 h 3682908"/>
                <a:gd name="connsiteX1426" fmla="*/ 3111175 w 3862373"/>
                <a:gd name="connsiteY1426" fmla="*/ 1795860 h 3682908"/>
                <a:gd name="connsiteX1427" fmla="*/ 3072088 w 3862373"/>
                <a:gd name="connsiteY1427" fmla="*/ 1756774 h 3682908"/>
                <a:gd name="connsiteX1428" fmla="*/ 3111175 w 3862373"/>
                <a:gd name="connsiteY1428" fmla="*/ 1717686 h 3682908"/>
                <a:gd name="connsiteX1429" fmla="*/ 3018902 w 3862373"/>
                <a:gd name="connsiteY1429" fmla="*/ 1717686 h 3682908"/>
                <a:gd name="connsiteX1430" fmla="*/ 3057989 w 3862373"/>
                <a:gd name="connsiteY1430" fmla="*/ 1756774 h 3682908"/>
                <a:gd name="connsiteX1431" fmla="*/ 3018902 w 3862373"/>
                <a:gd name="connsiteY1431" fmla="*/ 1795860 h 3682908"/>
                <a:gd name="connsiteX1432" fmla="*/ 2979815 w 3862373"/>
                <a:gd name="connsiteY1432" fmla="*/ 1756774 h 3682908"/>
                <a:gd name="connsiteX1433" fmla="*/ 3018902 w 3862373"/>
                <a:gd name="connsiteY1433" fmla="*/ 1717686 h 3682908"/>
                <a:gd name="connsiteX1434" fmla="*/ 2924263 w 3862373"/>
                <a:gd name="connsiteY1434" fmla="*/ 1717686 h 3682908"/>
                <a:gd name="connsiteX1435" fmla="*/ 2963349 w 3862373"/>
                <a:gd name="connsiteY1435" fmla="*/ 1756774 h 3682908"/>
                <a:gd name="connsiteX1436" fmla="*/ 2924263 w 3862373"/>
                <a:gd name="connsiteY1436" fmla="*/ 1795860 h 3682908"/>
                <a:gd name="connsiteX1437" fmla="*/ 2885175 w 3862373"/>
                <a:gd name="connsiteY1437" fmla="*/ 1756774 h 3682908"/>
                <a:gd name="connsiteX1438" fmla="*/ 2924263 w 3862373"/>
                <a:gd name="connsiteY1438" fmla="*/ 1717686 h 3682908"/>
                <a:gd name="connsiteX1439" fmla="*/ 2831988 w 3862373"/>
                <a:gd name="connsiteY1439" fmla="*/ 1717686 h 3682908"/>
                <a:gd name="connsiteX1440" fmla="*/ 2871075 w 3862373"/>
                <a:gd name="connsiteY1440" fmla="*/ 1756774 h 3682908"/>
                <a:gd name="connsiteX1441" fmla="*/ 2831988 w 3862373"/>
                <a:gd name="connsiteY1441" fmla="*/ 1795860 h 3682908"/>
                <a:gd name="connsiteX1442" fmla="*/ 2792901 w 3862373"/>
                <a:gd name="connsiteY1442" fmla="*/ 1756774 h 3682908"/>
                <a:gd name="connsiteX1443" fmla="*/ 2831988 w 3862373"/>
                <a:gd name="connsiteY1443" fmla="*/ 1717686 h 3682908"/>
                <a:gd name="connsiteX1444" fmla="*/ 2737359 w 3862373"/>
                <a:gd name="connsiteY1444" fmla="*/ 1717686 h 3682908"/>
                <a:gd name="connsiteX1445" fmla="*/ 2776434 w 3862373"/>
                <a:gd name="connsiteY1445" fmla="*/ 1756774 h 3682908"/>
                <a:gd name="connsiteX1446" fmla="*/ 2737359 w 3862373"/>
                <a:gd name="connsiteY1446" fmla="*/ 1795860 h 3682908"/>
                <a:gd name="connsiteX1447" fmla="*/ 2698265 w 3862373"/>
                <a:gd name="connsiteY1447" fmla="*/ 1756774 h 3682908"/>
                <a:gd name="connsiteX1448" fmla="*/ 2737359 w 3862373"/>
                <a:gd name="connsiteY1448" fmla="*/ 1717686 h 3682908"/>
                <a:gd name="connsiteX1449" fmla="*/ 2645073 w 3862373"/>
                <a:gd name="connsiteY1449" fmla="*/ 1717686 h 3682908"/>
                <a:gd name="connsiteX1450" fmla="*/ 2684164 w 3862373"/>
                <a:gd name="connsiteY1450" fmla="*/ 1756774 h 3682908"/>
                <a:gd name="connsiteX1451" fmla="*/ 2645073 w 3862373"/>
                <a:gd name="connsiteY1451" fmla="*/ 1795860 h 3682908"/>
                <a:gd name="connsiteX1452" fmla="*/ 2605987 w 3862373"/>
                <a:gd name="connsiteY1452" fmla="*/ 1756774 h 3682908"/>
                <a:gd name="connsiteX1453" fmla="*/ 2645073 w 3862373"/>
                <a:gd name="connsiteY1453" fmla="*/ 1717686 h 3682908"/>
                <a:gd name="connsiteX1454" fmla="*/ 2550436 w 3862373"/>
                <a:gd name="connsiteY1454" fmla="*/ 1717686 h 3682908"/>
                <a:gd name="connsiteX1455" fmla="*/ 2589522 w 3862373"/>
                <a:gd name="connsiteY1455" fmla="*/ 1756774 h 3682908"/>
                <a:gd name="connsiteX1456" fmla="*/ 2550436 w 3862373"/>
                <a:gd name="connsiteY1456" fmla="*/ 1795860 h 3682908"/>
                <a:gd name="connsiteX1457" fmla="*/ 2511353 w 3862373"/>
                <a:gd name="connsiteY1457" fmla="*/ 1756774 h 3682908"/>
                <a:gd name="connsiteX1458" fmla="*/ 2550436 w 3862373"/>
                <a:gd name="connsiteY1458" fmla="*/ 1717686 h 3682908"/>
                <a:gd name="connsiteX1459" fmla="*/ 2458164 w 3862373"/>
                <a:gd name="connsiteY1459" fmla="*/ 1717686 h 3682908"/>
                <a:gd name="connsiteX1460" fmla="*/ 2497252 w 3862373"/>
                <a:gd name="connsiteY1460" fmla="*/ 1756774 h 3682908"/>
                <a:gd name="connsiteX1461" fmla="*/ 2458164 w 3862373"/>
                <a:gd name="connsiteY1461" fmla="*/ 1795860 h 3682908"/>
                <a:gd name="connsiteX1462" fmla="*/ 2419080 w 3862373"/>
                <a:gd name="connsiteY1462" fmla="*/ 1756774 h 3682908"/>
                <a:gd name="connsiteX1463" fmla="*/ 2458164 w 3862373"/>
                <a:gd name="connsiteY1463" fmla="*/ 1717686 h 3682908"/>
                <a:gd name="connsiteX1464" fmla="*/ 2363525 w 3862373"/>
                <a:gd name="connsiteY1464" fmla="*/ 1717686 h 3682908"/>
                <a:gd name="connsiteX1465" fmla="*/ 2402611 w 3862373"/>
                <a:gd name="connsiteY1465" fmla="*/ 1756774 h 3682908"/>
                <a:gd name="connsiteX1466" fmla="*/ 2363525 w 3862373"/>
                <a:gd name="connsiteY1466" fmla="*/ 1795860 h 3682908"/>
                <a:gd name="connsiteX1467" fmla="*/ 2324438 w 3862373"/>
                <a:gd name="connsiteY1467" fmla="*/ 1756774 h 3682908"/>
                <a:gd name="connsiteX1468" fmla="*/ 2363525 w 3862373"/>
                <a:gd name="connsiteY1468" fmla="*/ 1717686 h 3682908"/>
                <a:gd name="connsiteX1469" fmla="*/ 951054 w 3862373"/>
                <a:gd name="connsiteY1469" fmla="*/ 1717686 h 3682908"/>
                <a:gd name="connsiteX1470" fmla="*/ 990138 w 3862373"/>
                <a:gd name="connsiteY1470" fmla="*/ 1756774 h 3682908"/>
                <a:gd name="connsiteX1471" fmla="*/ 951054 w 3862373"/>
                <a:gd name="connsiteY1471" fmla="*/ 1795860 h 3682908"/>
                <a:gd name="connsiteX1472" fmla="*/ 911970 w 3862373"/>
                <a:gd name="connsiteY1472" fmla="*/ 1756774 h 3682908"/>
                <a:gd name="connsiteX1473" fmla="*/ 951054 w 3862373"/>
                <a:gd name="connsiteY1473" fmla="*/ 1717686 h 3682908"/>
                <a:gd name="connsiteX1474" fmla="*/ 577233 w 3862373"/>
                <a:gd name="connsiteY1474" fmla="*/ 1717686 h 3682908"/>
                <a:gd name="connsiteX1475" fmla="*/ 616327 w 3862373"/>
                <a:gd name="connsiteY1475" fmla="*/ 1756774 h 3682908"/>
                <a:gd name="connsiteX1476" fmla="*/ 577233 w 3862373"/>
                <a:gd name="connsiteY1476" fmla="*/ 1795860 h 3682908"/>
                <a:gd name="connsiteX1477" fmla="*/ 538140 w 3862373"/>
                <a:gd name="connsiteY1477" fmla="*/ 1756774 h 3682908"/>
                <a:gd name="connsiteX1478" fmla="*/ 577233 w 3862373"/>
                <a:gd name="connsiteY1478" fmla="*/ 1717686 h 3682908"/>
                <a:gd name="connsiteX1479" fmla="*/ 484950 w 3862373"/>
                <a:gd name="connsiteY1479" fmla="*/ 1717686 h 3682908"/>
                <a:gd name="connsiteX1480" fmla="*/ 524038 w 3862373"/>
                <a:gd name="connsiteY1480" fmla="*/ 1756774 h 3682908"/>
                <a:gd name="connsiteX1481" fmla="*/ 484950 w 3862373"/>
                <a:gd name="connsiteY1481" fmla="*/ 1795860 h 3682908"/>
                <a:gd name="connsiteX1482" fmla="*/ 445871 w 3862373"/>
                <a:gd name="connsiteY1482" fmla="*/ 1756774 h 3682908"/>
                <a:gd name="connsiteX1483" fmla="*/ 484950 w 3862373"/>
                <a:gd name="connsiteY1483" fmla="*/ 1717686 h 3682908"/>
                <a:gd name="connsiteX1484" fmla="*/ 390308 w 3862373"/>
                <a:gd name="connsiteY1484" fmla="*/ 1717686 h 3682908"/>
                <a:gd name="connsiteX1485" fmla="*/ 429402 w 3862373"/>
                <a:gd name="connsiteY1485" fmla="*/ 1756774 h 3682908"/>
                <a:gd name="connsiteX1486" fmla="*/ 390308 w 3862373"/>
                <a:gd name="connsiteY1486" fmla="*/ 1795860 h 3682908"/>
                <a:gd name="connsiteX1487" fmla="*/ 351231 w 3862373"/>
                <a:gd name="connsiteY1487" fmla="*/ 1756774 h 3682908"/>
                <a:gd name="connsiteX1488" fmla="*/ 390308 w 3862373"/>
                <a:gd name="connsiteY1488" fmla="*/ 1717686 h 3682908"/>
                <a:gd name="connsiteX1489" fmla="*/ 298037 w 3862373"/>
                <a:gd name="connsiteY1489" fmla="*/ 1717686 h 3682908"/>
                <a:gd name="connsiteX1490" fmla="*/ 337130 w 3862373"/>
                <a:gd name="connsiteY1490" fmla="*/ 1756774 h 3682908"/>
                <a:gd name="connsiteX1491" fmla="*/ 298037 w 3862373"/>
                <a:gd name="connsiteY1491" fmla="*/ 1795860 h 3682908"/>
                <a:gd name="connsiteX1492" fmla="*/ 258948 w 3862373"/>
                <a:gd name="connsiteY1492" fmla="*/ 1756774 h 3682908"/>
                <a:gd name="connsiteX1493" fmla="*/ 298037 w 3862373"/>
                <a:gd name="connsiteY1493" fmla="*/ 1717686 h 3682908"/>
                <a:gd name="connsiteX1494" fmla="*/ 3854460 w 3862373"/>
                <a:gd name="connsiteY1494" fmla="*/ 1637264 h 3682908"/>
                <a:gd name="connsiteX1495" fmla="*/ 3858001 w 3862373"/>
                <a:gd name="connsiteY1495" fmla="*/ 1707402 h 3682908"/>
                <a:gd name="connsiteX1496" fmla="*/ 3838292 w 3862373"/>
                <a:gd name="connsiteY1496" fmla="*/ 1699238 h 3682908"/>
                <a:gd name="connsiteX1497" fmla="*/ 3826844 w 3862373"/>
                <a:gd name="connsiteY1497" fmla="*/ 1671599 h 3682908"/>
                <a:gd name="connsiteX1498" fmla="*/ 3838292 w 3862373"/>
                <a:gd name="connsiteY1498" fmla="*/ 1643961 h 3682908"/>
                <a:gd name="connsiteX1499" fmla="*/ 3771291 w 3862373"/>
                <a:gd name="connsiteY1499" fmla="*/ 1632512 h 3682908"/>
                <a:gd name="connsiteX1500" fmla="*/ 3810379 w 3862373"/>
                <a:gd name="connsiteY1500" fmla="*/ 1671599 h 3682908"/>
                <a:gd name="connsiteX1501" fmla="*/ 3771291 w 3862373"/>
                <a:gd name="connsiteY1501" fmla="*/ 1710687 h 3682908"/>
                <a:gd name="connsiteX1502" fmla="*/ 3732204 w 3862373"/>
                <a:gd name="connsiteY1502" fmla="*/ 1671599 h 3682908"/>
                <a:gd name="connsiteX1503" fmla="*/ 3771291 w 3862373"/>
                <a:gd name="connsiteY1503" fmla="*/ 1632512 h 3682908"/>
                <a:gd name="connsiteX1504" fmla="*/ 3584377 w 3862373"/>
                <a:gd name="connsiteY1504" fmla="*/ 1632512 h 3682908"/>
                <a:gd name="connsiteX1505" fmla="*/ 3623463 w 3862373"/>
                <a:gd name="connsiteY1505" fmla="*/ 1671599 h 3682908"/>
                <a:gd name="connsiteX1506" fmla="*/ 3584377 w 3862373"/>
                <a:gd name="connsiteY1506" fmla="*/ 1710687 h 3682908"/>
                <a:gd name="connsiteX1507" fmla="*/ 3545289 w 3862373"/>
                <a:gd name="connsiteY1507" fmla="*/ 1671599 h 3682908"/>
                <a:gd name="connsiteX1508" fmla="*/ 3584377 w 3862373"/>
                <a:gd name="connsiteY1508" fmla="*/ 1632512 h 3682908"/>
                <a:gd name="connsiteX1509" fmla="*/ 3489737 w 3862373"/>
                <a:gd name="connsiteY1509" fmla="*/ 1632512 h 3682908"/>
                <a:gd name="connsiteX1510" fmla="*/ 3528823 w 3862373"/>
                <a:gd name="connsiteY1510" fmla="*/ 1671599 h 3682908"/>
                <a:gd name="connsiteX1511" fmla="*/ 3489737 w 3862373"/>
                <a:gd name="connsiteY1511" fmla="*/ 1710687 h 3682908"/>
                <a:gd name="connsiteX1512" fmla="*/ 3450649 w 3862373"/>
                <a:gd name="connsiteY1512" fmla="*/ 1671599 h 3682908"/>
                <a:gd name="connsiteX1513" fmla="*/ 3489737 w 3862373"/>
                <a:gd name="connsiteY1513" fmla="*/ 1632512 h 3682908"/>
                <a:gd name="connsiteX1514" fmla="*/ 3392731 w 3862373"/>
                <a:gd name="connsiteY1514" fmla="*/ 1632512 h 3682908"/>
                <a:gd name="connsiteX1515" fmla="*/ 3431819 w 3862373"/>
                <a:gd name="connsiteY1515" fmla="*/ 1671599 h 3682908"/>
                <a:gd name="connsiteX1516" fmla="*/ 3392731 w 3862373"/>
                <a:gd name="connsiteY1516" fmla="*/ 1710687 h 3682908"/>
                <a:gd name="connsiteX1517" fmla="*/ 3353644 w 3862373"/>
                <a:gd name="connsiteY1517" fmla="*/ 1671599 h 3682908"/>
                <a:gd name="connsiteX1518" fmla="*/ 3392731 w 3862373"/>
                <a:gd name="connsiteY1518" fmla="*/ 1632512 h 3682908"/>
                <a:gd name="connsiteX1519" fmla="*/ 2924263 w 3862373"/>
                <a:gd name="connsiteY1519" fmla="*/ 1632512 h 3682908"/>
                <a:gd name="connsiteX1520" fmla="*/ 2963349 w 3862373"/>
                <a:gd name="connsiteY1520" fmla="*/ 1671599 h 3682908"/>
                <a:gd name="connsiteX1521" fmla="*/ 2924263 w 3862373"/>
                <a:gd name="connsiteY1521" fmla="*/ 1710687 h 3682908"/>
                <a:gd name="connsiteX1522" fmla="*/ 2885175 w 3862373"/>
                <a:gd name="connsiteY1522" fmla="*/ 1671599 h 3682908"/>
                <a:gd name="connsiteX1523" fmla="*/ 2924263 w 3862373"/>
                <a:gd name="connsiteY1523" fmla="*/ 1632512 h 3682908"/>
                <a:gd name="connsiteX1524" fmla="*/ 2458164 w 3862373"/>
                <a:gd name="connsiteY1524" fmla="*/ 1632512 h 3682908"/>
                <a:gd name="connsiteX1525" fmla="*/ 2497252 w 3862373"/>
                <a:gd name="connsiteY1525" fmla="*/ 1671599 h 3682908"/>
                <a:gd name="connsiteX1526" fmla="*/ 2458164 w 3862373"/>
                <a:gd name="connsiteY1526" fmla="*/ 1710687 h 3682908"/>
                <a:gd name="connsiteX1527" fmla="*/ 2419080 w 3862373"/>
                <a:gd name="connsiteY1527" fmla="*/ 1671599 h 3682908"/>
                <a:gd name="connsiteX1528" fmla="*/ 2458164 w 3862373"/>
                <a:gd name="connsiteY1528" fmla="*/ 1632512 h 3682908"/>
                <a:gd name="connsiteX1529" fmla="*/ 951057 w 3862373"/>
                <a:gd name="connsiteY1529" fmla="*/ 1632512 h 3682908"/>
                <a:gd name="connsiteX1530" fmla="*/ 990141 w 3862373"/>
                <a:gd name="connsiteY1530" fmla="*/ 1671599 h 3682908"/>
                <a:gd name="connsiteX1531" fmla="*/ 951057 w 3862373"/>
                <a:gd name="connsiteY1531" fmla="*/ 1710687 h 3682908"/>
                <a:gd name="connsiteX1532" fmla="*/ 911973 w 3862373"/>
                <a:gd name="connsiteY1532" fmla="*/ 1671599 h 3682908"/>
                <a:gd name="connsiteX1533" fmla="*/ 951057 w 3862373"/>
                <a:gd name="connsiteY1533" fmla="*/ 1632512 h 3682908"/>
                <a:gd name="connsiteX1534" fmla="*/ 856425 w 3862373"/>
                <a:gd name="connsiteY1534" fmla="*/ 1632512 h 3682908"/>
                <a:gd name="connsiteX1535" fmla="*/ 895509 w 3862373"/>
                <a:gd name="connsiteY1535" fmla="*/ 1671599 h 3682908"/>
                <a:gd name="connsiteX1536" fmla="*/ 856425 w 3862373"/>
                <a:gd name="connsiteY1536" fmla="*/ 1710687 h 3682908"/>
                <a:gd name="connsiteX1537" fmla="*/ 817341 w 3862373"/>
                <a:gd name="connsiteY1537" fmla="*/ 1671599 h 3682908"/>
                <a:gd name="connsiteX1538" fmla="*/ 856425 w 3862373"/>
                <a:gd name="connsiteY1538" fmla="*/ 1632512 h 3682908"/>
                <a:gd name="connsiteX1539" fmla="*/ 669521 w 3862373"/>
                <a:gd name="connsiteY1539" fmla="*/ 1632512 h 3682908"/>
                <a:gd name="connsiteX1540" fmla="*/ 708609 w 3862373"/>
                <a:gd name="connsiteY1540" fmla="*/ 1671599 h 3682908"/>
                <a:gd name="connsiteX1541" fmla="*/ 669521 w 3862373"/>
                <a:gd name="connsiteY1541" fmla="*/ 1710687 h 3682908"/>
                <a:gd name="connsiteX1542" fmla="*/ 630433 w 3862373"/>
                <a:gd name="connsiteY1542" fmla="*/ 1671599 h 3682908"/>
                <a:gd name="connsiteX1543" fmla="*/ 669521 w 3862373"/>
                <a:gd name="connsiteY1543" fmla="*/ 1632512 h 3682908"/>
                <a:gd name="connsiteX1544" fmla="*/ 577237 w 3862373"/>
                <a:gd name="connsiteY1544" fmla="*/ 1632512 h 3682908"/>
                <a:gd name="connsiteX1545" fmla="*/ 616330 w 3862373"/>
                <a:gd name="connsiteY1545" fmla="*/ 1671599 h 3682908"/>
                <a:gd name="connsiteX1546" fmla="*/ 577237 w 3862373"/>
                <a:gd name="connsiteY1546" fmla="*/ 1710687 h 3682908"/>
                <a:gd name="connsiteX1547" fmla="*/ 538144 w 3862373"/>
                <a:gd name="connsiteY1547" fmla="*/ 1671599 h 3682908"/>
                <a:gd name="connsiteX1548" fmla="*/ 577237 w 3862373"/>
                <a:gd name="connsiteY1548" fmla="*/ 1632512 h 3682908"/>
                <a:gd name="connsiteX1549" fmla="*/ 484957 w 3862373"/>
                <a:gd name="connsiteY1549" fmla="*/ 1632512 h 3682908"/>
                <a:gd name="connsiteX1550" fmla="*/ 524042 w 3862373"/>
                <a:gd name="connsiteY1550" fmla="*/ 1671599 h 3682908"/>
                <a:gd name="connsiteX1551" fmla="*/ 484957 w 3862373"/>
                <a:gd name="connsiteY1551" fmla="*/ 1710687 h 3682908"/>
                <a:gd name="connsiteX1552" fmla="*/ 445875 w 3862373"/>
                <a:gd name="connsiteY1552" fmla="*/ 1671599 h 3682908"/>
                <a:gd name="connsiteX1553" fmla="*/ 484957 w 3862373"/>
                <a:gd name="connsiteY1553" fmla="*/ 1632512 h 3682908"/>
                <a:gd name="connsiteX1554" fmla="*/ 390314 w 3862373"/>
                <a:gd name="connsiteY1554" fmla="*/ 1632512 h 3682908"/>
                <a:gd name="connsiteX1555" fmla="*/ 429406 w 3862373"/>
                <a:gd name="connsiteY1555" fmla="*/ 1671599 h 3682908"/>
                <a:gd name="connsiteX1556" fmla="*/ 390314 w 3862373"/>
                <a:gd name="connsiteY1556" fmla="*/ 1710687 h 3682908"/>
                <a:gd name="connsiteX1557" fmla="*/ 351235 w 3862373"/>
                <a:gd name="connsiteY1557" fmla="*/ 1671599 h 3682908"/>
                <a:gd name="connsiteX1558" fmla="*/ 390314 w 3862373"/>
                <a:gd name="connsiteY1558" fmla="*/ 1632512 h 3682908"/>
                <a:gd name="connsiteX1559" fmla="*/ 298040 w 3862373"/>
                <a:gd name="connsiteY1559" fmla="*/ 1632512 h 3682908"/>
                <a:gd name="connsiteX1560" fmla="*/ 337133 w 3862373"/>
                <a:gd name="connsiteY1560" fmla="*/ 1671599 h 3682908"/>
                <a:gd name="connsiteX1561" fmla="*/ 298040 w 3862373"/>
                <a:gd name="connsiteY1561" fmla="*/ 1710687 h 3682908"/>
                <a:gd name="connsiteX1562" fmla="*/ 258951 w 3862373"/>
                <a:gd name="connsiteY1562" fmla="*/ 1671599 h 3682908"/>
                <a:gd name="connsiteX1563" fmla="*/ 298040 w 3862373"/>
                <a:gd name="connsiteY1563" fmla="*/ 1632512 h 3682908"/>
                <a:gd name="connsiteX1564" fmla="*/ 3679017 w 3862373"/>
                <a:gd name="connsiteY1564" fmla="*/ 1632512 h 3682908"/>
                <a:gd name="connsiteX1565" fmla="*/ 3718103 w 3862373"/>
                <a:gd name="connsiteY1565" fmla="*/ 1671598 h 3682908"/>
                <a:gd name="connsiteX1566" fmla="*/ 3679017 w 3862373"/>
                <a:gd name="connsiteY1566" fmla="*/ 1710685 h 3682908"/>
                <a:gd name="connsiteX1567" fmla="*/ 3639929 w 3862373"/>
                <a:gd name="connsiteY1567" fmla="*/ 1671598 h 3682908"/>
                <a:gd name="connsiteX1568" fmla="*/ 3679017 w 3862373"/>
                <a:gd name="connsiteY1568" fmla="*/ 1632512 h 3682908"/>
                <a:gd name="connsiteX1569" fmla="*/ 3300455 w 3862373"/>
                <a:gd name="connsiteY1569" fmla="*/ 1632512 h 3682908"/>
                <a:gd name="connsiteX1570" fmla="*/ 3339543 w 3862373"/>
                <a:gd name="connsiteY1570" fmla="*/ 1671598 h 3682908"/>
                <a:gd name="connsiteX1571" fmla="*/ 3300455 w 3862373"/>
                <a:gd name="connsiteY1571" fmla="*/ 1710685 h 3682908"/>
                <a:gd name="connsiteX1572" fmla="*/ 3261368 w 3862373"/>
                <a:gd name="connsiteY1572" fmla="*/ 1671598 h 3682908"/>
                <a:gd name="connsiteX1573" fmla="*/ 3300455 w 3862373"/>
                <a:gd name="connsiteY1573" fmla="*/ 1632512 h 3682908"/>
                <a:gd name="connsiteX1574" fmla="*/ 3111175 w 3862373"/>
                <a:gd name="connsiteY1574" fmla="*/ 1632512 h 3682908"/>
                <a:gd name="connsiteX1575" fmla="*/ 3150263 w 3862373"/>
                <a:gd name="connsiteY1575" fmla="*/ 1671598 h 3682908"/>
                <a:gd name="connsiteX1576" fmla="*/ 3111175 w 3862373"/>
                <a:gd name="connsiteY1576" fmla="*/ 1710685 h 3682908"/>
                <a:gd name="connsiteX1577" fmla="*/ 3072088 w 3862373"/>
                <a:gd name="connsiteY1577" fmla="*/ 1671598 h 3682908"/>
                <a:gd name="connsiteX1578" fmla="*/ 3111175 w 3862373"/>
                <a:gd name="connsiteY1578" fmla="*/ 1632512 h 3682908"/>
                <a:gd name="connsiteX1579" fmla="*/ 3018902 w 3862373"/>
                <a:gd name="connsiteY1579" fmla="*/ 1632512 h 3682908"/>
                <a:gd name="connsiteX1580" fmla="*/ 3057989 w 3862373"/>
                <a:gd name="connsiteY1580" fmla="*/ 1671598 h 3682908"/>
                <a:gd name="connsiteX1581" fmla="*/ 3018902 w 3862373"/>
                <a:gd name="connsiteY1581" fmla="*/ 1710685 h 3682908"/>
                <a:gd name="connsiteX1582" fmla="*/ 2979815 w 3862373"/>
                <a:gd name="connsiteY1582" fmla="*/ 1671598 h 3682908"/>
                <a:gd name="connsiteX1583" fmla="*/ 3018902 w 3862373"/>
                <a:gd name="connsiteY1583" fmla="*/ 1632512 h 3682908"/>
                <a:gd name="connsiteX1584" fmla="*/ 2831987 w 3862373"/>
                <a:gd name="connsiteY1584" fmla="*/ 1632512 h 3682908"/>
                <a:gd name="connsiteX1585" fmla="*/ 2871074 w 3862373"/>
                <a:gd name="connsiteY1585" fmla="*/ 1671598 h 3682908"/>
                <a:gd name="connsiteX1586" fmla="*/ 2831987 w 3862373"/>
                <a:gd name="connsiteY1586" fmla="*/ 1710685 h 3682908"/>
                <a:gd name="connsiteX1587" fmla="*/ 2792900 w 3862373"/>
                <a:gd name="connsiteY1587" fmla="*/ 1671598 h 3682908"/>
                <a:gd name="connsiteX1588" fmla="*/ 2831987 w 3862373"/>
                <a:gd name="connsiteY1588" fmla="*/ 1632512 h 3682908"/>
                <a:gd name="connsiteX1589" fmla="*/ 2737359 w 3862373"/>
                <a:gd name="connsiteY1589" fmla="*/ 1632512 h 3682908"/>
                <a:gd name="connsiteX1590" fmla="*/ 2776434 w 3862373"/>
                <a:gd name="connsiteY1590" fmla="*/ 1671598 h 3682908"/>
                <a:gd name="connsiteX1591" fmla="*/ 2737359 w 3862373"/>
                <a:gd name="connsiteY1591" fmla="*/ 1710685 h 3682908"/>
                <a:gd name="connsiteX1592" fmla="*/ 2698267 w 3862373"/>
                <a:gd name="connsiteY1592" fmla="*/ 1671598 h 3682908"/>
                <a:gd name="connsiteX1593" fmla="*/ 2737359 w 3862373"/>
                <a:gd name="connsiteY1593" fmla="*/ 1632512 h 3682908"/>
                <a:gd name="connsiteX1594" fmla="*/ 2645073 w 3862373"/>
                <a:gd name="connsiteY1594" fmla="*/ 1632512 h 3682908"/>
                <a:gd name="connsiteX1595" fmla="*/ 2684164 w 3862373"/>
                <a:gd name="connsiteY1595" fmla="*/ 1671598 h 3682908"/>
                <a:gd name="connsiteX1596" fmla="*/ 2645073 w 3862373"/>
                <a:gd name="connsiteY1596" fmla="*/ 1710685 h 3682908"/>
                <a:gd name="connsiteX1597" fmla="*/ 2605987 w 3862373"/>
                <a:gd name="connsiteY1597" fmla="*/ 1671598 h 3682908"/>
                <a:gd name="connsiteX1598" fmla="*/ 2645073 w 3862373"/>
                <a:gd name="connsiteY1598" fmla="*/ 1632512 h 3682908"/>
                <a:gd name="connsiteX1599" fmla="*/ 2550437 w 3862373"/>
                <a:gd name="connsiteY1599" fmla="*/ 1632512 h 3682908"/>
                <a:gd name="connsiteX1600" fmla="*/ 2589522 w 3862373"/>
                <a:gd name="connsiteY1600" fmla="*/ 1671598 h 3682908"/>
                <a:gd name="connsiteX1601" fmla="*/ 2550437 w 3862373"/>
                <a:gd name="connsiteY1601" fmla="*/ 1710685 h 3682908"/>
                <a:gd name="connsiteX1602" fmla="*/ 2511353 w 3862373"/>
                <a:gd name="connsiteY1602" fmla="*/ 1671598 h 3682908"/>
                <a:gd name="connsiteX1603" fmla="*/ 2550437 w 3862373"/>
                <a:gd name="connsiteY1603" fmla="*/ 1632512 h 3682908"/>
                <a:gd name="connsiteX1604" fmla="*/ 2363525 w 3862373"/>
                <a:gd name="connsiteY1604" fmla="*/ 1632512 h 3682908"/>
                <a:gd name="connsiteX1605" fmla="*/ 2402612 w 3862373"/>
                <a:gd name="connsiteY1605" fmla="*/ 1671598 h 3682908"/>
                <a:gd name="connsiteX1606" fmla="*/ 2363525 w 3862373"/>
                <a:gd name="connsiteY1606" fmla="*/ 1710685 h 3682908"/>
                <a:gd name="connsiteX1607" fmla="*/ 2324438 w 3862373"/>
                <a:gd name="connsiteY1607" fmla="*/ 1671598 h 3682908"/>
                <a:gd name="connsiteX1608" fmla="*/ 2363525 w 3862373"/>
                <a:gd name="connsiteY1608" fmla="*/ 1632512 h 3682908"/>
                <a:gd name="connsiteX1609" fmla="*/ 764159 w 3862373"/>
                <a:gd name="connsiteY1609" fmla="*/ 1632512 h 3682908"/>
                <a:gd name="connsiteX1610" fmla="*/ 803243 w 3862373"/>
                <a:gd name="connsiteY1610" fmla="*/ 1671598 h 3682908"/>
                <a:gd name="connsiteX1611" fmla="*/ 764159 w 3862373"/>
                <a:gd name="connsiteY1611" fmla="*/ 1710685 h 3682908"/>
                <a:gd name="connsiteX1612" fmla="*/ 725074 w 3862373"/>
                <a:gd name="connsiteY1612" fmla="*/ 1671598 h 3682908"/>
                <a:gd name="connsiteX1613" fmla="*/ 764159 w 3862373"/>
                <a:gd name="connsiteY1613" fmla="*/ 1632512 h 3682908"/>
                <a:gd name="connsiteX1614" fmla="*/ 3846758 w 3862373"/>
                <a:gd name="connsiteY1614" fmla="*/ 1555277 h 3682908"/>
                <a:gd name="connsiteX1615" fmla="*/ 3852080 w 3862373"/>
                <a:gd name="connsiteY1615" fmla="*/ 1590149 h 3682908"/>
                <a:gd name="connsiteX1616" fmla="*/ 3853608 w 3862373"/>
                <a:gd name="connsiteY1616" fmla="*/ 1620406 h 3682908"/>
                <a:gd name="connsiteX1617" fmla="*/ 3838292 w 3862373"/>
                <a:gd name="connsiteY1617" fmla="*/ 1614061 h 3682908"/>
                <a:gd name="connsiteX1618" fmla="*/ 3826844 w 3862373"/>
                <a:gd name="connsiteY1618" fmla="*/ 1586423 h 3682908"/>
                <a:gd name="connsiteX1619" fmla="*/ 3838292 w 3862373"/>
                <a:gd name="connsiteY1619" fmla="*/ 1558784 h 3682908"/>
                <a:gd name="connsiteX1620" fmla="*/ 3771291 w 3862373"/>
                <a:gd name="connsiteY1620" fmla="*/ 1547335 h 3682908"/>
                <a:gd name="connsiteX1621" fmla="*/ 3810379 w 3862373"/>
                <a:gd name="connsiteY1621" fmla="*/ 1586423 h 3682908"/>
                <a:gd name="connsiteX1622" fmla="*/ 3771291 w 3862373"/>
                <a:gd name="connsiteY1622" fmla="*/ 1625510 h 3682908"/>
                <a:gd name="connsiteX1623" fmla="*/ 3732204 w 3862373"/>
                <a:gd name="connsiteY1623" fmla="*/ 1586423 h 3682908"/>
                <a:gd name="connsiteX1624" fmla="*/ 3771291 w 3862373"/>
                <a:gd name="connsiteY1624" fmla="*/ 1547335 h 3682908"/>
                <a:gd name="connsiteX1625" fmla="*/ 3679017 w 3862373"/>
                <a:gd name="connsiteY1625" fmla="*/ 1547335 h 3682908"/>
                <a:gd name="connsiteX1626" fmla="*/ 3718103 w 3862373"/>
                <a:gd name="connsiteY1626" fmla="*/ 1586423 h 3682908"/>
                <a:gd name="connsiteX1627" fmla="*/ 3679017 w 3862373"/>
                <a:gd name="connsiteY1627" fmla="*/ 1625510 h 3682908"/>
                <a:gd name="connsiteX1628" fmla="*/ 3639929 w 3862373"/>
                <a:gd name="connsiteY1628" fmla="*/ 1586423 h 3682908"/>
                <a:gd name="connsiteX1629" fmla="*/ 3679017 w 3862373"/>
                <a:gd name="connsiteY1629" fmla="*/ 1547335 h 3682908"/>
                <a:gd name="connsiteX1630" fmla="*/ 3584377 w 3862373"/>
                <a:gd name="connsiteY1630" fmla="*/ 1547335 h 3682908"/>
                <a:gd name="connsiteX1631" fmla="*/ 3623463 w 3862373"/>
                <a:gd name="connsiteY1631" fmla="*/ 1586423 h 3682908"/>
                <a:gd name="connsiteX1632" fmla="*/ 3584377 w 3862373"/>
                <a:gd name="connsiteY1632" fmla="*/ 1625510 h 3682908"/>
                <a:gd name="connsiteX1633" fmla="*/ 3545289 w 3862373"/>
                <a:gd name="connsiteY1633" fmla="*/ 1586423 h 3682908"/>
                <a:gd name="connsiteX1634" fmla="*/ 3584377 w 3862373"/>
                <a:gd name="connsiteY1634" fmla="*/ 1547335 h 3682908"/>
                <a:gd name="connsiteX1635" fmla="*/ 3489737 w 3862373"/>
                <a:gd name="connsiteY1635" fmla="*/ 1547335 h 3682908"/>
                <a:gd name="connsiteX1636" fmla="*/ 3528823 w 3862373"/>
                <a:gd name="connsiteY1636" fmla="*/ 1586423 h 3682908"/>
                <a:gd name="connsiteX1637" fmla="*/ 3489737 w 3862373"/>
                <a:gd name="connsiteY1637" fmla="*/ 1625510 h 3682908"/>
                <a:gd name="connsiteX1638" fmla="*/ 3450649 w 3862373"/>
                <a:gd name="connsiteY1638" fmla="*/ 1586423 h 3682908"/>
                <a:gd name="connsiteX1639" fmla="*/ 3489737 w 3862373"/>
                <a:gd name="connsiteY1639" fmla="*/ 1547335 h 3682908"/>
                <a:gd name="connsiteX1640" fmla="*/ 3392731 w 3862373"/>
                <a:gd name="connsiteY1640" fmla="*/ 1547335 h 3682908"/>
                <a:gd name="connsiteX1641" fmla="*/ 3431819 w 3862373"/>
                <a:gd name="connsiteY1641" fmla="*/ 1586423 h 3682908"/>
                <a:gd name="connsiteX1642" fmla="*/ 3392731 w 3862373"/>
                <a:gd name="connsiteY1642" fmla="*/ 1625510 h 3682908"/>
                <a:gd name="connsiteX1643" fmla="*/ 3353644 w 3862373"/>
                <a:gd name="connsiteY1643" fmla="*/ 1586423 h 3682908"/>
                <a:gd name="connsiteX1644" fmla="*/ 3392731 w 3862373"/>
                <a:gd name="connsiteY1644" fmla="*/ 1547335 h 3682908"/>
                <a:gd name="connsiteX1645" fmla="*/ 3300455 w 3862373"/>
                <a:gd name="connsiteY1645" fmla="*/ 1547335 h 3682908"/>
                <a:gd name="connsiteX1646" fmla="*/ 3339543 w 3862373"/>
                <a:gd name="connsiteY1646" fmla="*/ 1586423 h 3682908"/>
                <a:gd name="connsiteX1647" fmla="*/ 3300455 w 3862373"/>
                <a:gd name="connsiteY1647" fmla="*/ 1625510 h 3682908"/>
                <a:gd name="connsiteX1648" fmla="*/ 3261368 w 3862373"/>
                <a:gd name="connsiteY1648" fmla="*/ 1586423 h 3682908"/>
                <a:gd name="connsiteX1649" fmla="*/ 3300455 w 3862373"/>
                <a:gd name="connsiteY1649" fmla="*/ 1547335 h 3682908"/>
                <a:gd name="connsiteX1650" fmla="*/ 2737361 w 3862373"/>
                <a:gd name="connsiteY1650" fmla="*/ 1547335 h 3682908"/>
                <a:gd name="connsiteX1651" fmla="*/ 2776434 w 3862373"/>
                <a:gd name="connsiteY1651" fmla="*/ 1586423 h 3682908"/>
                <a:gd name="connsiteX1652" fmla="*/ 2737361 w 3862373"/>
                <a:gd name="connsiteY1652" fmla="*/ 1625510 h 3682908"/>
                <a:gd name="connsiteX1653" fmla="*/ 2698267 w 3862373"/>
                <a:gd name="connsiteY1653" fmla="*/ 1586423 h 3682908"/>
                <a:gd name="connsiteX1654" fmla="*/ 2737361 w 3862373"/>
                <a:gd name="connsiteY1654" fmla="*/ 1547335 h 3682908"/>
                <a:gd name="connsiteX1655" fmla="*/ 2645073 w 3862373"/>
                <a:gd name="connsiteY1655" fmla="*/ 1547335 h 3682908"/>
                <a:gd name="connsiteX1656" fmla="*/ 2684164 w 3862373"/>
                <a:gd name="connsiteY1656" fmla="*/ 1586423 h 3682908"/>
                <a:gd name="connsiteX1657" fmla="*/ 2645073 w 3862373"/>
                <a:gd name="connsiteY1657" fmla="*/ 1625510 h 3682908"/>
                <a:gd name="connsiteX1658" fmla="*/ 2605987 w 3862373"/>
                <a:gd name="connsiteY1658" fmla="*/ 1586423 h 3682908"/>
                <a:gd name="connsiteX1659" fmla="*/ 2645073 w 3862373"/>
                <a:gd name="connsiteY1659" fmla="*/ 1547335 h 3682908"/>
                <a:gd name="connsiteX1660" fmla="*/ 2550437 w 3862373"/>
                <a:gd name="connsiteY1660" fmla="*/ 1547335 h 3682908"/>
                <a:gd name="connsiteX1661" fmla="*/ 2589523 w 3862373"/>
                <a:gd name="connsiteY1661" fmla="*/ 1586423 h 3682908"/>
                <a:gd name="connsiteX1662" fmla="*/ 2550437 w 3862373"/>
                <a:gd name="connsiteY1662" fmla="*/ 1625510 h 3682908"/>
                <a:gd name="connsiteX1663" fmla="*/ 2511353 w 3862373"/>
                <a:gd name="connsiteY1663" fmla="*/ 1586423 h 3682908"/>
                <a:gd name="connsiteX1664" fmla="*/ 2550437 w 3862373"/>
                <a:gd name="connsiteY1664" fmla="*/ 1547335 h 3682908"/>
                <a:gd name="connsiteX1665" fmla="*/ 2458164 w 3862373"/>
                <a:gd name="connsiteY1665" fmla="*/ 1547335 h 3682908"/>
                <a:gd name="connsiteX1666" fmla="*/ 2497252 w 3862373"/>
                <a:gd name="connsiteY1666" fmla="*/ 1586423 h 3682908"/>
                <a:gd name="connsiteX1667" fmla="*/ 2458164 w 3862373"/>
                <a:gd name="connsiteY1667" fmla="*/ 1625510 h 3682908"/>
                <a:gd name="connsiteX1668" fmla="*/ 2419081 w 3862373"/>
                <a:gd name="connsiteY1668" fmla="*/ 1586423 h 3682908"/>
                <a:gd name="connsiteX1669" fmla="*/ 2458164 w 3862373"/>
                <a:gd name="connsiteY1669" fmla="*/ 1547335 h 3682908"/>
                <a:gd name="connsiteX1670" fmla="*/ 951061 w 3862373"/>
                <a:gd name="connsiteY1670" fmla="*/ 1547335 h 3682908"/>
                <a:gd name="connsiteX1671" fmla="*/ 990144 w 3862373"/>
                <a:gd name="connsiteY1671" fmla="*/ 1586423 h 3682908"/>
                <a:gd name="connsiteX1672" fmla="*/ 951061 w 3862373"/>
                <a:gd name="connsiteY1672" fmla="*/ 1625510 h 3682908"/>
                <a:gd name="connsiteX1673" fmla="*/ 911977 w 3862373"/>
                <a:gd name="connsiteY1673" fmla="*/ 1586423 h 3682908"/>
                <a:gd name="connsiteX1674" fmla="*/ 951061 w 3862373"/>
                <a:gd name="connsiteY1674" fmla="*/ 1547335 h 3682908"/>
                <a:gd name="connsiteX1675" fmla="*/ 856428 w 3862373"/>
                <a:gd name="connsiteY1675" fmla="*/ 1547335 h 3682908"/>
                <a:gd name="connsiteX1676" fmla="*/ 895513 w 3862373"/>
                <a:gd name="connsiteY1676" fmla="*/ 1586423 h 3682908"/>
                <a:gd name="connsiteX1677" fmla="*/ 856428 w 3862373"/>
                <a:gd name="connsiteY1677" fmla="*/ 1625510 h 3682908"/>
                <a:gd name="connsiteX1678" fmla="*/ 817346 w 3862373"/>
                <a:gd name="connsiteY1678" fmla="*/ 1586423 h 3682908"/>
                <a:gd name="connsiteX1679" fmla="*/ 856428 w 3862373"/>
                <a:gd name="connsiteY1679" fmla="*/ 1547335 h 3682908"/>
                <a:gd name="connsiteX1680" fmla="*/ 764163 w 3862373"/>
                <a:gd name="connsiteY1680" fmla="*/ 1547335 h 3682908"/>
                <a:gd name="connsiteX1681" fmla="*/ 803247 w 3862373"/>
                <a:gd name="connsiteY1681" fmla="*/ 1586423 h 3682908"/>
                <a:gd name="connsiteX1682" fmla="*/ 764163 w 3862373"/>
                <a:gd name="connsiteY1682" fmla="*/ 1625510 h 3682908"/>
                <a:gd name="connsiteX1683" fmla="*/ 725079 w 3862373"/>
                <a:gd name="connsiteY1683" fmla="*/ 1586423 h 3682908"/>
                <a:gd name="connsiteX1684" fmla="*/ 764163 w 3862373"/>
                <a:gd name="connsiteY1684" fmla="*/ 1547335 h 3682908"/>
                <a:gd name="connsiteX1685" fmla="*/ 669521 w 3862373"/>
                <a:gd name="connsiteY1685" fmla="*/ 1547335 h 3682908"/>
                <a:gd name="connsiteX1686" fmla="*/ 708613 w 3862373"/>
                <a:gd name="connsiteY1686" fmla="*/ 1586423 h 3682908"/>
                <a:gd name="connsiteX1687" fmla="*/ 669521 w 3862373"/>
                <a:gd name="connsiteY1687" fmla="*/ 1625510 h 3682908"/>
                <a:gd name="connsiteX1688" fmla="*/ 630438 w 3862373"/>
                <a:gd name="connsiteY1688" fmla="*/ 1586423 h 3682908"/>
                <a:gd name="connsiteX1689" fmla="*/ 669521 w 3862373"/>
                <a:gd name="connsiteY1689" fmla="*/ 1547335 h 3682908"/>
                <a:gd name="connsiteX1690" fmla="*/ 577241 w 3862373"/>
                <a:gd name="connsiteY1690" fmla="*/ 1547335 h 3682908"/>
                <a:gd name="connsiteX1691" fmla="*/ 616335 w 3862373"/>
                <a:gd name="connsiteY1691" fmla="*/ 1586423 h 3682908"/>
                <a:gd name="connsiteX1692" fmla="*/ 577241 w 3862373"/>
                <a:gd name="connsiteY1692" fmla="*/ 1625510 h 3682908"/>
                <a:gd name="connsiteX1693" fmla="*/ 538147 w 3862373"/>
                <a:gd name="connsiteY1693" fmla="*/ 1586423 h 3682908"/>
                <a:gd name="connsiteX1694" fmla="*/ 577241 w 3862373"/>
                <a:gd name="connsiteY1694" fmla="*/ 1547335 h 3682908"/>
                <a:gd name="connsiteX1695" fmla="*/ 484957 w 3862373"/>
                <a:gd name="connsiteY1695" fmla="*/ 1547335 h 3682908"/>
                <a:gd name="connsiteX1696" fmla="*/ 524045 w 3862373"/>
                <a:gd name="connsiteY1696" fmla="*/ 1586423 h 3682908"/>
                <a:gd name="connsiteX1697" fmla="*/ 484957 w 3862373"/>
                <a:gd name="connsiteY1697" fmla="*/ 1625510 h 3682908"/>
                <a:gd name="connsiteX1698" fmla="*/ 445879 w 3862373"/>
                <a:gd name="connsiteY1698" fmla="*/ 1586423 h 3682908"/>
                <a:gd name="connsiteX1699" fmla="*/ 484957 w 3862373"/>
                <a:gd name="connsiteY1699" fmla="*/ 1547335 h 3682908"/>
                <a:gd name="connsiteX1700" fmla="*/ 390314 w 3862373"/>
                <a:gd name="connsiteY1700" fmla="*/ 1547335 h 3682908"/>
                <a:gd name="connsiteX1701" fmla="*/ 429410 w 3862373"/>
                <a:gd name="connsiteY1701" fmla="*/ 1586423 h 3682908"/>
                <a:gd name="connsiteX1702" fmla="*/ 390314 w 3862373"/>
                <a:gd name="connsiteY1702" fmla="*/ 1625510 h 3682908"/>
                <a:gd name="connsiteX1703" fmla="*/ 351238 w 3862373"/>
                <a:gd name="connsiteY1703" fmla="*/ 1586423 h 3682908"/>
                <a:gd name="connsiteX1704" fmla="*/ 390314 w 3862373"/>
                <a:gd name="connsiteY1704" fmla="*/ 1547335 h 3682908"/>
                <a:gd name="connsiteX1705" fmla="*/ 298043 w 3862373"/>
                <a:gd name="connsiteY1705" fmla="*/ 1547335 h 3682908"/>
                <a:gd name="connsiteX1706" fmla="*/ 337137 w 3862373"/>
                <a:gd name="connsiteY1706" fmla="*/ 1586423 h 3682908"/>
                <a:gd name="connsiteX1707" fmla="*/ 298043 w 3862373"/>
                <a:gd name="connsiteY1707" fmla="*/ 1625510 h 3682908"/>
                <a:gd name="connsiteX1708" fmla="*/ 258954 w 3862373"/>
                <a:gd name="connsiteY1708" fmla="*/ 1586423 h 3682908"/>
                <a:gd name="connsiteX1709" fmla="*/ 298043 w 3862373"/>
                <a:gd name="connsiteY1709" fmla="*/ 1547335 h 3682908"/>
                <a:gd name="connsiteX1710" fmla="*/ 203400 w 3862373"/>
                <a:gd name="connsiteY1710" fmla="*/ 1547335 h 3682908"/>
                <a:gd name="connsiteX1711" fmla="*/ 242489 w 3862373"/>
                <a:gd name="connsiteY1711" fmla="*/ 1586423 h 3682908"/>
                <a:gd name="connsiteX1712" fmla="*/ 203400 w 3862373"/>
                <a:gd name="connsiteY1712" fmla="*/ 1625510 h 3682908"/>
                <a:gd name="connsiteX1713" fmla="*/ 164314 w 3862373"/>
                <a:gd name="connsiteY1713" fmla="*/ 1586423 h 3682908"/>
                <a:gd name="connsiteX1714" fmla="*/ 203400 w 3862373"/>
                <a:gd name="connsiteY1714" fmla="*/ 1547335 h 3682908"/>
                <a:gd name="connsiteX1715" fmla="*/ 3835635 w 3862373"/>
                <a:gd name="connsiteY1715" fmla="*/ 1482393 h 3682908"/>
                <a:gd name="connsiteX1716" fmla="*/ 3843416 w 3862373"/>
                <a:gd name="connsiteY1716" fmla="*/ 1533374 h 3682908"/>
                <a:gd name="connsiteX1717" fmla="*/ 3838294 w 3862373"/>
                <a:gd name="connsiteY1717" fmla="*/ 1531252 h 3682908"/>
                <a:gd name="connsiteX1718" fmla="*/ 3826845 w 3862373"/>
                <a:gd name="connsiteY1718" fmla="*/ 1503614 h 3682908"/>
                <a:gd name="connsiteX1719" fmla="*/ 3771293 w 3862373"/>
                <a:gd name="connsiteY1719" fmla="*/ 1464526 h 3682908"/>
                <a:gd name="connsiteX1720" fmla="*/ 3810379 w 3862373"/>
                <a:gd name="connsiteY1720" fmla="*/ 1503614 h 3682908"/>
                <a:gd name="connsiteX1721" fmla="*/ 3771293 w 3862373"/>
                <a:gd name="connsiteY1721" fmla="*/ 1542701 h 3682908"/>
                <a:gd name="connsiteX1722" fmla="*/ 3732205 w 3862373"/>
                <a:gd name="connsiteY1722" fmla="*/ 1503614 h 3682908"/>
                <a:gd name="connsiteX1723" fmla="*/ 3771293 w 3862373"/>
                <a:gd name="connsiteY1723" fmla="*/ 1464526 h 3682908"/>
                <a:gd name="connsiteX1724" fmla="*/ 3679018 w 3862373"/>
                <a:gd name="connsiteY1724" fmla="*/ 1464526 h 3682908"/>
                <a:gd name="connsiteX1725" fmla="*/ 3718105 w 3862373"/>
                <a:gd name="connsiteY1725" fmla="*/ 1503614 h 3682908"/>
                <a:gd name="connsiteX1726" fmla="*/ 3679018 w 3862373"/>
                <a:gd name="connsiteY1726" fmla="*/ 1542701 h 3682908"/>
                <a:gd name="connsiteX1727" fmla="*/ 3639931 w 3862373"/>
                <a:gd name="connsiteY1727" fmla="*/ 1503614 h 3682908"/>
                <a:gd name="connsiteX1728" fmla="*/ 3679018 w 3862373"/>
                <a:gd name="connsiteY1728" fmla="*/ 1464526 h 3682908"/>
                <a:gd name="connsiteX1729" fmla="*/ 3489737 w 3862373"/>
                <a:gd name="connsiteY1729" fmla="*/ 1464526 h 3682908"/>
                <a:gd name="connsiteX1730" fmla="*/ 3528823 w 3862373"/>
                <a:gd name="connsiteY1730" fmla="*/ 1503614 h 3682908"/>
                <a:gd name="connsiteX1731" fmla="*/ 3489737 w 3862373"/>
                <a:gd name="connsiteY1731" fmla="*/ 1542701 h 3682908"/>
                <a:gd name="connsiteX1732" fmla="*/ 3450649 w 3862373"/>
                <a:gd name="connsiteY1732" fmla="*/ 1503614 h 3682908"/>
                <a:gd name="connsiteX1733" fmla="*/ 3489737 w 3862373"/>
                <a:gd name="connsiteY1733" fmla="*/ 1464526 h 3682908"/>
                <a:gd name="connsiteX1734" fmla="*/ 3392731 w 3862373"/>
                <a:gd name="connsiteY1734" fmla="*/ 1464526 h 3682908"/>
                <a:gd name="connsiteX1735" fmla="*/ 3431819 w 3862373"/>
                <a:gd name="connsiteY1735" fmla="*/ 1503614 h 3682908"/>
                <a:gd name="connsiteX1736" fmla="*/ 3392731 w 3862373"/>
                <a:gd name="connsiteY1736" fmla="*/ 1542701 h 3682908"/>
                <a:gd name="connsiteX1737" fmla="*/ 3353644 w 3862373"/>
                <a:gd name="connsiteY1737" fmla="*/ 1503614 h 3682908"/>
                <a:gd name="connsiteX1738" fmla="*/ 3392731 w 3862373"/>
                <a:gd name="connsiteY1738" fmla="*/ 1464526 h 3682908"/>
                <a:gd name="connsiteX1739" fmla="*/ 3300457 w 3862373"/>
                <a:gd name="connsiteY1739" fmla="*/ 1464526 h 3682908"/>
                <a:gd name="connsiteX1740" fmla="*/ 3339544 w 3862373"/>
                <a:gd name="connsiteY1740" fmla="*/ 1503614 h 3682908"/>
                <a:gd name="connsiteX1741" fmla="*/ 3300457 w 3862373"/>
                <a:gd name="connsiteY1741" fmla="*/ 1542701 h 3682908"/>
                <a:gd name="connsiteX1742" fmla="*/ 3261369 w 3862373"/>
                <a:gd name="connsiteY1742" fmla="*/ 1503614 h 3682908"/>
                <a:gd name="connsiteX1743" fmla="*/ 3300457 w 3862373"/>
                <a:gd name="connsiteY1743" fmla="*/ 1464526 h 3682908"/>
                <a:gd name="connsiteX1744" fmla="*/ 3205817 w 3862373"/>
                <a:gd name="connsiteY1744" fmla="*/ 1464526 h 3682908"/>
                <a:gd name="connsiteX1745" fmla="*/ 3244904 w 3862373"/>
                <a:gd name="connsiteY1745" fmla="*/ 1503614 h 3682908"/>
                <a:gd name="connsiteX1746" fmla="*/ 3205817 w 3862373"/>
                <a:gd name="connsiteY1746" fmla="*/ 1542701 h 3682908"/>
                <a:gd name="connsiteX1747" fmla="*/ 3166729 w 3862373"/>
                <a:gd name="connsiteY1747" fmla="*/ 1503614 h 3682908"/>
                <a:gd name="connsiteX1748" fmla="*/ 3205817 w 3862373"/>
                <a:gd name="connsiteY1748" fmla="*/ 1464526 h 3682908"/>
                <a:gd name="connsiteX1749" fmla="*/ 3111177 w 3862373"/>
                <a:gd name="connsiteY1749" fmla="*/ 1464526 h 3682908"/>
                <a:gd name="connsiteX1750" fmla="*/ 3150264 w 3862373"/>
                <a:gd name="connsiteY1750" fmla="*/ 1503614 h 3682908"/>
                <a:gd name="connsiteX1751" fmla="*/ 3111177 w 3862373"/>
                <a:gd name="connsiteY1751" fmla="*/ 1542701 h 3682908"/>
                <a:gd name="connsiteX1752" fmla="*/ 3072089 w 3862373"/>
                <a:gd name="connsiteY1752" fmla="*/ 1503614 h 3682908"/>
                <a:gd name="connsiteX1753" fmla="*/ 3111177 w 3862373"/>
                <a:gd name="connsiteY1753" fmla="*/ 1464526 h 3682908"/>
                <a:gd name="connsiteX1754" fmla="*/ 3018902 w 3862373"/>
                <a:gd name="connsiteY1754" fmla="*/ 1464526 h 3682908"/>
                <a:gd name="connsiteX1755" fmla="*/ 3057989 w 3862373"/>
                <a:gd name="connsiteY1755" fmla="*/ 1503614 h 3682908"/>
                <a:gd name="connsiteX1756" fmla="*/ 3018902 w 3862373"/>
                <a:gd name="connsiteY1756" fmla="*/ 1542701 h 3682908"/>
                <a:gd name="connsiteX1757" fmla="*/ 2979815 w 3862373"/>
                <a:gd name="connsiteY1757" fmla="*/ 1503614 h 3682908"/>
                <a:gd name="connsiteX1758" fmla="*/ 3018902 w 3862373"/>
                <a:gd name="connsiteY1758" fmla="*/ 1464526 h 3682908"/>
                <a:gd name="connsiteX1759" fmla="*/ 2831988 w 3862373"/>
                <a:gd name="connsiteY1759" fmla="*/ 1464526 h 3682908"/>
                <a:gd name="connsiteX1760" fmla="*/ 2871075 w 3862373"/>
                <a:gd name="connsiteY1760" fmla="*/ 1503614 h 3682908"/>
                <a:gd name="connsiteX1761" fmla="*/ 2831988 w 3862373"/>
                <a:gd name="connsiteY1761" fmla="*/ 1542701 h 3682908"/>
                <a:gd name="connsiteX1762" fmla="*/ 2792901 w 3862373"/>
                <a:gd name="connsiteY1762" fmla="*/ 1503614 h 3682908"/>
                <a:gd name="connsiteX1763" fmla="*/ 2831988 w 3862373"/>
                <a:gd name="connsiteY1763" fmla="*/ 1464526 h 3682908"/>
                <a:gd name="connsiteX1764" fmla="*/ 2458167 w 3862373"/>
                <a:gd name="connsiteY1764" fmla="*/ 1464526 h 3682908"/>
                <a:gd name="connsiteX1765" fmla="*/ 2497253 w 3862373"/>
                <a:gd name="connsiteY1765" fmla="*/ 1503614 h 3682908"/>
                <a:gd name="connsiteX1766" fmla="*/ 2458167 w 3862373"/>
                <a:gd name="connsiteY1766" fmla="*/ 1542701 h 3682908"/>
                <a:gd name="connsiteX1767" fmla="*/ 2419081 w 3862373"/>
                <a:gd name="connsiteY1767" fmla="*/ 1503614 h 3682908"/>
                <a:gd name="connsiteX1768" fmla="*/ 2458167 w 3862373"/>
                <a:gd name="connsiteY1768" fmla="*/ 1464526 h 3682908"/>
                <a:gd name="connsiteX1769" fmla="*/ 2363529 w 3862373"/>
                <a:gd name="connsiteY1769" fmla="*/ 1464526 h 3682908"/>
                <a:gd name="connsiteX1770" fmla="*/ 2402614 w 3862373"/>
                <a:gd name="connsiteY1770" fmla="*/ 1503614 h 3682908"/>
                <a:gd name="connsiteX1771" fmla="*/ 2363529 w 3862373"/>
                <a:gd name="connsiteY1771" fmla="*/ 1542701 h 3682908"/>
                <a:gd name="connsiteX1772" fmla="*/ 2324441 w 3862373"/>
                <a:gd name="connsiteY1772" fmla="*/ 1503614 h 3682908"/>
                <a:gd name="connsiteX1773" fmla="*/ 2363529 w 3862373"/>
                <a:gd name="connsiteY1773" fmla="*/ 1464526 h 3682908"/>
                <a:gd name="connsiteX1774" fmla="*/ 1045696 w 3862373"/>
                <a:gd name="connsiteY1774" fmla="*/ 1464526 h 3682908"/>
                <a:gd name="connsiteX1775" fmla="*/ 1084784 w 3862373"/>
                <a:gd name="connsiteY1775" fmla="*/ 1503614 h 3682908"/>
                <a:gd name="connsiteX1776" fmla="*/ 1045696 w 3862373"/>
                <a:gd name="connsiteY1776" fmla="*/ 1542701 h 3682908"/>
                <a:gd name="connsiteX1777" fmla="*/ 1006612 w 3862373"/>
                <a:gd name="connsiteY1777" fmla="*/ 1503614 h 3682908"/>
                <a:gd name="connsiteX1778" fmla="*/ 1045696 w 3862373"/>
                <a:gd name="connsiteY1778" fmla="*/ 1464526 h 3682908"/>
                <a:gd name="connsiteX1779" fmla="*/ 951064 w 3862373"/>
                <a:gd name="connsiteY1779" fmla="*/ 1464526 h 3682908"/>
                <a:gd name="connsiteX1780" fmla="*/ 990147 w 3862373"/>
                <a:gd name="connsiteY1780" fmla="*/ 1503614 h 3682908"/>
                <a:gd name="connsiteX1781" fmla="*/ 951064 w 3862373"/>
                <a:gd name="connsiteY1781" fmla="*/ 1542701 h 3682908"/>
                <a:gd name="connsiteX1782" fmla="*/ 911980 w 3862373"/>
                <a:gd name="connsiteY1782" fmla="*/ 1503614 h 3682908"/>
                <a:gd name="connsiteX1783" fmla="*/ 951064 w 3862373"/>
                <a:gd name="connsiteY1783" fmla="*/ 1464526 h 3682908"/>
                <a:gd name="connsiteX1784" fmla="*/ 856433 w 3862373"/>
                <a:gd name="connsiteY1784" fmla="*/ 1464526 h 3682908"/>
                <a:gd name="connsiteX1785" fmla="*/ 895517 w 3862373"/>
                <a:gd name="connsiteY1785" fmla="*/ 1503614 h 3682908"/>
                <a:gd name="connsiteX1786" fmla="*/ 856433 w 3862373"/>
                <a:gd name="connsiteY1786" fmla="*/ 1542701 h 3682908"/>
                <a:gd name="connsiteX1787" fmla="*/ 817350 w 3862373"/>
                <a:gd name="connsiteY1787" fmla="*/ 1503614 h 3682908"/>
                <a:gd name="connsiteX1788" fmla="*/ 856433 w 3862373"/>
                <a:gd name="connsiteY1788" fmla="*/ 1464526 h 3682908"/>
                <a:gd name="connsiteX1789" fmla="*/ 764168 w 3862373"/>
                <a:gd name="connsiteY1789" fmla="*/ 1464526 h 3682908"/>
                <a:gd name="connsiteX1790" fmla="*/ 803252 w 3862373"/>
                <a:gd name="connsiteY1790" fmla="*/ 1503614 h 3682908"/>
                <a:gd name="connsiteX1791" fmla="*/ 764168 w 3862373"/>
                <a:gd name="connsiteY1791" fmla="*/ 1542701 h 3682908"/>
                <a:gd name="connsiteX1792" fmla="*/ 725083 w 3862373"/>
                <a:gd name="connsiteY1792" fmla="*/ 1503614 h 3682908"/>
                <a:gd name="connsiteX1793" fmla="*/ 764168 w 3862373"/>
                <a:gd name="connsiteY1793" fmla="*/ 1464526 h 3682908"/>
                <a:gd name="connsiteX1794" fmla="*/ 669521 w 3862373"/>
                <a:gd name="connsiteY1794" fmla="*/ 1464526 h 3682908"/>
                <a:gd name="connsiteX1795" fmla="*/ 708620 w 3862373"/>
                <a:gd name="connsiteY1795" fmla="*/ 1503614 h 3682908"/>
                <a:gd name="connsiteX1796" fmla="*/ 669521 w 3862373"/>
                <a:gd name="connsiteY1796" fmla="*/ 1542701 h 3682908"/>
                <a:gd name="connsiteX1797" fmla="*/ 630443 w 3862373"/>
                <a:gd name="connsiteY1797" fmla="*/ 1503614 h 3682908"/>
                <a:gd name="connsiteX1798" fmla="*/ 669521 w 3862373"/>
                <a:gd name="connsiteY1798" fmla="*/ 1464526 h 3682908"/>
                <a:gd name="connsiteX1799" fmla="*/ 577246 w 3862373"/>
                <a:gd name="connsiteY1799" fmla="*/ 1464526 h 3682908"/>
                <a:gd name="connsiteX1800" fmla="*/ 616341 w 3862373"/>
                <a:gd name="connsiteY1800" fmla="*/ 1503614 h 3682908"/>
                <a:gd name="connsiteX1801" fmla="*/ 577246 w 3862373"/>
                <a:gd name="connsiteY1801" fmla="*/ 1542701 h 3682908"/>
                <a:gd name="connsiteX1802" fmla="*/ 538151 w 3862373"/>
                <a:gd name="connsiteY1802" fmla="*/ 1503614 h 3682908"/>
                <a:gd name="connsiteX1803" fmla="*/ 577246 w 3862373"/>
                <a:gd name="connsiteY1803" fmla="*/ 1464526 h 3682908"/>
                <a:gd name="connsiteX1804" fmla="*/ 484961 w 3862373"/>
                <a:gd name="connsiteY1804" fmla="*/ 1464526 h 3682908"/>
                <a:gd name="connsiteX1805" fmla="*/ 524048 w 3862373"/>
                <a:gd name="connsiteY1805" fmla="*/ 1503614 h 3682908"/>
                <a:gd name="connsiteX1806" fmla="*/ 484961 w 3862373"/>
                <a:gd name="connsiteY1806" fmla="*/ 1542701 h 3682908"/>
                <a:gd name="connsiteX1807" fmla="*/ 445884 w 3862373"/>
                <a:gd name="connsiteY1807" fmla="*/ 1503614 h 3682908"/>
                <a:gd name="connsiteX1808" fmla="*/ 484961 w 3862373"/>
                <a:gd name="connsiteY1808" fmla="*/ 1464526 h 3682908"/>
                <a:gd name="connsiteX1809" fmla="*/ 390321 w 3862373"/>
                <a:gd name="connsiteY1809" fmla="*/ 1464526 h 3682908"/>
                <a:gd name="connsiteX1810" fmla="*/ 429414 w 3862373"/>
                <a:gd name="connsiteY1810" fmla="*/ 1503614 h 3682908"/>
                <a:gd name="connsiteX1811" fmla="*/ 390321 w 3862373"/>
                <a:gd name="connsiteY1811" fmla="*/ 1542701 h 3682908"/>
                <a:gd name="connsiteX1812" fmla="*/ 351243 w 3862373"/>
                <a:gd name="connsiteY1812" fmla="*/ 1503614 h 3682908"/>
                <a:gd name="connsiteX1813" fmla="*/ 390321 w 3862373"/>
                <a:gd name="connsiteY1813" fmla="*/ 1464526 h 3682908"/>
                <a:gd name="connsiteX1814" fmla="*/ 298048 w 3862373"/>
                <a:gd name="connsiteY1814" fmla="*/ 1464526 h 3682908"/>
                <a:gd name="connsiteX1815" fmla="*/ 337143 w 3862373"/>
                <a:gd name="connsiteY1815" fmla="*/ 1503614 h 3682908"/>
                <a:gd name="connsiteX1816" fmla="*/ 298048 w 3862373"/>
                <a:gd name="connsiteY1816" fmla="*/ 1542701 h 3682908"/>
                <a:gd name="connsiteX1817" fmla="*/ 258959 w 3862373"/>
                <a:gd name="connsiteY1817" fmla="*/ 1503614 h 3682908"/>
                <a:gd name="connsiteX1818" fmla="*/ 298048 w 3862373"/>
                <a:gd name="connsiteY1818" fmla="*/ 1464526 h 3682908"/>
                <a:gd name="connsiteX1819" fmla="*/ 203404 w 3862373"/>
                <a:gd name="connsiteY1819" fmla="*/ 1464526 h 3682908"/>
                <a:gd name="connsiteX1820" fmla="*/ 242493 w 3862373"/>
                <a:gd name="connsiteY1820" fmla="*/ 1503614 h 3682908"/>
                <a:gd name="connsiteX1821" fmla="*/ 203404 w 3862373"/>
                <a:gd name="connsiteY1821" fmla="*/ 1542701 h 3682908"/>
                <a:gd name="connsiteX1822" fmla="*/ 164318 w 3862373"/>
                <a:gd name="connsiteY1822" fmla="*/ 1503614 h 3682908"/>
                <a:gd name="connsiteX1823" fmla="*/ 203404 w 3862373"/>
                <a:gd name="connsiteY1823" fmla="*/ 1464526 h 3682908"/>
                <a:gd name="connsiteX1824" fmla="*/ 111130 w 3862373"/>
                <a:gd name="connsiteY1824" fmla="*/ 1464526 h 3682908"/>
                <a:gd name="connsiteX1825" fmla="*/ 150218 w 3862373"/>
                <a:gd name="connsiteY1825" fmla="*/ 1503614 h 3682908"/>
                <a:gd name="connsiteX1826" fmla="*/ 111130 w 3862373"/>
                <a:gd name="connsiteY1826" fmla="*/ 1542701 h 3682908"/>
                <a:gd name="connsiteX1827" fmla="*/ 72044 w 3862373"/>
                <a:gd name="connsiteY1827" fmla="*/ 1503614 h 3682908"/>
                <a:gd name="connsiteX1828" fmla="*/ 111130 w 3862373"/>
                <a:gd name="connsiteY1828" fmla="*/ 1464526 h 3682908"/>
                <a:gd name="connsiteX1829" fmla="*/ 111134 w 3862373"/>
                <a:gd name="connsiteY1829" fmla="*/ 1376985 h 3682908"/>
                <a:gd name="connsiteX1830" fmla="*/ 150221 w 3862373"/>
                <a:gd name="connsiteY1830" fmla="*/ 1416072 h 3682908"/>
                <a:gd name="connsiteX1831" fmla="*/ 111134 w 3862373"/>
                <a:gd name="connsiteY1831" fmla="*/ 1455159 h 3682908"/>
                <a:gd name="connsiteX1832" fmla="*/ 72048 w 3862373"/>
                <a:gd name="connsiteY1832" fmla="*/ 1416072 h 3682908"/>
                <a:gd name="connsiteX1833" fmla="*/ 111134 w 3862373"/>
                <a:gd name="connsiteY1833" fmla="*/ 1376985 h 3682908"/>
                <a:gd name="connsiteX1834" fmla="*/ 484966 w 3862373"/>
                <a:gd name="connsiteY1834" fmla="*/ 1376984 h 3682908"/>
                <a:gd name="connsiteX1835" fmla="*/ 524052 w 3862373"/>
                <a:gd name="connsiteY1835" fmla="*/ 1416071 h 3682908"/>
                <a:gd name="connsiteX1836" fmla="*/ 484966 w 3862373"/>
                <a:gd name="connsiteY1836" fmla="*/ 1455159 h 3682908"/>
                <a:gd name="connsiteX1837" fmla="*/ 445888 w 3862373"/>
                <a:gd name="connsiteY1837" fmla="*/ 1416071 h 3682908"/>
                <a:gd name="connsiteX1838" fmla="*/ 484966 w 3862373"/>
                <a:gd name="connsiteY1838" fmla="*/ 1376984 h 3682908"/>
                <a:gd name="connsiteX1839" fmla="*/ 390321 w 3862373"/>
                <a:gd name="connsiteY1839" fmla="*/ 1376984 h 3682908"/>
                <a:gd name="connsiteX1840" fmla="*/ 429417 w 3862373"/>
                <a:gd name="connsiteY1840" fmla="*/ 1416071 h 3682908"/>
                <a:gd name="connsiteX1841" fmla="*/ 390321 w 3862373"/>
                <a:gd name="connsiteY1841" fmla="*/ 1455159 h 3682908"/>
                <a:gd name="connsiteX1842" fmla="*/ 351248 w 3862373"/>
                <a:gd name="connsiteY1842" fmla="*/ 1416071 h 3682908"/>
                <a:gd name="connsiteX1843" fmla="*/ 390321 w 3862373"/>
                <a:gd name="connsiteY1843" fmla="*/ 1376984 h 3682908"/>
                <a:gd name="connsiteX1844" fmla="*/ 298052 w 3862373"/>
                <a:gd name="connsiteY1844" fmla="*/ 1376984 h 3682908"/>
                <a:gd name="connsiteX1845" fmla="*/ 337147 w 3862373"/>
                <a:gd name="connsiteY1845" fmla="*/ 1416071 h 3682908"/>
                <a:gd name="connsiteX1846" fmla="*/ 298052 w 3862373"/>
                <a:gd name="connsiteY1846" fmla="*/ 1455159 h 3682908"/>
                <a:gd name="connsiteX1847" fmla="*/ 258963 w 3862373"/>
                <a:gd name="connsiteY1847" fmla="*/ 1416071 h 3682908"/>
                <a:gd name="connsiteX1848" fmla="*/ 298052 w 3862373"/>
                <a:gd name="connsiteY1848" fmla="*/ 1376984 h 3682908"/>
                <a:gd name="connsiteX1849" fmla="*/ 203408 w 3862373"/>
                <a:gd name="connsiteY1849" fmla="*/ 1376984 h 3682908"/>
                <a:gd name="connsiteX1850" fmla="*/ 242497 w 3862373"/>
                <a:gd name="connsiteY1850" fmla="*/ 1416071 h 3682908"/>
                <a:gd name="connsiteX1851" fmla="*/ 203408 w 3862373"/>
                <a:gd name="connsiteY1851" fmla="*/ 1455159 h 3682908"/>
                <a:gd name="connsiteX1852" fmla="*/ 164322 w 3862373"/>
                <a:gd name="connsiteY1852" fmla="*/ 1416071 h 3682908"/>
                <a:gd name="connsiteX1853" fmla="*/ 203408 w 3862373"/>
                <a:gd name="connsiteY1853" fmla="*/ 1376984 h 3682908"/>
                <a:gd name="connsiteX1854" fmla="*/ 3771293 w 3862373"/>
                <a:gd name="connsiteY1854" fmla="*/ 1376983 h 3682908"/>
                <a:gd name="connsiteX1855" fmla="*/ 3810379 w 3862373"/>
                <a:gd name="connsiteY1855" fmla="*/ 1416070 h 3682908"/>
                <a:gd name="connsiteX1856" fmla="*/ 3771293 w 3862373"/>
                <a:gd name="connsiteY1856" fmla="*/ 1455158 h 3682908"/>
                <a:gd name="connsiteX1857" fmla="*/ 3732205 w 3862373"/>
                <a:gd name="connsiteY1857" fmla="*/ 1416070 h 3682908"/>
                <a:gd name="connsiteX1858" fmla="*/ 3771293 w 3862373"/>
                <a:gd name="connsiteY1858" fmla="*/ 1376983 h 3682908"/>
                <a:gd name="connsiteX1859" fmla="*/ 3679018 w 3862373"/>
                <a:gd name="connsiteY1859" fmla="*/ 1376983 h 3682908"/>
                <a:gd name="connsiteX1860" fmla="*/ 3718105 w 3862373"/>
                <a:gd name="connsiteY1860" fmla="*/ 1416070 h 3682908"/>
                <a:gd name="connsiteX1861" fmla="*/ 3679018 w 3862373"/>
                <a:gd name="connsiteY1861" fmla="*/ 1455158 h 3682908"/>
                <a:gd name="connsiteX1862" fmla="*/ 3639931 w 3862373"/>
                <a:gd name="connsiteY1862" fmla="*/ 1416070 h 3682908"/>
                <a:gd name="connsiteX1863" fmla="*/ 3679018 w 3862373"/>
                <a:gd name="connsiteY1863" fmla="*/ 1376983 h 3682908"/>
                <a:gd name="connsiteX1864" fmla="*/ 3489737 w 3862373"/>
                <a:gd name="connsiteY1864" fmla="*/ 1376983 h 3682908"/>
                <a:gd name="connsiteX1865" fmla="*/ 3528823 w 3862373"/>
                <a:gd name="connsiteY1865" fmla="*/ 1416070 h 3682908"/>
                <a:gd name="connsiteX1866" fmla="*/ 3489737 w 3862373"/>
                <a:gd name="connsiteY1866" fmla="*/ 1455158 h 3682908"/>
                <a:gd name="connsiteX1867" fmla="*/ 3450649 w 3862373"/>
                <a:gd name="connsiteY1867" fmla="*/ 1416070 h 3682908"/>
                <a:gd name="connsiteX1868" fmla="*/ 3489737 w 3862373"/>
                <a:gd name="connsiteY1868" fmla="*/ 1376983 h 3682908"/>
                <a:gd name="connsiteX1869" fmla="*/ 3392731 w 3862373"/>
                <a:gd name="connsiteY1869" fmla="*/ 1376983 h 3682908"/>
                <a:gd name="connsiteX1870" fmla="*/ 3431819 w 3862373"/>
                <a:gd name="connsiteY1870" fmla="*/ 1416070 h 3682908"/>
                <a:gd name="connsiteX1871" fmla="*/ 3392731 w 3862373"/>
                <a:gd name="connsiteY1871" fmla="*/ 1455158 h 3682908"/>
                <a:gd name="connsiteX1872" fmla="*/ 3353644 w 3862373"/>
                <a:gd name="connsiteY1872" fmla="*/ 1416070 h 3682908"/>
                <a:gd name="connsiteX1873" fmla="*/ 3392731 w 3862373"/>
                <a:gd name="connsiteY1873" fmla="*/ 1376983 h 3682908"/>
                <a:gd name="connsiteX1874" fmla="*/ 3300457 w 3862373"/>
                <a:gd name="connsiteY1874" fmla="*/ 1376983 h 3682908"/>
                <a:gd name="connsiteX1875" fmla="*/ 3339544 w 3862373"/>
                <a:gd name="connsiteY1875" fmla="*/ 1416070 h 3682908"/>
                <a:gd name="connsiteX1876" fmla="*/ 3300457 w 3862373"/>
                <a:gd name="connsiteY1876" fmla="*/ 1455158 h 3682908"/>
                <a:gd name="connsiteX1877" fmla="*/ 3261369 w 3862373"/>
                <a:gd name="connsiteY1877" fmla="*/ 1416070 h 3682908"/>
                <a:gd name="connsiteX1878" fmla="*/ 3300457 w 3862373"/>
                <a:gd name="connsiteY1878" fmla="*/ 1376983 h 3682908"/>
                <a:gd name="connsiteX1879" fmla="*/ 3205817 w 3862373"/>
                <a:gd name="connsiteY1879" fmla="*/ 1376983 h 3682908"/>
                <a:gd name="connsiteX1880" fmla="*/ 3244904 w 3862373"/>
                <a:gd name="connsiteY1880" fmla="*/ 1416070 h 3682908"/>
                <a:gd name="connsiteX1881" fmla="*/ 3205817 w 3862373"/>
                <a:gd name="connsiteY1881" fmla="*/ 1455158 h 3682908"/>
                <a:gd name="connsiteX1882" fmla="*/ 3166729 w 3862373"/>
                <a:gd name="connsiteY1882" fmla="*/ 1416070 h 3682908"/>
                <a:gd name="connsiteX1883" fmla="*/ 3205817 w 3862373"/>
                <a:gd name="connsiteY1883" fmla="*/ 1376983 h 3682908"/>
                <a:gd name="connsiteX1884" fmla="*/ 3111177 w 3862373"/>
                <a:gd name="connsiteY1884" fmla="*/ 1376983 h 3682908"/>
                <a:gd name="connsiteX1885" fmla="*/ 3150264 w 3862373"/>
                <a:gd name="connsiteY1885" fmla="*/ 1416070 h 3682908"/>
                <a:gd name="connsiteX1886" fmla="*/ 3111177 w 3862373"/>
                <a:gd name="connsiteY1886" fmla="*/ 1455158 h 3682908"/>
                <a:gd name="connsiteX1887" fmla="*/ 3072089 w 3862373"/>
                <a:gd name="connsiteY1887" fmla="*/ 1416070 h 3682908"/>
                <a:gd name="connsiteX1888" fmla="*/ 3111177 w 3862373"/>
                <a:gd name="connsiteY1888" fmla="*/ 1376983 h 3682908"/>
                <a:gd name="connsiteX1889" fmla="*/ 3018902 w 3862373"/>
                <a:gd name="connsiteY1889" fmla="*/ 1376983 h 3682908"/>
                <a:gd name="connsiteX1890" fmla="*/ 3057989 w 3862373"/>
                <a:gd name="connsiteY1890" fmla="*/ 1416070 h 3682908"/>
                <a:gd name="connsiteX1891" fmla="*/ 3018902 w 3862373"/>
                <a:gd name="connsiteY1891" fmla="*/ 1455158 h 3682908"/>
                <a:gd name="connsiteX1892" fmla="*/ 2979815 w 3862373"/>
                <a:gd name="connsiteY1892" fmla="*/ 1416070 h 3682908"/>
                <a:gd name="connsiteX1893" fmla="*/ 3018902 w 3862373"/>
                <a:gd name="connsiteY1893" fmla="*/ 1376983 h 3682908"/>
                <a:gd name="connsiteX1894" fmla="*/ 2924263 w 3862373"/>
                <a:gd name="connsiteY1894" fmla="*/ 1376983 h 3682908"/>
                <a:gd name="connsiteX1895" fmla="*/ 2963349 w 3862373"/>
                <a:gd name="connsiteY1895" fmla="*/ 1416070 h 3682908"/>
                <a:gd name="connsiteX1896" fmla="*/ 2924263 w 3862373"/>
                <a:gd name="connsiteY1896" fmla="*/ 1455158 h 3682908"/>
                <a:gd name="connsiteX1897" fmla="*/ 2885175 w 3862373"/>
                <a:gd name="connsiteY1897" fmla="*/ 1416070 h 3682908"/>
                <a:gd name="connsiteX1898" fmla="*/ 2924263 w 3862373"/>
                <a:gd name="connsiteY1898" fmla="*/ 1376983 h 3682908"/>
                <a:gd name="connsiteX1899" fmla="*/ 2831988 w 3862373"/>
                <a:gd name="connsiteY1899" fmla="*/ 1376983 h 3682908"/>
                <a:gd name="connsiteX1900" fmla="*/ 2871075 w 3862373"/>
                <a:gd name="connsiteY1900" fmla="*/ 1416070 h 3682908"/>
                <a:gd name="connsiteX1901" fmla="*/ 2831988 w 3862373"/>
                <a:gd name="connsiteY1901" fmla="*/ 1455158 h 3682908"/>
                <a:gd name="connsiteX1902" fmla="*/ 2792901 w 3862373"/>
                <a:gd name="connsiteY1902" fmla="*/ 1416070 h 3682908"/>
                <a:gd name="connsiteX1903" fmla="*/ 2831988 w 3862373"/>
                <a:gd name="connsiteY1903" fmla="*/ 1376983 h 3682908"/>
                <a:gd name="connsiteX1904" fmla="*/ 2550437 w 3862373"/>
                <a:gd name="connsiteY1904" fmla="*/ 1376983 h 3682908"/>
                <a:gd name="connsiteX1905" fmla="*/ 2589523 w 3862373"/>
                <a:gd name="connsiteY1905" fmla="*/ 1416070 h 3682908"/>
                <a:gd name="connsiteX1906" fmla="*/ 2550437 w 3862373"/>
                <a:gd name="connsiteY1906" fmla="*/ 1455158 h 3682908"/>
                <a:gd name="connsiteX1907" fmla="*/ 2511354 w 3862373"/>
                <a:gd name="connsiteY1907" fmla="*/ 1416070 h 3682908"/>
                <a:gd name="connsiteX1908" fmla="*/ 2550437 w 3862373"/>
                <a:gd name="connsiteY1908" fmla="*/ 1376983 h 3682908"/>
                <a:gd name="connsiteX1909" fmla="*/ 2458167 w 3862373"/>
                <a:gd name="connsiteY1909" fmla="*/ 1376983 h 3682908"/>
                <a:gd name="connsiteX1910" fmla="*/ 2497254 w 3862373"/>
                <a:gd name="connsiteY1910" fmla="*/ 1416070 h 3682908"/>
                <a:gd name="connsiteX1911" fmla="*/ 2458167 w 3862373"/>
                <a:gd name="connsiteY1911" fmla="*/ 1455158 h 3682908"/>
                <a:gd name="connsiteX1912" fmla="*/ 2419083 w 3862373"/>
                <a:gd name="connsiteY1912" fmla="*/ 1416070 h 3682908"/>
                <a:gd name="connsiteX1913" fmla="*/ 2458167 w 3862373"/>
                <a:gd name="connsiteY1913" fmla="*/ 1376983 h 3682908"/>
                <a:gd name="connsiteX1914" fmla="*/ 2363529 w 3862373"/>
                <a:gd name="connsiteY1914" fmla="*/ 1376983 h 3682908"/>
                <a:gd name="connsiteX1915" fmla="*/ 2402614 w 3862373"/>
                <a:gd name="connsiteY1915" fmla="*/ 1416070 h 3682908"/>
                <a:gd name="connsiteX1916" fmla="*/ 2363529 w 3862373"/>
                <a:gd name="connsiteY1916" fmla="*/ 1455158 h 3682908"/>
                <a:gd name="connsiteX1917" fmla="*/ 2324442 w 3862373"/>
                <a:gd name="connsiteY1917" fmla="*/ 1416070 h 3682908"/>
                <a:gd name="connsiteX1918" fmla="*/ 2363529 w 3862373"/>
                <a:gd name="connsiteY1918" fmla="*/ 1376983 h 3682908"/>
                <a:gd name="connsiteX1919" fmla="*/ 1142717 w 3862373"/>
                <a:gd name="connsiteY1919" fmla="*/ 1376983 h 3682908"/>
                <a:gd name="connsiteX1920" fmla="*/ 1181806 w 3862373"/>
                <a:gd name="connsiteY1920" fmla="*/ 1416070 h 3682908"/>
                <a:gd name="connsiteX1921" fmla="*/ 1142717 w 3862373"/>
                <a:gd name="connsiteY1921" fmla="*/ 1455158 h 3682908"/>
                <a:gd name="connsiteX1922" fmla="*/ 1103622 w 3862373"/>
                <a:gd name="connsiteY1922" fmla="*/ 1416070 h 3682908"/>
                <a:gd name="connsiteX1923" fmla="*/ 1142717 w 3862373"/>
                <a:gd name="connsiteY1923" fmla="*/ 1376983 h 3682908"/>
                <a:gd name="connsiteX1924" fmla="*/ 1045699 w 3862373"/>
                <a:gd name="connsiteY1924" fmla="*/ 1376983 h 3682908"/>
                <a:gd name="connsiteX1925" fmla="*/ 1084788 w 3862373"/>
                <a:gd name="connsiteY1925" fmla="*/ 1416070 h 3682908"/>
                <a:gd name="connsiteX1926" fmla="*/ 1045699 w 3862373"/>
                <a:gd name="connsiteY1926" fmla="*/ 1455158 h 3682908"/>
                <a:gd name="connsiteX1927" fmla="*/ 1006615 w 3862373"/>
                <a:gd name="connsiteY1927" fmla="*/ 1416070 h 3682908"/>
                <a:gd name="connsiteX1928" fmla="*/ 1045699 w 3862373"/>
                <a:gd name="connsiteY1928" fmla="*/ 1376983 h 3682908"/>
                <a:gd name="connsiteX1929" fmla="*/ 951068 w 3862373"/>
                <a:gd name="connsiteY1929" fmla="*/ 1376983 h 3682908"/>
                <a:gd name="connsiteX1930" fmla="*/ 990151 w 3862373"/>
                <a:gd name="connsiteY1930" fmla="*/ 1416070 h 3682908"/>
                <a:gd name="connsiteX1931" fmla="*/ 951068 w 3862373"/>
                <a:gd name="connsiteY1931" fmla="*/ 1455158 h 3682908"/>
                <a:gd name="connsiteX1932" fmla="*/ 911984 w 3862373"/>
                <a:gd name="connsiteY1932" fmla="*/ 1416070 h 3682908"/>
                <a:gd name="connsiteX1933" fmla="*/ 951068 w 3862373"/>
                <a:gd name="connsiteY1933" fmla="*/ 1376983 h 3682908"/>
                <a:gd name="connsiteX1934" fmla="*/ 856438 w 3862373"/>
                <a:gd name="connsiteY1934" fmla="*/ 1376983 h 3682908"/>
                <a:gd name="connsiteX1935" fmla="*/ 895520 w 3862373"/>
                <a:gd name="connsiteY1935" fmla="*/ 1416070 h 3682908"/>
                <a:gd name="connsiteX1936" fmla="*/ 856438 w 3862373"/>
                <a:gd name="connsiteY1936" fmla="*/ 1455158 h 3682908"/>
                <a:gd name="connsiteX1937" fmla="*/ 817355 w 3862373"/>
                <a:gd name="connsiteY1937" fmla="*/ 1416070 h 3682908"/>
                <a:gd name="connsiteX1938" fmla="*/ 856438 w 3862373"/>
                <a:gd name="connsiteY1938" fmla="*/ 1376983 h 3682908"/>
                <a:gd name="connsiteX1939" fmla="*/ 764173 w 3862373"/>
                <a:gd name="connsiteY1939" fmla="*/ 1376983 h 3682908"/>
                <a:gd name="connsiteX1940" fmla="*/ 803257 w 3862373"/>
                <a:gd name="connsiteY1940" fmla="*/ 1416070 h 3682908"/>
                <a:gd name="connsiteX1941" fmla="*/ 764173 w 3862373"/>
                <a:gd name="connsiteY1941" fmla="*/ 1455158 h 3682908"/>
                <a:gd name="connsiteX1942" fmla="*/ 725090 w 3862373"/>
                <a:gd name="connsiteY1942" fmla="*/ 1416070 h 3682908"/>
                <a:gd name="connsiteX1943" fmla="*/ 764173 w 3862373"/>
                <a:gd name="connsiteY1943" fmla="*/ 1376983 h 3682908"/>
                <a:gd name="connsiteX1944" fmla="*/ 669534 w 3862373"/>
                <a:gd name="connsiteY1944" fmla="*/ 1376983 h 3682908"/>
                <a:gd name="connsiteX1945" fmla="*/ 708624 w 3862373"/>
                <a:gd name="connsiteY1945" fmla="*/ 1416070 h 3682908"/>
                <a:gd name="connsiteX1946" fmla="*/ 669534 w 3862373"/>
                <a:gd name="connsiteY1946" fmla="*/ 1455158 h 3682908"/>
                <a:gd name="connsiteX1947" fmla="*/ 630448 w 3862373"/>
                <a:gd name="connsiteY1947" fmla="*/ 1416070 h 3682908"/>
                <a:gd name="connsiteX1948" fmla="*/ 669534 w 3862373"/>
                <a:gd name="connsiteY1948" fmla="*/ 1376983 h 3682908"/>
                <a:gd name="connsiteX1949" fmla="*/ 577250 w 3862373"/>
                <a:gd name="connsiteY1949" fmla="*/ 1376983 h 3682908"/>
                <a:gd name="connsiteX1950" fmla="*/ 616345 w 3862373"/>
                <a:gd name="connsiteY1950" fmla="*/ 1416070 h 3682908"/>
                <a:gd name="connsiteX1951" fmla="*/ 577250 w 3862373"/>
                <a:gd name="connsiteY1951" fmla="*/ 1455158 h 3682908"/>
                <a:gd name="connsiteX1952" fmla="*/ 538155 w 3862373"/>
                <a:gd name="connsiteY1952" fmla="*/ 1416070 h 3682908"/>
                <a:gd name="connsiteX1953" fmla="*/ 577250 w 3862373"/>
                <a:gd name="connsiteY1953" fmla="*/ 1376983 h 3682908"/>
                <a:gd name="connsiteX1954" fmla="*/ 3679017 w 3862373"/>
                <a:gd name="connsiteY1954" fmla="*/ 1291809 h 3682908"/>
                <a:gd name="connsiteX1955" fmla="*/ 3718103 w 3862373"/>
                <a:gd name="connsiteY1955" fmla="*/ 1330896 h 3682908"/>
                <a:gd name="connsiteX1956" fmla="*/ 3679017 w 3862373"/>
                <a:gd name="connsiteY1956" fmla="*/ 1369983 h 3682908"/>
                <a:gd name="connsiteX1957" fmla="*/ 3639929 w 3862373"/>
                <a:gd name="connsiteY1957" fmla="*/ 1330896 h 3682908"/>
                <a:gd name="connsiteX1958" fmla="*/ 3679017 w 3862373"/>
                <a:gd name="connsiteY1958" fmla="*/ 1291809 h 3682908"/>
                <a:gd name="connsiteX1959" fmla="*/ 3584377 w 3862373"/>
                <a:gd name="connsiteY1959" fmla="*/ 1291809 h 3682908"/>
                <a:gd name="connsiteX1960" fmla="*/ 3623463 w 3862373"/>
                <a:gd name="connsiteY1960" fmla="*/ 1330896 h 3682908"/>
                <a:gd name="connsiteX1961" fmla="*/ 3584377 w 3862373"/>
                <a:gd name="connsiteY1961" fmla="*/ 1369983 h 3682908"/>
                <a:gd name="connsiteX1962" fmla="*/ 3545289 w 3862373"/>
                <a:gd name="connsiteY1962" fmla="*/ 1330896 h 3682908"/>
                <a:gd name="connsiteX1963" fmla="*/ 3584377 w 3862373"/>
                <a:gd name="connsiteY1963" fmla="*/ 1291809 h 3682908"/>
                <a:gd name="connsiteX1964" fmla="*/ 3489737 w 3862373"/>
                <a:gd name="connsiteY1964" fmla="*/ 1291809 h 3682908"/>
                <a:gd name="connsiteX1965" fmla="*/ 3528823 w 3862373"/>
                <a:gd name="connsiteY1965" fmla="*/ 1330896 h 3682908"/>
                <a:gd name="connsiteX1966" fmla="*/ 3489737 w 3862373"/>
                <a:gd name="connsiteY1966" fmla="*/ 1369983 h 3682908"/>
                <a:gd name="connsiteX1967" fmla="*/ 3450649 w 3862373"/>
                <a:gd name="connsiteY1967" fmla="*/ 1330896 h 3682908"/>
                <a:gd name="connsiteX1968" fmla="*/ 3489737 w 3862373"/>
                <a:gd name="connsiteY1968" fmla="*/ 1291809 h 3682908"/>
                <a:gd name="connsiteX1969" fmla="*/ 3392731 w 3862373"/>
                <a:gd name="connsiteY1969" fmla="*/ 1291809 h 3682908"/>
                <a:gd name="connsiteX1970" fmla="*/ 3431819 w 3862373"/>
                <a:gd name="connsiteY1970" fmla="*/ 1330896 h 3682908"/>
                <a:gd name="connsiteX1971" fmla="*/ 3392731 w 3862373"/>
                <a:gd name="connsiteY1971" fmla="*/ 1369983 h 3682908"/>
                <a:gd name="connsiteX1972" fmla="*/ 3353644 w 3862373"/>
                <a:gd name="connsiteY1972" fmla="*/ 1330896 h 3682908"/>
                <a:gd name="connsiteX1973" fmla="*/ 3392731 w 3862373"/>
                <a:gd name="connsiteY1973" fmla="*/ 1291809 h 3682908"/>
                <a:gd name="connsiteX1974" fmla="*/ 3300457 w 3862373"/>
                <a:gd name="connsiteY1974" fmla="*/ 1291809 h 3682908"/>
                <a:gd name="connsiteX1975" fmla="*/ 3339544 w 3862373"/>
                <a:gd name="connsiteY1975" fmla="*/ 1330896 h 3682908"/>
                <a:gd name="connsiteX1976" fmla="*/ 3300457 w 3862373"/>
                <a:gd name="connsiteY1976" fmla="*/ 1369983 h 3682908"/>
                <a:gd name="connsiteX1977" fmla="*/ 3261369 w 3862373"/>
                <a:gd name="connsiteY1977" fmla="*/ 1330896 h 3682908"/>
                <a:gd name="connsiteX1978" fmla="*/ 3300457 w 3862373"/>
                <a:gd name="connsiteY1978" fmla="*/ 1291809 h 3682908"/>
                <a:gd name="connsiteX1979" fmla="*/ 3111177 w 3862373"/>
                <a:gd name="connsiteY1979" fmla="*/ 1291809 h 3682908"/>
                <a:gd name="connsiteX1980" fmla="*/ 3150264 w 3862373"/>
                <a:gd name="connsiteY1980" fmla="*/ 1330896 h 3682908"/>
                <a:gd name="connsiteX1981" fmla="*/ 3111177 w 3862373"/>
                <a:gd name="connsiteY1981" fmla="*/ 1369983 h 3682908"/>
                <a:gd name="connsiteX1982" fmla="*/ 3072089 w 3862373"/>
                <a:gd name="connsiteY1982" fmla="*/ 1330896 h 3682908"/>
                <a:gd name="connsiteX1983" fmla="*/ 3111177 w 3862373"/>
                <a:gd name="connsiteY1983" fmla="*/ 1291809 h 3682908"/>
                <a:gd name="connsiteX1984" fmla="*/ 3018902 w 3862373"/>
                <a:gd name="connsiteY1984" fmla="*/ 1291809 h 3682908"/>
                <a:gd name="connsiteX1985" fmla="*/ 3057989 w 3862373"/>
                <a:gd name="connsiteY1985" fmla="*/ 1330896 h 3682908"/>
                <a:gd name="connsiteX1986" fmla="*/ 3018902 w 3862373"/>
                <a:gd name="connsiteY1986" fmla="*/ 1369983 h 3682908"/>
                <a:gd name="connsiteX1987" fmla="*/ 2979815 w 3862373"/>
                <a:gd name="connsiteY1987" fmla="*/ 1330896 h 3682908"/>
                <a:gd name="connsiteX1988" fmla="*/ 3018902 w 3862373"/>
                <a:gd name="connsiteY1988" fmla="*/ 1291809 h 3682908"/>
                <a:gd name="connsiteX1989" fmla="*/ 2924263 w 3862373"/>
                <a:gd name="connsiteY1989" fmla="*/ 1291809 h 3682908"/>
                <a:gd name="connsiteX1990" fmla="*/ 2963349 w 3862373"/>
                <a:gd name="connsiteY1990" fmla="*/ 1330896 h 3682908"/>
                <a:gd name="connsiteX1991" fmla="*/ 2924263 w 3862373"/>
                <a:gd name="connsiteY1991" fmla="*/ 1369983 h 3682908"/>
                <a:gd name="connsiteX1992" fmla="*/ 2885175 w 3862373"/>
                <a:gd name="connsiteY1992" fmla="*/ 1330896 h 3682908"/>
                <a:gd name="connsiteX1993" fmla="*/ 2924263 w 3862373"/>
                <a:gd name="connsiteY1993" fmla="*/ 1291809 h 3682908"/>
                <a:gd name="connsiteX1994" fmla="*/ 2831988 w 3862373"/>
                <a:gd name="connsiteY1994" fmla="*/ 1291809 h 3682908"/>
                <a:gd name="connsiteX1995" fmla="*/ 2871075 w 3862373"/>
                <a:gd name="connsiteY1995" fmla="*/ 1330896 h 3682908"/>
                <a:gd name="connsiteX1996" fmla="*/ 2831988 w 3862373"/>
                <a:gd name="connsiteY1996" fmla="*/ 1369983 h 3682908"/>
                <a:gd name="connsiteX1997" fmla="*/ 2792901 w 3862373"/>
                <a:gd name="connsiteY1997" fmla="*/ 1330896 h 3682908"/>
                <a:gd name="connsiteX1998" fmla="*/ 2831988 w 3862373"/>
                <a:gd name="connsiteY1998" fmla="*/ 1291809 h 3682908"/>
                <a:gd name="connsiteX1999" fmla="*/ 2737365 w 3862373"/>
                <a:gd name="connsiteY1999" fmla="*/ 1291809 h 3682908"/>
                <a:gd name="connsiteX2000" fmla="*/ 2776435 w 3862373"/>
                <a:gd name="connsiteY2000" fmla="*/ 1330896 h 3682908"/>
                <a:gd name="connsiteX2001" fmla="*/ 2737365 w 3862373"/>
                <a:gd name="connsiteY2001" fmla="*/ 1369983 h 3682908"/>
                <a:gd name="connsiteX2002" fmla="*/ 2698269 w 3862373"/>
                <a:gd name="connsiteY2002" fmla="*/ 1330896 h 3682908"/>
                <a:gd name="connsiteX2003" fmla="*/ 2737365 w 3862373"/>
                <a:gd name="connsiteY2003" fmla="*/ 1291809 h 3682908"/>
                <a:gd name="connsiteX2004" fmla="*/ 2645074 w 3862373"/>
                <a:gd name="connsiteY2004" fmla="*/ 1291809 h 3682908"/>
                <a:gd name="connsiteX2005" fmla="*/ 2684165 w 3862373"/>
                <a:gd name="connsiteY2005" fmla="*/ 1330896 h 3682908"/>
                <a:gd name="connsiteX2006" fmla="*/ 2645074 w 3862373"/>
                <a:gd name="connsiteY2006" fmla="*/ 1369983 h 3682908"/>
                <a:gd name="connsiteX2007" fmla="*/ 2605987 w 3862373"/>
                <a:gd name="connsiteY2007" fmla="*/ 1330896 h 3682908"/>
                <a:gd name="connsiteX2008" fmla="*/ 2645074 w 3862373"/>
                <a:gd name="connsiteY2008" fmla="*/ 1291809 h 3682908"/>
                <a:gd name="connsiteX2009" fmla="*/ 2550437 w 3862373"/>
                <a:gd name="connsiteY2009" fmla="*/ 1291809 h 3682908"/>
                <a:gd name="connsiteX2010" fmla="*/ 2589523 w 3862373"/>
                <a:gd name="connsiteY2010" fmla="*/ 1330896 h 3682908"/>
                <a:gd name="connsiteX2011" fmla="*/ 2550437 w 3862373"/>
                <a:gd name="connsiteY2011" fmla="*/ 1369983 h 3682908"/>
                <a:gd name="connsiteX2012" fmla="*/ 2511355 w 3862373"/>
                <a:gd name="connsiteY2012" fmla="*/ 1330896 h 3682908"/>
                <a:gd name="connsiteX2013" fmla="*/ 2550437 w 3862373"/>
                <a:gd name="connsiteY2013" fmla="*/ 1291809 h 3682908"/>
                <a:gd name="connsiteX2014" fmla="*/ 1232635 w 3862373"/>
                <a:gd name="connsiteY2014" fmla="*/ 1291809 h 3682908"/>
                <a:gd name="connsiteX2015" fmla="*/ 1271713 w 3862373"/>
                <a:gd name="connsiteY2015" fmla="*/ 1330896 h 3682908"/>
                <a:gd name="connsiteX2016" fmla="*/ 1232635 w 3862373"/>
                <a:gd name="connsiteY2016" fmla="*/ 1369983 h 3682908"/>
                <a:gd name="connsiteX2017" fmla="*/ 1193549 w 3862373"/>
                <a:gd name="connsiteY2017" fmla="*/ 1330896 h 3682908"/>
                <a:gd name="connsiteX2018" fmla="*/ 1232635 w 3862373"/>
                <a:gd name="connsiteY2018" fmla="*/ 1291809 h 3682908"/>
                <a:gd name="connsiteX2019" fmla="*/ 1142722 w 3862373"/>
                <a:gd name="connsiteY2019" fmla="*/ 1291809 h 3682908"/>
                <a:gd name="connsiteX2020" fmla="*/ 1181812 w 3862373"/>
                <a:gd name="connsiteY2020" fmla="*/ 1330896 h 3682908"/>
                <a:gd name="connsiteX2021" fmla="*/ 1142722 w 3862373"/>
                <a:gd name="connsiteY2021" fmla="*/ 1369983 h 3682908"/>
                <a:gd name="connsiteX2022" fmla="*/ 1103625 w 3862373"/>
                <a:gd name="connsiteY2022" fmla="*/ 1330896 h 3682908"/>
                <a:gd name="connsiteX2023" fmla="*/ 1142722 w 3862373"/>
                <a:gd name="connsiteY2023" fmla="*/ 1291809 h 3682908"/>
                <a:gd name="connsiteX2024" fmla="*/ 1045702 w 3862373"/>
                <a:gd name="connsiteY2024" fmla="*/ 1291809 h 3682908"/>
                <a:gd name="connsiteX2025" fmla="*/ 1084791 w 3862373"/>
                <a:gd name="connsiteY2025" fmla="*/ 1330896 h 3682908"/>
                <a:gd name="connsiteX2026" fmla="*/ 1045702 w 3862373"/>
                <a:gd name="connsiteY2026" fmla="*/ 1369983 h 3682908"/>
                <a:gd name="connsiteX2027" fmla="*/ 1006620 w 3862373"/>
                <a:gd name="connsiteY2027" fmla="*/ 1330896 h 3682908"/>
                <a:gd name="connsiteX2028" fmla="*/ 1045702 w 3862373"/>
                <a:gd name="connsiteY2028" fmla="*/ 1291809 h 3682908"/>
                <a:gd name="connsiteX2029" fmla="*/ 951072 w 3862373"/>
                <a:gd name="connsiteY2029" fmla="*/ 1291809 h 3682908"/>
                <a:gd name="connsiteX2030" fmla="*/ 990154 w 3862373"/>
                <a:gd name="connsiteY2030" fmla="*/ 1330896 h 3682908"/>
                <a:gd name="connsiteX2031" fmla="*/ 951072 w 3862373"/>
                <a:gd name="connsiteY2031" fmla="*/ 1369983 h 3682908"/>
                <a:gd name="connsiteX2032" fmla="*/ 911989 w 3862373"/>
                <a:gd name="connsiteY2032" fmla="*/ 1330896 h 3682908"/>
                <a:gd name="connsiteX2033" fmla="*/ 951072 w 3862373"/>
                <a:gd name="connsiteY2033" fmla="*/ 1291809 h 3682908"/>
                <a:gd name="connsiteX2034" fmla="*/ 856442 w 3862373"/>
                <a:gd name="connsiteY2034" fmla="*/ 1291809 h 3682908"/>
                <a:gd name="connsiteX2035" fmla="*/ 895525 w 3862373"/>
                <a:gd name="connsiteY2035" fmla="*/ 1330896 h 3682908"/>
                <a:gd name="connsiteX2036" fmla="*/ 856442 w 3862373"/>
                <a:gd name="connsiteY2036" fmla="*/ 1369983 h 3682908"/>
                <a:gd name="connsiteX2037" fmla="*/ 817359 w 3862373"/>
                <a:gd name="connsiteY2037" fmla="*/ 1330896 h 3682908"/>
                <a:gd name="connsiteX2038" fmla="*/ 856442 w 3862373"/>
                <a:gd name="connsiteY2038" fmla="*/ 1291809 h 3682908"/>
                <a:gd name="connsiteX2039" fmla="*/ 764178 w 3862373"/>
                <a:gd name="connsiteY2039" fmla="*/ 1291809 h 3682908"/>
                <a:gd name="connsiteX2040" fmla="*/ 803262 w 3862373"/>
                <a:gd name="connsiteY2040" fmla="*/ 1330896 h 3682908"/>
                <a:gd name="connsiteX2041" fmla="*/ 764178 w 3862373"/>
                <a:gd name="connsiteY2041" fmla="*/ 1369983 h 3682908"/>
                <a:gd name="connsiteX2042" fmla="*/ 725094 w 3862373"/>
                <a:gd name="connsiteY2042" fmla="*/ 1330896 h 3682908"/>
                <a:gd name="connsiteX2043" fmla="*/ 764178 w 3862373"/>
                <a:gd name="connsiteY2043" fmla="*/ 1291809 h 3682908"/>
                <a:gd name="connsiteX2044" fmla="*/ 669534 w 3862373"/>
                <a:gd name="connsiteY2044" fmla="*/ 1291809 h 3682908"/>
                <a:gd name="connsiteX2045" fmla="*/ 708631 w 3862373"/>
                <a:gd name="connsiteY2045" fmla="*/ 1330896 h 3682908"/>
                <a:gd name="connsiteX2046" fmla="*/ 669534 w 3862373"/>
                <a:gd name="connsiteY2046" fmla="*/ 1369983 h 3682908"/>
                <a:gd name="connsiteX2047" fmla="*/ 630454 w 3862373"/>
                <a:gd name="connsiteY2047" fmla="*/ 1330896 h 3682908"/>
                <a:gd name="connsiteX2048" fmla="*/ 669534 w 3862373"/>
                <a:gd name="connsiteY2048" fmla="*/ 1291809 h 3682908"/>
                <a:gd name="connsiteX2049" fmla="*/ 577255 w 3862373"/>
                <a:gd name="connsiteY2049" fmla="*/ 1291809 h 3682908"/>
                <a:gd name="connsiteX2050" fmla="*/ 616350 w 3862373"/>
                <a:gd name="connsiteY2050" fmla="*/ 1330896 h 3682908"/>
                <a:gd name="connsiteX2051" fmla="*/ 577255 w 3862373"/>
                <a:gd name="connsiteY2051" fmla="*/ 1369983 h 3682908"/>
                <a:gd name="connsiteX2052" fmla="*/ 538159 w 3862373"/>
                <a:gd name="connsiteY2052" fmla="*/ 1330896 h 3682908"/>
                <a:gd name="connsiteX2053" fmla="*/ 577255 w 3862373"/>
                <a:gd name="connsiteY2053" fmla="*/ 1291809 h 3682908"/>
                <a:gd name="connsiteX2054" fmla="*/ 484969 w 3862373"/>
                <a:gd name="connsiteY2054" fmla="*/ 1291809 h 3682908"/>
                <a:gd name="connsiteX2055" fmla="*/ 524056 w 3862373"/>
                <a:gd name="connsiteY2055" fmla="*/ 1330896 h 3682908"/>
                <a:gd name="connsiteX2056" fmla="*/ 484969 w 3862373"/>
                <a:gd name="connsiteY2056" fmla="*/ 1369983 h 3682908"/>
                <a:gd name="connsiteX2057" fmla="*/ 445892 w 3862373"/>
                <a:gd name="connsiteY2057" fmla="*/ 1330896 h 3682908"/>
                <a:gd name="connsiteX2058" fmla="*/ 484969 w 3862373"/>
                <a:gd name="connsiteY2058" fmla="*/ 1291809 h 3682908"/>
                <a:gd name="connsiteX2059" fmla="*/ 390321 w 3862373"/>
                <a:gd name="connsiteY2059" fmla="*/ 1291809 h 3682908"/>
                <a:gd name="connsiteX2060" fmla="*/ 429422 w 3862373"/>
                <a:gd name="connsiteY2060" fmla="*/ 1330896 h 3682908"/>
                <a:gd name="connsiteX2061" fmla="*/ 390321 w 3862373"/>
                <a:gd name="connsiteY2061" fmla="*/ 1369983 h 3682908"/>
                <a:gd name="connsiteX2062" fmla="*/ 351252 w 3862373"/>
                <a:gd name="connsiteY2062" fmla="*/ 1330896 h 3682908"/>
                <a:gd name="connsiteX2063" fmla="*/ 390321 w 3862373"/>
                <a:gd name="connsiteY2063" fmla="*/ 1291809 h 3682908"/>
                <a:gd name="connsiteX2064" fmla="*/ 298056 w 3862373"/>
                <a:gd name="connsiteY2064" fmla="*/ 1291809 h 3682908"/>
                <a:gd name="connsiteX2065" fmla="*/ 337151 w 3862373"/>
                <a:gd name="connsiteY2065" fmla="*/ 1330896 h 3682908"/>
                <a:gd name="connsiteX2066" fmla="*/ 298056 w 3862373"/>
                <a:gd name="connsiteY2066" fmla="*/ 1369983 h 3682908"/>
                <a:gd name="connsiteX2067" fmla="*/ 258966 w 3862373"/>
                <a:gd name="connsiteY2067" fmla="*/ 1330896 h 3682908"/>
                <a:gd name="connsiteX2068" fmla="*/ 298056 w 3862373"/>
                <a:gd name="connsiteY2068" fmla="*/ 1291809 h 3682908"/>
                <a:gd name="connsiteX2069" fmla="*/ 203411 w 3862373"/>
                <a:gd name="connsiteY2069" fmla="*/ 1291809 h 3682908"/>
                <a:gd name="connsiteX2070" fmla="*/ 242500 w 3862373"/>
                <a:gd name="connsiteY2070" fmla="*/ 1330896 h 3682908"/>
                <a:gd name="connsiteX2071" fmla="*/ 203411 w 3862373"/>
                <a:gd name="connsiteY2071" fmla="*/ 1369983 h 3682908"/>
                <a:gd name="connsiteX2072" fmla="*/ 164325 w 3862373"/>
                <a:gd name="connsiteY2072" fmla="*/ 1330896 h 3682908"/>
                <a:gd name="connsiteX2073" fmla="*/ 203411 w 3862373"/>
                <a:gd name="connsiteY2073" fmla="*/ 1291809 h 3682908"/>
                <a:gd name="connsiteX2074" fmla="*/ 111138 w 3862373"/>
                <a:gd name="connsiteY2074" fmla="*/ 1291809 h 3682908"/>
                <a:gd name="connsiteX2075" fmla="*/ 150225 w 3862373"/>
                <a:gd name="connsiteY2075" fmla="*/ 1330896 h 3682908"/>
                <a:gd name="connsiteX2076" fmla="*/ 111138 w 3862373"/>
                <a:gd name="connsiteY2076" fmla="*/ 1369983 h 3682908"/>
                <a:gd name="connsiteX2077" fmla="*/ 72052 w 3862373"/>
                <a:gd name="connsiteY2077" fmla="*/ 1330896 h 3682908"/>
                <a:gd name="connsiteX2078" fmla="*/ 111138 w 3862373"/>
                <a:gd name="connsiteY2078" fmla="*/ 1291809 h 3682908"/>
                <a:gd name="connsiteX2079" fmla="*/ 2458171 w 3862373"/>
                <a:gd name="connsiteY2079" fmla="*/ 1291807 h 3682908"/>
                <a:gd name="connsiteX2080" fmla="*/ 2497259 w 3862373"/>
                <a:gd name="connsiteY2080" fmla="*/ 1330894 h 3682908"/>
                <a:gd name="connsiteX2081" fmla="*/ 2458171 w 3862373"/>
                <a:gd name="connsiteY2081" fmla="*/ 1369981 h 3682908"/>
                <a:gd name="connsiteX2082" fmla="*/ 2419089 w 3862373"/>
                <a:gd name="connsiteY2082" fmla="*/ 1330894 h 3682908"/>
                <a:gd name="connsiteX2083" fmla="*/ 2458171 w 3862373"/>
                <a:gd name="connsiteY2083" fmla="*/ 1291807 h 3682908"/>
                <a:gd name="connsiteX2084" fmla="*/ 2363519 w 3862373"/>
                <a:gd name="connsiteY2084" fmla="*/ 1291807 h 3682908"/>
                <a:gd name="connsiteX2085" fmla="*/ 2402607 w 3862373"/>
                <a:gd name="connsiteY2085" fmla="*/ 1330894 h 3682908"/>
                <a:gd name="connsiteX2086" fmla="*/ 2363519 w 3862373"/>
                <a:gd name="connsiteY2086" fmla="*/ 1369981 h 3682908"/>
                <a:gd name="connsiteX2087" fmla="*/ 2324432 w 3862373"/>
                <a:gd name="connsiteY2087" fmla="*/ 1330894 h 3682908"/>
                <a:gd name="connsiteX2088" fmla="*/ 2363519 w 3862373"/>
                <a:gd name="connsiteY2088" fmla="*/ 1291807 h 3682908"/>
                <a:gd name="connsiteX2089" fmla="*/ 3771293 w 3862373"/>
                <a:gd name="connsiteY2089" fmla="*/ 1208998 h 3682908"/>
                <a:gd name="connsiteX2090" fmla="*/ 3775177 w 3862373"/>
                <a:gd name="connsiteY2090" fmla="*/ 1210607 h 3682908"/>
                <a:gd name="connsiteX2091" fmla="*/ 3792595 w 3862373"/>
                <a:gd name="connsiteY2091" fmla="*/ 1278349 h 3682908"/>
                <a:gd name="connsiteX2092" fmla="*/ 3771293 w 3862373"/>
                <a:gd name="connsiteY2092" fmla="*/ 1287173 h 3682908"/>
                <a:gd name="connsiteX2093" fmla="*/ 3732205 w 3862373"/>
                <a:gd name="connsiteY2093" fmla="*/ 1248085 h 3682908"/>
                <a:gd name="connsiteX2094" fmla="*/ 3771293 w 3862373"/>
                <a:gd name="connsiteY2094" fmla="*/ 1208998 h 3682908"/>
                <a:gd name="connsiteX2095" fmla="*/ 3679017 w 3862373"/>
                <a:gd name="connsiteY2095" fmla="*/ 1208998 h 3682908"/>
                <a:gd name="connsiteX2096" fmla="*/ 3718103 w 3862373"/>
                <a:gd name="connsiteY2096" fmla="*/ 1248085 h 3682908"/>
                <a:gd name="connsiteX2097" fmla="*/ 3679017 w 3862373"/>
                <a:gd name="connsiteY2097" fmla="*/ 1287173 h 3682908"/>
                <a:gd name="connsiteX2098" fmla="*/ 3639929 w 3862373"/>
                <a:gd name="connsiteY2098" fmla="*/ 1248085 h 3682908"/>
                <a:gd name="connsiteX2099" fmla="*/ 3679017 w 3862373"/>
                <a:gd name="connsiteY2099" fmla="*/ 1208998 h 3682908"/>
                <a:gd name="connsiteX2100" fmla="*/ 3584377 w 3862373"/>
                <a:gd name="connsiteY2100" fmla="*/ 1208998 h 3682908"/>
                <a:gd name="connsiteX2101" fmla="*/ 3623463 w 3862373"/>
                <a:gd name="connsiteY2101" fmla="*/ 1248085 h 3682908"/>
                <a:gd name="connsiteX2102" fmla="*/ 3584377 w 3862373"/>
                <a:gd name="connsiteY2102" fmla="*/ 1287173 h 3682908"/>
                <a:gd name="connsiteX2103" fmla="*/ 3545289 w 3862373"/>
                <a:gd name="connsiteY2103" fmla="*/ 1248085 h 3682908"/>
                <a:gd name="connsiteX2104" fmla="*/ 3584377 w 3862373"/>
                <a:gd name="connsiteY2104" fmla="*/ 1208998 h 3682908"/>
                <a:gd name="connsiteX2105" fmla="*/ 3489737 w 3862373"/>
                <a:gd name="connsiteY2105" fmla="*/ 1208998 h 3682908"/>
                <a:gd name="connsiteX2106" fmla="*/ 3528823 w 3862373"/>
                <a:gd name="connsiteY2106" fmla="*/ 1248085 h 3682908"/>
                <a:gd name="connsiteX2107" fmla="*/ 3489737 w 3862373"/>
                <a:gd name="connsiteY2107" fmla="*/ 1287173 h 3682908"/>
                <a:gd name="connsiteX2108" fmla="*/ 3450649 w 3862373"/>
                <a:gd name="connsiteY2108" fmla="*/ 1248085 h 3682908"/>
                <a:gd name="connsiteX2109" fmla="*/ 3489737 w 3862373"/>
                <a:gd name="connsiteY2109" fmla="*/ 1208998 h 3682908"/>
                <a:gd name="connsiteX2110" fmla="*/ 3392731 w 3862373"/>
                <a:gd name="connsiteY2110" fmla="*/ 1208998 h 3682908"/>
                <a:gd name="connsiteX2111" fmla="*/ 3431819 w 3862373"/>
                <a:gd name="connsiteY2111" fmla="*/ 1248085 h 3682908"/>
                <a:gd name="connsiteX2112" fmla="*/ 3392731 w 3862373"/>
                <a:gd name="connsiteY2112" fmla="*/ 1287173 h 3682908"/>
                <a:gd name="connsiteX2113" fmla="*/ 3353644 w 3862373"/>
                <a:gd name="connsiteY2113" fmla="*/ 1248085 h 3682908"/>
                <a:gd name="connsiteX2114" fmla="*/ 3392731 w 3862373"/>
                <a:gd name="connsiteY2114" fmla="*/ 1208998 h 3682908"/>
                <a:gd name="connsiteX2115" fmla="*/ 3300457 w 3862373"/>
                <a:gd name="connsiteY2115" fmla="*/ 1208998 h 3682908"/>
                <a:gd name="connsiteX2116" fmla="*/ 3339544 w 3862373"/>
                <a:gd name="connsiteY2116" fmla="*/ 1248085 h 3682908"/>
                <a:gd name="connsiteX2117" fmla="*/ 3300457 w 3862373"/>
                <a:gd name="connsiteY2117" fmla="*/ 1287173 h 3682908"/>
                <a:gd name="connsiteX2118" fmla="*/ 3261369 w 3862373"/>
                <a:gd name="connsiteY2118" fmla="*/ 1248085 h 3682908"/>
                <a:gd name="connsiteX2119" fmla="*/ 3300457 w 3862373"/>
                <a:gd name="connsiteY2119" fmla="*/ 1208998 h 3682908"/>
                <a:gd name="connsiteX2120" fmla="*/ 3205817 w 3862373"/>
                <a:gd name="connsiteY2120" fmla="*/ 1208998 h 3682908"/>
                <a:gd name="connsiteX2121" fmla="*/ 3244904 w 3862373"/>
                <a:gd name="connsiteY2121" fmla="*/ 1248085 h 3682908"/>
                <a:gd name="connsiteX2122" fmla="*/ 3205817 w 3862373"/>
                <a:gd name="connsiteY2122" fmla="*/ 1287173 h 3682908"/>
                <a:gd name="connsiteX2123" fmla="*/ 3166729 w 3862373"/>
                <a:gd name="connsiteY2123" fmla="*/ 1248085 h 3682908"/>
                <a:gd name="connsiteX2124" fmla="*/ 3205817 w 3862373"/>
                <a:gd name="connsiteY2124" fmla="*/ 1208998 h 3682908"/>
                <a:gd name="connsiteX2125" fmla="*/ 3111177 w 3862373"/>
                <a:gd name="connsiteY2125" fmla="*/ 1208998 h 3682908"/>
                <a:gd name="connsiteX2126" fmla="*/ 3150264 w 3862373"/>
                <a:gd name="connsiteY2126" fmla="*/ 1248085 h 3682908"/>
                <a:gd name="connsiteX2127" fmla="*/ 3111177 w 3862373"/>
                <a:gd name="connsiteY2127" fmla="*/ 1287173 h 3682908"/>
                <a:gd name="connsiteX2128" fmla="*/ 3072089 w 3862373"/>
                <a:gd name="connsiteY2128" fmla="*/ 1248085 h 3682908"/>
                <a:gd name="connsiteX2129" fmla="*/ 3111177 w 3862373"/>
                <a:gd name="connsiteY2129" fmla="*/ 1208998 h 3682908"/>
                <a:gd name="connsiteX2130" fmla="*/ 3018902 w 3862373"/>
                <a:gd name="connsiteY2130" fmla="*/ 1208998 h 3682908"/>
                <a:gd name="connsiteX2131" fmla="*/ 3057989 w 3862373"/>
                <a:gd name="connsiteY2131" fmla="*/ 1248085 h 3682908"/>
                <a:gd name="connsiteX2132" fmla="*/ 3018902 w 3862373"/>
                <a:gd name="connsiteY2132" fmla="*/ 1287173 h 3682908"/>
                <a:gd name="connsiteX2133" fmla="*/ 2979815 w 3862373"/>
                <a:gd name="connsiteY2133" fmla="*/ 1248085 h 3682908"/>
                <a:gd name="connsiteX2134" fmla="*/ 3018902 w 3862373"/>
                <a:gd name="connsiteY2134" fmla="*/ 1208998 h 3682908"/>
                <a:gd name="connsiteX2135" fmla="*/ 2924263 w 3862373"/>
                <a:gd name="connsiteY2135" fmla="*/ 1208998 h 3682908"/>
                <a:gd name="connsiteX2136" fmla="*/ 2963349 w 3862373"/>
                <a:gd name="connsiteY2136" fmla="*/ 1248085 h 3682908"/>
                <a:gd name="connsiteX2137" fmla="*/ 2924263 w 3862373"/>
                <a:gd name="connsiteY2137" fmla="*/ 1287173 h 3682908"/>
                <a:gd name="connsiteX2138" fmla="*/ 2885175 w 3862373"/>
                <a:gd name="connsiteY2138" fmla="*/ 1248085 h 3682908"/>
                <a:gd name="connsiteX2139" fmla="*/ 2924263 w 3862373"/>
                <a:gd name="connsiteY2139" fmla="*/ 1208998 h 3682908"/>
                <a:gd name="connsiteX2140" fmla="*/ 2831988 w 3862373"/>
                <a:gd name="connsiteY2140" fmla="*/ 1208998 h 3682908"/>
                <a:gd name="connsiteX2141" fmla="*/ 2871075 w 3862373"/>
                <a:gd name="connsiteY2141" fmla="*/ 1248085 h 3682908"/>
                <a:gd name="connsiteX2142" fmla="*/ 2831988 w 3862373"/>
                <a:gd name="connsiteY2142" fmla="*/ 1287173 h 3682908"/>
                <a:gd name="connsiteX2143" fmla="*/ 2792901 w 3862373"/>
                <a:gd name="connsiteY2143" fmla="*/ 1248085 h 3682908"/>
                <a:gd name="connsiteX2144" fmla="*/ 2831988 w 3862373"/>
                <a:gd name="connsiteY2144" fmla="*/ 1208998 h 3682908"/>
                <a:gd name="connsiteX2145" fmla="*/ 2737366 w 3862373"/>
                <a:gd name="connsiteY2145" fmla="*/ 1208998 h 3682908"/>
                <a:gd name="connsiteX2146" fmla="*/ 2776435 w 3862373"/>
                <a:gd name="connsiteY2146" fmla="*/ 1248085 h 3682908"/>
                <a:gd name="connsiteX2147" fmla="*/ 2737366 w 3862373"/>
                <a:gd name="connsiteY2147" fmla="*/ 1287173 h 3682908"/>
                <a:gd name="connsiteX2148" fmla="*/ 2698269 w 3862373"/>
                <a:gd name="connsiteY2148" fmla="*/ 1248085 h 3682908"/>
                <a:gd name="connsiteX2149" fmla="*/ 2737366 w 3862373"/>
                <a:gd name="connsiteY2149" fmla="*/ 1208998 h 3682908"/>
                <a:gd name="connsiteX2150" fmla="*/ 2645076 w 3862373"/>
                <a:gd name="connsiteY2150" fmla="*/ 1208998 h 3682908"/>
                <a:gd name="connsiteX2151" fmla="*/ 2684167 w 3862373"/>
                <a:gd name="connsiteY2151" fmla="*/ 1248085 h 3682908"/>
                <a:gd name="connsiteX2152" fmla="*/ 2645076 w 3862373"/>
                <a:gd name="connsiteY2152" fmla="*/ 1287173 h 3682908"/>
                <a:gd name="connsiteX2153" fmla="*/ 2605987 w 3862373"/>
                <a:gd name="connsiteY2153" fmla="*/ 1248085 h 3682908"/>
                <a:gd name="connsiteX2154" fmla="*/ 2645076 w 3862373"/>
                <a:gd name="connsiteY2154" fmla="*/ 1208998 h 3682908"/>
                <a:gd name="connsiteX2155" fmla="*/ 2550439 w 3862373"/>
                <a:gd name="connsiteY2155" fmla="*/ 1208998 h 3682908"/>
                <a:gd name="connsiteX2156" fmla="*/ 2589523 w 3862373"/>
                <a:gd name="connsiteY2156" fmla="*/ 1248085 h 3682908"/>
                <a:gd name="connsiteX2157" fmla="*/ 2550439 w 3862373"/>
                <a:gd name="connsiteY2157" fmla="*/ 1287173 h 3682908"/>
                <a:gd name="connsiteX2158" fmla="*/ 2511356 w 3862373"/>
                <a:gd name="connsiteY2158" fmla="*/ 1248085 h 3682908"/>
                <a:gd name="connsiteX2159" fmla="*/ 2550439 w 3862373"/>
                <a:gd name="connsiteY2159" fmla="*/ 1208998 h 3682908"/>
                <a:gd name="connsiteX2160" fmla="*/ 1419546 w 3862373"/>
                <a:gd name="connsiteY2160" fmla="*/ 1208998 h 3682908"/>
                <a:gd name="connsiteX2161" fmla="*/ 1458634 w 3862373"/>
                <a:gd name="connsiteY2161" fmla="*/ 1248085 h 3682908"/>
                <a:gd name="connsiteX2162" fmla="*/ 1419546 w 3862373"/>
                <a:gd name="connsiteY2162" fmla="*/ 1287173 h 3682908"/>
                <a:gd name="connsiteX2163" fmla="*/ 1380453 w 3862373"/>
                <a:gd name="connsiteY2163" fmla="*/ 1248085 h 3682908"/>
                <a:gd name="connsiteX2164" fmla="*/ 1419546 w 3862373"/>
                <a:gd name="connsiteY2164" fmla="*/ 1208998 h 3682908"/>
                <a:gd name="connsiteX2165" fmla="*/ 1329634 w 3862373"/>
                <a:gd name="connsiteY2165" fmla="*/ 1208998 h 3682908"/>
                <a:gd name="connsiteX2166" fmla="*/ 1368722 w 3862373"/>
                <a:gd name="connsiteY2166" fmla="*/ 1248085 h 3682908"/>
                <a:gd name="connsiteX2167" fmla="*/ 1329634 w 3862373"/>
                <a:gd name="connsiteY2167" fmla="*/ 1287173 h 3682908"/>
                <a:gd name="connsiteX2168" fmla="*/ 1290553 w 3862373"/>
                <a:gd name="connsiteY2168" fmla="*/ 1248085 h 3682908"/>
                <a:gd name="connsiteX2169" fmla="*/ 1329634 w 3862373"/>
                <a:gd name="connsiteY2169" fmla="*/ 1208998 h 3682908"/>
                <a:gd name="connsiteX2170" fmla="*/ 1232640 w 3862373"/>
                <a:gd name="connsiteY2170" fmla="*/ 1208998 h 3682908"/>
                <a:gd name="connsiteX2171" fmla="*/ 1271716 w 3862373"/>
                <a:gd name="connsiteY2171" fmla="*/ 1248085 h 3682908"/>
                <a:gd name="connsiteX2172" fmla="*/ 1232640 w 3862373"/>
                <a:gd name="connsiteY2172" fmla="*/ 1287173 h 3682908"/>
                <a:gd name="connsiteX2173" fmla="*/ 1193553 w 3862373"/>
                <a:gd name="connsiteY2173" fmla="*/ 1248085 h 3682908"/>
                <a:gd name="connsiteX2174" fmla="*/ 1232640 w 3862373"/>
                <a:gd name="connsiteY2174" fmla="*/ 1208998 h 3682908"/>
                <a:gd name="connsiteX2175" fmla="*/ 1142726 w 3862373"/>
                <a:gd name="connsiteY2175" fmla="*/ 1208998 h 3682908"/>
                <a:gd name="connsiteX2176" fmla="*/ 1181817 w 3862373"/>
                <a:gd name="connsiteY2176" fmla="*/ 1248085 h 3682908"/>
                <a:gd name="connsiteX2177" fmla="*/ 1142726 w 3862373"/>
                <a:gd name="connsiteY2177" fmla="*/ 1287173 h 3682908"/>
                <a:gd name="connsiteX2178" fmla="*/ 1103630 w 3862373"/>
                <a:gd name="connsiteY2178" fmla="*/ 1248085 h 3682908"/>
                <a:gd name="connsiteX2179" fmla="*/ 1142726 w 3862373"/>
                <a:gd name="connsiteY2179" fmla="*/ 1208998 h 3682908"/>
                <a:gd name="connsiteX2180" fmla="*/ 1045706 w 3862373"/>
                <a:gd name="connsiteY2180" fmla="*/ 1208998 h 3682908"/>
                <a:gd name="connsiteX2181" fmla="*/ 1084795 w 3862373"/>
                <a:gd name="connsiteY2181" fmla="*/ 1248085 h 3682908"/>
                <a:gd name="connsiteX2182" fmla="*/ 1045706 w 3862373"/>
                <a:gd name="connsiteY2182" fmla="*/ 1287173 h 3682908"/>
                <a:gd name="connsiteX2183" fmla="*/ 1006623 w 3862373"/>
                <a:gd name="connsiteY2183" fmla="*/ 1248085 h 3682908"/>
                <a:gd name="connsiteX2184" fmla="*/ 1045706 w 3862373"/>
                <a:gd name="connsiteY2184" fmla="*/ 1208998 h 3682908"/>
                <a:gd name="connsiteX2185" fmla="*/ 951076 w 3862373"/>
                <a:gd name="connsiteY2185" fmla="*/ 1208998 h 3682908"/>
                <a:gd name="connsiteX2186" fmla="*/ 990159 w 3862373"/>
                <a:gd name="connsiteY2186" fmla="*/ 1248085 h 3682908"/>
                <a:gd name="connsiteX2187" fmla="*/ 951076 w 3862373"/>
                <a:gd name="connsiteY2187" fmla="*/ 1287173 h 3682908"/>
                <a:gd name="connsiteX2188" fmla="*/ 911993 w 3862373"/>
                <a:gd name="connsiteY2188" fmla="*/ 1248085 h 3682908"/>
                <a:gd name="connsiteX2189" fmla="*/ 951076 w 3862373"/>
                <a:gd name="connsiteY2189" fmla="*/ 1208998 h 3682908"/>
                <a:gd name="connsiteX2190" fmla="*/ 856447 w 3862373"/>
                <a:gd name="connsiteY2190" fmla="*/ 1208998 h 3682908"/>
                <a:gd name="connsiteX2191" fmla="*/ 895530 w 3862373"/>
                <a:gd name="connsiteY2191" fmla="*/ 1248085 h 3682908"/>
                <a:gd name="connsiteX2192" fmla="*/ 856447 w 3862373"/>
                <a:gd name="connsiteY2192" fmla="*/ 1287173 h 3682908"/>
                <a:gd name="connsiteX2193" fmla="*/ 817365 w 3862373"/>
                <a:gd name="connsiteY2193" fmla="*/ 1248085 h 3682908"/>
                <a:gd name="connsiteX2194" fmla="*/ 856447 w 3862373"/>
                <a:gd name="connsiteY2194" fmla="*/ 1208998 h 3682908"/>
                <a:gd name="connsiteX2195" fmla="*/ 764185 w 3862373"/>
                <a:gd name="connsiteY2195" fmla="*/ 1208998 h 3682908"/>
                <a:gd name="connsiteX2196" fmla="*/ 803268 w 3862373"/>
                <a:gd name="connsiteY2196" fmla="*/ 1248085 h 3682908"/>
                <a:gd name="connsiteX2197" fmla="*/ 764185 w 3862373"/>
                <a:gd name="connsiteY2197" fmla="*/ 1287173 h 3682908"/>
                <a:gd name="connsiteX2198" fmla="*/ 725101 w 3862373"/>
                <a:gd name="connsiteY2198" fmla="*/ 1248085 h 3682908"/>
                <a:gd name="connsiteX2199" fmla="*/ 764185 w 3862373"/>
                <a:gd name="connsiteY2199" fmla="*/ 1208998 h 3682908"/>
                <a:gd name="connsiteX2200" fmla="*/ 669534 w 3862373"/>
                <a:gd name="connsiteY2200" fmla="*/ 1208998 h 3682908"/>
                <a:gd name="connsiteX2201" fmla="*/ 708638 w 3862373"/>
                <a:gd name="connsiteY2201" fmla="*/ 1248085 h 3682908"/>
                <a:gd name="connsiteX2202" fmla="*/ 669534 w 3862373"/>
                <a:gd name="connsiteY2202" fmla="*/ 1287173 h 3682908"/>
                <a:gd name="connsiteX2203" fmla="*/ 630460 w 3862373"/>
                <a:gd name="connsiteY2203" fmla="*/ 1248085 h 3682908"/>
                <a:gd name="connsiteX2204" fmla="*/ 669534 w 3862373"/>
                <a:gd name="connsiteY2204" fmla="*/ 1208998 h 3682908"/>
                <a:gd name="connsiteX2205" fmla="*/ 577261 w 3862373"/>
                <a:gd name="connsiteY2205" fmla="*/ 1208998 h 3682908"/>
                <a:gd name="connsiteX2206" fmla="*/ 616357 w 3862373"/>
                <a:gd name="connsiteY2206" fmla="*/ 1248085 h 3682908"/>
                <a:gd name="connsiteX2207" fmla="*/ 577261 w 3862373"/>
                <a:gd name="connsiteY2207" fmla="*/ 1287173 h 3682908"/>
                <a:gd name="connsiteX2208" fmla="*/ 538164 w 3862373"/>
                <a:gd name="connsiteY2208" fmla="*/ 1248085 h 3682908"/>
                <a:gd name="connsiteX2209" fmla="*/ 577261 w 3862373"/>
                <a:gd name="connsiteY2209" fmla="*/ 1208998 h 3682908"/>
                <a:gd name="connsiteX2210" fmla="*/ 484976 w 3862373"/>
                <a:gd name="connsiteY2210" fmla="*/ 1208998 h 3682908"/>
                <a:gd name="connsiteX2211" fmla="*/ 524060 w 3862373"/>
                <a:gd name="connsiteY2211" fmla="*/ 1248085 h 3682908"/>
                <a:gd name="connsiteX2212" fmla="*/ 484976 w 3862373"/>
                <a:gd name="connsiteY2212" fmla="*/ 1287173 h 3682908"/>
                <a:gd name="connsiteX2213" fmla="*/ 445900 w 3862373"/>
                <a:gd name="connsiteY2213" fmla="*/ 1248085 h 3682908"/>
                <a:gd name="connsiteX2214" fmla="*/ 484976 w 3862373"/>
                <a:gd name="connsiteY2214" fmla="*/ 1208998 h 3682908"/>
                <a:gd name="connsiteX2215" fmla="*/ 390329 w 3862373"/>
                <a:gd name="connsiteY2215" fmla="*/ 1208998 h 3682908"/>
                <a:gd name="connsiteX2216" fmla="*/ 429427 w 3862373"/>
                <a:gd name="connsiteY2216" fmla="*/ 1248085 h 3682908"/>
                <a:gd name="connsiteX2217" fmla="*/ 390329 w 3862373"/>
                <a:gd name="connsiteY2217" fmla="*/ 1287173 h 3682908"/>
                <a:gd name="connsiteX2218" fmla="*/ 351257 w 3862373"/>
                <a:gd name="connsiteY2218" fmla="*/ 1248085 h 3682908"/>
                <a:gd name="connsiteX2219" fmla="*/ 390329 w 3862373"/>
                <a:gd name="connsiteY2219" fmla="*/ 1208998 h 3682908"/>
                <a:gd name="connsiteX2220" fmla="*/ 298060 w 3862373"/>
                <a:gd name="connsiteY2220" fmla="*/ 1208998 h 3682908"/>
                <a:gd name="connsiteX2221" fmla="*/ 337156 w 3862373"/>
                <a:gd name="connsiteY2221" fmla="*/ 1248085 h 3682908"/>
                <a:gd name="connsiteX2222" fmla="*/ 298060 w 3862373"/>
                <a:gd name="connsiteY2222" fmla="*/ 1287173 h 3682908"/>
                <a:gd name="connsiteX2223" fmla="*/ 258971 w 3862373"/>
                <a:gd name="connsiteY2223" fmla="*/ 1248085 h 3682908"/>
                <a:gd name="connsiteX2224" fmla="*/ 298060 w 3862373"/>
                <a:gd name="connsiteY2224" fmla="*/ 1208998 h 3682908"/>
                <a:gd name="connsiteX2225" fmla="*/ 203415 w 3862373"/>
                <a:gd name="connsiteY2225" fmla="*/ 1208998 h 3682908"/>
                <a:gd name="connsiteX2226" fmla="*/ 242504 w 3862373"/>
                <a:gd name="connsiteY2226" fmla="*/ 1248085 h 3682908"/>
                <a:gd name="connsiteX2227" fmla="*/ 203415 w 3862373"/>
                <a:gd name="connsiteY2227" fmla="*/ 1287173 h 3682908"/>
                <a:gd name="connsiteX2228" fmla="*/ 164330 w 3862373"/>
                <a:gd name="connsiteY2228" fmla="*/ 1248085 h 3682908"/>
                <a:gd name="connsiteX2229" fmla="*/ 203415 w 3862373"/>
                <a:gd name="connsiteY2229" fmla="*/ 1208998 h 3682908"/>
                <a:gd name="connsiteX2230" fmla="*/ 111142 w 3862373"/>
                <a:gd name="connsiteY2230" fmla="*/ 1208998 h 3682908"/>
                <a:gd name="connsiteX2231" fmla="*/ 150229 w 3862373"/>
                <a:gd name="connsiteY2231" fmla="*/ 1248085 h 3682908"/>
                <a:gd name="connsiteX2232" fmla="*/ 111142 w 3862373"/>
                <a:gd name="connsiteY2232" fmla="*/ 1287173 h 3682908"/>
                <a:gd name="connsiteX2233" fmla="*/ 72056 w 3862373"/>
                <a:gd name="connsiteY2233" fmla="*/ 1248085 h 3682908"/>
                <a:gd name="connsiteX2234" fmla="*/ 111142 w 3862373"/>
                <a:gd name="connsiteY2234" fmla="*/ 1208998 h 3682908"/>
                <a:gd name="connsiteX2235" fmla="*/ 3746476 w 3862373"/>
                <a:gd name="connsiteY2235" fmla="*/ 1129380 h 3682908"/>
                <a:gd name="connsiteX2236" fmla="*/ 3771318 w 3862373"/>
                <a:gd name="connsiteY2236" fmla="*/ 1197252 h 3682908"/>
                <a:gd name="connsiteX2237" fmla="*/ 3771293 w 3862373"/>
                <a:gd name="connsiteY2237" fmla="*/ 1197263 h 3682908"/>
                <a:gd name="connsiteX2238" fmla="*/ 3732205 w 3862373"/>
                <a:gd name="connsiteY2238" fmla="*/ 1158188 h 3682908"/>
                <a:gd name="connsiteX2239" fmla="*/ 3743654 w 3862373"/>
                <a:gd name="connsiteY2239" fmla="*/ 1130550 h 3682908"/>
                <a:gd name="connsiteX2240" fmla="*/ 577266 w 3862373"/>
                <a:gd name="connsiteY2240" fmla="*/ 1119103 h 3682908"/>
                <a:gd name="connsiteX2241" fmla="*/ 616362 w 3862373"/>
                <a:gd name="connsiteY2241" fmla="*/ 1158190 h 3682908"/>
                <a:gd name="connsiteX2242" fmla="*/ 577266 w 3862373"/>
                <a:gd name="connsiteY2242" fmla="*/ 1197265 h 3682908"/>
                <a:gd name="connsiteX2243" fmla="*/ 538168 w 3862373"/>
                <a:gd name="connsiteY2243" fmla="*/ 1158190 h 3682908"/>
                <a:gd name="connsiteX2244" fmla="*/ 577266 w 3862373"/>
                <a:gd name="connsiteY2244" fmla="*/ 1119103 h 3682908"/>
                <a:gd name="connsiteX2245" fmla="*/ 484978 w 3862373"/>
                <a:gd name="connsiteY2245" fmla="*/ 1119103 h 3682908"/>
                <a:gd name="connsiteX2246" fmla="*/ 524065 w 3862373"/>
                <a:gd name="connsiteY2246" fmla="*/ 1158190 h 3682908"/>
                <a:gd name="connsiteX2247" fmla="*/ 484978 w 3862373"/>
                <a:gd name="connsiteY2247" fmla="*/ 1197265 h 3682908"/>
                <a:gd name="connsiteX2248" fmla="*/ 445905 w 3862373"/>
                <a:gd name="connsiteY2248" fmla="*/ 1158190 h 3682908"/>
                <a:gd name="connsiteX2249" fmla="*/ 484978 w 3862373"/>
                <a:gd name="connsiteY2249" fmla="*/ 1119103 h 3682908"/>
                <a:gd name="connsiteX2250" fmla="*/ 390329 w 3862373"/>
                <a:gd name="connsiteY2250" fmla="*/ 1119103 h 3682908"/>
                <a:gd name="connsiteX2251" fmla="*/ 429432 w 3862373"/>
                <a:gd name="connsiteY2251" fmla="*/ 1158190 h 3682908"/>
                <a:gd name="connsiteX2252" fmla="*/ 390329 w 3862373"/>
                <a:gd name="connsiteY2252" fmla="*/ 1197265 h 3682908"/>
                <a:gd name="connsiteX2253" fmla="*/ 351262 w 3862373"/>
                <a:gd name="connsiteY2253" fmla="*/ 1158190 h 3682908"/>
                <a:gd name="connsiteX2254" fmla="*/ 390329 w 3862373"/>
                <a:gd name="connsiteY2254" fmla="*/ 1119103 h 3682908"/>
                <a:gd name="connsiteX2255" fmla="*/ 298063 w 3862373"/>
                <a:gd name="connsiteY2255" fmla="*/ 1119103 h 3682908"/>
                <a:gd name="connsiteX2256" fmla="*/ 337159 w 3862373"/>
                <a:gd name="connsiteY2256" fmla="*/ 1158190 h 3682908"/>
                <a:gd name="connsiteX2257" fmla="*/ 298063 w 3862373"/>
                <a:gd name="connsiteY2257" fmla="*/ 1197265 h 3682908"/>
                <a:gd name="connsiteX2258" fmla="*/ 258974 w 3862373"/>
                <a:gd name="connsiteY2258" fmla="*/ 1158190 h 3682908"/>
                <a:gd name="connsiteX2259" fmla="*/ 298063 w 3862373"/>
                <a:gd name="connsiteY2259" fmla="*/ 1119103 h 3682908"/>
                <a:gd name="connsiteX2260" fmla="*/ 203418 w 3862373"/>
                <a:gd name="connsiteY2260" fmla="*/ 1119103 h 3682908"/>
                <a:gd name="connsiteX2261" fmla="*/ 242508 w 3862373"/>
                <a:gd name="connsiteY2261" fmla="*/ 1158190 h 3682908"/>
                <a:gd name="connsiteX2262" fmla="*/ 203418 w 3862373"/>
                <a:gd name="connsiteY2262" fmla="*/ 1197265 h 3682908"/>
                <a:gd name="connsiteX2263" fmla="*/ 164333 w 3862373"/>
                <a:gd name="connsiteY2263" fmla="*/ 1158190 h 3682908"/>
                <a:gd name="connsiteX2264" fmla="*/ 203418 w 3862373"/>
                <a:gd name="connsiteY2264" fmla="*/ 1119103 h 3682908"/>
                <a:gd name="connsiteX2265" fmla="*/ 3679018 w 3862373"/>
                <a:gd name="connsiteY2265" fmla="*/ 1119102 h 3682908"/>
                <a:gd name="connsiteX2266" fmla="*/ 3718105 w 3862373"/>
                <a:gd name="connsiteY2266" fmla="*/ 1158188 h 3682908"/>
                <a:gd name="connsiteX2267" fmla="*/ 3679018 w 3862373"/>
                <a:gd name="connsiteY2267" fmla="*/ 1197263 h 3682908"/>
                <a:gd name="connsiteX2268" fmla="*/ 3639931 w 3862373"/>
                <a:gd name="connsiteY2268" fmla="*/ 1158188 h 3682908"/>
                <a:gd name="connsiteX2269" fmla="*/ 3679018 w 3862373"/>
                <a:gd name="connsiteY2269" fmla="*/ 1119102 h 3682908"/>
                <a:gd name="connsiteX2270" fmla="*/ 3584377 w 3862373"/>
                <a:gd name="connsiteY2270" fmla="*/ 1119102 h 3682908"/>
                <a:gd name="connsiteX2271" fmla="*/ 3623463 w 3862373"/>
                <a:gd name="connsiteY2271" fmla="*/ 1158188 h 3682908"/>
                <a:gd name="connsiteX2272" fmla="*/ 3584377 w 3862373"/>
                <a:gd name="connsiteY2272" fmla="*/ 1197263 h 3682908"/>
                <a:gd name="connsiteX2273" fmla="*/ 3545289 w 3862373"/>
                <a:gd name="connsiteY2273" fmla="*/ 1158188 h 3682908"/>
                <a:gd name="connsiteX2274" fmla="*/ 3584377 w 3862373"/>
                <a:gd name="connsiteY2274" fmla="*/ 1119102 h 3682908"/>
                <a:gd name="connsiteX2275" fmla="*/ 3489737 w 3862373"/>
                <a:gd name="connsiteY2275" fmla="*/ 1119102 h 3682908"/>
                <a:gd name="connsiteX2276" fmla="*/ 3528823 w 3862373"/>
                <a:gd name="connsiteY2276" fmla="*/ 1158188 h 3682908"/>
                <a:gd name="connsiteX2277" fmla="*/ 3489737 w 3862373"/>
                <a:gd name="connsiteY2277" fmla="*/ 1197263 h 3682908"/>
                <a:gd name="connsiteX2278" fmla="*/ 3450649 w 3862373"/>
                <a:gd name="connsiteY2278" fmla="*/ 1158188 h 3682908"/>
                <a:gd name="connsiteX2279" fmla="*/ 3489737 w 3862373"/>
                <a:gd name="connsiteY2279" fmla="*/ 1119102 h 3682908"/>
                <a:gd name="connsiteX2280" fmla="*/ 3392731 w 3862373"/>
                <a:gd name="connsiteY2280" fmla="*/ 1119102 h 3682908"/>
                <a:gd name="connsiteX2281" fmla="*/ 3431819 w 3862373"/>
                <a:gd name="connsiteY2281" fmla="*/ 1158188 h 3682908"/>
                <a:gd name="connsiteX2282" fmla="*/ 3392731 w 3862373"/>
                <a:gd name="connsiteY2282" fmla="*/ 1197263 h 3682908"/>
                <a:gd name="connsiteX2283" fmla="*/ 3353644 w 3862373"/>
                <a:gd name="connsiteY2283" fmla="*/ 1158188 h 3682908"/>
                <a:gd name="connsiteX2284" fmla="*/ 3392731 w 3862373"/>
                <a:gd name="connsiteY2284" fmla="*/ 1119102 h 3682908"/>
                <a:gd name="connsiteX2285" fmla="*/ 3300457 w 3862373"/>
                <a:gd name="connsiteY2285" fmla="*/ 1119102 h 3682908"/>
                <a:gd name="connsiteX2286" fmla="*/ 3339544 w 3862373"/>
                <a:gd name="connsiteY2286" fmla="*/ 1158188 h 3682908"/>
                <a:gd name="connsiteX2287" fmla="*/ 3300457 w 3862373"/>
                <a:gd name="connsiteY2287" fmla="*/ 1197263 h 3682908"/>
                <a:gd name="connsiteX2288" fmla="*/ 3261369 w 3862373"/>
                <a:gd name="connsiteY2288" fmla="*/ 1158188 h 3682908"/>
                <a:gd name="connsiteX2289" fmla="*/ 3300457 w 3862373"/>
                <a:gd name="connsiteY2289" fmla="*/ 1119102 h 3682908"/>
                <a:gd name="connsiteX2290" fmla="*/ 3205817 w 3862373"/>
                <a:gd name="connsiteY2290" fmla="*/ 1119102 h 3682908"/>
                <a:gd name="connsiteX2291" fmla="*/ 3244904 w 3862373"/>
                <a:gd name="connsiteY2291" fmla="*/ 1158188 h 3682908"/>
                <a:gd name="connsiteX2292" fmla="*/ 3205817 w 3862373"/>
                <a:gd name="connsiteY2292" fmla="*/ 1197263 h 3682908"/>
                <a:gd name="connsiteX2293" fmla="*/ 3166729 w 3862373"/>
                <a:gd name="connsiteY2293" fmla="*/ 1158188 h 3682908"/>
                <a:gd name="connsiteX2294" fmla="*/ 3205817 w 3862373"/>
                <a:gd name="connsiteY2294" fmla="*/ 1119102 h 3682908"/>
                <a:gd name="connsiteX2295" fmla="*/ 3018902 w 3862373"/>
                <a:gd name="connsiteY2295" fmla="*/ 1119102 h 3682908"/>
                <a:gd name="connsiteX2296" fmla="*/ 3057989 w 3862373"/>
                <a:gd name="connsiteY2296" fmla="*/ 1158188 h 3682908"/>
                <a:gd name="connsiteX2297" fmla="*/ 3018902 w 3862373"/>
                <a:gd name="connsiteY2297" fmla="*/ 1197263 h 3682908"/>
                <a:gd name="connsiteX2298" fmla="*/ 2979815 w 3862373"/>
                <a:gd name="connsiteY2298" fmla="*/ 1158188 h 3682908"/>
                <a:gd name="connsiteX2299" fmla="*/ 3018902 w 3862373"/>
                <a:gd name="connsiteY2299" fmla="*/ 1119102 h 3682908"/>
                <a:gd name="connsiteX2300" fmla="*/ 2924263 w 3862373"/>
                <a:gd name="connsiteY2300" fmla="*/ 1119102 h 3682908"/>
                <a:gd name="connsiteX2301" fmla="*/ 2963349 w 3862373"/>
                <a:gd name="connsiteY2301" fmla="*/ 1158188 h 3682908"/>
                <a:gd name="connsiteX2302" fmla="*/ 2924263 w 3862373"/>
                <a:gd name="connsiteY2302" fmla="*/ 1197263 h 3682908"/>
                <a:gd name="connsiteX2303" fmla="*/ 2885175 w 3862373"/>
                <a:gd name="connsiteY2303" fmla="*/ 1158188 h 3682908"/>
                <a:gd name="connsiteX2304" fmla="*/ 2924263 w 3862373"/>
                <a:gd name="connsiteY2304" fmla="*/ 1119102 h 3682908"/>
                <a:gd name="connsiteX2305" fmla="*/ 2831988 w 3862373"/>
                <a:gd name="connsiteY2305" fmla="*/ 1119102 h 3682908"/>
                <a:gd name="connsiteX2306" fmla="*/ 2871075 w 3862373"/>
                <a:gd name="connsiteY2306" fmla="*/ 1158188 h 3682908"/>
                <a:gd name="connsiteX2307" fmla="*/ 2831988 w 3862373"/>
                <a:gd name="connsiteY2307" fmla="*/ 1197263 h 3682908"/>
                <a:gd name="connsiteX2308" fmla="*/ 2792901 w 3862373"/>
                <a:gd name="connsiteY2308" fmla="*/ 1158188 h 3682908"/>
                <a:gd name="connsiteX2309" fmla="*/ 2831988 w 3862373"/>
                <a:gd name="connsiteY2309" fmla="*/ 1119102 h 3682908"/>
                <a:gd name="connsiteX2310" fmla="*/ 2737367 w 3862373"/>
                <a:gd name="connsiteY2310" fmla="*/ 1119102 h 3682908"/>
                <a:gd name="connsiteX2311" fmla="*/ 2776435 w 3862373"/>
                <a:gd name="connsiteY2311" fmla="*/ 1158188 h 3682908"/>
                <a:gd name="connsiteX2312" fmla="*/ 2737367 w 3862373"/>
                <a:gd name="connsiteY2312" fmla="*/ 1197263 h 3682908"/>
                <a:gd name="connsiteX2313" fmla="*/ 2698271 w 3862373"/>
                <a:gd name="connsiteY2313" fmla="*/ 1158188 h 3682908"/>
                <a:gd name="connsiteX2314" fmla="*/ 2737367 w 3862373"/>
                <a:gd name="connsiteY2314" fmla="*/ 1119102 h 3682908"/>
                <a:gd name="connsiteX2315" fmla="*/ 2645076 w 3862373"/>
                <a:gd name="connsiteY2315" fmla="*/ 1119102 h 3682908"/>
                <a:gd name="connsiteX2316" fmla="*/ 2684167 w 3862373"/>
                <a:gd name="connsiteY2316" fmla="*/ 1158188 h 3682908"/>
                <a:gd name="connsiteX2317" fmla="*/ 2645076 w 3862373"/>
                <a:gd name="connsiteY2317" fmla="*/ 1197263 h 3682908"/>
                <a:gd name="connsiteX2318" fmla="*/ 2605987 w 3862373"/>
                <a:gd name="connsiteY2318" fmla="*/ 1158188 h 3682908"/>
                <a:gd name="connsiteX2319" fmla="*/ 2645076 w 3862373"/>
                <a:gd name="connsiteY2319" fmla="*/ 1119102 h 3682908"/>
                <a:gd name="connsiteX2320" fmla="*/ 2550439 w 3862373"/>
                <a:gd name="connsiteY2320" fmla="*/ 1119102 h 3682908"/>
                <a:gd name="connsiteX2321" fmla="*/ 2589523 w 3862373"/>
                <a:gd name="connsiteY2321" fmla="*/ 1158188 h 3682908"/>
                <a:gd name="connsiteX2322" fmla="*/ 2550439 w 3862373"/>
                <a:gd name="connsiteY2322" fmla="*/ 1197263 h 3682908"/>
                <a:gd name="connsiteX2323" fmla="*/ 2511357 w 3862373"/>
                <a:gd name="connsiteY2323" fmla="*/ 1158188 h 3682908"/>
                <a:gd name="connsiteX2324" fmla="*/ 2550439 w 3862373"/>
                <a:gd name="connsiteY2324" fmla="*/ 1119102 h 3682908"/>
                <a:gd name="connsiteX2325" fmla="*/ 2458167 w 3862373"/>
                <a:gd name="connsiteY2325" fmla="*/ 1119102 h 3682908"/>
                <a:gd name="connsiteX2326" fmla="*/ 2497254 w 3862373"/>
                <a:gd name="connsiteY2326" fmla="*/ 1158188 h 3682908"/>
                <a:gd name="connsiteX2327" fmla="*/ 2458167 w 3862373"/>
                <a:gd name="connsiteY2327" fmla="*/ 1197263 h 3682908"/>
                <a:gd name="connsiteX2328" fmla="*/ 2419085 w 3862373"/>
                <a:gd name="connsiteY2328" fmla="*/ 1158188 h 3682908"/>
                <a:gd name="connsiteX2329" fmla="*/ 2458167 w 3862373"/>
                <a:gd name="connsiteY2329" fmla="*/ 1119102 h 3682908"/>
                <a:gd name="connsiteX2330" fmla="*/ 1419551 w 3862373"/>
                <a:gd name="connsiteY2330" fmla="*/ 1119102 h 3682908"/>
                <a:gd name="connsiteX2331" fmla="*/ 1458638 w 3862373"/>
                <a:gd name="connsiteY2331" fmla="*/ 1158188 h 3682908"/>
                <a:gd name="connsiteX2332" fmla="*/ 1419551 w 3862373"/>
                <a:gd name="connsiteY2332" fmla="*/ 1197263 h 3682908"/>
                <a:gd name="connsiteX2333" fmla="*/ 1380457 w 3862373"/>
                <a:gd name="connsiteY2333" fmla="*/ 1158188 h 3682908"/>
                <a:gd name="connsiteX2334" fmla="*/ 1419551 w 3862373"/>
                <a:gd name="connsiteY2334" fmla="*/ 1119102 h 3682908"/>
                <a:gd name="connsiteX2335" fmla="*/ 1329639 w 3862373"/>
                <a:gd name="connsiteY2335" fmla="*/ 1119102 h 3682908"/>
                <a:gd name="connsiteX2336" fmla="*/ 1368728 w 3862373"/>
                <a:gd name="connsiteY2336" fmla="*/ 1158188 h 3682908"/>
                <a:gd name="connsiteX2337" fmla="*/ 1329639 w 3862373"/>
                <a:gd name="connsiteY2337" fmla="*/ 1197263 h 3682908"/>
                <a:gd name="connsiteX2338" fmla="*/ 1290557 w 3862373"/>
                <a:gd name="connsiteY2338" fmla="*/ 1158188 h 3682908"/>
                <a:gd name="connsiteX2339" fmla="*/ 1329639 w 3862373"/>
                <a:gd name="connsiteY2339" fmla="*/ 1119102 h 3682908"/>
                <a:gd name="connsiteX2340" fmla="*/ 1232644 w 3862373"/>
                <a:gd name="connsiteY2340" fmla="*/ 1119102 h 3682908"/>
                <a:gd name="connsiteX2341" fmla="*/ 1271718 w 3862373"/>
                <a:gd name="connsiteY2341" fmla="*/ 1158188 h 3682908"/>
                <a:gd name="connsiteX2342" fmla="*/ 1232644 w 3862373"/>
                <a:gd name="connsiteY2342" fmla="*/ 1197263 h 3682908"/>
                <a:gd name="connsiteX2343" fmla="*/ 1193557 w 3862373"/>
                <a:gd name="connsiteY2343" fmla="*/ 1158188 h 3682908"/>
                <a:gd name="connsiteX2344" fmla="*/ 1232644 w 3862373"/>
                <a:gd name="connsiteY2344" fmla="*/ 1119102 h 3682908"/>
                <a:gd name="connsiteX2345" fmla="*/ 1142731 w 3862373"/>
                <a:gd name="connsiteY2345" fmla="*/ 1119102 h 3682908"/>
                <a:gd name="connsiteX2346" fmla="*/ 1181822 w 3862373"/>
                <a:gd name="connsiteY2346" fmla="*/ 1158188 h 3682908"/>
                <a:gd name="connsiteX2347" fmla="*/ 1142731 w 3862373"/>
                <a:gd name="connsiteY2347" fmla="*/ 1197263 h 3682908"/>
                <a:gd name="connsiteX2348" fmla="*/ 1103634 w 3862373"/>
                <a:gd name="connsiteY2348" fmla="*/ 1158188 h 3682908"/>
                <a:gd name="connsiteX2349" fmla="*/ 1142731 w 3862373"/>
                <a:gd name="connsiteY2349" fmla="*/ 1119102 h 3682908"/>
                <a:gd name="connsiteX2350" fmla="*/ 1045709 w 3862373"/>
                <a:gd name="connsiteY2350" fmla="*/ 1119102 h 3682908"/>
                <a:gd name="connsiteX2351" fmla="*/ 1084799 w 3862373"/>
                <a:gd name="connsiteY2351" fmla="*/ 1158188 h 3682908"/>
                <a:gd name="connsiteX2352" fmla="*/ 1045709 w 3862373"/>
                <a:gd name="connsiteY2352" fmla="*/ 1197263 h 3682908"/>
                <a:gd name="connsiteX2353" fmla="*/ 1006627 w 3862373"/>
                <a:gd name="connsiteY2353" fmla="*/ 1158188 h 3682908"/>
                <a:gd name="connsiteX2354" fmla="*/ 1045709 w 3862373"/>
                <a:gd name="connsiteY2354" fmla="*/ 1119102 h 3682908"/>
                <a:gd name="connsiteX2355" fmla="*/ 951081 w 3862373"/>
                <a:gd name="connsiteY2355" fmla="*/ 1119102 h 3682908"/>
                <a:gd name="connsiteX2356" fmla="*/ 990163 w 3862373"/>
                <a:gd name="connsiteY2356" fmla="*/ 1158188 h 3682908"/>
                <a:gd name="connsiteX2357" fmla="*/ 951081 w 3862373"/>
                <a:gd name="connsiteY2357" fmla="*/ 1197263 h 3682908"/>
                <a:gd name="connsiteX2358" fmla="*/ 911999 w 3862373"/>
                <a:gd name="connsiteY2358" fmla="*/ 1158188 h 3682908"/>
                <a:gd name="connsiteX2359" fmla="*/ 951081 w 3862373"/>
                <a:gd name="connsiteY2359" fmla="*/ 1119102 h 3682908"/>
                <a:gd name="connsiteX2360" fmla="*/ 856453 w 3862373"/>
                <a:gd name="connsiteY2360" fmla="*/ 1119102 h 3682908"/>
                <a:gd name="connsiteX2361" fmla="*/ 895535 w 3862373"/>
                <a:gd name="connsiteY2361" fmla="*/ 1158188 h 3682908"/>
                <a:gd name="connsiteX2362" fmla="*/ 856453 w 3862373"/>
                <a:gd name="connsiteY2362" fmla="*/ 1197263 h 3682908"/>
                <a:gd name="connsiteX2363" fmla="*/ 817371 w 3862373"/>
                <a:gd name="connsiteY2363" fmla="*/ 1158188 h 3682908"/>
                <a:gd name="connsiteX2364" fmla="*/ 856453 w 3862373"/>
                <a:gd name="connsiteY2364" fmla="*/ 1119102 h 3682908"/>
                <a:gd name="connsiteX2365" fmla="*/ 764190 w 3862373"/>
                <a:gd name="connsiteY2365" fmla="*/ 1119102 h 3682908"/>
                <a:gd name="connsiteX2366" fmla="*/ 803273 w 3862373"/>
                <a:gd name="connsiteY2366" fmla="*/ 1158188 h 3682908"/>
                <a:gd name="connsiteX2367" fmla="*/ 764190 w 3862373"/>
                <a:gd name="connsiteY2367" fmla="*/ 1197263 h 3682908"/>
                <a:gd name="connsiteX2368" fmla="*/ 725108 w 3862373"/>
                <a:gd name="connsiteY2368" fmla="*/ 1158188 h 3682908"/>
                <a:gd name="connsiteX2369" fmla="*/ 764190 w 3862373"/>
                <a:gd name="connsiteY2369" fmla="*/ 1119102 h 3682908"/>
                <a:gd name="connsiteX2370" fmla="*/ 669546 w 3862373"/>
                <a:gd name="connsiteY2370" fmla="*/ 1119102 h 3682908"/>
                <a:gd name="connsiteX2371" fmla="*/ 708645 w 3862373"/>
                <a:gd name="connsiteY2371" fmla="*/ 1158188 h 3682908"/>
                <a:gd name="connsiteX2372" fmla="*/ 669546 w 3862373"/>
                <a:gd name="connsiteY2372" fmla="*/ 1197263 h 3682908"/>
                <a:gd name="connsiteX2373" fmla="*/ 630466 w 3862373"/>
                <a:gd name="connsiteY2373" fmla="*/ 1158188 h 3682908"/>
                <a:gd name="connsiteX2374" fmla="*/ 669546 w 3862373"/>
                <a:gd name="connsiteY2374" fmla="*/ 1119102 h 3682908"/>
                <a:gd name="connsiteX2375" fmla="*/ 111145 w 3862373"/>
                <a:gd name="connsiteY2375" fmla="*/ 1119102 h 3682908"/>
                <a:gd name="connsiteX2376" fmla="*/ 150233 w 3862373"/>
                <a:gd name="connsiteY2376" fmla="*/ 1158188 h 3682908"/>
                <a:gd name="connsiteX2377" fmla="*/ 111145 w 3862373"/>
                <a:gd name="connsiteY2377" fmla="*/ 1197263 h 3682908"/>
                <a:gd name="connsiteX2378" fmla="*/ 72060 w 3862373"/>
                <a:gd name="connsiteY2378" fmla="*/ 1158188 h 3682908"/>
                <a:gd name="connsiteX2379" fmla="*/ 111145 w 3862373"/>
                <a:gd name="connsiteY2379" fmla="*/ 1119102 h 3682908"/>
                <a:gd name="connsiteX2380" fmla="*/ 24845 w 3862373"/>
                <a:gd name="connsiteY2380" fmla="*/ 1037379 h 3682908"/>
                <a:gd name="connsiteX2381" fmla="*/ 44149 w 3862373"/>
                <a:gd name="connsiteY2381" fmla="*/ 1045374 h 3682908"/>
                <a:gd name="connsiteX2382" fmla="*/ 55597 w 3862373"/>
                <a:gd name="connsiteY2382" fmla="*/ 1073013 h 3682908"/>
                <a:gd name="connsiteX2383" fmla="*/ 16510 w 3862373"/>
                <a:gd name="connsiteY2383" fmla="*/ 1112099 h 3682908"/>
                <a:gd name="connsiteX2384" fmla="*/ 0 w 3862373"/>
                <a:gd name="connsiteY2384" fmla="*/ 1105261 h 3682908"/>
                <a:gd name="connsiteX2385" fmla="*/ 3679017 w 3862373"/>
                <a:gd name="connsiteY2385" fmla="*/ 1033926 h 3682908"/>
                <a:gd name="connsiteX2386" fmla="*/ 3718103 w 3862373"/>
                <a:gd name="connsiteY2386" fmla="*/ 1073013 h 3682908"/>
                <a:gd name="connsiteX2387" fmla="*/ 3679017 w 3862373"/>
                <a:gd name="connsiteY2387" fmla="*/ 1112099 h 3682908"/>
                <a:gd name="connsiteX2388" fmla="*/ 3639929 w 3862373"/>
                <a:gd name="connsiteY2388" fmla="*/ 1073013 h 3682908"/>
                <a:gd name="connsiteX2389" fmla="*/ 3679017 w 3862373"/>
                <a:gd name="connsiteY2389" fmla="*/ 1033926 h 3682908"/>
                <a:gd name="connsiteX2390" fmla="*/ 3584377 w 3862373"/>
                <a:gd name="connsiteY2390" fmla="*/ 1033926 h 3682908"/>
                <a:gd name="connsiteX2391" fmla="*/ 3623463 w 3862373"/>
                <a:gd name="connsiteY2391" fmla="*/ 1073013 h 3682908"/>
                <a:gd name="connsiteX2392" fmla="*/ 3584377 w 3862373"/>
                <a:gd name="connsiteY2392" fmla="*/ 1112099 h 3682908"/>
                <a:gd name="connsiteX2393" fmla="*/ 3545289 w 3862373"/>
                <a:gd name="connsiteY2393" fmla="*/ 1073013 h 3682908"/>
                <a:gd name="connsiteX2394" fmla="*/ 3584377 w 3862373"/>
                <a:gd name="connsiteY2394" fmla="*/ 1033926 h 3682908"/>
                <a:gd name="connsiteX2395" fmla="*/ 3489737 w 3862373"/>
                <a:gd name="connsiteY2395" fmla="*/ 1033926 h 3682908"/>
                <a:gd name="connsiteX2396" fmla="*/ 3528823 w 3862373"/>
                <a:gd name="connsiteY2396" fmla="*/ 1073013 h 3682908"/>
                <a:gd name="connsiteX2397" fmla="*/ 3489737 w 3862373"/>
                <a:gd name="connsiteY2397" fmla="*/ 1112099 h 3682908"/>
                <a:gd name="connsiteX2398" fmla="*/ 3450649 w 3862373"/>
                <a:gd name="connsiteY2398" fmla="*/ 1073013 h 3682908"/>
                <a:gd name="connsiteX2399" fmla="*/ 3489737 w 3862373"/>
                <a:gd name="connsiteY2399" fmla="*/ 1033926 h 3682908"/>
                <a:gd name="connsiteX2400" fmla="*/ 3392731 w 3862373"/>
                <a:gd name="connsiteY2400" fmla="*/ 1033926 h 3682908"/>
                <a:gd name="connsiteX2401" fmla="*/ 3431819 w 3862373"/>
                <a:gd name="connsiteY2401" fmla="*/ 1073013 h 3682908"/>
                <a:gd name="connsiteX2402" fmla="*/ 3392731 w 3862373"/>
                <a:gd name="connsiteY2402" fmla="*/ 1112099 h 3682908"/>
                <a:gd name="connsiteX2403" fmla="*/ 3353644 w 3862373"/>
                <a:gd name="connsiteY2403" fmla="*/ 1073013 h 3682908"/>
                <a:gd name="connsiteX2404" fmla="*/ 3392731 w 3862373"/>
                <a:gd name="connsiteY2404" fmla="*/ 1033926 h 3682908"/>
                <a:gd name="connsiteX2405" fmla="*/ 3300455 w 3862373"/>
                <a:gd name="connsiteY2405" fmla="*/ 1033926 h 3682908"/>
                <a:gd name="connsiteX2406" fmla="*/ 3339543 w 3862373"/>
                <a:gd name="connsiteY2406" fmla="*/ 1073013 h 3682908"/>
                <a:gd name="connsiteX2407" fmla="*/ 3300455 w 3862373"/>
                <a:gd name="connsiteY2407" fmla="*/ 1112099 h 3682908"/>
                <a:gd name="connsiteX2408" fmla="*/ 3261368 w 3862373"/>
                <a:gd name="connsiteY2408" fmla="*/ 1073013 h 3682908"/>
                <a:gd name="connsiteX2409" fmla="*/ 3300455 w 3862373"/>
                <a:gd name="connsiteY2409" fmla="*/ 1033926 h 3682908"/>
                <a:gd name="connsiteX2410" fmla="*/ 3205815 w 3862373"/>
                <a:gd name="connsiteY2410" fmla="*/ 1033926 h 3682908"/>
                <a:gd name="connsiteX2411" fmla="*/ 3244903 w 3862373"/>
                <a:gd name="connsiteY2411" fmla="*/ 1073013 h 3682908"/>
                <a:gd name="connsiteX2412" fmla="*/ 3205815 w 3862373"/>
                <a:gd name="connsiteY2412" fmla="*/ 1112099 h 3682908"/>
                <a:gd name="connsiteX2413" fmla="*/ 3166728 w 3862373"/>
                <a:gd name="connsiteY2413" fmla="*/ 1073013 h 3682908"/>
                <a:gd name="connsiteX2414" fmla="*/ 3205815 w 3862373"/>
                <a:gd name="connsiteY2414" fmla="*/ 1033926 h 3682908"/>
                <a:gd name="connsiteX2415" fmla="*/ 3111175 w 3862373"/>
                <a:gd name="connsiteY2415" fmla="*/ 1033926 h 3682908"/>
                <a:gd name="connsiteX2416" fmla="*/ 3150263 w 3862373"/>
                <a:gd name="connsiteY2416" fmla="*/ 1073013 h 3682908"/>
                <a:gd name="connsiteX2417" fmla="*/ 3111175 w 3862373"/>
                <a:gd name="connsiteY2417" fmla="*/ 1112099 h 3682908"/>
                <a:gd name="connsiteX2418" fmla="*/ 3072088 w 3862373"/>
                <a:gd name="connsiteY2418" fmla="*/ 1073013 h 3682908"/>
                <a:gd name="connsiteX2419" fmla="*/ 3111175 w 3862373"/>
                <a:gd name="connsiteY2419" fmla="*/ 1033926 h 3682908"/>
                <a:gd name="connsiteX2420" fmla="*/ 3018902 w 3862373"/>
                <a:gd name="connsiteY2420" fmla="*/ 1033926 h 3682908"/>
                <a:gd name="connsiteX2421" fmla="*/ 3057989 w 3862373"/>
                <a:gd name="connsiteY2421" fmla="*/ 1073013 h 3682908"/>
                <a:gd name="connsiteX2422" fmla="*/ 3018902 w 3862373"/>
                <a:gd name="connsiteY2422" fmla="*/ 1112099 h 3682908"/>
                <a:gd name="connsiteX2423" fmla="*/ 2979815 w 3862373"/>
                <a:gd name="connsiteY2423" fmla="*/ 1073013 h 3682908"/>
                <a:gd name="connsiteX2424" fmla="*/ 3018902 w 3862373"/>
                <a:gd name="connsiteY2424" fmla="*/ 1033926 h 3682908"/>
                <a:gd name="connsiteX2425" fmla="*/ 2924263 w 3862373"/>
                <a:gd name="connsiteY2425" fmla="*/ 1033926 h 3682908"/>
                <a:gd name="connsiteX2426" fmla="*/ 2963349 w 3862373"/>
                <a:gd name="connsiteY2426" fmla="*/ 1073013 h 3682908"/>
                <a:gd name="connsiteX2427" fmla="*/ 2924263 w 3862373"/>
                <a:gd name="connsiteY2427" fmla="*/ 1112099 h 3682908"/>
                <a:gd name="connsiteX2428" fmla="*/ 2885175 w 3862373"/>
                <a:gd name="connsiteY2428" fmla="*/ 1073013 h 3682908"/>
                <a:gd name="connsiteX2429" fmla="*/ 2924263 w 3862373"/>
                <a:gd name="connsiteY2429" fmla="*/ 1033926 h 3682908"/>
                <a:gd name="connsiteX2430" fmla="*/ 2831987 w 3862373"/>
                <a:gd name="connsiteY2430" fmla="*/ 1033926 h 3682908"/>
                <a:gd name="connsiteX2431" fmla="*/ 2871074 w 3862373"/>
                <a:gd name="connsiteY2431" fmla="*/ 1073013 h 3682908"/>
                <a:gd name="connsiteX2432" fmla="*/ 2831987 w 3862373"/>
                <a:gd name="connsiteY2432" fmla="*/ 1112099 h 3682908"/>
                <a:gd name="connsiteX2433" fmla="*/ 2792900 w 3862373"/>
                <a:gd name="connsiteY2433" fmla="*/ 1073013 h 3682908"/>
                <a:gd name="connsiteX2434" fmla="*/ 2831987 w 3862373"/>
                <a:gd name="connsiteY2434" fmla="*/ 1033926 h 3682908"/>
                <a:gd name="connsiteX2435" fmla="*/ 2737368 w 3862373"/>
                <a:gd name="connsiteY2435" fmla="*/ 1033926 h 3682908"/>
                <a:gd name="connsiteX2436" fmla="*/ 2776434 w 3862373"/>
                <a:gd name="connsiteY2436" fmla="*/ 1073013 h 3682908"/>
                <a:gd name="connsiteX2437" fmla="*/ 2737368 w 3862373"/>
                <a:gd name="connsiteY2437" fmla="*/ 1112099 h 3682908"/>
                <a:gd name="connsiteX2438" fmla="*/ 2698271 w 3862373"/>
                <a:gd name="connsiteY2438" fmla="*/ 1073013 h 3682908"/>
                <a:gd name="connsiteX2439" fmla="*/ 2737368 w 3862373"/>
                <a:gd name="connsiteY2439" fmla="*/ 1033926 h 3682908"/>
                <a:gd name="connsiteX2440" fmla="*/ 2645074 w 3862373"/>
                <a:gd name="connsiteY2440" fmla="*/ 1033926 h 3682908"/>
                <a:gd name="connsiteX2441" fmla="*/ 2684167 w 3862373"/>
                <a:gd name="connsiteY2441" fmla="*/ 1073013 h 3682908"/>
                <a:gd name="connsiteX2442" fmla="*/ 2645074 w 3862373"/>
                <a:gd name="connsiteY2442" fmla="*/ 1112099 h 3682908"/>
                <a:gd name="connsiteX2443" fmla="*/ 2605987 w 3862373"/>
                <a:gd name="connsiteY2443" fmla="*/ 1073013 h 3682908"/>
                <a:gd name="connsiteX2444" fmla="*/ 2645074 w 3862373"/>
                <a:gd name="connsiteY2444" fmla="*/ 1033926 h 3682908"/>
                <a:gd name="connsiteX2445" fmla="*/ 2550439 w 3862373"/>
                <a:gd name="connsiteY2445" fmla="*/ 1033926 h 3682908"/>
                <a:gd name="connsiteX2446" fmla="*/ 2589524 w 3862373"/>
                <a:gd name="connsiteY2446" fmla="*/ 1073013 h 3682908"/>
                <a:gd name="connsiteX2447" fmla="*/ 2550439 w 3862373"/>
                <a:gd name="connsiteY2447" fmla="*/ 1112099 h 3682908"/>
                <a:gd name="connsiteX2448" fmla="*/ 2511357 w 3862373"/>
                <a:gd name="connsiteY2448" fmla="*/ 1073013 h 3682908"/>
                <a:gd name="connsiteX2449" fmla="*/ 2550439 w 3862373"/>
                <a:gd name="connsiteY2449" fmla="*/ 1033926 h 3682908"/>
                <a:gd name="connsiteX2450" fmla="*/ 2458167 w 3862373"/>
                <a:gd name="connsiteY2450" fmla="*/ 1033926 h 3682908"/>
                <a:gd name="connsiteX2451" fmla="*/ 2497254 w 3862373"/>
                <a:gd name="connsiteY2451" fmla="*/ 1073013 h 3682908"/>
                <a:gd name="connsiteX2452" fmla="*/ 2458167 w 3862373"/>
                <a:gd name="connsiteY2452" fmla="*/ 1112099 h 3682908"/>
                <a:gd name="connsiteX2453" fmla="*/ 2419085 w 3862373"/>
                <a:gd name="connsiteY2453" fmla="*/ 1073013 h 3682908"/>
                <a:gd name="connsiteX2454" fmla="*/ 2458167 w 3862373"/>
                <a:gd name="connsiteY2454" fmla="*/ 1033926 h 3682908"/>
                <a:gd name="connsiteX2455" fmla="*/ 2363531 w 3862373"/>
                <a:gd name="connsiteY2455" fmla="*/ 1033926 h 3682908"/>
                <a:gd name="connsiteX2456" fmla="*/ 2402615 w 3862373"/>
                <a:gd name="connsiteY2456" fmla="*/ 1073013 h 3682908"/>
                <a:gd name="connsiteX2457" fmla="*/ 2363531 w 3862373"/>
                <a:gd name="connsiteY2457" fmla="*/ 1112099 h 3682908"/>
                <a:gd name="connsiteX2458" fmla="*/ 2324444 w 3862373"/>
                <a:gd name="connsiteY2458" fmla="*/ 1073013 h 3682908"/>
                <a:gd name="connsiteX2459" fmla="*/ 2363531 w 3862373"/>
                <a:gd name="connsiteY2459" fmla="*/ 1033926 h 3682908"/>
                <a:gd name="connsiteX2460" fmla="*/ 1419556 w 3862373"/>
                <a:gd name="connsiteY2460" fmla="*/ 1033926 h 3682908"/>
                <a:gd name="connsiteX2461" fmla="*/ 1458643 w 3862373"/>
                <a:gd name="connsiteY2461" fmla="*/ 1073013 h 3682908"/>
                <a:gd name="connsiteX2462" fmla="*/ 1419556 w 3862373"/>
                <a:gd name="connsiteY2462" fmla="*/ 1112099 h 3682908"/>
                <a:gd name="connsiteX2463" fmla="*/ 1380461 w 3862373"/>
                <a:gd name="connsiteY2463" fmla="*/ 1073013 h 3682908"/>
                <a:gd name="connsiteX2464" fmla="*/ 1419556 w 3862373"/>
                <a:gd name="connsiteY2464" fmla="*/ 1033926 h 3682908"/>
                <a:gd name="connsiteX2465" fmla="*/ 1329642 w 3862373"/>
                <a:gd name="connsiteY2465" fmla="*/ 1033926 h 3682908"/>
                <a:gd name="connsiteX2466" fmla="*/ 1368731 w 3862373"/>
                <a:gd name="connsiteY2466" fmla="*/ 1073013 h 3682908"/>
                <a:gd name="connsiteX2467" fmla="*/ 1329642 w 3862373"/>
                <a:gd name="connsiteY2467" fmla="*/ 1112099 h 3682908"/>
                <a:gd name="connsiteX2468" fmla="*/ 1290561 w 3862373"/>
                <a:gd name="connsiteY2468" fmla="*/ 1073013 h 3682908"/>
                <a:gd name="connsiteX2469" fmla="*/ 1329642 w 3862373"/>
                <a:gd name="connsiteY2469" fmla="*/ 1033926 h 3682908"/>
                <a:gd name="connsiteX2470" fmla="*/ 1232649 w 3862373"/>
                <a:gd name="connsiteY2470" fmla="*/ 1033926 h 3682908"/>
                <a:gd name="connsiteX2471" fmla="*/ 1271722 w 3862373"/>
                <a:gd name="connsiteY2471" fmla="*/ 1073013 h 3682908"/>
                <a:gd name="connsiteX2472" fmla="*/ 1232649 w 3862373"/>
                <a:gd name="connsiteY2472" fmla="*/ 1112099 h 3682908"/>
                <a:gd name="connsiteX2473" fmla="*/ 1193565 w 3862373"/>
                <a:gd name="connsiteY2473" fmla="*/ 1073013 h 3682908"/>
                <a:gd name="connsiteX2474" fmla="*/ 1232649 w 3862373"/>
                <a:gd name="connsiteY2474" fmla="*/ 1033926 h 3682908"/>
                <a:gd name="connsiteX2475" fmla="*/ 1142736 w 3862373"/>
                <a:gd name="connsiteY2475" fmla="*/ 1033926 h 3682908"/>
                <a:gd name="connsiteX2476" fmla="*/ 1181828 w 3862373"/>
                <a:gd name="connsiteY2476" fmla="*/ 1073013 h 3682908"/>
                <a:gd name="connsiteX2477" fmla="*/ 1142736 w 3862373"/>
                <a:gd name="connsiteY2477" fmla="*/ 1112099 h 3682908"/>
                <a:gd name="connsiteX2478" fmla="*/ 1103639 w 3862373"/>
                <a:gd name="connsiteY2478" fmla="*/ 1073013 h 3682908"/>
                <a:gd name="connsiteX2479" fmla="*/ 1142736 w 3862373"/>
                <a:gd name="connsiteY2479" fmla="*/ 1033926 h 3682908"/>
                <a:gd name="connsiteX2480" fmla="*/ 1045712 w 3862373"/>
                <a:gd name="connsiteY2480" fmla="*/ 1033926 h 3682908"/>
                <a:gd name="connsiteX2481" fmla="*/ 1084802 w 3862373"/>
                <a:gd name="connsiteY2481" fmla="*/ 1073013 h 3682908"/>
                <a:gd name="connsiteX2482" fmla="*/ 1045712 w 3862373"/>
                <a:gd name="connsiteY2482" fmla="*/ 1112099 h 3682908"/>
                <a:gd name="connsiteX2483" fmla="*/ 1006631 w 3862373"/>
                <a:gd name="connsiteY2483" fmla="*/ 1073013 h 3682908"/>
                <a:gd name="connsiteX2484" fmla="*/ 1045712 w 3862373"/>
                <a:gd name="connsiteY2484" fmla="*/ 1033926 h 3682908"/>
                <a:gd name="connsiteX2485" fmla="*/ 951085 w 3862373"/>
                <a:gd name="connsiteY2485" fmla="*/ 1033926 h 3682908"/>
                <a:gd name="connsiteX2486" fmla="*/ 990166 w 3862373"/>
                <a:gd name="connsiteY2486" fmla="*/ 1073013 h 3682908"/>
                <a:gd name="connsiteX2487" fmla="*/ 951085 w 3862373"/>
                <a:gd name="connsiteY2487" fmla="*/ 1112099 h 3682908"/>
                <a:gd name="connsiteX2488" fmla="*/ 912003 w 3862373"/>
                <a:gd name="connsiteY2488" fmla="*/ 1073013 h 3682908"/>
                <a:gd name="connsiteX2489" fmla="*/ 951085 w 3862373"/>
                <a:gd name="connsiteY2489" fmla="*/ 1033926 h 3682908"/>
                <a:gd name="connsiteX2490" fmla="*/ 856458 w 3862373"/>
                <a:gd name="connsiteY2490" fmla="*/ 1033926 h 3682908"/>
                <a:gd name="connsiteX2491" fmla="*/ 895540 w 3862373"/>
                <a:gd name="connsiteY2491" fmla="*/ 1073013 h 3682908"/>
                <a:gd name="connsiteX2492" fmla="*/ 856458 w 3862373"/>
                <a:gd name="connsiteY2492" fmla="*/ 1112099 h 3682908"/>
                <a:gd name="connsiteX2493" fmla="*/ 817376 w 3862373"/>
                <a:gd name="connsiteY2493" fmla="*/ 1073013 h 3682908"/>
                <a:gd name="connsiteX2494" fmla="*/ 856458 w 3862373"/>
                <a:gd name="connsiteY2494" fmla="*/ 1033926 h 3682908"/>
                <a:gd name="connsiteX2495" fmla="*/ 764197 w 3862373"/>
                <a:gd name="connsiteY2495" fmla="*/ 1033926 h 3682908"/>
                <a:gd name="connsiteX2496" fmla="*/ 803279 w 3862373"/>
                <a:gd name="connsiteY2496" fmla="*/ 1073013 h 3682908"/>
                <a:gd name="connsiteX2497" fmla="*/ 764197 w 3862373"/>
                <a:gd name="connsiteY2497" fmla="*/ 1112099 h 3682908"/>
                <a:gd name="connsiteX2498" fmla="*/ 725113 w 3862373"/>
                <a:gd name="connsiteY2498" fmla="*/ 1073013 h 3682908"/>
                <a:gd name="connsiteX2499" fmla="*/ 764197 w 3862373"/>
                <a:gd name="connsiteY2499" fmla="*/ 1033926 h 3682908"/>
                <a:gd name="connsiteX2500" fmla="*/ 669546 w 3862373"/>
                <a:gd name="connsiteY2500" fmla="*/ 1033926 h 3682908"/>
                <a:gd name="connsiteX2501" fmla="*/ 708650 w 3862373"/>
                <a:gd name="connsiteY2501" fmla="*/ 1073013 h 3682908"/>
                <a:gd name="connsiteX2502" fmla="*/ 669546 w 3862373"/>
                <a:gd name="connsiteY2502" fmla="*/ 1112099 h 3682908"/>
                <a:gd name="connsiteX2503" fmla="*/ 630473 w 3862373"/>
                <a:gd name="connsiteY2503" fmla="*/ 1073013 h 3682908"/>
                <a:gd name="connsiteX2504" fmla="*/ 669546 w 3862373"/>
                <a:gd name="connsiteY2504" fmla="*/ 1033926 h 3682908"/>
                <a:gd name="connsiteX2505" fmla="*/ 577271 w 3862373"/>
                <a:gd name="connsiteY2505" fmla="*/ 1033926 h 3682908"/>
                <a:gd name="connsiteX2506" fmla="*/ 616368 w 3862373"/>
                <a:gd name="connsiteY2506" fmla="*/ 1073013 h 3682908"/>
                <a:gd name="connsiteX2507" fmla="*/ 577271 w 3862373"/>
                <a:gd name="connsiteY2507" fmla="*/ 1112099 h 3682908"/>
                <a:gd name="connsiteX2508" fmla="*/ 538174 w 3862373"/>
                <a:gd name="connsiteY2508" fmla="*/ 1073013 h 3682908"/>
                <a:gd name="connsiteX2509" fmla="*/ 577271 w 3862373"/>
                <a:gd name="connsiteY2509" fmla="*/ 1033926 h 3682908"/>
                <a:gd name="connsiteX2510" fmla="*/ 484984 w 3862373"/>
                <a:gd name="connsiteY2510" fmla="*/ 1033926 h 3682908"/>
                <a:gd name="connsiteX2511" fmla="*/ 524069 w 3862373"/>
                <a:gd name="connsiteY2511" fmla="*/ 1073013 h 3682908"/>
                <a:gd name="connsiteX2512" fmla="*/ 484984 w 3862373"/>
                <a:gd name="connsiteY2512" fmla="*/ 1112099 h 3682908"/>
                <a:gd name="connsiteX2513" fmla="*/ 445908 w 3862373"/>
                <a:gd name="connsiteY2513" fmla="*/ 1073013 h 3682908"/>
                <a:gd name="connsiteX2514" fmla="*/ 484984 w 3862373"/>
                <a:gd name="connsiteY2514" fmla="*/ 1033926 h 3682908"/>
                <a:gd name="connsiteX2515" fmla="*/ 390337 w 3862373"/>
                <a:gd name="connsiteY2515" fmla="*/ 1033926 h 3682908"/>
                <a:gd name="connsiteX2516" fmla="*/ 429437 w 3862373"/>
                <a:gd name="connsiteY2516" fmla="*/ 1073013 h 3682908"/>
                <a:gd name="connsiteX2517" fmla="*/ 390337 w 3862373"/>
                <a:gd name="connsiteY2517" fmla="*/ 1112099 h 3682908"/>
                <a:gd name="connsiteX2518" fmla="*/ 351267 w 3862373"/>
                <a:gd name="connsiteY2518" fmla="*/ 1073013 h 3682908"/>
                <a:gd name="connsiteX2519" fmla="*/ 390337 w 3862373"/>
                <a:gd name="connsiteY2519" fmla="*/ 1033926 h 3682908"/>
                <a:gd name="connsiteX2520" fmla="*/ 298068 w 3862373"/>
                <a:gd name="connsiteY2520" fmla="*/ 1033926 h 3682908"/>
                <a:gd name="connsiteX2521" fmla="*/ 337166 w 3862373"/>
                <a:gd name="connsiteY2521" fmla="*/ 1073013 h 3682908"/>
                <a:gd name="connsiteX2522" fmla="*/ 298068 w 3862373"/>
                <a:gd name="connsiteY2522" fmla="*/ 1112099 h 3682908"/>
                <a:gd name="connsiteX2523" fmla="*/ 258978 w 3862373"/>
                <a:gd name="connsiteY2523" fmla="*/ 1073013 h 3682908"/>
                <a:gd name="connsiteX2524" fmla="*/ 298068 w 3862373"/>
                <a:gd name="connsiteY2524" fmla="*/ 1033926 h 3682908"/>
                <a:gd name="connsiteX2525" fmla="*/ 203423 w 3862373"/>
                <a:gd name="connsiteY2525" fmla="*/ 1033926 h 3682908"/>
                <a:gd name="connsiteX2526" fmla="*/ 242512 w 3862373"/>
                <a:gd name="connsiteY2526" fmla="*/ 1073013 h 3682908"/>
                <a:gd name="connsiteX2527" fmla="*/ 203423 w 3862373"/>
                <a:gd name="connsiteY2527" fmla="*/ 1112099 h 3682908"/>
                <a:gd name="connsiteX2528" fmla="*/ 164337 w 3862373"/>
                <a:gd name="connsiteY2528" fmla="*/ 1073013 h 3682908"/>
                <a:gd name="connsiteX2529" fmla="*/ 203423 w 3862373"/>
                <a:gd name="connsiteY2529" fmla="*/ 1033926 h 3682908"/>
                <a:gd name="connsiteX2530" fmla="*/ 111150 w 3862373"/>
                <a:gd name="connsiteY2530" fmla="*/ 1033926 h 3682908"/>
                <a:gd name="connsiteX2531" fmla="*/ 150237 w 3862373"/>
                <a:gd name="connsiteY2531" fmla="*/ 1073013 h 3682908"/>
                <a:gd name="connsiteX2532" fmla="*/ 111150 w 3862373"/>
                <a:gd name="connsiteY2532" fmla="*/ 1112099 h 3682908"/>
                <a:gd name="connsiteX2533" fmla="*/ 72064 w 3862373"/>
                <a:gd name="connsiteY2533" fmla="*/ 1073013 h 3682908"/>
                <a:gd name="connsiteX2534" fmla="*/ 111150 w 3862373"/>
                <a:gd name="connsiteY2534" fmla="*/ 1033926 h 3682908"/>
                <a:gd name="connsiteX2535" fmla="*/ 51905 w 3862373"/>
                <a:gd name="connsiteY2535" fmla="*/ 976551 h 3682908"/>
                <a:gd name="connsiteX2536" fmla="*/ 55600 w 3862373"/>
                <a:gd name="connsiteY2536" fmla="*/ 985473 h 3682908"/>
                <a:gd name="connsiteX2537" fmla="*/ 44152 w 3862373"/>
                <a:gd name="connsiteY2537" fmla="*/ 1013112 h 3682908"/>
                <a:gd name="connsiteX2538" fmla="*/ 31864 w 3862373"/>
                <a:gd name="connsiteY2538" fmla="*/ 1018202 h 3682908"/>
                <a:gd name="connsiteX2539" fmla="*/ 31938 w 3862373"/>
                <a:gd name="connsiteY2539" fmla="*/ 1017999 h 3682908"/>
                <a:gd name="connsiteX2540" fmla="*/ 3672511 w 3862373"/>
                <a:gd name="connsiteY2540" fmla="*/ 949081 h 3682908"/>
                <a:gd name="connsiteX2541" fmla="*/ 3703905 w 3862373"/>
                <a:gd name="connsiteY2541" fmla="*/ 1014251 h 3682908"/>
                <a:gd name="connsiteX2542" fmla="*/ 3679017 w 3862373"/>
                <a:gd name="connsiteY2542" fmla="*/ 1024560 h 3682908"/>
                <a:gd name="connsiteX2543" fmla="*/ 3639929 w 3862373"/>
                <a:gd name="connsiteY2543" fmla="*/ 985473 h 3682908"/>
                <a:gd name="connsiteX2544" fmla="*/ 3651378 w 3862373"/>
                <a:gd name="connsiteY2544" fmla="*/ 957835 h 3682908"/>
                <a:gd name="connsiteX2545" fmla="*/ 3584377 w 3862373"/>
                <a:gd name="connsiteY2545" fmla="*/ 946387 h 3682908"/>
                <a:gd name="connsiteX2546" fmla="*/ 3623463 w 3862373"/>
                <a:gd name="connsiteY2546" fmla="*/ 985473 h 3682908"/>
                <a:gd name="connsiteX2547" fmla="*/ 3584377 w 3862373"/>
                <a:gd name="connsiteY2547" fmla="*/ 1024560 h 3682908"/>
                <a:gd name="connsiteX2548" fmla="*/ 3545289 w 3862373"/>
                <a:gd name="connsiteY2548" fmla="*/ 985473 h 3682908"/>
                <a:gd name="connsiteX2549" fmla="*/ 3584377 w 3862373"/>
                <a:gd name="connsiteY2549" fmla="*/ 946387 h 3682908"/>
                <a:gd name="connsiteX2550" fmla="*/ 3489737 w 3862373"/>
                <a:gd name="connsiteY2550" fmla="*/ 946387 h 3682908"/>
                <a:gd name="connsiteX2551" fmla="*/ 3528823 w 3862373"/>
                <a:gd name="connsiteY2551" fmla="*/ 985473 h 3682908"/>
                <a:gd name="connsiteX2552" fmla="*/ 3489737 w 3862373"/>
                <a:gd name="connsiteY2552" fmla="*/ 1024560 h 3682908"/>
                <a:gd name="connsiteX2553" fmla="*/ 3450649 w 3862373"/>
                <a:gd name="connsiteY2553" fmla="*/ 985473 h 3682908"/>
                <a:gd name="connsiteX2554" fmla="*/ 3489737 w 3862373"/>
                <a:gd name="connsiteY2554" fmla="*/ 946387 h 3682908"/>
                <a:gd name="connsiteX2555" fmla="*/ 3392731 w 3862373"/>
                <a:gd name="connsiteY2555" fmla="*/ 946387 h 3682908"/>
                <a:gd name="connsiteX2556" fmla="*/ 3431819 w 3862373"/>
                <a:gd name="connsiteY2556" fmla="*/ 985473 h 3682908"/>
                <a:gd name="connsiteX2557" fmla="*/ 3392731 w 3862373"/>
                <a:gd name="connsiteY2557" fmla="*/ 1024560 h 3682908"/>
                <a:gd name="connsiteX2558" fmla="*/ 3353644 w 3862373"/>
                <a:gd name="connsiteY2558" fmla="*/ 985473 h 3682908"/>
                <a:gd name="connsiteX2559" fmla="*/ 3392731 w 3862373"/>
                <a:gd name="connsiteY2559" fmla="*/ 946387 h 3682908"/>
                <a:gd name="connsiteX2560" fmla="*/ 3300455 w 3862373"/>
                <a:gd name="connsiteY2560" fmla="*/ 946387 h 3682908"/>
                <a:gd name="connsiteX2561" fmla="*/ 3339543 w 3862373"/>
                <a:gd name="connsiteY2561" fmla="*/ 985473 h 3682908"/>
                <a:gd name="connsiteX2562" fmla="*/ 3300455 w 3862373"/>
                <a:gd name="connsiteY2562" fmla="*/ 1024560 h 3682908"/>
                <a:gd name="connsiteX2563" fmla="*/ 3261368 w 3862373"/>
                <a:gd name="connsiteY2563" fmla="*/ 985473 h 3682908"/>
                <a:gd name="connsiteX2564" fmla="*/ 3300455 w 3862373"/>
                <a:gd name="connsiteY2564" fmla="*/ 946387 h 3682908"/>
                <a:gd name="connsiteX2565" fmla="*/ 3205815 w 3862373"/>
                <a:gd name="connsiteY2565" fmla="*/ 946387 h 3682908"/>
                <a:gd name="connsiteX2566" fmla="*/ 3244903 w 3862373"/>
                <a:gd name="connsiteY2566" fmla="*/ 985473 h 3682908"/>
                <a:gd name="connsiteX2567" fmla="*/ 3205815 w 3862373"/>
                <a:gd name="connsiteY2567" fmla="*/ 1024560 h 3682908"/>
                <a:gd name="connsiteX2568" fmla="*/ 3166728 w 3862373"/>
                <a:gd name="connsiteY2568" fmla="*/ 985473 h 3682908"/>
                <a:gd name="connsiteX2569" fmla="*/ 3205815 w 3862373"/>
                <a:gd name="connsiteY2569" fmla="*/ 946387 h 3682908"/>
                <a:gd name="connsiteX2570" fmla="*/ 3111175 w 3862373"/>
                <a:gd name="connsiteY2570" fmla="*/ 946387 h 3682908"/>
                <a:gd name="connsiteX2571" fmla="*/ 3150263 w 3862373"/>
                <a:gd name="connsiteY2571" fmla="*/ 985473 h 3682908"/>
                <a:gd name="connsiteX2572" fmla="*/ 3111175 w 3862373"/>
                <a:gd name="connsiteY2572" fmla="*/ 1024560 h 3682908"/>
                <a:gd name="connsiteX2573" fmla="*/ 3072088 w 3862373"/>
                <a:gd name="connsiteY2573" fmla="*/ 985473 h 3682908"/>
                <a:gd name="connsiteX2574" fmla="*/ 3111175 w 3862373"/>
                <a:gd name="connsiteY2574" fmla="*/ 946387 h 3682908"/>
                <a:gd name="connsiteX2575" fmla="*/ 3018902 w 3862373"/>
                <a:gd name="connsiteY2575" fmla="*/ 946387 h 3682908"/>
                <a:gd name="connsiteX2576" fmla="*/ 3057989 w 3862373"/>
                <a:gd name="connsiteY2576" fmla="*/ 985473 h 3682908"/>
                <a:gd name="connsiteX2577" fmla="*/ 3018902 w 3862373"/>
                <a:gd name="connsiteY2577" fmla="*/ 1024560 h 3682908"/>
                <a:gd name="connsiteX2578" fmla="*/ 2979815 w 3862373"/>
                <a:gd name="connsiteY2578" fmla="*/ 985473 h 3682908"/>
                <a:gd name="connsiteX2579" fmla="*/ 3018902 w 3862373"/>
                <a:gd name="connsiteY2579" fmla="*/ 946387 h 3682908"/>
                <a:gd name="connsiteX2580" fmla="*/ 2737369 w 3862373"/>
                <a:gd name="connsiteY2580" fmla="*/ 946387 h 3682908"/>
                <a:gd name="connsiteX2581" fmla="*/ 2776434 w 3862373"/>
                <a:gd name="connsiteY2581" fmla="*/ 985473 h 3682908"/>
                <a:gd name="connsiteX2582" fmla="*/ 2737369 w 3862373"/>
                <a:gd name="connsiteY2582" fmla="*/ 1024560 h 3682908"/>
                <a:gd name="connsiteX2583" fmla="*/ 2698271 w 3862373"/>
                <a:gd name="connsiteY2583" fmla="*/ 985473 h 3682908"/>
                <a:gd name="connsiteX2584" fmla="*/ 2737369 w 3862373"/>
                <a:gd name="connsiteY2584" fmla="*/ 946387 h 3682908"/>
                <a:gd name="connsiteX2585" fmla="*/ 2458167 w 3862373"/>
                <a:gd name="connsiteY2585" fmla="*/ 946387 h 3682908"/>
                <a:gd name="connsiteX2586" fmla="*/ 2497255 w 3862373"/>
                <a:gd name="connsiteY2586" fmla="*/ 985473 h 3682908"/>
                <a:gd name="connsiteX2587" fmla="*/ 2458167 w 3862373"/>
                <a:gd name="connsiteY2587" fmla="*/ 1024560 h 3682908"/>
                <a:gd name="connsiteX2588" fmla="*/ 2419086 w 3862373"/>
                <a:gd name="connsiteY2588" fmla="*/ 985473 h 3682908"/>
                <a:gd name="connsiteX2589" fmla="*/ 2458167 w 3862373"/>
                <a:gd name="connsiteY2589" fmla="*/ 946387 h 3682908"/>
                <a:gd name="connsiteX2590" fmla="*/ 1329646 w 3862373"/>
                <a:gd name="connsiteY2590" fmla="*/ 946387 h 3682908"/>
                <a:gd name="connsiteX2591" fmla="*/ 1368735 w 3862373"/>
                <a:gd name="connsiteY2591" fmla="*/ 985473 h 3682908"/>
                <a:gd name="connsiteX2592" fmla="*/ 1329646 w 3862373"/>
                <a:gd name="connsiteY2592" fmla="*/ 1024560 h 3682908"/>
                <a:gd name="connsiteX2593" fmla="*/ 1290566 w 3862373"/>
                <a:gd name="connsiteY2593" fmla="*/ 985473 h 3682908"/>
                <a:gd name="connsiteX2594" fmla="*/ 1329646 w 3862373"/>
                <a:gd name="connsiteY2594" fmla="*/ 946387 h 3682908"/>
                <a:gd name="connsiteX2595" fmla="*/ 1232653 w 3862373"/>
                <a:gd name="connsiteY2595" fmla="*/ 946387 h 3682908"/>
                <a:gd name="connsiteX2596" fmla="*/ 1271726 w 3862373"/>
                <a:gd name="connsiteY2596" fmla="*/ 985473 h 3682908"/>
                <a:gd name="connsiteX2597" fmla="*/ 1232653 w 3862373"/>
                <a:gd name="connsiteY2597" fmla="*/ 1024560 h 3682908"/>
                <a:gd name="connsiteX2598" fmla="*/ 1193568 w 3862373"/>
                <a:gd name="connsiteY2598" fmla="*/ 985473 h 3682908"/>
                <a:gd name="connsiteX2599" fmla="*/ 1232653 w 3862373"/>
                <a:gd name="connsiteY2599" fmla="*/ 946387 h 3682908"/>
                <a:gd name="connsiteX2600" fmla="*/ 1142740 w 3862373"/>
                <a:gd name="connsiteY2600" fmla="*/ 946387 h 3682908"/>
                <a:gd name="connsiteX2601" fmla="*/ 1181832 w 3862373"/>
                <a:gd name="connsiteY2601" fmla="*/ 985473 h 3682908"/>
                <a:gd name="connsiteX2602" fmla="*/ 1142740 w 3862373"/>
                <a:gd name="connsiteY2602" fmla="*/ 1024560 h 3682908"/>
                <a:gd name="connsiteX2603" fmla="*/ 1103643 w 3862373"/>
                <a:gd name="connsiteY2603" fmla="*/ 985473 h 3682908"/>
                <a:gd name="connsiteX2604" fmla="*/ 1142740 w 3862373"/>
                <a:gd name="connsiteY2604" fmla="*/ 946387 h 3682908"/>
                <a:gd name="connsiteX2605" fmla="*/ 1045716 w 3862373"/>
                <a:gd name="connsiteY2605" fmla="*/ 946387 h 3682908"/>
                <a:gd name="connsiteX2606" fmla="*/ 1084805 w 3862373"/>
                <a:gd name="connsiteY2606" fmla="*/ 985473 h 3682908"/>
                <a:gd name="connsiteX2607" fmla="*/ 1045716 w 3862373"/>
                <a:gd name="connsiteY2607" fmla="*/ 1024560 h 3682908"/>
                <a:gd name="connsiteX2608" fmla="*/ 1006635 w 3862373"/>
                <a:gd name="connsiteY2608" fmla="*/ 985473 h 3682908"/>
                <a:gd name="connsiteX2609" fmla="*/ 1045716 w 3862373"/>
                <a:gd name="connsiteY2609" fmla="*/ 946387 h 3682908"/>
                <a:gd name="connsiteX2610" fmla="*/ 764201 w 3862373"/>
                <a:gd name="connsiteY2610" fmla="*/ 946387 h 3682908"/>
                <a:gd name="connsiteX2611" fmla="*/ 803284 w 3862373"/>
                <a:gd name="connsiteY2611" fmla="*/ 985473 h 3682908"/>
                <a:gd name="connsiteX2612" fmla="*/ 764201 w 3862373"/>
                <a:gd name="connsiteY2612" fmla="*/ 1024560 h 3682908"/>
                <a:gd name="connsiteX2613" fmla="*/ 725120 w 3862373"/>
                <a:gd name="connsiteY2613" fmla="*/ 985473 h 3682908"/>
                <a:gd name="connsiteX2614" fmla="*/ 764201 w 3862373"/>
                <a:gd name="connsiteY2614" fmla="*/ 946387 h 3682908"/>
                <a:gd name="connsiteX2615" fmla="*/ 669559 w 3862373"/>
                <a:gd name="connsiteY2615" fmla="*/ 946387 h 3682908"/>
                <a:gd name="connsiteX2616" fmla="*/ 708656 w 3862373"/>
                <a:gd name="connsiteY2616" fmla="*/ 985473 h 3682908"/>
                <a:gd name="connsiteX2617" fmla="*/ 669559 w 3862373"/>
                <a:gd name="connsiteY2617" fmla="*/ 1024560 h 3682908"/>
                <a:gd name="connsiteX2618" fmla="*/ 630479 w 3862373"/>
                <a:gd name="connsiteY2618" fmla="*/ 985473 h 3682908"/>
                <a:gd name="connsiteX2619" fmla="*/ 669559 w 3862373"/>
                <a:gd name="connsiteY2619" fmla="*/ 946387 h 3682908"/>
                <a:gd name="connsiteX2620" fmla="*/ 577276 w 3862373"/>
                <a:gd name="connsiteY2620" fmla="*/ 946387 h 3682908"/>
                <a:gd name="connsiteX2621" fmla="*/ 616374 w 3862373"/>
                <a:gd name="connsiteY2621" fmla="*/ 985473 h 3682908"/>
                <a:gd name="connsiteX2622" fmla="*/ 577276 w 3862373"/>
                <a:gd name="connsiteY2622" fmla="*/ 1024560 h 3682908"/>
                <a:gd name="connsiteX2623" fmla="*/ 538178 w 3862373"/>
                <a:gd name="connsiteY2623" fmla="*/ 985473 h 3682908"/>
                <a:gd name="connsiteX2624" fmla="*/ 577276 w 3862373"/>
                <a:gd name="connsiteY2624" fmla="*/ 946387 h 3682908"/>
                <a:gd name="connsiteX2625" fmla="*/ 484989 w 3862373"/>
                <a:gd name="connsiteY2625" fmla="*/ 946387 h 3682908"/>
                <a:gd name="connsiteX2626" fmla="*/ 524074 w 3862373"/>
                <a:gd name="connsiteY2626" fmla="*/ 985473 h 3682908"/>
                <a:gd name="connsiteX2627" fmla="*/ 484989 w 3862373"/>
                <a:gd name="connsiteY2627" fmla="*/ 1024560 h 3682908"/>
                <a:gd name="connsiteX2628" fmla="*/ 445913 w 3862373"/>
                <a:gd name="connsiteY2628" fmla="*/ 985473 h 3682908"/>
                <a:gd name="connsiteX2629" fmla="*/ 484989 w 3862373"/>
                <a:gd name="connsiteY2629" fmla="*/ 946387 h 3682908"/>
                <a:gd name="connsiteX2630" fmla="*/ 390337 w 3862373"/>
                <a:gd name="connsiteY2630" fmla="*/ 946387 h 3682908"/>
                <a:gd name="connsiteX2631" fmla="*/ 429441 w 3862373"/>
                <a:gd name="connsiteY2631" fmla="*/ 985473 h 3682908"/>
                <a:gd name="connsiteX2632" fmla="*/ 390337 w 3862373"/>
                <a:gd name="connsiteY2632" fmla="*/ 1024560 h 3682908"/>
                <a:gd name="connsiteX2633" fmla="*/ 351272 w 3862373"/>
                <a:gd name="connsiteY2633" fmla="*/ 985473 h 3682908"/>
                <a:gd name="connsiteX2634" fmla="*/ 390337 w 3862373"/>
                <a:gd name="connsiteY2634" fmla="*/ 946387 h 3682908"/>
                <a:gd name="connsiteX2635" fmla="*/ 298073 w 3862373"/>
                <a:gd name="connsiteY2635" fmla="*/ 946387 h 3682908"/>
                <a:gd name="connsiteX2636" fmla="*/ 337170 w 3862373"/>
                <a:gd name="connsiteY2636" fmla="*/ 985473 h 3682908"/>
                <a:gd name="connsiteX2637" fmla="*/ 298073 w 3862373"/>
                <a:gd name="connsiteY2637" fmla="*/ 1024560 h 3682908"/>
                <a:gd name="connsiteX2638" fmla="*/ 258982 w 3862373"/>
                <a:gd name="connsiteY2638" fmla="*/ 985473 h 3682908"/>
                <a:gd name="connsiteX2639" fmla="*/ 298073 w 3862373"/>
                <a:gd name="connsiteY2639" fmla="*/ 946387 h 3682908"/>
                <a:gd name="connsiteX2640" fmla="*/ 203426 w 3862373"/>
                <a:gd name="connsiteY2640" fmla="*/ 946387 h 3682908"/>
                <a:gd name="connsiteX2641" fmla="*/ 242516 w 3862373"/>
                <a:gd name="connsiteY2641" fmla="*/ 985473 h 3682908"/>
                <a:gd name="connsiteX2642" fmla="*/ 203426 w 3862373"/>
                <a:gd name="connsiteY2642" fmla="*/ 1024560 h 3682908"/>
                <a:gd name="connsiteX2643" fmla="*/ 164342 w 3862373"/>
                <a:gd name="connsiteY2643" fmla="*/ 985473 h 3682908"/>
                <a:gd name="connsiteX2644" fmla="*/ 203426 w 3862373"/>
                <a:gd name="connsiteY2644" fmla="*/ 946387 h 3682908"/>
                <a:gd name="connsiteX2645" fmla="*/ 111154 w 3862373"/>
                <a:gd name="connsiteY2645" fmla="*/ 946387 h 3682908"/>
                <a:gd name="connsiteX2646" fmla="*/ 150240 w 3862373"/>
                <a:gd name="connsiteY2646" fmla="*/ 985473 h 3682908"/>
                <a:gd name="connsiteX2647" fmla="*/ 111154 w 3862373"/>
                <a:gd name="connsiteY2647" fmla="*/ 1024560 h 3682908"/>
                <a:gd name="connsiteX2648" fmla="*/ 72068 w 3862373"/>
                <a:gd name="connsiteY2648" fmla="*/ 985473 h 3682908"/>
                <a:gd name="connsiteX2649" fmla="*/ 111154 w 3862373"/>
                <a:gd name="connsiteY2649" fmla="*/ 946387 h 3682908"/>
                <a:gd name="connsiteX2650" fmla="*/ 3644655 w 3862373"/>
                <a:gd name="connsiteY2650" fmla="*/ 891256 h 3682908"/>
                <a:gd name="connsiteX2651" fmla="*/ 3666478 w 3862373"/>
                <a:gd name="connsiteY2651" fmla="*/ 936557 h 3682908"/>
                <a:gd name="connsiteX2652" fmla="*/ 3651378 w 3862373"/>
                <a:gd name="connsiteY2652" fmla="*/ 930303 h 3682908"/>
                <a:gd name="connsiteX2653" fmla="*/ 3639929 w 3862373"/>
                <a:gd name="connsiteY2653" fmla="*/ 902664 h 3682908"/>
                <a:gd name="connsiteX2654" fmla="*/ 3584377 w 3862373"/>
                <a:gd name="connsiteY2654" fmla="*/ 863578 h 3682908"/>
                <a:gd name="connsiteX2655" fmla="*/ 3623463 w 3862373"/>
                <a:gd name="connsiteY2655" fmla="*/ 902664 h 3682908"/>
                <a:gd name="connsiteX2656" fmla="*/ 3584377 w 3862373"/>
                <a:gd name="connsiteY2656" fmla="*/ 941751 h 3682908"/>
                <a:gd name="connsiteX2657" fmla="*/ 3545289 w 3862373"/>
                <a:gd name="connsiteY2657" fmla="*/ 902664 h 3682908"/>
                <a:gd name="connsiteX2658" fmla="*/ 3584377 w 3862373"/>
                <a:gd name="connsiteY2658" fmla="*/ 863578 h 3682908"/>
                <a:gd name="connsiteX2659" fmla="*/ 3489737 w 3862373"/>
                <a:gd name="connsiteY2659" fmla="*/ 863578 h 3682908"/>
                <a:gd name="connsiteX2660" fmla="*/ 3528823 w 3862373"/>
                <a:gd name="connsiteY2660" fmla="*/ 902664 h 3682908"/>
                <a:gd name="connsiteX2661" fmla="*/ 3489737 w 3862373"/>
                <a:gd name="connsiteY2661" fmla="*/ 941751 h 3682908"/>
                <a:gd name="connsiteX2662" fmla="*/ 3450649 w 3862373"/>
                <a:gd name="connsiteY2662" fmla="*/ 902664 h 3682908"/>
                <a:gd name="connsiteX2663" fmla="*/ 3489737 w 3862373"/>
                <a:gd name="connsiteY2663" fmla="*/ 863578 h 3682908"/>
                <a:gd name="connsiteX2664" fmla="*/ 3392731 w 3862373"/>
                <a:gd name="connsiteY2664" fmla="*/ 863578 h 3682908"/>
                <a:gd name="connsiteX2665" fmla="*/ 3431819 w 3862373"/>
                <a:gd name="connsiteY2665" fmla="*/ 902664 h 3682908"/>
                <a:gd name="connsiteX2666" fmla="*/ 3392731 w 3862373"/>
                <a:gd name="connsiteY2666" fmla="*/ 941751 h 3682908"/>
                <a:gd name="connsiteX2667" fmla="*/ 3353644 w 3862373"/>
                <a:gd name="connsiteY2667" fmla="*/ 902664 h 3682908"/>
                <a:gd name="connsiteX2668" fmla="*/ 3392731 w 3862373"/>
                <a:gd name="connsiteY2668" fmla="*/ 863578 h 3682908"/>
                <a:gd name="connsiteX2669" fmla="*/ 3300455 w 3862373"/>
                <a:gd name="connsiteY2669" fmla="*/ 863578 h 3682908"/>
                <a:gd name="connsiteX2670" fmla="*/ 3339543 w 3862373"/>
                <a:gd name="connsiteY2670" fmla="*/ 902664 h 3682908"/>
                <a:gd name="connsiteX2671" fmla="*/ 3300455 w 3862373"/>
                <a:gd name="connsiteY2671" fmla="*/ 941751 h 3682908"/>
                <a:gd name="connsiteX2672" fmla="*/ 3261368 w 3862373"/>
                <a:gd name="connsiteY2672" fmla="*/ 902664 h 3682908"/>
                <a:gd name="connsiteX2673" fmla="*/ 3300455 w 3862373"/>
                <a:gd name="connsiteY2673" fmla="*/ 863578 h 3682908"/>
                <a:gd name="connsiteX2674" fmla="*/ 3205815 w 3862373"/>
                <a:gd name="connsiteY2674" fmla="*/ 863578 h 3682908"/>
                <a:gd name="connsiteX2675" fmla="*/ 3244903 w 3862373"/>
                <a:gd name="connsiteY2675" fmla="*/ 902664 h 3682908"/>
                <a:gd name="connsiteX2676" fmla="*/ 3205815 w 3862373"/>
                <a:gd name="connsiteY2676" fmla="*/ 941751 h 3682908"/>
                <a:gd name="connsiteX2677" fmla="*/ 3166728 w 3862373"/>
                <a:gd name="connsiteY2677" fmla="*/ 902664 h 3682908"/>
                <a:gd name="connsiteX2678" fmla="*/ 3205815 w 3862373"/>
                <a:gd name="connsiteY2678" fmla="*/ 863578 h 3682908"/>
                <a:gd name="connsiteX2679" fmla="*/ 3111175 w 3862373"/>
                <a:gd name="connsiteY2679" fmla="*/ 863578 h 3682908"/>
                <a:gd name="connsiteX2680" fmla="*/ 3150263 w 3862373"/>
                <a:gd name="connsiteY2680" fmla="*/ 902664 h 3682908"/>
                <a:gd name="connsiteX2681" fmla="*/ 3111175 w 3862373"/>
                <a:gd name="connsiteY2681" fmla="*/ 941751 h 3682908"/>
                <a:gd name="connsiteX2682" fmla="*/ 3072088 w 3862373"/>
                <a:gd name="connsiteY2682" fmla="*/ 902664 h 3682908"/>
                <a:gd name="connsiteX2683" fmla="*/ 3111175 w 3862373"/>
                <a:gd name="connsiteY2683" fmla="*/ 863578 h 3682908"/>
                <a:gd name="connsiteX2684" fmla="*/ 3018902 w 3862373"/>
                <a:gd name="connsiteY2684" fmla="*/ 863578 h 3682908"/>
                <a:gd name="connsiteX2685" fmla="*/ 3057989 w 3862373"/>
                <a:gd name="connsiteY2685" fmla="*/ 902664 h 3682908"/>
                <a:gd name="connsiteX2686" fmla="*/ 3018902 w 3862373"/>
                <a:gd name="connsiteY2686" fmla="*/ 941751 h 3682908"/>
                <a:gd name="connsiteX2687" fmla="*/ 2979815 w 3862373"/>
                <a:gd name="connsiteY2687" fmla="*/ 902664 h 3682908"/>
                <a:gd name="connsiteX2688" fmla="*/ 3018902 w 3862373"/>
                <a:gd name="connsiteY2688" fmla="*/ 863578 h 3682908"/>
                <a:gd name="connsiteX2689" fmla="*/ 2831987 w 3862373"/>
                <a:gd name="connsiteY2689" fmla="*/ 863578 h 3682908"/>
                <a:gd name="connsiteX2690" fmla="*/ 2871074 w 3862373"/>
                <a:gd name="connsiteY2690" fmla="*/ 902664 h 3682908"/>
                <a:gd name="connsiteX2691" fmla="*/ 2831987 w 3862373"/>
                <a:gd name="connsiteY2691" fmla="*/ 941751 h 3682908"/>
                <a:gd name="connsiteX2692" fmla="*/ 2792900 w 3862373"/>
                <a:gd name="connsiteY2692" fmla="*/ 902664 h 3682908"/>
                <a:gd name="connsiteX2693" fmla="*/ 2831987 w 3862373"/>
                <a:gd name="connsiteY2693" fmla="*/ 863578 h 3682908"/>
                <a:gd name="connsiteX2694" fmla="*/ 2737371 w 3862373"/>
                <a:gd name="connsiteY2694" fmla="*/ 863578 h 3682908"/>
                <a:gd name="connsiteX2695" fmla="*/ 2776434 w 3862373"/>
                <a:gd name="connsiteY2695" fmla="*/ 902664 h 3682908"/>
                <a:gd name="connsiteX2696" fmla="*/ 2737371 w 3862373"/>
                <a:gd name="connsiteY2696" fmla="*/ 941751 h 3682908"/>
                <a:gd name="connsiteX2697" fmla="*/ 2698272 w 3862373"/>
                <a:gd name="connsiteY2697" fmla="*/ 902664 h 3682908"/>
                <a:gd name="connsiteX2698" fmla="*/ 2737371 w 3862373"/>
                <a:gd name="connsiteY2698" fmla="*/ 863578 h 3682908"/>
                <a:gd name="connsiteX2699" fmla="*/ 2645074 w 3862373"/>
                <a:gd name="connsiteY2699" fmla="*/ 863578 h 3682908"/>
                <a:gd name="connsiteX2700" fmla="*/ 2684168 w 3862373"/>
                <a:gd name="connsiteY2700" fmla="*/ 902664 h 3682908"/>
                <a:gd name="connsiteX2701" fmla="*/ 2645074 w 3862373"/>
                <a:gd name="connsiteY2701" fmla="*/ 941751 h 3682908"/>
                <a:gd name="connsiteX2702" fmla="*/ 2605987 w 3862373"/>
                <a:gd name="connsiteY2702" fmla="*/ 902664 h 3682908"/>
                <a:gd name="connsiteX2703" fmla="*/ 2645074 w 3862373"/>
                <a:gd name="connsiteY2703" fmla="*/ 863578 h 3682908"/>
                <a:gd name="connsiteX2704" fmla="*/ 2458167 w 3862373"/>
                <a:gd name="connsiteY2704" fmla="*/ 863577 h 3682908"/>
                <a:gd name="connsiteX2705" fmla="*/ 2497256 w 3862373"/>
                <a:gd name="connsiteY2705" fmla="*/ 902664 h 3682908"/>
                <a:gd name="connsiteX2706" fmla="*/ 2458167 w 3862373"/>
                <a:gd name="connsiteY2706" fmla="*/ 941750 h 3682908"/>
                <a:gd name="connsiteX2707" fmla="*/ 2419089 w 3862373"/>
                <a:gd name="connsiteY2707" fmla="*/ 902664 h 3682908"/>
                <a:gd name="connsiteX2708" fmla="*/ 2458167 w 3862373"/>
                <a:gd name="connsiteY2708" fmla="*/ 863577 h 3682908"/>
                <a:gd name="connsiteX2709" fmla="*/ 1232658 w 3862373"/>
                <a:gd name="connsiteY2709" fmla="*/ 863577 h 3682908"/>
                <a:gd name="connsiteX2710" fmla="*/ 1271731 w 3862373"/>
                <a:gd name="connsiteY2710" fmla="*/ 902664 h 3682908"/>
                <a:gd name="connsiteX2711" fmla="*/ 1232658 w 3862373"/>
                <a:gd name="connsiteY2711" fmla="*/ 941750 h 3682908"/>
                <a:gd name="connsiteX2712" fmla="*/ 1193572 w 3862373"/>
                <a:gd name="connsiteY2712" fmla="*/ 902664 h 3682908"/>
                <a:gd name="connsiteX2713" fmla="*/ 1232658 w 3862373"/>
                <a:gd name="connsiteY2713" fmla="*/ 863577 h 3682908"/>
                <a:gd name="connsiteX2714" fmla="*/ 1142744 w 3862373"/>
                <a:gd name="connsiteY2714" fmla="*/ 863577 h 3682908"/>
                <a:gd name="connsiteX2715" fmla="*/ 1181836 w 3862373"/>
                <a:gd name="connsiteY2715" fmla="*/ 902664 h 3682908"/>
                <a:gd name="connsiteX2716" fmla="*/ 1142744 w 3862373"/>
                <a:gd name="connsiteY2716" fmla="*/ 941750 h 3682908"/>
                <a:gd name="connsiteX2717" fmla="*/ 1103646 w 3862373"/>
                <a:gd name="connsiteY2717" fmla="*/ 902664 h 3682908"/>
                <a:gd name="connsiteX2718" fmla="*/ 1142744 w 3862373"/>
                <a:gd name="connsiteY2718" fmla="*/ 863577 h 3682908"/>
                <a:gd name="connsiteX2719" fmla="*/ 1045719 w 3862373"/>
                <a:gd name="connsiteY2719" fmla="*/ 863577 h 3682908"/>
                <a:gd name="connsiteX2720" fmla="*/ 1084808 w 3862373"/>
                <a:gd name="connsiteY2720" fmla="*/ 902664 h 3682908"/>
                <a:gd name="connsiteX2721" fmla="*/ 1045719 w 3862373"/>
                <a:gd name="connsiteY2721" fmla="*/ 941750 h 3682908"/>
                <a:gd name="connsiteX2722" fmla="*/ 1006638 w 3862373"/>
                <a:gd name="connsiteY2722" fmla="*/ 902664 h 3682908"/>
                <a:gd name="connsiteX2723" fmla="*/ 1045719 w 3862373"/>
                <a:gd name="connsiteY2723" fmla="*/ 863577 h 3682908"/>
                <a:gd name="connsiteX2724" fmla="*/ 669559 w 3862373"/>
                <a:gd name="connsiteY2724" fmla="*/ 863577 h 3682908"/>
                <a:gd name="connsiteX2725" fmla="*/ 708661 w 3862373"/>
                <a:gd name="connsiteY2725" fmla="*/ 902664 h 3682908"/>
                <a:gd name="connsiteX2726" fmla="*/ 669559 w 3862373"/>
                <a:gd name="connsiteY2726" fmla="*/ 941750 h 3682908"/>
                <a:gd name="connsiteX2727" fmla="*/ 630484 w 3862373"/>
                <a:gd name="connsiteY2727" fmla="*/ 902664 h 3682908"/>
                <a:gd name="connsiteX2728" fmla="*/ 669559 w 3862373"/>
                <a:gd name="connsiteY2728" fmla="*/ 863577 h 3682908"/>
                <a:gd name="connsiteX2729" fmla="*/ 577280 w 3862373"/>
                <a:gd name="connsiteY2729" fmla="*/ 863577 h 3682908"/>
                <a:gd name="connsiteX2730" fmla="*/ 616379 w 3862373"/>
                <a:gd name="connsiteY2730" fmla="*/ 902664 h 3682908"/>
                <a:gd name="connsiteX2731" fmla="*/ 577280 w 3862373"/>
                <a:gd name="connsiteY2731" fmla="*/ 941750 h 3682908"/>
                <a:gd name="connsiteX2732" fmla="*/ 538181 w 3862373"/>
                <a:gd name="connsiteY2732" fmla="*/ 902664 h 3682908"/>
                <a:gd name="connsiteX2733" fmla="*/ 577280 w 3862373"/>
                <a:gd name="connsiteY2733" fmla="*/ 863577 h 3682908"/>
                <a:gd name="connsiteX2734" fmla="*/ 484994 w 3862373"/>
                <a:gd name="connsiteY2734" fmla="*/ 863577 h 3682908"/>
                <a:gd name="connsiteX2735" fmla="*/ 524078 w 3862373"/>
                <a:gd name="connsiteY2735" fmla="*/ 902664 h 3682908"/>
                <a:gd name="connsiteX2736" fmla="*/ 484994 w 3862373"/>
                <a:gd name="connsiteY2736" fmla="*/ 941750 h 3682908"/>
                <a:gd name="connsiteX2737" fmla="*/ 445922 w 3862373"/>
                <a:gd name="connsiteY2737" fmla="*/ 902664 h 3682908"/>
                <a:gd name="connsiteX2738" fmla="*/ 484994 w 3862373"/>
                <a:gd name="connsiteY2738" fmla="*/ 863577 h 3682908"/>
                <a:gd name="connsiteX2739" fmla="*/ 390347 w 3862373"/>
                <a:gd name="connsiteY2739" fmla="*/ 863577 h 3682908"/>
                <a:gd name="connsiteX2740" fmla="*/ 429445 w 3862373"/>
                <a:gd name="connsiteY2740" fmla="*/ 902664 h 3682908"/>
                <a:gd name="connsiteX2741" fmla="*/ 390347 w 3862373"/>
                <a:gd name="connsiteY2741" fmla="*/ 941750 h 3682908"/>
                <a:gd name="connsiteX2742" fmla="*/ 351276 w 3862373"/>
                <a:gd name="connsiteY2742" fmla="*/ 902664 h 3682908"/>
                <a:gd name="connsiteX2743" fmla="*/ 390347 w 3862373"/>
                <a:gd name="connsiteY2743" fmla="*/ 863577 h 3682908"/>
                <a:gd name="connsiteX2744" fmla="*/ 298076 w 3862373"/>
                <a:gd name="connsiteY2744" fmla="*/ 863577 h 3682908"/>
                <a:gd name="connsiteX2745" fmla="*/ 337175 w 3862373"/>
                <a:gd name="connsiteY2745" fmla="*/ 902664 h 3682908"/>
                <a:gd name="connsiteX2746" fmla="*/ 298076 w 3862373"/>
                <a:gd name="connsiteY2746" fmla="*/ 941750 h 3682908"/>
                <a:gd name="connsiteX2747" fmla="*/ 258986 w 3862373"/>
                <a:gd name="connsiteY2747" fmla="*/ 902664 h 3682908"/>
                <a:gd name="connsiteX2748" fmla="*/ 298076 w 3862373"/>
                <a:gd name="connsiteY2748" fmla="*/ 863577 h 3682908"/>
                <a:gd name="connsiteX2749" fmla="*/ 203430 w 3862373"/>
                <a:gd name="connsiteY2749" fmla="*/ 863577 h 3682908"/>
                <a:gd name="connsiteX2750" fmla="*/ 242520 w 3862373"/>
                <a:gd name="connsiteY2750" fmla="*/ 902664 h 3682908"/>
                <a:gd name="connsiteX2751" fmla="*/ 203430 w 3862373"/>
                <a:gd name="connsiteY2751" fmla="*/ 941750 h 3682908"/>
                <a:gd name="connsiteX2752" fmla="*/ 164345 w 3862373"/>
                <a:gd name="connsiteY2752" fmla="*/ 902664 h 3682908"/>
                <a:gd name="connsiteX2753" fmla="*/ 203430 w 3862373"/>
                <a:gd name="connsiteY2753" fmla="*/ 863577 h 3682908"/>
                <a:gd name="connsiteX2754" fmla="*/ 111158 w 3862373"/>
                <a:gd name="connsiteY2754" fmla="*/ 863577 h 3682908"/>
                <a:gd name="connsiteX2755" fmla="*/ 150245 w 3862373"/>
                <a:gd name="connsiteY2755" fmla="*/ 902664 h 3682908"/>
                <a:gd name="connsiteX2756" fmla="*/ 111158 w 3862373"/>
                <a:gd name="connsiteY2756" fmla="*/ 941750 h 3682908"/>
                <a:gd name="connsiteX2757" fmla="*/ 83520 w 3862373"/>
                <a:gd name="connsiteY2757" fmla="*/ 930302 h 3682908"/>
                <a:gd name="connsiteX2758" fmla="*/ 79204 w 3862373"/>
                <a:gd name="connsiteY2758" fmla="*/ 919881 h 3682908"/>
                <a:gd name="connsiteX2759" fmla="*/ 105123 w 3862373"/>
                <a:gd name="connsiteY2759" fmla="*/ 866077 h 3682908"/>
                <a:gd name="connsiteX2760" fmla="*/ 142783 w 3862373"/>
                <a:gd name="connsiteY2760" fmla="*/ 799461 h 3682908"/>
                <a:gd name="connsiteX2761" fmla="*/ 150250 w 3862373"/>
                <a:gd name="connsiteY2761" fmla="*/ 817487 h 3682908"/>
                <a:gd name="connsiteX2762" fmla="*/ 111162 w 3862373"/>
                <a:gd name="connsiteY2762" fmla="*/ 856575 h 3682908"/>
                <a:gd name="connsiteX2763" fmla="*/ 109944 w 3862373"/>
                <a:gd name="connsiteY2763" fmla="*/ 856070 h 3682908"/>
                <a:gd name="connsiteX2764" fmla="*/ 115886 w 3862373"/>
                <a:gd name="connsiteY2764" fmla="*/ 843734 h 3682908"/>
                <a:gd name="connsiteX2765" fmla="*/ 3582534 w 3862373"/>
                <a:gd name="connsiteY2765" fmla="*/ 779163 h 3682908"/>
                <a:gd name="connsiteX2766" fmla="*/ 3616309 w 3862373"/>
                <a:gd name="connsiteY2766" fmla="*/ 834758 h 3682908"/>
                <a:gd name="connsiteX2767" fmla="*/ 3612015 w 3862373"/>
                <a:gd name="connsiteY2767" fmla="*/ 845126 h 3682908"/>
                <a:gd name="connsiteX2768" fmla="*/ 3584375 w 3862373"/>
                <a:gd name="connsiteY2768" fmla="*/ 856575 h 3682908"/>
                <a:gd name="connsiteX2769" fmla="*/ 3545289 w 3862373"/>
                <a:gd name="connsiteY2769" fmla="*/ 817487 h 3682908"/>
                <a:gd name="connsiteX2770" fmla="*/ 3556737 w 3862373"/>
                <a:gd name="connsiteY2770" fmla="*/ 789849 h 3682908"/>
                <a:gd name="connsiteX2771" fmla="*/ 3489735 w 3862373"/>
                <a:gd name="connsiteY2771" fmla="*/ 778400 h 3682908"/>
                <a:gd name="connsiteX2772" fmla="*/ 3528823 w 3862373"/>
                <a:gd name="connsiteY2772" fmla="*/ 817487 h 3682908"/>
                <a:gd name="connsiteX2773" fmla="*/ 3489735 w 3862373"/>
                <a:gd name="connsiteY2773" fmla="*/ 856575 h 3682908"/>
                <a:gd name="connsiteX2774" fmla="*/ 3450649 w 3862373"/>
                <a:gd name="connsiteY2774" fmla="*/ 817487 h 3682908"/>
                <a:gd name="connsiteX2775" fmla="*/ 3489735 w 3862373"/>
                <a:gd name="connsiteY2775" fmla="*/ 778400 h 3682908"/>
                <a:gd name="connsiteX2776" fmla="*/ 3392730 w 3862373"/>
                <a:gd name="connsiteY2776" fmla="*/ 778400 h 3682908"/>
                <a:gd name="connsiteX2777" fmla="*/ 3431817 w 3862373"/>
                <a:gd name="connsiteY2777" fmla="*/ 817487 h 3682908"/>
                <a:gd name="connsiteX2778" fmla="*/ 3392730 w 3862373"/>
                <a:gd name="connsiteY2778" fmla="*/ 856575 h 3682908"/>
                <a:gd name="connsiteX2779" fmla="*/ 3353643 w 3862373"/>
                <a:gd name="connsiteY2779" fmla="*/ 817487 h 3682908"/>
                <a:gd name="connsiteX2780" fmla="*/ 3392730 w 3862373"/>
                <a:gd name="connsiteY2780" fmla="*/ 778400 h 3682908"/>
                <a:gd name="connsiteX2781" fmla="*/ 3300455 w 3862373"/>
                <a:gd name="connsiteY2781" fmla="*/ 778400 h 3682908"/>
                <a:gd name="connsiteX2782" fmla="*/ 3339543 w 3862373"/>
                <a:gd name="connsiteY2782" fmla="*/ 817487 h 3682908"/>
                <a:gd name="connsiteX2783" fmla="*/ 3300455 w 3862373"/>
                <a:gd name="connsiteY2783" fmla="*/ 856575 h 3682908"/>
                <a:gd name="connsiteX2784" fmla="*/ 3261368 w 3862373"/>
                <a:gd name="connsiteY2784" fmla="*/ 817487 h 3682908"/>
                <a:gd name="connsiteX2785" fmla="*/ 3300455 w 3862373"/>
                <a:gd name="connsiteY2785" fmla="*/ 778400 h 3682908"/>
                <a:gd name="connsiteX2786" fmla="*/ 3205815 w 3862373"/>
                <a:gd name="connsiteY2786" fmla="*/ 778400 h 3682908"/>
                <a:gd name="connsiteX2787" fmla="*/ 3244902 w 3862373"/>
                <a:gd name="connsiteY2787" fmla="*/ 817487 h 3682908"/>
                <a:gd name="connsiteX2788" fmla="*/ 3205815 w 3862373"/>
                <a:gd name="connsiteY2788" fmla="*/ 856575 h 3682908"/>
                <a:gd name="connsiteX2789" fmla="*/ 3166728 w 3862373"/>
                <a:gd name="connsiteY2789" fmla="*/ 817487 h 3682908"/>
                <a:gd name="connsiteX2790" fmla="*/ 3205815 w 3862373"/>
                <a:gd name="connsiteY2790" fmla="*/ 778400 h 3682908"/>
                <a:gd name="connsiteX2791" fmla="*/ 3111175 w 3862373"/>
                <a:gd name="connsiteY2791" fmla="*/ 778400 h 3682908"/>
                <a:gd name="connsiteX2792" fmla="*/ 3150262 w 3862373"/>
                <a:gd name="connsiteY2792" fmla="*/ 817487 h 3682908"/>
                <a:gd name="connsiteX2793" fmla="*/ 3111175 w 3862373"/>
                <a:gd name="connsiteY2793" fmla="*/ 856575 h 3682908"/>
                <a:gd name="connsiteX2794" fmla="*/ 3072088 w 3862373"/>
                <a:gd name="connsiteY2794" fmla="*/ 817487 h 3682908"/>
                <a:gd name="connsiteX2795" fmla="*/ 3111175 w 3862373"/>
                <a:gd name="connsiteY2795" fmla="*/ 778400 h 3682908"/>
                <a:gd name="connsiteX2796" fmla="*/ 3018901 w 3862373"/>
                <a:gd name="connsiteY2796" fmla="*/ 778400 h 3682908"/>
                <a:gd name="connsiteX2797" fmla="*/ 3057988 w 3862373"/>
                <a:gd name="connsiteY2797" fmla="*/ 817487 h 3682908"/>
                <a:gd name="connsiteX2798" fmla="*/ 3018901 w 3862373"/>
                <a:gd name="connsiteY2798" fmla="*/ 856575 h 3682908"/>
                <a:gd name="connsiteX2799" fmla="*/ 2979813 w 3862373"/>
                <a:gd name="connsiteY2799" fmla="*/ 817487 h 3682908"/>
                <a:gd name="connsiteX2800" fmla="*/ 3018901 w 3862373"/>
                <a:gd name="connsiteY2800" fmla="*/ 778400 h 3682908"/>
                <a:gd name="connsiteX2801" fmla="*/ 2831986 w 3862373"/>
                <a:gd name="connsiteY2801" fmla="*/ 778400 h 3682908"/>
                <a:gd name="connsiteX2802" fmla="*/ 2871073 w 3862373"/>
                <a:gd name="connsiteY2802" fmla="*/ 817487 h 3682908"/>
                <a:gd name="connsiteX2803" fmla="*/ 2831986 w 3862373"/>
                <a:gd name="connsiteY2803" fmla="*/ 856575 h 3682908"/>
                <a:gd name="connsiteX2804" fmla="*/ 2792899 w 3862373"/>
                <a:gd name="connsiteY2804" fmla="*/ 817487 h 3682908"/>
                <a:gd name="connsiteX2805" fmla="*/ 2831986 w 3862373"/>
                <a:gd name="connsiteY2805" fmla="*/ 778400 h 3682908"/>
                <a:gd name="connsiteX2806" fmla="*/ 2737371 w 3862373"/>
                <a:gd name="connsiteY2806" fmla="*/ 778400 h 3682908"/>
                <a:gd name="connsiteX2807" fmla="*/ 2776433 w 3862373"/>
                <a:gd name="connsiteY2807" fmla="*/ 817487 h 3682908"/>
                <a:gd name="connsiteX2808" fmla="*/ 2737371 w 3862373"/>
                <a:gd name="connsiteY2808" fmla="*/ 856575 h 3682908"/>
                <a:gd name="connsiteX2809" fmla="*/ 2698271 w 3862373"/>
                <a:gd name="connsiteY2809" fmla="*/ 817487 h 3682908"/>
                <a:gd name="connsiteX2810" fmla="*/ 2737371 w 3862373"/>
                <a:gd name="connsiteY2810" fmla="*/ 778400 h 3682908"/>
                <a:gd name="connsiteX2811" fmla="*/ 2645073 w 3862373"/>
                <a:gd name="connsiteY2811" fmla="*/ 778400 h 3682908"/>
                <a:gd name="connsiteX2812" fmla="*/ 2684167 w 3862373"/>
                <a:gd name="connsiteY2812" fmla="*/ 817487 h 3682908"/>
                <a:gd name="connsiteX2813" fmla="*/ 2645073 w 3862373"/>
                <a:gd name="connsiteY2813" fmla="*/ 856575 h 3682908"/>
                <a:gd name="connsiteX2814" fmla="*/ 2605987 w 3862373"/>
                <a:gd name="connsiteY2814" fmla="*/ 817487 h 3682908"/>
                <a:gd name="connsiteX2815" fmla="*/ 2645073 w 3862373"/>
                <a:gd name="connsiteY2815" fmla="*/ 778400 h 3682908"/>
                <a:gd name="connsiteX2816" fmla="*/ 1703431 w 3862373"/>
                <a:gd name="connsiteY2816" fmla="*/ 778400 h 3682908"/>
                <a:gd name="connsiteX2817" fmla="*/ 1742522 w 3862373"/>
                <a:gd name="connsiteY2817" fmla="*/ 817487 h 3682908"/>
                <a:gd name="connsiteX2818" fmla="*/ 1703431 w 3862373"/>
                <a:gd name="connsiteY2818" fmla="*/ 856575 h 3682908"/>
                <a:gd name="connsiteX2819" fmla="*/ 1664349 w 3862373"/>
                <a:gd name="connsiteY2819" fmla="*/ 817487 h 3682908"/>
                <a:gd name="connsiteX2820" fmla="*/ 1703431 w 3862373"/>
                <a:gd name="connsiteY2820" fmla="*/ 778400 h 3682908"/>
                <a:gd name="connsiteX2821" fmla="*/ 1045724 w 3862373"/>
                <a:gd name="connsiteY2821" fmla="*/ 778400 h 3682908"/>
                <a:gd name="connsiteX2822" fmla="*/ 1084813 w 3862373"/>
                <a:gd name="connsiteY2822" fmla="*/ 817487 h 3682908"/>
                <a:gd name="connsiteX2823" fmla="*/ 1045724 w 3862373"/>
                <a:gd name="connsiteY2823" fmla="*/ 856575 h 3682908"/>
                <a:gd name="connsiteX2824" fmla="*/ 1006642 w 3862373"/>
                <a:gd name="connsiteY2824" fmla="*/ 817487 h 3682908"/>
                <a:gd name="connsiteX2825" fmla="*/ 1045724 w 3862373"/>
                <a:gd name="connsiteY2825" fmla="*/ 778400 h 3682908"/>
                <a:gd name="connsiteX2826" fmla="*/ 669571 w 3862373"/>
                <a:gd name="connsiteY2826" fmla="*/ 778400 h 3682908"/>
                <a:gd name="connsiteX2827" fmla="*/ 708668 w 3862373"/>
                <a:gd name="connsiteY2827" fmla="*/ 817487 h 3682908"/>
                <a:gd name="connsiteX2828" fmla="*/ 669571 w 3862373"/>
                <a:gd name="connsiteY2828" fmla="*/ 856575 h 3682908"/>
                <a:gd name="connsiteX2829" fmla="*/ 630491 w 3862373"/>
                <a:gd name="connsiteY2829" fmla="*/ 817487 h 3682908"/>
                <a:gd name="connsiteX2830" fmla="*/ 669571 w 3862373"/>
                <a:gd name="connsiteY2830" fmla="*/ 778400 h 3682908"/>
                <a:gd name="connsiteX2831" fmla="*/ 577286 w 3862373"/>
                <a:gd name="connsiteY2831" fmla="*/ 778400 h 3682908"/>
                <a:gd name="connsiteX2832" fmla="*/ 616386 w 3862373"/>
                <a:gd name="connsiteY2832" fmla="*/ 817487 h 3682908"/>
                <a:gd name="connsiteX2833" fmla="*/ 577286 w 3862373"/>
                <a:gd name="connsiteY2833" fmla="*/ 856575 h 3682908"/>
                <a:gd name="connsiteX2834" fmla="*/ 538187 w 3862373"/>
                <a:gd name="connsiteY2834" fmla="*/ 817487 h 3682908"/>
                <a:gd name="connsiteX2835" fmla="*/ 577286 w 3862373"/>
                <a:gd name="connsiteY2835" fmla="*/ 778400 h 3682908"/>
                <a:gd name="connsiteX2836" fmla="*/ 484999 w 3862373"/>
                <a:gd name="connsiteY2836" fmla="*/ 778400 h 3682908"/>
                <a:gd name="connsiteX2837" fmla="*/ 524083 w 3862373"/>
                <a:gd name="connsiteY2837" fmla="*/ 817487 h 3682908"/>
                <a:gd name="connsiteX2838" fmla="*/ 484999 w 3862373"/>
                <a:gd name="connsiteY2838" fmla="*/ 856575 h 3682908"/>
                <a:gd name="connsiteX2839" fmla="*/ 445926 w 3862373"/>
                <a:gd name="connsiteY2839" fmla="*/ 817487 h 3682908"/>
                <a:gd name="connsiteX2840" fmla="*/ 484999 w 3862373"/>
                <a:gd name="connsiteY2840" fmla="*/ 778400 h 3682908"/>
                <a:gd name="connsiteX2841" fmla="*/ 390347 w 3862373"/>
                <a:gd name="connsiteY2841" fmla="*/ 778400 h 3682908"/>
                <a:gd name="connsiteX2842" fmla="*/ 429451 w 3862373"/>
                <a:gd name="connsiteY2842" fmla="*/ 817487 h 3682908"/>
                <a:gd name="connsiteX2843" fmla="*/ 390347 w 3862373"/>
                <a:gd name="connsiteY2843" fmla="*/ 856575 h 3682908"/>
                <a:gd name="connsiteX2844" fmla="*/ 351281 w 3862373"/>
                <a:gd name="connsiteY2844" fmla="*/ 817487 h 3682908"/>
                <a:gd name="connsiteX2845" fmla="*/ 390347 w 3862373"/>
                <a:gd name="connsiteY2845" fmla="*/ 778400 h 3682908"/>
                <a:gd name="connsiteX2846" fmla="*/ 298081 w 3862373"/>
                <a:gd name="connsiteY2846" fmla="*/ 778400 h 3682908"/>
                <a:gd name="connsiteX2847" fmla="*/ 337179 w 3862373"/>
                <a:gd name="connsiteY2847" fmla="*/ 817487 h 3682908"/>
                <a:gd name="connsiteX2848" fmla="*/ 298081 w 3862373"/>
                <a:gd name="connsiteY2848" fmla="*/ 856575 h 3682908"/>
                <a:gd name="connsiteX2849" fmla="*/ 258991 w 3862373"/>
                <a:gd name="connsiteY2849" fmla="*/ 817487 h 3682908"/>
                <a:gd name="connsiteX2850" fmla="*/ 298081 w 3862373"/>
                <a:gd name="connsiteY2850" fmla="*/ 778400 h 3682908"/>
                <a:gd name="connsiteX2851" fmla="*/ 203435 w 3862373"/>
                <a:gd name="connsiteY2851" fmla="*/ 778400 h 3682908"/>
                <a:gd name="connsiteX2852" fmla="*/ 242524 w 3862373"/>
                <a:gd name="connsiteY2852" fmla="*/ 817487 h 3682908"/>
                <a:gd name="connsiteX2853" fmla="*/ 203435 w 3862373"/>
                <a:gd name="connsiteY2853" fmla="*/ 856575 h 3682908"/>
                <a:gd name="connsiteX2854" fmla="*/ 164349 w 3862373"/>
                <a:gd name="connsiteY2854" fmla="*/ 817487 h 3682908"/>
                <a:gd name="connsiteX2855" fmla="*/ 203435 w 3862373"/>
                <a:gd name="connsiteY2855" fmla="*/ 778400 h 3682908"/>
                <a:gd name="connsiteX2856" fmla="*/ 3548266 w 3862373"/>
                <a:gd name="connsiteY2856" fmla="*/ 722756 h 3682908"/>
                <a:gd name="connsiteX2857" fmla="*/ 3573690 w 3862373"/>
                <a:gd name="connsiteY2857" fmla="*/ 764605 h 3682908"/>
                <a:gd name="connsiteX2858" fmla="*/ 3556737 w 3862373"/>
                <a:gd name="connsiteY2858" fmla="*/ 757582 h 3682908"/>
                <a:gd name="connsiteX2859" fmla="*/ 3545289 w 3862373"/>
                <a:gd name="connsiteY2859" fmla="*/ 729943 h 3682908"/>
                <a:gd name="connsiteX2860" fmla="*/ 207691 w 3862373"/>
                <a:gd name="connsiteY2860" fmla="*/ 692618 h 3682908"/>
                <a:gd name="connsiteX2861" fmla="*/ 231082 w 3862373"/>
                <a:gd name="connsiteY2861" fmla="*/ 702305 h 3682908"/>
                <a:gd name="connsiteX2862" fmla="*/ 242530 w 3862373"/>
                <a:gd name="connsiteY2862" fmla="*/ 729943 h 3682908"/>
                <a:gd name="connsiteX2863" fmla="*/ 203440 w 3862373"/>
                <a:gd name="connsiteY2863" fmla="*/ 769031 h 3682908"/>
                <a:gd name="connsiteX2864" fmla="*/ 175804 w 3862373"/>
                <a:gd name="connsiteY2864" fmla="*/ 757582 h 3682908"/>
                <a:gd name="connsiteX2865" fmla="*/ 172731 w 3862373"/>
                <a:gd name="connsiteY2865" fmla="*/ 750164 h 3682908"/>
                <a:gd name="connsiteX2866" fmla="*/ 3489735 w 3862373"/>
                <a:gd name="connsiteY2866" fmla="*/ 690857 h 3682908"/>
                <a:gd name="connsiteX2867" fmla="*/ 3528822 w 3862373"/>
                <a:gd name="connsiteY2867" fmla="*/ 729943 h 3682908"/>
                <a:gd name="connsiteX2868" fmla="*/ 3489735 w 3862373"/>
                <a:gd name="connsiteY2868" fmla="*/ 769031 h 3682908"/>
                <a:gd name="connsiteX2869" fmla="*/ 3450647 w 3862373"/>
                <a:gd name="connsiteY2869" fmla="*/ 729943 h 3682908"/>
                <a:gd name="connsiteX2870" fmla="*/ 3489735 w 3862373"/>
                <a:gd name="connsiteY2870" fmla="*/ 690857 h 3682908"/>
                <a:gd name="connsiteX2871" fmla="*/ 3392730 w 3862373"/>
                <a:gd name="connsiteY2871" fmla="*/ 690857 h 3682908"/>
                <a:gd name="connsiteX2872" fmla="*/ 3431817 w 3862373"/>
                <a:gd name="connsiteY2872" fmla="*/ 729943 h 3682908"/>
                <a:gd name="connsiteX2873" fmla="*/ 3392730 w 3862373"/>
                <a:gd name="connsiteY2873" fmla="*/ 769031 h 3682908"/>
                <a:gd name="connsiteX2874" fmla="*/ 3353643 w 3862373"/>
                <a:gd name="connsiteY2874" fmla="*/ 729943 h 3682908"/>
                <a:gd name="connsiteX2875" fmla="*/ 3392730 w 3862373"/>
                <a:gd name="connsiteY2875" fmla="*/ 690857 h 3682908"/>
                <a:gd name="connsiteX2876" fmla="*/ 3300455 w 3862373"/>
                <a:gd name="connsiteY2876" fmla="*/ 690857 h 3682908"/>
                <a:gd name="connsiteX2877" fmla="*/ 3339542 w 3862373"/>
                <a:gd name="connsiteY2877" fmla="*/ 729944 h 3682908"/>
                <a:gd name="connsiteX2878" fmla="*/ 3300455 w 3862373"/>
                <a:gd name="connsiteY2878" fmla="*/ 769031 h 3682908"/>
                <a:gd name="connsiteX2879" fmla="*/ 3261368 w 3862373"/>
                <a:gd name="connsiteY2879" fmla="*/ 729944 h 3682908"/>
                <a:gd name="connsiteX2880" fmla="*/ 3300455 w 3862373"/>
                <a:gd name="connsiteY2880" fmla="*/ 690857 h 3682908"/>
                <a:gd name="connsiteX2881" fmla="*/ 3205815 w 3862373"/>
                <a:gd name="connsiteY2881" fmla="*/ 690857 h 3682908"/>
                <a:gd name="connsiteX2882" fmla="*/ 3244902 w 3862373"/>
                <a:gd name="connsiteY2882" fmla="*/ 729943 h 3682908"/>
                <a:gd name="connsiteX2883" fmla="*/ 3205815 w 3862373"/>
                <a:gd name="connsiteY2883" fmla="*/ 769031 h 3682908"/>
                <a:gd name="connsiteX2884" fmla="*/ 3166728 w 3862373"/>
                <a:gd name="connsiteY2884" fmla="*/ 729943 h 3682908"/>
                <a:gd name="connsiteX2885" fmla="*/ 3205815 w 3862373"/>
                <a:gd name="connsiteY2885" fmla="*/ 690857 h 3682908"/>
                <a:gd name="connsiteX2886" fmla="*/ 3111175 w 3862373"/>
                <a:gd name="connsiteY2886" fmla="*/ 690857 h 3682908"/>
                <a:gd name="connsiteX2887" fmla="*/ 3150262 w 3862373"/>
                <a:gd name="connsiteY2887" fmla="*/ 729944 h 3682908"/>
                <a:gd name="connsiteX2888" fmla="*/ 3111175 w 3862373"/>
                <a:gd name="connsiteY2888" fmla="*/ 769031 h 3682908"/>
                <a:gd name="connsiteX2889" fmla="*/ 3072088 w 3862373"/>
                <a:gd name="connsiteY2889" fmla="*/ 729944 h 3682908"/>
                <a:gd name="connsiteX2890" fmla="*/ 3111175 w 3862373"/>
                <a:gd name="connsiteY2890" fmla="*/ 690857 h 3682908"/>
                <a:gd name="connsiteX2891" fmla="*/ 3018901 w 3862373"/>
                <a:gd name="connsiteY2891" fmla="*/ 690857 h 3682908"/>
                <a:gd name="connsiteX2892" fmla="*/ 3057988 w 3862373"/>
                <a:gd name="connsiteY2892" fmla="*/ 729944 h 3682908"/>
                <a:gd name="connsiteX2893" fmla="*/ 3018901 w 3862373"/>
                <a:gd name="connsiteY2893" fmla="*/ 769031 h 3682908"/>
                <a:gd name="connsiteX2894" fmla="*/ 2979813 w 3862373"/>
                <a:gd name="connsiteY2894" fmla="*/ 729944 h 3682908"/>
                <a:gd name="connsiteX2895" fmla="*/ 3018901 w 3862373"/>
                <a:gd name="connsiteY2895" fmla="*/ 690857 h 3682908"/>
                <a:gd name="connsiteX2896" fmla="*/ 2924262 w 3862373"/>
                <a:gd name="connsiteY2896" fmla="*/ 690857 h 3682908"/>
                <a:gd name="connsiteX2897" fmla="*/ 2963349 w 3862373"/>
                <a:gd name="connsiteY2897" fmla="*/ 729943 h 3682908"/>
                <a:gd name="connsiteX2898" fmla="*/ 2924262 w 3862373"/>
                <a:gd name="connsiteY2898" fmla="*/ 769031 h 3682908"/>
                <a:gd name="connsiteX2899" fmla="*/ 2885175 w 3862373"/>
                <a:gd name="connsiteY2899" fmla="*/ 729943 h 3682908"/>
                <a:gd name="connsiteX2900" fmla="*/ 2924262 w 3862373"/>
                <a:gd name="connsiteY2900" fmla="*/ 690857 h 3682908"/>
                <a:gd name="connsiteX2901" fmla="*/ 2831986 w 3862373"/>
                <a:gd name="connsiteY2901" fmla="*/ 690857 h 3682908"/>
                <a:gd name="connsiteX2902" fmla="*/ 2871073 w 3862373"/>
                <a:gd name="connsiteY2902" fmla="*/ 729944 h 3682908"/>
                <a:gd name="connsiteX2903" fmla="*/ 2831986 w 3862373"/>
                <a:gd name="connsiteY2903" fmla="*/ 769031 h 3682908"/>
                <a:gd name="connsiteX2904" fmla="*/ 2792899 w 3862373"/>
                <a:gd name="connsiteY2904" fmla="*/ 729944 h 3682908"/>
                <a:gd name="connsiteX2905" fmla="*/ 2831986 w 3862373"/>
                <a:gd name="connsiteY2905" fmla="*/ 690857 h 3682908"/>
                <a:gd name="connsiteX2906" fmla="*/ 2737373 w 3862373"/>
                <a:gd name="connsiteY2906" fmla="*/ 690857 h 3682908"/>
                <a:gd name="connsiteX2907" fmla="*/ 2776434 w 3862373"/>
                <a:gd name="connsiteY2907" fmla="*/ 729944 h 3682908"/>
                <a:gd name="connsiteX2908" fmla="*/ 2737373 w 3862373"/>
                <a:gd name="connsiteY2908" fmla="*/ 769031 h 3682908"/>
                <a:gd name="connsiteX2909" fmla="*/ 2698271 w 3862373"/>
                <a:gd name="connsiteY2909" fmla="*/ 729944 h 3682908"/>
                <a:gd name="connsiteX2910" fmla="*/ 2737373 w 3862373"/>
                <a:gd name="connsiteY2910" fmla="*/ 690857 h 3682908"/>
                <a:gd name="connsiteX2911" fmla="*/ 2266534 w 3862373"/>
                <a:gd name="connsiteY2911" fmla="*/ 690857 h 3682908"/>
                <a:gd name="connsiteX2912" fmla="*/ 2305617 w 3862373"/>
                <a:gd name="connsiteY2912" fmla="*/ 729943 h 3682908"/>
                <a:gd name="connsiteX2913" fmla="*/ 2266534 w 3862373"/>
                <a:gd name="connsiteY2913" fmla="*/ 769031 h 3682908"/>
                <a:gd name="connsiteX2914" fmla="*/ 2227440 w 3862373"/>
                <a:gd name="connsiteY2914" fmla="*/ 729943 h 3682908"/>
                <a:gd name="connsiteX2915" fmla="*/ 2266534 w 3862373"/>
                <a:gd name="connsiteY2915" fmla="*/ 690857 h 3682908"/>
                <a:gd name="connsiteX2916" fmla="*/ 2171886 w 3862373"/>
                <a:gd name="connsiteY2916" fmla="*/ 690857 h 3682908"/>
                <a:gd name="connsiteX2917" fmla="*/ 2210979 w 3862373"/>
                <a:gd name="connsiteY2917" fmla="*/ 729944 h 3682908"/>
                <a:gd name="connsiteX2918" fmla="*/ 2171886 w 3862373"/>
                <a:gd name="connsiteY2918" fmla="*/ 769031 h 3682908"/>
                <a:gd name="connsiteX2919" fmla="*/ 2132800 w 3862373"/>
                <a:gd name="connsiteY2919" fmla="*/ 729944 h 3682908"/>
                <a:gd name="connsiteX2920" fmla="*/ 2171886 w 3862373"/>
                <a:gd name="connsiteY2920" fmla="*/ 690857 h 3682908"/>
                <a:gd name="connsiteX2921" fmla="*/ 2079612 w 3862373"/>
                <a:gd name="connsiteY2921" fmla="*/ 690857 h 3682908"/>
                <a:gd name="connsiteX2922" fmla="*/ 2118698 w 3862373"/>
                <a:gd name="connsiteY2922" fmla="*/ 729944 h 3682908"/>
                <a:gd name="connsiteX2923" fmla="*/ 2079612 w 3862373"/>
                <a:gd name="connsiteY2923" fmla="*/ 769031 h 3682908"/>
                <a:gd name="connsiteX2924" fmla="*/ 2040529 w 3862373"/>
                <a:gd name="connsiteY2924" fmla="*/ 729944 h 3682908"/>
                <a:gd name="connsiteX2925" fmla="*/ 2079612 w 3862373"/>
                <a:gd name="connsiteY2925" fmla="*/ 690857 h 3682908"/>
                <a:gd name="connsiteX2926" fmla="*/ 1703432 w 3862373"/>
                <a:gd name="connsiteY2926" fmla="*/ 690857 h 3682908"/>
                <a:gd name="connsiteX2927" fmla="*/ 1742522 w 3862373"/>
                <a:gd name="connsiteY2927" fmla="*/ 729943 h 3682908"/>
                <a:gd name="connsiteX2928" fmla="*/ 1703432 w 3862373"/>
                <a:gd name="connsiteY2928" fmla="*/ 769031 h 3682908"/>
                <a:gd name="connsiteX2929" fmla="*/ 1664351 w 3862373"/>
                <a:gd name="connsiteY2929" fmla="*/ 729943 h 3682908"/>
                <a:gd name="connsiteX2930" fmla="*/ 1703432 w 3862373"/>
                <a:gd name="connsiteY2930" fmla="*/ 690857 h 3682908"/>
                <a:gd name="connsiteX2931" fmla="*/ 1611147 w 3862373"/>
                <a:gd name="connsiteY2931" fmla="*/ 690857 h 3682908"/>
                <a:gd name="connsiteX2932" fmla="*/ 1650245 w 3862373"/>
                <a:gd name="connsiteY2932" fmla="*/ 729944 h 3682908"/>
                <a:gd name="connsiteX2933" fmla="*/ 1611147 w 3862373"/>
                <a:gd name="connsiteY2933" fmla="*/ 769031 h 3682908"/>
                <a:gd name="connsiteX2934" fmla="*/ 1572133 w 3862373"/>
                <a:gd name="connsiteY2934" fmla="*/ 729944 h 3682908"/>
                <a:gd name="connsiteX2935" fmla="*/ 1611147 w 3862373"/>
                <a:gd name="connsiteY2935" fmla="*/ 690857 h 3682908"/>
                <a:gd name="connsiteX2936" fmla="*/ 1232669 w 3862373"/>
                <a:gd name="connsiteY2936" fmla="*/ 690857 h 3682908"/>
                <a:gd name="connsiteX2937" fmla="*/ 1271741 w 3862373"/>
                <a:gd name="connsiteY2937" fmla="*/ 729943 h 3682908"/>
                <a:gd name="connsiteX2938" fmla="*/ 1232669 w 3862373"/>
                <a:gd name="connsiteY2938" fmla="*/ 769031 h 3682908"/>
                <a:gd name="connsiteX2939" fmla="*/ 1193583 w 3862373"/>
                <a:gd name="connsiteY2939" fmla="*/ 729943 h 3682908"/>
                <a:gd name="connsiteX2940" fmla="*/ 1232669 w 3862373"/>
                <a:gd name="connsiteY2940" fmla="*/ 690857 h 3682908"/>
                <a:gd name="connsiteX2941" fmla="*/ 1142756 w 3862373"/>
                <a:gd name="connsiteY2941" fmla="*/ 690857 h 3682908"/>
                <a:gd name="connsiteX2942" fmla="*/ 1181847 w 3862373"/>
                <a:gd name="connsiteY2942" fmla="*/ 729944 h 3682908"/>
                <a:gd name="connsiteX2943" fmla="*/ 1142756 w 3862373"/>
                <a:gd name="connsiteY2943" fmla="*/ 769031 h 3682908"/>
                <a:gd name="connsiteX2944" fmla="*/ 1103656 w 3862373"/>
                <a:gd name="connsiteY2944" fmla="*/ 729944 h 3682908"/>
                <a:gd name="connsiteX2945" fmla="*/ 1142756 w 3862373"/>
                <a:gd name="connsiteY2945" fmla="*/ 690857 h 3682908"/>
                <a:gd name="connsiteX2946" fmla="*/ 856480 w 3862373"/>
                <a:gd name="connsiteY2946" fmla="*/ 690857 h 3682908"/>
                <a:gd name="connsiteX2947" fmla="*/ 895560 w 3862373"/>
                <a:gd name="connsiteY2947" fmla="*/ 729943 h 3682908"/>
                <a:gd name="connsiteX2948" fmla="*/ 856480 w 3862373"/>
                <a:gd name="connsiteY2948" fmla="*/ 769031 h 3682908"/>
                <a:gd name="connsiteX2949" fmla="*/ 817401 w 3862373"/>
                <a:gd name="connsiteY2949" fmla="*/ 729943 h 3682908"/>
                <a:gd name="connsiteX2950" fmla="*/ 856480 w 3862373"/>
                <a:gd name="connsiteY2950" fmla="*/ 690857 h 3682908"/>
                <a:gd name="connsiteX2951" fmla="*/ 764220 w 3862373"/>
                <a:gd name="connsiteY2951" fmla="*/ 690857 h 3682908"/>
                <a:gd name="connsiteX2952" fmla="*/ 803302 w 3862373"/>
                <a:gd name="connsiteY2952" fmla="*/ 729944 h 3682908"/>
                <a:gd name="connsiteX2953" fmla="*/ 764220 w 3862373"/>
                <a:gd name="connsiteY2953" fmla="*/ 769031 h 3682908"/>
                <a:gd name="connsiteX2954" fmla="*/ 725137 w 3862373"/>
                <a:gd name="connsiteY2954" fmla="*/ 729944 h 3682908"/>
                <a:gd name="connsiteX2955" fmla="*/ 764220 w 3862373"/>
                <a:gd name="connsiteY2955" fmla="*/ 690857 h 3682908"/>
                <a:gd name="connsiteX2956" fmla="*/ 669571 w 3862373"/>
                <a:gd name="connsiteY2956" fmla="*/ 690857 h 3682908"/>
                <a:gd name="connsiteX2957" fmla="*/ 708675 w 3862373"/>
                <a:gd name="connsiteY2957" fmla="*/ 729943 h 3682908"/>
                <a:gd name="connsiteX2958" fmla="*/ 669571 w 3862373"/>
                <a:gd name="connsiteY2958" fmla="*/ 769031 h 3682908"/>
                <a:gd name="connsiteX2959" fmla="*/ 630497 w 3862373"/>
                <a:gd name="connsiteY2959" fmla="*/ 729943 h 3682908"/>
                <a:gd name="connsiteX2960" fmla="*/ 669571 w 3862373"/>
                <a:gd name="connsiteY2960" fmla="*/ 690857 h 3682908"/>
                <a:gd name="connsiteX2961" fmla="*/ 577293 w 3862373"/>
                <a:gd name="connsiteY2961" fmla="*/ 690857 h 3682908"/>
                <a:gd name="connsiteX2962" fmla="*/ 616393 w 3862373"/>
                <a:gd name="connsiteY2962" fmla="*/ 729943 h 3682908"/>
                <a:gd name="connsiteX2963" fmla="*/ 577293 w 3862373"/>
                <a:gd name="connsiteY2963" fmla="*/ 769031 h 3682908"/>
                <a:gd name="connsiteX2964" fmla="*/ 538195 w 3862373"/>
                <a:gd name="connsiteY2964" fmla="*/ 729943 h 3682908"/>
                <a:gd name="connsiteX2965" fmla="*/ 577293 w 3862373"/>
                <a:gd name="connsiteY2965" fmla="*/ 690857 h 3682908"/>
                <a:gd name="connsiteX2966" fmla="*/ 485003 w 3862373"/>
                <a:gd name="connsiteY2966" fmla="*/ 690857 h 3682908"/>
                <a:gd name="connsiteX2967" fmla="*/ 524091 w 3862373"/>
                <a:gd name="connsiteY2967" fmla="*/ 729943 h 3682908"/>
                <a:gd name="connsiteX2968" fmla="*/ 485003 w 3862373"/>
                <a:gd name="connsiteY2968" fmla="*/ 769031 h 3682908"/>
                <a:gd name="connsiteX2969" fmla="*/ 445934 w 3862373"/>
                <a:gd name="connsiteY2969" fmla="*/ 729943 h 3682908"/>
                <a:gd name="connsiteX2970" fmla="*/ 485003 w 3862373"/>
                <a:gd name="connsiteY2970" fmla="*/ 690857 h 3682908"/>
                <a:gd name="connsiteX2971" fmla="*/ 390354 w 3862373"/>
                <a:gd name="connsiteY2971" fmla="*/ 690857 h 3682908"/>
                <a:gd name="connsiteX2972" fmla="*/ 429457 w 3862373"/>
                <a:gd name="connsiteY2972" fmla="*/ 729943 h 3682908"/>
                <a:gd name="connsiteX2973" fmla="*/ 390354 w 3862373"/>
                <a:gd name="connsiteY2973" fmla="*/ 769031 h 3682908"/>
                <a:gd name="connsiteX2974" fmla="*/ 351287 w 3862373"/>
                <a:gd name="connsiteY2974" fmla="*/ 729943 h 3682908"/>
                <a:gd name="connsiteX2975" fmla="*/ 390354 w 3862373"/>
                <a:gd name="connsiteY2975" fmla="*/ 690857 h 3682908"/>
                <a:gd name="connsiteX2976" fmla="*/ 298087 w 3862373"/>
                <a:gd name="connsiteY2976" fmla="*/ 690857 h 3682908"/>
                <a:gd name="connsiteX2977" fmla="*/ 337188 w 3862373"/>
                <a:gd name="connsiteY2977" fmla="*/ 729943 h 3682908"/>
                <a:gd name="connsiteX2978" fmla="*/ 298087 w 3862373"/>
                <a:gd name="connsiteY2978" fmla="*/ 769031 h 3682908"/>
                <a:gd name="connsiteX2979" fmla="*/ 258997 w 3862373"/>
                <a:gd name="connsiteY2979" fmla="*/ 729943 h 3682908"/>
                <a:gd name="connsiteX2980" fmla="*/ 298087 w 3862373"/>
                <a:gd name="connsiteY2980" fmla="*/ 690857 h 3682908"/>
                <a:gd name="connsiteX2981" fmla="*/ 242207 w 3862373"/>
                <a:gd name="connsiteY2981" fmla="*/ 643975 h 3682908"/>
                <a:gd name="connsiteX2982" fmla="*/ 242535 w 3862373"/>
                <a:gd name="connsiteY2982" fmla="*/ 644768 h 3682908"/>
                <a:gd name="connsiteX2983" fmla="*/ 231087 w 3862373"/>
                <a:gd name="connsiteY2983" fmla="*/ 672407 h 3682908"/>
                <a:gd name="connsiteX2984" fmla="*/ 216396 w 3862373"/>
                <a:gd name="connsiteY2984" fmla="*/ 678492 h 3682908"/>
                <a:gd name="connsiteX2985" fmla="*/ 3472229 w 3862373"/>
                <a:gd name="connsiteY2985" fmla="*/ 612933 h 3682908"/>
                <a:gd name="connsiteX2986" fmla="*/ 3516862 w 3862373"/>
                <a:gd name="connsiteY2986" fmla="*/ 672620 h 3682908"/>
                <a:gd name="connsiteX2987" fmla="*/ 3489735 w 3862373"/>
                <a:gd name="connsiteY2987" fmla="*/ 683855 h 3682908"/>
                <a:gd name="connsiteX2988" fmla="*/ 3450649 w 3862373"/>
                <a:gd name="connsiteY2988" fmla="*/ 644768 h 3682908"/>
                <a:gd name="connsiteX2989" fmla="*/ 3462097 w 3862373"/>
                <a:gd name="connsiteY2989" fmla="*/ 617130 h 3682908"/>
                <a:gd name="connsiteX2990" fmla="*/ 3392730 w 3862373"/>
                <a:gd name="connsiteY2990" fmla="*/ 605682 h 3682908"/>
                <a:gd name="connsiteX2991" fmla="*/ 3431817 w 3862373"/>
                <a:gd name="connsiteY2991" fmla="*/ 644768 h 3682908"/>
                <a:gd name="connsiteX2992" fmla="*/ 3392730 w 3862373"/>
                <a:gd name="connsiteY2992" fmla="*/ 683855 h 3682908"/>
                <a:gd name="connsiteX2993" fmla="*/ 3353643 w 3862373"/>
                <a:gd name="connsiteY2993" fmla="*/ 644768 h 3682908"/>
                <a:gd name="connsiteX2994" fmla="*/ 3392730 w 3862373"/>
                <a:gd name="connsiteY2994" fmla="*/ 605682 h 3682908"/>
                <a:gd name="connsiteX2995" fmla="*/ 3300455 w 3862373"/>
                <a:gd name="connsiteY2995" fmla="*/ 605682 h 3682908"/>
                <a:gd name="connsiteX2996" fmla="*/ 3339543 w 3862373"/>
                <a:gd name="connsiteY2996" fmla="*/ 644768 h 3682908"/>
                <a:gd name="connsiteX2997" fmla="*/ 3300455 w 3862373"/>
                <a:gd name="connsiteY2997" fmla="*/ 683855 h 3682908"/>
                <a:gd name="connsiteX2998" fmla="*/ 3261368 w 3862373"/>
                <a:gd name="connsiteY2998" fmla="*/ 644768 h 3682908"/>
                <a:gd name="connsiteX2999" fmla="*/ 3300455 w 3862373"/>
                <a:gd name="connsiteY2999" fmla="*/ 605682 h 3682908"/>
                <a:gd name="connsiteX3000" fmla="*/ 3205815 w 3862373"/>
                <a:gd name="connsiteY3000" fmla="*/ 605682 h 3682908"/>
                <a:gd name="connsiteX3001" fmla="*/ 3244903 w 3862373"/>
                <a:gd name="connsiteY3001" fmla="*/ 644768 h 3682908"/>
                <a:gd name="connsiteX3002" fmla="*/ 3205815 w 3862373"/>
                <a:gd name="connsiteY3002" fmla="*/ 683855 h 3682908"/>
                <a:gd name="connsiteX3003" fmla="*/ 3166728 w 3862373"/>
                <a:gd name="connsiteY3003" fmla="*/ 644768 h 3682908"/>
                <a:gd name="connsiteX3004" fmla="*/ 3205815 w 3862373"/>
                <a:gd name="connsiteY3004" fmla="*/ 605682 h 3682908"/>
                <a:gd name="connsiteX3005" fmla="*/ 3111175 w 3862373"/>
                <a:gd name="connsiteY3005" fmla="*/ 605682 h 3682908"/>
                <a:gd name="connsiteX3006" fmla="*/ 3150263 w 3862373"/>
                <a:gd name="connsiteY3006" fmla="*/ 644768 h 3682908"/>
                <a:gd name="connsiteX3007" fmla="*/ 3111175 w 3862373"/>
                <a:gd name="connsiteY3007" fmla="*/ 683855 h 3682908"/>
                <a:gd name="connsiteX3008" fmla="*/ 3072088 w 3862373"/>
                <a:gd name="connsiteY3008" fmla="*/ 644768 h 3682908"/>
                <a:gd name="connsiteX3009" fmla="*/ 3111175 w 3862373"/>
                <a:gd name="connsiteY3009" fmla="*/ 605682 h 3682908"/>
                <a:gd name="connsiteX3010" fmla="*/ 3018901 w 3862373"/>
                <a:gd name="connsiteY3010" fmla="*/ 605682 h 3682908"/>
                <a:gd name="connsiteX3011" fmla="*/ 3057988 w 3862373"/>
                <a:gd name="connsiteY3011" fmla="*/ 644768 h 3682908"/>
                <a:gd name="connsiteX3012" fmla="*/ 3018901 w 3862373"/>
                <a:gd name="connsiteY3012" fmla="*/ 683855 h 3682908"/>
                <a:gd name="connsiteX3013" fmla="*/ 2979813 w 3862373"/>
                <a:gd name="connsiteY3013" fmla="*/ 644768 h 3682908"/>
                <a:gd name="connsiteX3014" fmla="*/ 3018901 w 3862373"/>
                <a:gd name="connsiteY3014" fmla="*/ 605682 h 3682908"/>
                <a:gd name="connsiteX3015" fmla="*/ 2924262 w 3862373"/>
                <a:gd name="connsiteY3015" fmla="*/ 605682 h 3682908"/>
                <a:gd name="connsiteX3016" fmla="*/ 2963349 w 3862373"/>
                <a:gd name="connsiteY3016" fmla="*/ 644768 h 3682908"/>
                <a:gd name="connsiteX3017" fmla="*/ 2924262 w 3862373"/>
                <a:gd name="connsiteY3017" fmla="*/ 683855 h 3682908"/>
                <a:gd name="connsiteX3018" fmla="*/ 2885175 w 3862373"/>
                <a:gd name="connsiteY3018" fmla="*/ 644768 h 3682908"/>
                <a:gd name="connsiteX3019" fmla="*/ 2924262 w 3862373"/>
                <a:gd name="connsiteY3019" fmla="*/ 605682 h 3682908"/>
                <a:gd name="connsiteX3020" fmla="*/ 2831987 w 3862373"/>
                <a:gd name="connsiteY3020" fmla="*/ 605682 h 3682908"/>
                <a:gd name="connsiteX3021" fmla="*/ 2871074 w 3862373"/>
                <a:gd name="connsiteY3021" fmla="*/ 644768 h 3682908"/>
                <a:gd name="connsiteX3022" fmla="*/ 2831987 w 3862373"/>
                <a:gd name="connsiteY3022" fmla="*/ 683855 h 3682908"/>
                <a:gd name="connsiteX3023" fmla="*/ 2792900 w 3862373"/>
                <a:gd name="connsiteY3023" fmla="*/ 644768 h 3682908"/>
                <a:gd name="connsiteX3024" fmla="*/ 2831987 w 3862373"/>
                <a:gd name="connsiteY3024" fmla="*/ 605682 h 3682908"/>
                <a:gd name="connsiteX3025" fmla="*/ 2171887 w 3862373"/>
                <a:gd name="connsiteY3025" fmla="*/ 605682 h 3682908"/>
                <a:gd name="connsiteX3026" fmla="*/ 2210979 w 3862373"/>
                <a:gd name="connsiteY3026" fmla="*/ 644768 h 3682908"/>
                <a:gd name="connsiteX3027" fmla="*/ 2171887 w 3862373"/>
                <a:gd name="connsiteY3027" fmla="*/ 683855 h 3682908"/>
                <a:gd name="connsiteX3028" fmla="*/ 2132800 w 3862373"/>
                <a:gd name="connsiteY3028" fmla="*/ 644768 h 3682908"/>
                <a:gd name="connsiteX3029" fmla="*/ 2171887 w 3862373"/>
                <a:gd name="connsiteY3029" fmla="*/ 605682 h 3682908"/>
                <a:gd name="connsiteX3030" fmla="*/ 1798073 w 3862373"/>
                <a:gd name="connsiteY3030" fmla="*/ 605682 h 3682908"/>
                <a:gd name="connsiteX3031" fmla="*/ 1837146 w 3862373"/>
                <a:gd name="connsiteY3031" fmla="*/ 644768 h 3682908"/>
                <a:gd name="connsiteX3032" fmla="*/ 1798073 w 3862373"/>
                <a:gd name="connsiteY3032" fmla="*/ 683855 h 3682908"/>
                <a:gd name="connsiteX3033" fmla="*/ 1758966 w 3862373"/>
                <a:gd name="connsiteY3033" fmla="*/ 644768 h 3682908"/>
                <a:gd name="connsiteX3034" fmla="*/ 1798073 w 3862373"/>
                <a:gd name="connsiteY3034" fmla="*/ 605682 h 3682908"/>
                <a:gd name="connsiteX3035" fmla="*/ 1703432 w 3862373"/>
                <a:gd name="connsiteY3035" fmla="*/ 605682 h 3682908"/>
                <a:gd name="connsiteX3036" fmla="*/ 1742522 w 3862373"/>
                <a:gd name="connsiteY3036" fmla="*/ 644768 h 3682908"/>
                <a:gd name="connsiteX3037" fmla="*/ 1703432 w 3862373"/>
                <a:gd name="connsiteY3037" fmla="*/ 683855 h 3682908"/>
                <a:gd name="connsiteX3038" fmla="*/ 1664351 w 3862373"/>
                <a:gd name="connsiteY3038" fmla="*/ 644768 h 3682908"/>
                <a:gd name="connsiteX3039" fmla="*/ 1703432 w 3862373"/>
                <a:gd name="connsiteY3039" fmla="*/ 605682 h 3682908"/>
                <a:gd name="connsiteX3040" fmla="*/ 1611147 w 3862373"/>
                <a:gd name="connsiteY3040" fmla="*/ 605682 h 3682908"/>
                <a:gd name="connsiteX3041" fmla="*/ 1650245 w 3862373"/>
                <a:gd name="connsiteY3041" fmla="*/ 644768 h 3682908"/>
                <a:gd name="connsiteX3042" fmla="*/ 1611147 w 3862373"/>
                <a:gd name="connsiteY3042" fmla="*/ 683855 h 3682908"/>
                <a:gd name="connsiteX3043" fmla="*/ 1572140 w 3862373"/>
                <a:gd name="connsiteY3043" fmla="*/ 644768 h 3682908"/>
                <a:gd name="connsiteX3044" fmla="*/ 1611147 w 3862373"/>
                <a:gd name="connsiteY3044" fmla="*/ 605682 h 3682908"/>
                <a:gd name="connsiteX3045" fmla="*/ 1232676 w 3862373"/>
                <a:gd name="connsiteY3045" fmla="*/ 605682 h 3682908"/>
                <a:gd name="connsiteX3046" fmla="*/ 1271747 w 3862373"/>
                <a:gd name="connsiteY3046" fmla="*/ 644768 h 3682908"/>
                <a:gd name="connsiteX3047" fmla="*/ 1232676 w 3862373"/>
                <a:gd name="connsiteY3047" fmla="*/ 683855 h 3682908"/>
                <a:gd name="connsiteX3048" fmla="*/ 1193590 w 3862373"/>
                <a:gd name="connsiteY3048" fmla="*/ 644768 h 3682908"/>
                <a:gd name="connsiteX3049" fmla="*/ 1232676 w 3862373"/>
                <a:gd name="connsiteY3049" fmla="*/ 605682 h 3682908"/>
                <a:gd name="connsiteX3050" fmla="*/ 1142761 w 3862373"/>
                <a:gd name="connsiteY3050" fmla="*/ 605682 h 3682908"/>
                <a:gd name="connsiteX3051" fmla="*/ 1181853 w 3862373"/>
                <a:gd name="connsiteY3051" fmla="*/ 644768 h 3682908"/>
                <a:gd name="connsiteX3052" fmla="*/ 1142761 w 3862373"/>
                <a:gd name="connsiteY3052" fmla="*/ 683855 h 3682908"/>
                <a:gd name="connsiteX3053" fmla="*/ 1103661 w 3862373"/>
                <a:gd name="connsiteY3053" fmla="*/ 644768 h 3682908"/>
                <a:gd name="connsiteX3054" fmla="*/ 1142761 w 3862373"/>
                <a:gd name="connsiteY3054" fmla="*/ 605682 h 3682908"/>
                <a:gd name="connsiteX3055" fmla="*/ 1045734 w 3862373"/>
                <a:gd name="connsiteY3055" fmla="*/ 605682 h 3682908"/>
                <a:gd name="connsiteX3056" fmla="*/ 1084825 w 3862373"/>
                <a:gd name="connsiteY3056" fmla="*/ 644768 h 3682908"/>
                <a:gd name="connsiteX3057" fmla="*/ 1045734 w 3862373"/>
                <a:gd name="connsiteY3057" fmla="*/ 683855 h 3682908"/>
                <a:gd name="connsiteX3058" fmla="*/ 1006653 w 3862373"/>
                <a:gd name="connsiteY3058" fmla="*/ 644768 h 3682908"/>
                <a:gd name="connsiteX3059" fmla="*/ 1045734 w 3862373"/>
                <a:gd name="connsiteY3059" fmla="*/ 605682 h 3682908"/>
                <a:gd name="connsiteX3060" fmla="*/ 856487 w 3862373"/>
                <a:gd name="connsiteY3060" fmla="*/ 605682 h 3682908"/>
                <a:gd name="connsiteX3061" fmla="*/ 895566 w 3862373"/>
                <a:gd name="connsiteY3061" fmla="*/ 644768 h 3682908"/>
                <a:gd name="connsiteX3062" fmla="*/ 856487 w 3862373"/>
                <a:gd name="connsiteY3062" fmla="*/ 683855 h 3682908"/>
                <a:gd name="connsiteX3063" fmla="*/ 817405 w 3862373"/>
                <a:gd name="connsiteY3063" fmla="*/ 644768 h 3682908"/>
                <a:gd name="connsiteX3064" fmla="*/ 856487 w 3862373"/>
                <a:gd name="connsiteY3064" fmla="*/ 605682 h 3682908"/>
                <a:gd name="connsiteX3065" fmla="*/ 764226 w 3862373"/>
                <a:gd name="connsiteY3065" fmla="*/ 605682 h 3682908"/>
                <a:gd name="connsiteX3066" fmla="*/ 803309 w 3862373"/>
                <a:gd name="connsiteY3066" fmla="*/ 644768 h 3682908"/>
                <a:gd name="connsiteX3067" fmla="*/ 764226 w 3862373"/>
                <a:gd name="connsiteY3067" fmla="*/ 683855 h 3682908"/>
                <a:gd name="connsiteX3068" fmla="*/ 725145 w 3862373"/>
                <a:gd name="connsiteY3068" fmla="*/ 644768 h 3682908"/>
                <a:gd name="connsiteX3069" fmla="*/ 764226 w 3862373"/>
                <a:gd name="connsiteY3069" fmla="*/ 605682 h 3682908"/>
                <a:gd name="connsiteX3070" fmla="*/ 669584 w 3862373"/>
                <a:gd name="connsiteY3070" fmla="*/ 605682 h 3682908"/>
                <a:gd name="connsiteX3071" fmla="*/ 708684 w 3862373"/>
                <a:gd name="connsiteY3071" fmla="*/ 644768 h 3682908"/>
                <a:gd name="connsiteX3072" fmla="*/ 669584 w 3862373"/>
                <a:gd name="connsiteY3072" fmla="*/ 683855 h 3682908"/>
                <a:gd name="connsiteX3073" fmla="*/ 630505 w 3862373"/>
                <a:gd name="connsiteY3073" fmla="*/ 644768 h 3682908"/>
                <a:gd name="connsiteX3074" fmla="*/ 669584 w 3862373"/>
                <a:gd name="connsiteY3074" fmla="*/ 605682 h 3682908"/>
                <a:gd name="connsiteX3075" fmla="*/ 577298 w 3862373"/>
                <a:gd name="connsiteY3075" fmla="*/ 605682 h 3682908"/>
                <a:gd name="connsiteX3076" fmla="*/ 616400 w 3862373"/>
                <a:gd name="connsiteY3076" fmla="*/ 644768 h 3682908"/>
                <a:gd name="connsiteX3077" fmla="*/ 577298 w 3862373"/>
                <a:gd name="connsiteY3077" fmla="*/ 683855 h 3682908"/>
                <a:gd name="connsiteX3078" fmla="*/ 538200 w 3862373"/>
                <a:gd name="connsiteY3078" fmla="*/ 644768 h 3682908"/>
                <a:gd name="connsiteX3079" fmla="*/ 577298 w 3862373"/>
                <a:gd name="connsiteY3079" fmla="*/ 605682 h 3682908"/>
                <a:gd name="connsiteX3080" fmla="*/ 485012 w 3862373"/>
                <a:gd name="connsiteY3080" fmla="*/ 605682 h 3682908"/>
                <a:gd name="connsiteX3081" fmla="*/ 524097 w 3862373"/>
                <a:gd name="connsiteY3081" fmla="*/ 644768 h 3682908"/>
                <a:gd name="connsiteX3082" fmla="*/ 485012 w 3862373"/>
                <a:gd name="connsiteY3082" fmla="*/ 683855 h 3682908"/>
                <a:gd name="connsiteX3083" fmla="*/ 445938 w 3862373"/>
                <a:gd name="connsiteY3083" fmla="*/ 644768 h 3682908"/>
                <a:gd name="connsiteX3084" fmla="*/ 485012 w 3862373"/>
                <a:gd name="connsiteY3084" fmla="*/ 605682 h 3682908"/>
                <a:gd name="connsiteX3085" fmla="*/ 390363 w 3862373"/>
                <a:gd name="connsiteY3085" fmla="*/ 605682 h 3682908"/>
                <a:gd name="connsiteX3086" fmla="*/ 429464 w 3862373"/>
                <a:gd name="connsiteY3086" fmla="*/ 644768 h 3682908"/>
                <a:gd name="connsiteX3087" fmla="*/ 390363 w 3862373"/>
                <a:gd name="connsiteY3087" fmla="*/ 683855 h 3682908"/>
                <a:gd name="connsiteX3088" fmla="*/ 351296 w 3862373"/>
                <a:gd name="connsiteY3088" fmla="*/ 644768 h 3682908"/>
                <a:gd name="connsiteX3089" fmla="*/ 390363 w 3862373"/>
                <a:gd name="connsiteY3089" fmla="*/ 605682 h 3682908"/>
                <a:gd name="connsiteX3090" fmla="*/ 298093 w 3862373"/>
                <a:gd name="connsiteY3090" fmla="*/ 605682 h 3682908"/>
                <a:gd name="connsiteX3091" fmla="*/ 337193 w 3862373"/>
                <a:gd name="connsiteY3091" fmla="*/ 644768 h 3682908"/>
                <a:gd name="connsiteX3092" fmla="*/ 298093 w 3862373"/>
                <a:gd name="connsiteY3092" fmla="*/ 683855 h 3682908"/>
                <a:gd name="connsiteX3093" fmla="*/ 259002 w 3862373"/>
                <a:gd name="connsiteY3093" fmla="*/ 644768 h 3682908"/>
                <a:gd name="connsiteX3094" fmla="*/ 298093 w 3862373"/>
                <a:gd name="connsiteY3094" fmla="*/ 605682 h 3682908"/>
                <a:gd name="connsiteX3095" fmla="*/ 327714 w 3862373"/>
                <a:gd name="connsiteY3095" fmla="*/ 529629 h 3682908"/>
                <a:gd name="connsiteX3096" fmla="*/ 337200 w 3862373"/>
                <a:gd name="connsiteY3096" fmla="*/ 552513 h 3682908"/>
                <a:gd name="connsiteX3097" fmla="*/ 298099 w 3862373"/>
                <a:gd name="connsiteY3097" fmla="*/ 591582 h 3682908"/>
                <a:gd name="connsiteX3098" fmla="*/ 285337 w 3862373"/>
                <a:gd name="connsiteY3098" fmla="*/ 586297 h 3682908"/>
                <a:gd name="connsiteX3099" fmla="*/ 3205817 w 3862373"/>
                <a:gd name="connsiteY3099" fmla="*/ 513426 h 3682908"/>
                <a:gd name="connsiteX3100" fmla="*/ 3244904 w 3862373"/>
                <a:gd name="connsiteY3100" fmla="*/ 552512 h 3682908"/>
                <a:gd name="connsiteX3101" fmla="*/ 3205817 w 3862373"/>
                <a:gd name="connsiteY3101" fmla="*/ 591582 h 3682908"/>
                <a:gd name="connsiteX3102" fmla="*/ 3166729 w 3862373"/>
                <a:gd name="connsiteY3102" fmla="*/ 552512 h 3682908"/>
                <a:gd name="connsiteX3103" fmla="*/ 3205817 w 3862373"/>
                <a:gd name="connsiteY3103" fmla="*/ 513426 h 3682908"/>
                <a:gd name="connsiteX3104" fmla="*/ 3111175 w 3862373"/>
                <a:gd name="connsiteY3104" fmla="*/ 513426 h 3682908"/>
                <a:gd name="connsiteX3105" fmla="*/ 3150263 w 3862373"/>
                <a:gd name="connsiteY3105" fmla="*/ 552512 h 3682908"/>
                <a:gd name="connsiteX3106" fmla="*/ 3111175 w 3862373"/>
                <a:gd name="connsiteY3106" fmla="*/ 591582 h 3682908"/>
                <a:gd name="connsiteX3107" fmla="*/ 3072088 w 3862373"/>
                <a:gd name="connsiteY3107" fmla="*/ 552512 h 3682908"/>
                <a:gd name="connsiteX3108" fmla="*/ 3111175 w 3862373"/>
                <a:gd name="connsiteY3108" fmla="*/ 513426 h 3682908"/>
                <a:gd name="connsiteX3109" fmla="*/ 3018902 w 3862373"/>
                <a:gd name="connsiteY3109" fmla="*/ 513426 h 3682908"/>
                <a:gd name="connsiteX3110" fmla="*/ 3057989 w 3862373"/>
                <a:gd name="connsiteY3110" fmla="*/ 552512 h 3682908"/>
                <a:gd name="connsiteX3111" fmla="*/ 3018902 w 3862373"/>
                <a:gd name="connsiteY3111" fmla="*/ 591582 h 3682908"/>
                <a:gd name="connsiteX3112" fmla="*/ 2979815 w 3862373"/>
                <a:gd name="connsiteY3112" fmla="*/ 552512 h 3682908"/>
                <a:gd name="connsiteX3113" fmla="*/ 3018902 w 3862373"/>
                <a:gd name="connsiteY3113" fmla="*/ 513426 h 3682908"/>
                <a:gd name="connsiteX3114" fmla="*/ 2924263 w 3862373"/>
                <a:gd name="connsiteY3114" fmla="*/ 513426 h 3682908"/>
                <a:gd name="connsiteX3115" fmla="*/ 2963349 w 3862373"/>
                <a:gd name="connsiteY3115" fmla="*/ 552512 h 3682908"/>
                <a:gd name="connsiteX3116" fmla="*/ 2924263 w 3862373"/>
                <a:gd name="connsiteY3116" fmla="*/ 591582 h 3682908"/>
                <a:gd name="connsiteX3117" fmla="*/ 2885175 w 3862373"/>
                <a:gd name="connsiteY3117" fmla="*/ 552512 h 3682908"/>
                <a:gd name="connsiteX3118" fmla="*/ 2924263 w 3862373"/>
                <a:gd name="connsiteY3118" fmla="*/ 513426 h 3682908"/>
                <a:gd name="connsiteX3119" fmla="*/ 2831988 w 3862373"/>
                <a:gd name="connsiteY3119" fmla="*/ 513426 h 3682908"/>
                <a:gd name="connsiteX3120" fmla="*/ 2871075 w 3862373"/>
                <a:gd name="connsiteY3120" fmla="*/ 552512 h 3682908"/>
                <a:gd name="connsiteX3121" fmla="*/ 2831988 w 3862373"/>
                <a:gd name="connsiteY3121" fmla="*/ 591582 h 3682908"/>
                <a:gd name="connsiteX3122" fmla="*/ 2792901 w 3862373"/>
                <a:gd name="connsiteY3122" fmla="*/ 552512 h 3682908"/>
                <a:gd name="connsiteX3123" fmla="*/ 2831988 w 3862373"/>
                <a:gd name="connsiteY3123" fmla="*/ 513426 h 3682908"/>
                <a:gd name="connsiteX3124" fmla="*/ 1984971 w 3862373"/>
                <a:gd name="connsiteY3124" fmla="*/ 513426 h 3682908"/>
                <a:gd name="connsiteX3125" fmla="*/ 2024068 w 3862373"/>
                <a:gd name="connsiteY3125" fmla="*/ 552513 h 3682908"/>
                <a:gd name="connsiteX3126" fmla="*/ 1984971 w 3862373"/>
                <a:gd name="connsiteY3126" fmla="*/ 591582 h 3682908"/>
                <a:gd name="connsiteX3127" fmla="*/ 1945873 w 3862373"/>
                <a:gd name="connsiteY3127" fmla="*/ 552513 h 3682908"/>
                <a:gd name="connsiteX3128" fmla="*/ 1984971 w 3862373"/>
                <a:gd name="connsiteY3128" fmla="*/ 513426 h 3682908"/>
                <a:gd name="connsiteX3129" fmla="*/ 1890340 w 3862373"/>
                <a:gd name="connsiteY3129" fmla="*/ 513426 h 3682908"/>
                <a:gd name="connsiteX3130" fmla="*/ 1929413 w 3862373"/>
                <a:gd name="connsiteY3130" fmla="*/ 552513 h 3682908"/>
                <a:gd name="connsiteX3131" fmla="*/ 1890340 w 3862373"/>
                <a:gd name="connsiteY3131" fmla="*/ 591582 h 3682908"/>
                <a:gd name="connsiteX3132" fmla="*/ 1851255 w 3862373"/>
                <a:gd name="connsiteY3132" fmla="*/ 552513 h 3682908"/>
                <a:gd name="connsiteX3133" fmla="*/ 1890340 w 3862373"/>
                <a:gd name="connsiteY3133" fmla="*/ 513426 h 3682908"/>
                <a:gd name="connsiteX3134" fmla="*/ 1798073 w 3862373"/>
                <a:gd name="connsiteY3134" fmla="*/ 513426 h 3682908"/>
                <a:gd name="connsiteX3135" fmla="*/ 1837149 w 3862373"/>
                <a:gd name="connsiteY3135" fmla="*/ 552513 h 3682908"/>
                <a:gd name="connsiteX3136" fmla="*/ 1798073 w 3862373"/>
                <a:gd name="connsiteY3136" fmla="*/ 591582 h 3682908"/>
                <a:gd name="connsiteX3137" fmla="*/ 1758966 w 3862373"/>
                <a:gd name="connsiteY3137" fmla="*/ 552513 h 3682908"/>
                <a:gd name="connsiteX3138" fmla="*/ 1798073 w 3862373"/>
                <a:gd name="connsiteY3138" fmla="*/ 513426 h 3682908"/>
                <a:gd name="connsiteX3139" fmla="*/ 1703432 w 3862373"/>
                <a:gd name="connsiteY3139" fmla="*/ 513426 h 3682908"/>
                <a:gd name="connsiteX3140" fmla="*/ 1742522 w 3862373"/>
                <a:gd name="connsiteY3140" fmla="*/ 552513 h 3682908"/>
                <a:gd name="connsiteX3141" fmla="*/ 1703432 w 3862373"/>
                <a:gd name="connsiteY3141" fmla="*/ 591582 h 3682908"/>
                <a:gd name="connsiteX3142" fmla="*/ 1664351 w 3862373"/>
                <a:gd name="connsiteY3142" fmla="*/ 552513 h 3682908"/>
                <a:gd name="connsiteX3143" fmla="*/ 1703432 w 3862373"/>
                <a:gd name="connsiteY3143" fmla="*/ 513426 h 3682908"/>
                <a:gd name="connsiteX3144" fmla="*/ 1611151 w 3862373"/>
                <a:gd name="connsiteY3144" fmla="*/ 513426 h 3682908"/>
                <a:gd name="connsiteX3145" fmla="*/ 1650245 w 3862373"/>
                <a:gd name="connsiteY3145" fmla="*/ 552513 h 3682908"/>
                <a:gd name="connsiteX3146" fmla="*/ 1611151 w 3862373"/>
                <a:gd name="connsiteY3146" fmla="*/ 591582 h 3682908"/>
                <a:gd name="connsiteX3147" fmla="*/ 1572147 w 3862373"/>
                <a:gd name="connsiteY3147" fmla="*/ 552513 h 3682908"/>
                <a:gd name="connsiteX3148" fmla="*/ 1611151 w 3862373"/>
                <a:gd name="connsiteY3148" fmla="*/ 513426 h 3682908"/>
                <a:gd name="connsiteX3149" fmla="*/ 1232682 w 3862373"/>
                <a:gd name="connsiteY3149" fmla="*/ 513426 h 3682908"/>
                <a:gd name="connsiteX3150" fmla="*/ 1271755 w 3862373"/>
                <a:gd name="connsiteY3150" fmla="*/ 552513 h 3682908"/>
                <a:gd name="connsiteX3151" fmla="*/ 1232682 w 3862373"/>
                <a:gd name="connsiteY3151" fmla="*/ 591582 h 3682908"/>
                <a:gd name="connsiteX3152" fmla="*/ 1193598 w 3862373"/>
                <a:gd name="connsiteY3152" fmla="*/ 552513 h 3682908"/>
                <a:gd name="connsiteX3153" fmla="*/ 1232682 w 3862373"/>
                <a:gd name="connsiteY3153" fmla="*/ 513426 h 3682908"/>
                <a:gd name="connsiteX3154" fmla="*/ 1142769 w 3862373"/>
                <a:gd name="connsiteY3154" fmla="*/ 513426 h 3682908"/>
                <a:gd name="connsiteX3155" fmla="*/ 1181859 w 3862373"/>
                <a:gd name="connsiteY3155" fmla="*/ 552513 h 3682908"/>
                <a:gd name="connsiteX3156" fmla="*/ 1142769 w 3862373"/>
                <a:gd name="connsiteY3156" fmla="*/ 591582 h 3682908"/>
                <a:gd name="connsiteX3157" fmla="*/ 1103669 w 3862373"/>
                <a:gd name="connsiteY3157" fmla="*/ 552513 h 3682908"/>
                <a:gd name="connsiteX3158" fmla="*/ 1142769 w 3862373"/>
                <a:gd name="connsiteY3158" fmla="*/ 513426 h 3682908"/>
                <a:gd name="connsiteX3159" fmla="*/ 1045741 w 3862373"/>
                <a:gd name="connsiteY3159" fmla="*/ 513426 h 3682908"/>
                <a:gd name="connsiteX3160" fmla="*/ 1084832 w 3862373"/>
                <a:gd name="connsiteY3160" fmla="*/ 552513 h 3682908"/>
                <a:gd name="connsiteX3161" fmla="*/ 1045741 w 3862373"/>
                <a:gd name="connsiteY3161" fmla="*/ 591582 h 3682908"/>
                <a:gd name="connsiteX3162" fmla="*/ 1006661 w 3862373"/>
                <a:gd name="connsiteY3162" fmla="*/ 552513 h 3682908"/>
                <a:gd name="connsiteX3163" fmla="*/ 1045741 w 3862373"/>
                <a:gd name="connsiteY3163" fmla="*/ 513426 h 3682908"/>
                <a:gd name="connsiteX3164" fmla="*/ 951119 w 3862373"/>
                <a:gd name="connsiteY3164" fmla="*/ 513426 h 3682908"/>
                <a:gd name="connsiteX3165" fmla="*/ 990197 w 3862373"/>
                <a:gd name="connsiteY3165" fmla="*/ 552513 h 3682908"/>
                <a:gd name="connsiteX3166" fmla="*/ 951119 w 3862373"/>
                <a:gd name="connsiteY3166" fmla="*/ 591582 h 3682908"/>
                <a:gd name="connsiteX3167" fmla="*/ 912036 w 3862373"/>
                <a:gd name="connsiteY3167" fmla="*/ 552513 h 3682908"/>
                <a:gd name="connsiteX3168" fmla="*/ 951119 w 3862373"/>
                <a:gd name="connsiteY3168" fmla="*/ 513426 h 3682908"/>
                <a:gd name="connsiteX3169" fmla="*/ 856494 w 3862373"/>
                <a:gd name="connsiteY3169" fmla="*/ 513426 h 3682908"/>
                <a:gd name="connsiteX3170" fmla="*/ 895574 w 3862373"/>
                <a:gd name="connsiteY3170" fmla="*/ 552513 h 3682908"/>
                <a:gd name="connsiteX3171" fmla="*/ 856494 w 3862373"/>
                <a:gd name="connsiteY3171" fmla="*/ 591582 h 3682908"/>
                <a:gd name="connsiteX3172" fmla="*/ 817413 w 3862373"/>
                <a:gd name="connsiteY3172" fmla="*/ 552513 h 3682908"/>
                <a:gd name="connsiteX3173" fmla="*/ 856494 w 3862373"/>
                <a:gd name="connsiteY3173" fmla="*/ 513426 h 3682908"/>
                <a:gd name="connsiteX3174" fmla="*/ 764235 w 3862373"/>
                <a:gd name="connsiteY3174" fmla="*/ 513426 h 3682908"/>
                <a:gd name="connsiteX3175" fmla="*/ 803316 w 3862373"/>
                <a:gd name="connsiteY3175" fmla="*/ 552513 h 3682908"/>
                <a:gd name="connsiteX3176" fmla="*/ 764235 w 3862373"/>
                <a:gd name="connsiteY3176" fmla="*/ 591582 h 3682908"/>
                <a:gd name="connsiteX3177" fmla="*/ 725152 w 3862373"/>
                <a:gd name="connsiteY3177" fmla="*/ 552513 h 3682908"/>
                <a:gd name="connsiteX3178" fmla="*/ 764235 w 3862373"/>
                <a:gd name="connsiteY3178" fmla="*/ 513426 h 3682908"/>
                <a:gd name="connsiteX3179" fmla="*/ 669584 w 3862373"/>
                <a:gd name="connsiteY3179" fmla="*/ 513426 h 3682908"/>
                <a:gd name="connsiteX3180" fmla="*/ 708691 w 3862373"/>
                <a:gd name="connsiteY3180" fmla="*/ 552513 h 3682908"/>
                <a:gd name="connsiteX3181" fmla="*/ 669584 w 3862373"/>
                <a:gd name="connsiteY3181" fmla="*/ 591582 h 3682908"/>
                <a:gd name="connsiteX3182" fmla="*/ 630513 w 3862373"/>
                <a:gd name="connsiteY3182" fmla="*/ 552513 h 3682908"/>
                <a:gd name="connsiteX3183" fmla="*/ 669584 w 3862373"/>
                <a:gd name="connsiteY3183" fmla="*/ 513426 h 3682908"/>
                <a:gd name="connsiteX3184" fmla="*/ 577307 w 3862373"/>
                <a:gd name="connsiteY3184" fmla="*/ 513426 h 3682908"/>
                <a:gd name="connsiteX3185" fmla="*/ 616408 w 3862373"/>
                <a:gd name="connsiteY3185" fmla="*/ 552513 h 3682908"/>
                <a:gd name="connsiteX3186" fmla="*/ 577307 w 3862373"/>
                <a:gd name="connsiteY3186" fmla="*/ 591582 h 3682908"/>
                <a:gd name="connsiteX3187" fmla="*/ 538207 w 3862373"/>
                <a:gd name="connsiteY3187" fmla="*/ 552513 h 3682908"/>
                <a:gd name="connsiteX3188" fmla="*/ 577307 w 3862373"/>
                <a:gd name="connsiteY3188" fmla="*/ 513426 h 3682908"/>
                <a:gd name="connsiteX3189" fmla="*/ 485015 w 3862373"/>
                <a:gd name="connsiteY3189" fmla="*/ 513426 h 3682908"/>
                <a:gd name="connsiteX3190" fmla="*/ 524104 w 3862373"/>
                <a:gd name="connsiteY3190" fmla="*/ 552513 h 3682908"/>
                <a:gd name="connsiteX3191" fmla="*/ 485015 w 3862373"/>
                <a:gd name="connsiteY3191" fmla="*/ 591582 h 3682908"/>
                <a:gd name="connsiteX3192" fmla="*/ 445948 w 3862373"/>
                <a:gd name="connsiteY3192" fmla="*/ 552513 h 3682908"/>
                <a:gd name="connsiteX3193" fmla="*/ 485015 w 3862373"/>
                <a:gd name="connsiteY3193" fmla="*/ 513426 h 3682908"/>
                <a:gd name="connsiteX3194" fmla="*/ 390371 w 3862373"/>
                <a:gd name="connsiteY3194" fmla="*/ 513426 h 3682908"/>
                <a:gd name="connsiteX3195" fmla="*/ 429471 w 3862373"/>
                <a:gd name="connsiteY3195" fmla="*/ 552513 h 3682908"/>
                <a:gd name="connsiteX3196" fmla="*/ 390371 w 3862373"/>
                <a:gd name="connsiteY3196" fmla="*/ 591582 h 3682908"/>
                <a:gd name="connsiteX3197" fmla="*/ 351303 w 3862373"/>
                <a:gd name="connsiteY3197" fmla="*/ 552513 h 3682908"/>
                <a:gd name="connsiteX3198" fmla="*/ 390371 w 3862373"/>
                <a:gd name="connsiteY3198" fmla="*/ 513426 h 3682908"/>
                <a:gd name="connsiteX3199" fmla="*/ 409794 w 3862373"/>
                <a:gd name="connsiteY3199" fmla="*/ 438656 h 3682908"/>
                <a:gd name="connsiteX3200" fmla="*/ 418018 w 3862373"/>
                <a:gd name="connsiteY3200" fmla="*/ 442062 h 3682908"/>
                <a:gd name="connsiteX3201" fmla="*/ 429475 w 3862373"/>
                <a:gd name="connsiteY3201" fmla="*/ 469700 h 3682908"/>
                <a:gd name="connsiteX3202" fmla="*/ 390371 w 3862373"/>
                <a:gd name="connsiteY3202" fmla="*/ 508788 h 3682908"/>
                <a:gd name="connsiteX3203" fmla="*/ 362754 w 3862373"/>
                <a:gd name="connsiteY3203" fmla="*/ 497339 h 3682908"/>
                <a:gd name="connsiteX3204" fmla="*/ 360783 w 3862373"/>
                <a:gd name="connsiteY3204" fmla="*/ 492581 h 3682908"/>
                <a:gd name="connsiteX3205" fmla="*/ 3111175 w 3862373"/>
                <a:gd name="connsiteY3205" fmla="*/ 430614 h 3682908"/>
                <a:gd name="connsiteX3206" fmla="*/ 3150263 w 3862373"/>
                <a:gd name="connsiteY3206" fmla="*/ 469701 h 3682908"/>
                <a:gd name="connsiteX3207" fmla="*/ 3111175 w 3862373"/>
                <a:gd name="connsiteY3207" fmla="*/ 508790 h 3682908"/>
                <a:gd name="connsiteX3208" fmla="*/ 3072088 w 3862373"/>
                <a:gd name="connsiteY3208" fmla="*/ 469701 h 3682908"/>
                <a:gd name="connsiteX3209" fmla="*/ 3111175 w 3862373"/>
                <a:gd name="connsiteY3209" fmla="*/ 430614 h 3682908"/>
                <a:gd name="connsiteX3210" fmla="*/ 3018902 w 3862373"/>
                <a:gd name="connsiteY3210" fmla="*/ 430614 h 3682908"/>
                <a:gd name="connsiteX3211" fmla="*/ 3057989 w 3862373"/>
                <a:gd name="connsiteY3211" fmla="*/ 469701 h 3682908"/>
                <a:gd name="connsiteX3212" fmla="*/ 3018902 w 3862373"/>
                <a:gd name="connsiteY3212" fmla="*/ 508790 h 3682908"/>
                <a:gd name="connsiteX3213" fmla="*/ 2979815 w 3862373"/>
                <a:gd name="connsiteY3213" fmla="*/ 469701 h 3682908"/>
                <a:gd name="connsiteX3214" fmla="*/ 3018902 w 3862373"/>
                <a:gd name="connsiteY3214" fmla="*/ 430614 h 3682908"/>
                <a:gd name="connsiteX3215" fmla="*/ 2924263 w 3862373"/>
                <a:gd name="connsiteY3215" fmla="*/ 430613 h 3682908"/>
                <a:gd name="connsiteX3216" fmla="*/ 2963349 w 3862373"/>
                <a:gd name="connsiteY3216" fmla="*/ 469699 h 3682908"/>
                <a:gd name="connsiteX3217" fmla="*/ 2924263 w 3862373"/>
                <a:gd name="connsiteY3217" fmla="*/ 508788 h 3682908"/>
                <a:gd name="connsiteX3218" fmla="*/ 2885175 w 3862373"/>
                <a:gd name="connsiteY3218" fmla="*/ 469699 h 3682908"/>
                <a:gd name="connsiteX3219" fmla="*/ 2924263 w 3862373"/>
                <a:gd name="connsiteY3219" fmla="*/ 430613 h 3682908"/>
                <a:gd name="connsiteX3220" fmla="*/ 2079618 w 3862373"/>
                <a:gd name="connsiteY3220" fmla="*/ 430613 h 3682908"/>
                <a:gd name="connsiteX3221" fmla="*/ 2118703 w 3862373"/>
                <a:gd name="connsiteY3221" fmla="*/ 469699 h 3682908"/>
                <a:gd name="connsiteX3222" fmla="*/ 2079618 w 3862373"/>
                <a:gd name="connsiteY3222" fmla="*/ 508788 h 3682908"/>
                <a:gd name="connsiteX3223" fmla="*/ 2040537 w 3862373"/>
                <a:gd name="connsiteY3223" fmla="*/ 469699 h 3682908"/>
                <a:gd name="connsiteX3224" fmla="*/ 2079618 w 3862373"/>
                <a:gd name="connsiteY3224" fmla="*/ 430613 h 3682908"/>
                <a:gd name="connsiteX3225" fmla="*/ 1984971 w 3862373"/>
                <a:gd name="connsiteY3225" fmla="*/ 430613 h 3682908"/>
                <a:gd name="connsiteX3226" fmla="*/ 2024068 w 3862373"/>
                <a:gd name="connsiteY3226" fmla="*/ 469699 h 3682908"/>
                <a:gd name="connsiteX3227" fmla="*/ 1984971 w 3862373"/>
                <a:gd name="connsiteY3227" fmla="*/ 508788 h 3682908"/>
                <a:gd name="connsiteX3228" fmla="*/ 1945873 w 3862373"/>
                <a:gd name="connsiteY3228" fmla="*/ 469699 h 3682908"/>
                <a:gd name="connsiteX3229" fmla="*/ 1984971 w 3862373"/>
                <a:gd name="connsiteY3229" fmla="*/ 430613 h 3682908"/>
                <a:gd name="connsiteX3230" fmla="*/ 1890340 w 3862373"/>
                <a:gd name="connsiteY3230" fmla="*/ 430613 h 3682908"/>
                <a:gd name="connsiteX3231" fmla="*/ 1929413 w 3862373"/>
                <a:gd name="connsiteY3231" fmla="*/ 469699 h 3682908"/>
                <a:gd name="connsiteX3232" fmla="*/ 1890340 w 3862373"/>
                <a:gd name="connsiteY3232" fmla="*/ 508788 h 3682908"/>
                <a:gd name="connsiteX3233" fmla="*/ 1851255 w 3862373"/>
                <a:gd name="connsiteY3233" fmla="*/ 469699 h 3682908"/>
                <a:gd name="connsiteX3234" fmla="*/ 1890340 w 3862373"/>
                <a:gd name="connsiteY3234" fmla="*/ 430613 h 3682908"/>
                <a:gd name="connsiteX3235" fmla="*/ 1798073 w 3862373"/>
                <a:gd name="connsiteY3235" fmla="*/ 430613 h 3682908"/>
                <a:gd name="connsiteX3236" fmla="*/ 1837149 w 3862373"/>
                <a:gd name="connsiteY3236" fmla="*/ 469699 h 3682908"/>
                <a:gd name="connsiteX3237" fmla="*/ 1798073 w 3862373"/>
                <a:gd name="connsiteY3237" fmla="*/ 508788 h 3682908"/>
                <a:gd name="connsiteX3238" fmla="*/ 1758966 w 3862373"/>
                <a:gd name="connsiteY3238" fmla="*/ 469699 h 3682908"/>
                <a:gd name="connsiteX3239" fmla="*/ 1798073 w 3862373"/>
                <a:gd name="connsiteY3239" fmla="*/ 430613 h 3682908"/>
                <a:gd name="connsiteX3240" fmla="*/ 1703435 w 3862373"/>
                <a:gd name="connsiteY3240" fmla="*/ 430613 h 3682908"/>
                <a:gd name="connsiteX3241" fmla="*/ 1742524 w 3862373"/>
                <a:gd name="connsiteY3241" fmla="*/ 469699 h 3682908"/>
                <a:gd name="connsiteX3242" fmla="*/ 1703435 w 3862373"/>
                <a:gd name="connsiteY3242" fmla="*/ 508788 h 3682908"/>
                <a:gd name="connsiteX3243" fmla="*/ 1664351 w 3862373"/>
                <a:gd name="connsiteY3243" fmla="*/ 469699 h 3682908"/>
                <a:gd name="connsiteX3244" fmla="*/ 1703435 w 3862373"/>
                <a:gd name="connsiteY3244" fmla="*/ 430613 h 3682908"/>
                <a:gd name="connsiteX3245" fmla="*/ 1611151 w 3862373"/>
                <a:gd name="connsiteY3245" fmla="*/ 430613 h 3682908"/>
                <a:gd name="connsiteX3246" fmla="*/ 1650245 w 3862373"/>
                <a:gd name="connsiteY3246" fmla="*/ 469699 h 3682908"/>
                <a:gd name="connsiteX3247" fmla="*/ 1611151 w 3862373"/>
                <a:gd name="connsiteY3247" fmla="*/ 508788 h 3682908"/>
                <a:gd name="connsiteX3248" fmla="*/ 1572151 w 3862373"/>
                <a:gd name="connsiteY3248" fmla="*/ 469699 h 3682908"/>
                <a:gd name="connsiteX3249" fmla="*/ 1611151 w 3862373"/>
                <a:gd name="connsiteY3249" fmla="*/ 430613 h 3682908"/>
                <a:gd name="connsiteX3250" fmla="*/ 1516598 w 3862373"/>
                <a:gd name="connsiteY3250" fmla="*/ 430613 h 3682908"/>
                <a:gd name="connsiteX3251" fmla="*/ 1555687 w 3862373"/>
                <a:gd name="connsiteY3251" fmla="*/ 469699 h 3682908"/>
                <a:gd name="connsiteX3252" fmla="*/ 1516598 w 3862373"/>
                <a:gd name="connsiteY3252" fmla="*/ 508788 h 3682908"/>
                <a:gd name="connsiteX3253" fmla="*/ 1477507 w 3862373"/>
                <a:gd name="connsiteY3253" fmla="*/ 469699 h 3682908"/>
                <a:gd name="connsiteX3254" fmla="*/ 1516598 w 3862373"/>
                <a:gd name="connsiteY3254" fmla="*/ 430613 h 3682908"/>
                <a:gd name="connsiteX3255" fmla="*/ 1045749 w 3862373"/>
                <a:gd name="connsiteY3255" fmla="*/ 430613 h 3682908"/>
                <a:gd name="connsiteX3256" fmla="*/ 1084837 w 3862373"/>
                <a:gd name="connsiteY3256" fmla="*/ 469699 h 3682908"/>
                <a:gd name="connsiteX3257" fmla="*/ 1045749 w 3862373"/>
                <a:gd name="connsiteY3257" fmla="*/ 508788 h 3682908"/>
                <a:gd name="connsiteX3258" fmla="*/ 1006666 w 3862373"/>
                <a:gd name="connsiteY3258" fmla="*/ 469699 h 3682908"/>
                <a:gd name="connsiteX3259" fmla="*/ 1045749 w 3862373"/>
                <a:gd name="connsiteY3259" fmla="*/ 430613 h 3682908"/>
                <a:gd name="connsiteX3260" fmla="*/ 951124 w 3862373"/>
                <a:gd name="connsiteY3260" fmla="*/ 430613 h 3682908"/>
                <a:gd name="connsiteX3261" fmla="*/ 990202 w 3862373"/>
                <a:gd name="connsiteY3261" fmla="*/ 469699 h 3682908"/>
                <a:gd name="connsiteX3262" fmla="*/ 951124 w 3862373"/>
                <a:gd name="connsiteY3262" fmla="*/ 508788 h 3682908"/>
                <a:gd name="connsiteX3263" fmla="*/ 912041 w 3862373"/>
                <a:gd name="connsiteY3263" fmla="*/ 469699 h 3682908"/>
                <a:gd name="connsiteX3264" fmla="*/ 951124 w 3862373"/>
                <a:gd name="connsiteY3264" fmla="*/ 430613 h 3682908"/>
                <a:gd name="connsiteX3265" fmla="*/ 856499 w 3862373"/>
                <a:gd name="connsiteY3265" fmla="*/ 430613 h 3682908"/>
                <a:gd name="connsiteX3266" fmla="*/ 895578 w 3862373"/>
                <a:gd name="connsiteY3266" fmla="*/ 469699 h 3682908"/>
                <a:gd name="connsiteX3267" fmla="*/ 856499 w 3862373"/>
                <a:gd name="connsiteY3267" fmla="*/ 508788 h 3682908"/>
                <a:gd name="connsiteX3268" fmla="*/ 817418 w 3862373"/>
                <a:gd name="connsiteY3268" fmla="*/ 469699 h 3682908"/>
                <a:gd name="connsiteX3269" fmla="*/ 856499 w 3862373"/>
                <a:gd name="connsiteY3269" fmla="*/ 430613 h 3682908"/>
                <a:gd name="connsiteX3270" fmla="*/ 764240 w 3862373"/>
                <a:gd name="connsiteY3270" fmla="*/ 430613 h 3682908"/>
                <a:gd name="connsiteX3271" fmla="*/ 803321 w 3862373"/>
                <a:gd name="connsiteY3271" fmla="*/ 469699 h 3682908"/>
                <a:gd name="connsiteX3272" fmla="*/ 764240 w 3862373"/>
                <a:gd name="connsiteY3272" fmla="*/ 508788 h 3682908"/>
                <a:gd name="connsiteX3273" fmla="*/ 725157 w 3862373"/>
                <a:gd name="connsiteY3273" fmla="*/ 469699 h 3682908"/>
                <a:gd name="connsiteX3274" fmla="*/ 764240 w 3862373"/>
                <a:gd name="connsiteY3274" fmla="*/ 430613 h 3682908"/>
                <a:gd name="connsiteX3275" fmla="*/ 669597 w 3862373"/>
                <a:gd name="connsiteY3275" fmla="*/ 430613 h 3682908"/>
                <a:gd name="connsiteX3276" fmla="*/ 708695 w 3862373"/>
                <a:gd name="connsiteY3276" fmla="*/ 469699 h 3682908"/>
                <a:gd name="connsiteX3277" fmla="*/ 669597 w 3862373"/>
                <a:gd name="connsiteY3277" fmla="*/ 508788 h 3682908"/>
                <a:gd name="connsiteX3278" fmla="*/ 630517 w 3862373"/>
                <a:gd name="connsiteY3278" fmla="*/ 469699 h 3682908"/>
                <a:gd name="connsiteX3279" fmla="*/ 669597 w 3862373"/>
                <a:gd name="connsiteY3279" fmla="*/ 430613 h 3682908"/>
                <a:gd name="connsiteX3280" fmla="*/ 577311 w 3862373"/>
                <a:gd name="connsiteY3280" fmla="*/ 430613 h 3682908"/>
                <a:gd name="connsiteX3281" fmla="*/ 616412 w 3862373"/>
                <a:gd name="connsiteY3281" fmla="*/ 469700 h 3682908"/>
                <a:gd name="connsiteX3282" fmla="*/ 577311 w 3862373"/>
                <a:gd name="connsiteY3282" fmla="*/ 508788 h 3682908"/>
                <a:gd name="connsiteX3283" fmla="*/ 538213 w 3862373"/>
                <a:gd name="connsiteY3283" fmla="*/ 469700 h 3682908"/>
                <a:gd name="connsiteX3284" fmla="*/ 577311 w 3862373"/>
                <a:gd name="connsiteY3284" fmla="*/ 430613 h 3682908"/>
                <a:gd name="connsiteX3285" fmla="*/ 485025 w 3862373"/>
                <a:gd name="connsiteY3285" fmla="*/ 430613 h 3682908"/>
                <a:gd name="connsiteX3286" fmla="*/ 524109 w 3862373"/>
                <a:gd name="connsiteY3286" fmla="*/ 469700 h 3682908"/>
                <a:gd name="connsiteX3287" fmla="*/ 485025 w 3862373"/>
                <a:gd name="connsiteY3287" fmla="*/ 508788 h 3682908"/>
                <a:gd name="connsiteX3288" fmla="*/ 445951 w 3862373"/>
                <a:gd name="connsiteY3288" fmla="*/ 469700 h 3682908"/>
                <a:gd name="connsiteX3289" fmla="*/ 485025 w 3862373"/>
                <a:gd name="connsiteY3289" fmla="*/ 430613 h 3682908"/>
                <a:gd name="connsiteX3290" fmla="*/ 493081 w 3862373"/>
                <a:gd name="connsiteY3290" fmla="*/ 353508 h 3682908"/>
                <a:gd name="connsiteX3291" fmla="*/ 512664 w 3862373"/>
                <a:gd name="connsiteY3291" fmla="*/ 361620 h 3682908"/>
                <a:gd name="connsiteX3292" fmla="*/ 524111 w 3862373"/>
                <a:gd name="connsiteY3292" fmla="*/ 389259 h 3682908"/>
                <a:gd name="connsiteX3293" fmla="*/ 485026 w 3862373"/>
                <a:gd name="connsiteY3293" fmla="*/ 428346 h 3682908"/>
                <a:gd name="connsiteX3294" fmla="*/ 457392 w 3862373"/>
                <a:gd name="connsiteY3294" fmla="*/ 416897 h 3682908"/>
                <a:gd name="connsiteX3295" fmla="*/ 448688 w 3862373"/>
                <a:gd name="connsiteY3295" fmla="*/ 395861 h 3682908"/>
                <a:gd name="connsiteX3296" fmla="*/ 459172 w 3862373"/>
                <a:gd name="connsiteY3296" fmla="*/ 384326 h 3682908"/>
                <a:gd name="connsiteX3297" fmla="*/ 2079618 w 3862373"/>
                <a:gd name="connsiteY3297" fmla="*/ 350171 h 3682908"/>
                <a:gd name="connsiteX3298" fmla="*/ 2118703 w 3862373"/>
                <a:gd name="connsiteY3298" fmla="*/ 389259 h 3682908"/>
                <a:gd name="connsiteX3299" fmla="*/ 2079618 w 3862373"/>
                <a:gd name="connsiteY3299" fmla="*/ 428346 h 3682908"/>
                <a:gd name="connsiteX3300" fmla="*/ 2040537 w 3862373"/>
                <a:gd name="connsiteY3300" fmla="*/ 389259 h 3682908"/>
                <a:gd name="connsiteX3301" fmla="*/ 2079618 w 3862373"/>
                <a:gd name="connsiteY3301" fmla="*/ 350171 h 3682908"/>
                <a:gd name="connsiteX3302" fmla="*/ 1984971 w 3862373"/>
                <a:gd name="connsiteY3302" fmla="*/ 350171 h 3682908"/>
                <a:gd name="connsiteX3303" fmla="*/ 2024068 w 3862373"/>
                <a:gd name="connsiteY3303" fmla="*/ 389259 h 3682908"/>
                <a:gd name="connsiteX3304" fmla="*/ 1984971 w 3862373"/>
                <a:gd name="connsiteY3304" fmla="*/ 428346 h 3682908"/>
                <a:gd name="connsiteX3305" fmla="*/ 1945873 w 3862373"/>
                <a:gd name="connsiteY3305" fmla="*/ 389259 h 3682908"/>
                <a:gd name="connsiteX3306" fmla="*/ 1984971 w 3862373"/>
                <a:gd name="connsiteY3306" fmla="*/ 350171 h 3682908"/>
                <a:gd name="connsiteX3307" fmla="*/ 1890340 w 3862373"/>
                <a:gd name="connsiteY3307" fmla="*/ 350171 h 3682908"/>
                <a:gd name="connsiteX3308" fmla="*/ 1929413 w 3862373"/>
                <a:gd name="connsiteY3308" fmla="*/ 389259 h 3682908"/>
                <a:gd name="connsiteX3309" fmla="*/ 1890340 w 3862373"/>
                <a:gd name="connsiteY3309" fmla="*/ 428346 h 3682908"/>
                <a:gd name="connsiteX3310" fmla="*/ 1851255 w 3862373"/>
                <a:gd name="connsiteY3310" fmla="*/ 389259 h 3682908"/>
                <a:gd name="connsiteX3311" fmla="*/ 1890340 w 3862373"/>
                <a:gd name="connsiteY3311" fmla="*/ 350171 h 3682908"/>
                <a:gd name="connsiteX3312" fmla="*/ 1798073 w 3862373"/>
                <a:gd name="connsiteY3312" fmla="*/ 350171 h 3682908"/>
                <a:gd name="connsiteX3313" fmla="*/ 1837149 w 3862373"/>
                <a:gd name="connsiteY3313" fmla="*/ 389259 h 3682908"/>
                <a:gd name="connsiteX3314" fmla="*/ 1798073 w 3862373"/>
                <a:gd name="connsiteY3314" fmla="*/ 428346 h 3682908"/>
                <a:gd name="connsiteX3315" fmla="*/ 1758966 w 3862373"/>
                <a:gd name="connsiteY3315" fmla="*/ 389259 h 3682908"/>
                <a:gd name="connsiteX3316" fmla="*/ 1798073 w 3862373"/>
                <a:gd name="connsiteY3316" fmla="*/ 350171 h 3682908"/>
                <a:gd name="connsiteX3317" fmla="*/ 1703435 w 3862373"/>
                <a:gd name="connsiteY3317" fmla="*/ 350171 h 3682908"/>
                <a:gd name="connsiteX3318" fmla="*/ 1742524 w 3862373"/>
                <a:gd name="connsiteY3318" fmla="*/ 389259 h 3682908"/>
                <a:gd name="connsiteX3319" fmla="*/ 1703435 w 3862373"/>
                <a:gd name="connsiteY3319" fmla="*/ 428346 h 3682908"/>
                <a:gd name="connsiteX3320" fmla="*/ 1664351 w 3862373"/>
                <a:gd name="connsiteY3320" fmla="*/ 389259 h 3682908"/>
                <a:gd name="connsiteX3321" fmla="*/ 1703435 w 3862373"/>
                <a:gd name="connsiteY3321" fmla="*/ 350171 h 3682908"/>
                <a:gd name="connsiteX3322" fmla="*/ 1611151 w 3862373"/>
                <a:gd name="connsiteY3322" fmla="*/ 350171 h 3682908"/>
                <a:gd name="connsiteX3323" fmla="*/ 1650245 w 3862373"/>
                <a:gd name="connsiteY3323" fmla="*/ 389259 h 3682908"/>
                <a:gd name="connsiteX3324" fmla="*/ 1611151 w 3862373"/>
                <a:gd name="connsiteY3324" fmla="*/ 428346 h 3682908"/>
                <a:gd name="connsiteX3325" fmla="*/ 1572155 w 3862373"/>
                <a:gd name="connsiteY3325" fmla="*/ 389259 h 3682908"/>
                <a:gd name="connsiteX3326" fmla="*/ 1611151 w 3862373"/>
                <a:gd name="connsiteY3326" fmla="*/ 350171 h 3682908"/>
                <a:gd name="connsiteX3327" fmla="*/ 1516602 w 3862373"/>
                <a:gd name="connsiteY3327" fmla="*/ 350171 h 3682908"/>
                <a:gd name="connsiteX3328" fmla="*/ 1555690 w 3862373"/>
                <a:gd name="connsiteY3328" fmla="*/ 389259 h 3682908"/>
                <a:gd name="connsiteX3329" fmla="*/ 1516602 w 3862373"/>
                <a:gd name="connsiteY3329" fmla="*/ 428346 h 3682908"/>
                <a:gd name="connsiteX3330" fmla="*/ 1477510 w 3862373"/>
                <a:gd name="connsiteY3330" fmla="*/ 389259 h 3682908"/>
                <a:gd name="connsiteX3331" fmla="*/ 1516602 w 3862373"/>
                <a:gd name="connsiteY3331" fmla="*/ 350171 h 3682908"/>
                <a:gd name="connsiteX3332" fmla="*/ 951124 w 3862373"/>
                <a:gd name="connsiteY3332" fmla="*/ 350171 h 3682908"/>
                <a:gd name="connsiteX3333" fmla="*/ 990204 w 3862373"/>
                <a:gd name="connsiteY3333" fmla="*/ 389259 h 3682908"/>
                <a:gd name="connsiteX3334" fmla="*/ 951124 w 3862373"/>
                <a:gd name="connsiteY3334" fmla="*/ 428346 h 3682908"/>
                <a:gd name="connsiteX3335" fmla="*/ 912042 w 3862373"/>
                <a:gd name="connsiteY3335" fmla="*/ 389259 h 3682908"/>
                <a:gd name="connsiteX3336" fmla="*/ 951124 w 3862373"/>
                <a:gd name="connsiteY3336" fmla="*/ 350171 h 3682908"/>
                <a:gd name="connsiteX3337" fmla="*/ 856501 w 3862373"/>
                <a:gd name="connsiteY3337" fmla="*/ 350171 h 3682908"/>
                <a:gd name="connsiteX3338" fmla="*/ 895581 w 3862373"/>
                <a:gd name="connsiteY3338" fmla="*/ 389259 h 3682908"/>
                <a:gd name="connsiteX3339" fmla="*/ 856501 w 3862373"/>
                <a:gd name="connsiteY3339" fmla="*/ 428346 h 3682908"/>
                <a:gd name="connsiteX3340" fmla="*/ 817421 w 3862373"/>
                <a:gd name="connsiteY3340" fmla="*/ 389259 h 3682908"/>
                <a:gd name="connsiteX3341" fmla="*/ 856501 w 3862373"/>
                <a:gd name="connsiteY3341" fmla="*/ 350171 h 3682908"/>
                <a:gd name="connsiteX3342" fmla="*/ 764243 w 3862373"/>
                <a:gd name="connsiteY3342" fmla="*/ 350171 h 3682908"/>
                <a:gd name="connsiteX3343" fmla="*/ 803324 w 3862373"/>
                <a:gd name="connsiteY3343" fmla="*/ 389259 h 3682908"/>
                <a:gd name="connsiteX3344" fmla="*/ 764243 w 3862373"/>
                <a:gd name="connsiteY3344" fmla="*/ 428346 h 3682908"/>
                <a:gd name="connsiteX3345" fmla="*/ 725160 w 3862373"/>
                <a:gd name="connsiteY3345" fmla="*/ 389259 h 3682908"/>
                <a:gd name="connsiteX3346" fmla="*/ 764243 w 3862373"/>
                <a:gd name="connsiteY3346" fmla="*/ 350171 h 3682908"/>
                <a:gd name="connsiteX3347" fmla="*/ 669597 w 3862373"/>
                <a:gd name="connsiteY3347" fmla="*/ 350171 h 3682908"/>
                <a:gd name="connsiteX3348" fmla="*/ 708698 w 3862373"/>
                <a:gd name="connsiteY3348" fmla="*/ 389259 h 3682908"/>
                <a:gd name="connsiteX3349" fmla="*/ 669597 w 3862373"/>
                <a:gd name="connsiteY3349" fmla="*/ 428346 h 3682908"/>
                <a:gd name="connsiteX3350" fmla="*/ 630519 w 3862373"/>
                <a:gd name="connsiteY3350" fmla="*/ 389259 h 3682908"/>
                <a:gd name="connsiteX3351" fmla="*/ 669597 w 3862373"/>
                <a:gd name="connsiteY3351" fmla="*/ 350171 h 3682908"/>
                <a:gd name="connsiteX3352" fmla="*/ 577316 w 3862373"/>
                <a:gd name="connsiteY3352" fmla="*/ 350171 h 3682908"/>
                <a:gd name="connsiteX3353" fmla="*/ 616414 w 3862373"/>
                <a:gd name="connsiteY3353" fmla="*/ 389259 h 3682908"/>
                <a:gd name="connsiteX3354" fmla="*/ 577316 w 3862373"/>
                <a:gd name="connsiteY3354" fmla="*/ 428346 h 3682908"/>
                <a:gd name="connsiteX3355" fmla="*/ 538216 w 3862373"/>
                <a:gd name="connsiteY3355" fmla="*/ 389259 h 3682908"/>
                <a:gd name="connsiteX3356" fmla="*/ 577316 w 3862373"/>
                <a:gd name="connsiteY3356" fmla="*/ 350171 h 3682908"/>
                <a:gd name="connsiteX3357" fmla="*/ 591716 w 3862373"/>
                <a:gd name="connsiteY3357" fmla="*/ 263862 h 3682908"/>
                <a:gd name="connsiteX3358" fmla="*/ 604964 w 3862373"/>
                <a:gd name="connsiteY3358" fmla="*/ 269347 h 3682908"/>
                <a:gd name="connsiteX3359" fmla="*/ 616416 w 3862373"/>
                <a:gd name="connsiteY3359" fmla="*/ 296985 h 3682908"/>
                <a:gd name="connsiteX3360" fmla="*/ 577316 w 3862373"/>
                <a:gd name="connsiteY3360" fmla="*/ 336071 h 3682908"/>
                <a:gd name="connsiteX3361" fmla="*/ 549670 w 3862373"/>
                <a:gd name="connsiteY3361" fmla="*/ 324623 h 3682908"/>
                <a:gd name="connsiteX3362" fmla="*/ 542883 w 3862373"/>
                <a:gd name="connsiteY3362" fmla="*/ 308244 h 3682908"/>
                <a:gd name="connsiteX3363" fmla="*/ 951129 w 3862373"/>
                <a:gd name="connsiteY3363" fmla="*/ 257899 h 3682908"/>
                <a:gd name="connsiteX3364" fmla="*/ 990205 w 3862373"/>
                <a:gd name="connsiteY3364" fmla="*/ 296985 h 3682908"/>
                <a:gd name="connsiteX3365" fmla="*/ 951129 w 3862373"/>
                <a:gd name="connsiteY3365" fmla="*/ 336070 h 3682908"/>
                <a:gd name="connsiteX3366" fmla="*/ 912045 w 3862373"/>
                <a:gd name="connsiteY3366" fmla="*/ 296985 h 3682908"/>
                <a:gd name="connsiteX3367" fmla="*/ 951129 w 3862373"/>
                <a:gd name="connsiteY3367" fmla="*/ 257899 h 3682908"/>
                <a:gd name="connsiteX3368" fmla="*/ 856503 w 3862373"/>
                <a:gd name="connsiteY3368" fmla="*/ 257899 h 3682908"/>
                <a:gd name="connsiteX3369" fmla="*/ 895582 w 3862373"/>
                <a:gd name="connsiteY3369" fmla="*/ 296985 h 3682908"/>
                <a:gd name="connsiteX3370" fmla="*/ 856503 w 3862373"/>
                <a:gd name="connsiteY3370" fmla="*/ 336070 h 3682908"/>
                <a:gd name="connsiteX3371" fmla="*/ 817422 w 3862373"/>
                <a:gd name="connsiteY3371" fmla="*/ 296985 h 3682908"/>
                <a:gd name="connsiteX3372" fmla="*/ 856503 w 3862373"/>
                <a:gd name="connsiteY3372" fmla="*/ 257899 h 3682908"/>
                <a:gd name="connsiteX3373" fmla="*/ 764243 w 3862373"/>
                <a:gd name="connsiteY3373" fmla="*/ 257899 h 3682908"/>
                <a:gd name="connsiteX3374" fmla="*/ 803326 w 3862373"/>
                <a:gd name="connsiteY3374" fmla="*/ 296985 h 3682908"/>
                <a:gd name="connsiteX3375" fmla="*/ 764243 w 3862373"/>
                <a:gd name="connsiteY3375" fmla="*/ 336070 h 3682908"/>
                <a:gd name="connsiteX3376" fmla="*/ 725161 w 3862373"/>
                <a:gd name="connsiteY3376" fmla="*/ 296985 h 3682908"/>
                <a:gd name="connsiteX3377" fmla="*/ 764243 w 3862373"/>
                <a:gd name="connsiteY3377" fmla="*/ 257899 h 3682908"/>
                <a:gd name="connsiteX3378" fmla="*/ 669597 w 3862373"/>
                <a:gd name="connsiteY3378" fmla="*/ 257899 h 3682908"/>
                <a:gd name="connsiteX3379" fmla="*/ 708698 w 3862373"/>
                <a:gd name="connsiteY3379" fmla="*/ 296985 h 3682908"/>
                <a:gd name="connsiteX3380" fmla="*/ 669597 w 3862373"/>
                <a:gd name="connsiteY3380" fmla="*/ 336070 h 3682908"/>
                <a:gd name="connsiteX3381" fmla="*/ 630520 w 3862373"/>
                <a:gd name="connsiteY3381" fmla="*/ 296985 h 3682908"/>
                <a:gd name="connsiteX3382" fmla="*/ 669597 w 3862373"/>
                <a:gd name="connsiteY3382" fmla="*/ 257899 h 3682908"/>
                <a:gd name="connsiteX3383" fmla="*/ 2079618 w 3862373"/>
                <a:gd name="connsiteY3383" fmla="*/ 257899 h 3682908"/>
                <a:gd name="connsiteX3384" fmla="*/ 2118703 w 3862373"/>
                <a:gd name="connsiteY3384" fmla="*/ 296984 h 3682908"/>
                <a:gd name="connsiteX3385" fmla="*/ 2079618 w 3862373"/>
                <a:gd name="connsiteY3385" fmla="*/ 336070 h 3682908"/>
                <a:gd name="connsiteX3386" fmla="*/ 2040537 w 3862373"/>
                <a:gd name="connsiteY3386" fmla="*/ 296984 h 3682908"/>
                <a:gd name="connsiteX3387" fmla="*/ 2079618 w 3862373"/>
                <a:gd name="connsiteY3387" fmla="*/ 257899 h 3682908"/>
                <a:gd name="connsiteX3388" fmla="*/ 1984971 w 3862373"/>
                <a:gd name="connsiteY3388" fmla="*/ 257899 h 3682908"/>
                <a:gd name="connsiteX3389" fmla="*/ 2024068 w 3862373"/>
                <a:gd name="connsiteY3389" fmla="*/ 296984 h 3682908"/>
                <a:gd name="connsiteX3390" fmla="*/ 1984971 w 3862373"/>
                <a:gd name="connsiteY3390" fmla="*/ 336070 h 3682908"/>
                <a:gd name="connsiteX3391" fmla="*/ 1945873 w 3862373"/>
                <a:gd name="connsiteY3391" fmla="*/ 296984 h 3682908"/>
                <a:gd name="connsiteX3392" fmla="*/ 1984971 w 3862373"/>
                <a:gd name="connsiteY3392" fmla="*/ 257899 h 3682908"/>
                <a:gd name="connsiteX3393" fmla="*/ 1890340 w 3862373"/>
                <a:gd name="connsiteY3393" fmla="*/ 257899 h 3682908"/>
                <a:gd name="connsiteX3394" fmla="*/ 1929413 w 3862373"/>
                <a:gd name="connsiteY3394" fmla="*/ 296984 h 3682908"/>
                <a:gd name="connsiteX3395" fmla="*/ 1890340 w 3862373"/>
                <a:gd name="connsiteY3395" fmla="*/ 336070 h 3682908"/>
                <a:gd name="connsiteX3396" fmla="*/ 1851255 w 3862373"/>
                <a:gd name="connsiteY3396" fmla="*/ 296984 h 3682908"/>
                <a:gd name="connsiteX3397" fmla="*/ 1890340 w 3862373"/>
                <a:gd name="connsiteY3397" fmla="*/ 257899 h 3682908"/>
                <a:gd name="connsiteX3398" fmla="*/ 1798073 w 3862373"/>
                <a:gd name="connsiteY3398" fmla="*/ 257899 h 3682908"/>
                <a:gd name="connsiteX3399" fmla="*/ 1837149 w 3862373"/>
                <a:gd name="connsiteY3399" fmla="*/ 296984 h 3682908"/>
                <a:gd name="connsiteX3400" fmla="*/ 1798073 w 3862373"/>
                <a:gd name="connsiteY3400" fmla="*/ 336070 h 3682908"/>
                <a:gd name="connsiteX3401" fmla="*/ 1758966 w 3862373"/>
                <a:gd name="connsiteY3401" fmla="*/ 296984 h 3682908"/>
                <a:gd name="connsiteX3402" fmla="*/ 1798073 w 3862373"/>
                <a:gd name="connsiteY3402" fmla="*/ 257899 h 3682908"/>
                <a:gd name="connsiteX3403" fmla="*/ 1703435 w 3862373"/>
                <a:gd name="connsiteY3403" fmla="*/ 257899 h 3682908"/>
                <a:gd name="connsiteX3404" fmla="*/ 1742524 w 3862373"/>
                <a:gd name="connsiteY3404" fmla="*/ 296984 h 3682908"/>
                <a:gd name="connsiteX3405" fmla="*/ 1703435 w 3862373"/>
                <a:gd name="connsiteY3405" fmla="*/ 336070 h 3682908"/>
                <a:gd name="connsiteX3406" fmla="*/ 1664351 w 3862373"/>
                <a:gd name="connsiteY3406" fmla="*/ 296984 h 3682908"/>
                <a:gd name="connsiteX3407" fmla="*/ 1703435 w 3862373"/>
                <a:gd name="connsiteY3407" fmla="*/ 257899 h 3682908"/>
                <a:gd name="connsiteX3408" fmla="*/ 1611151 w 3862373"/>
                <a:gd name="connsiteY3408" fmla="*/ 257899 h 3682908"/>
                <a:gd name="connsiteX3409" fmla="*/ 1650245 w 3862373"/>
                <a:gd name="connsiteY3409" fmla="*/ 296984 h 3682908"/>
                <a:gd name="connsiteX3410" fmla="*/ 1611151 w 3862373"/>
                <a:gd name="connsiteY3410" fmla="*/ 336070 h 3682908"/>
                <a:gd name="connsiteX3411" fmla="*/ 1572155 w 3862373"/>
                <a:gd name="connsiteY3411" fmla="*/ 296984 h 3682908"/>
                <a:gd name="connsiteX3412" fmla="*/ 1611151 w 3862373"/>
                <a:gd name="connsiteY3412" fmla="*/ 257899 h 3682908"/>
                <a:gd name="connsiteX3413" fmla="*/ 1516605 w 3862373"/>
                <a:gd name="connsiteY3413" fmla="*/ 257899 h 3682908"/>
                <a:gd name="connsiteX3414" fmla="*/ 1555690 w 3862373"/>
                <a:gd name="connsiteY3414" fmla="*/ 296984 h 3682908"/>
                <a:gd name="connsiteX3415" fmla="*/ 1516605 w 3862373"/>
                <a:gd name="connsiteY3415" fmla="*/ 336070 h 3682908"/>
                <a:gd name="connsiteX3416" fmla="*/ 1477512 w 3862373"/>
                <a:gd name="connsiteY3416" fmla="*/ 296984 h 3682908"/>
                <a:gd name="connsiteX3417" fmla="*/ 1516605 w 3862373"/>
                <a:gd name="connsiteY3417" fmla="*/ 257899 h 3682908"/>
                <a:gd name="connsiteX3418" fmla="*/ 1419597 w 3862373"/>
                <a:gd name="connsiteY3418" fmla="*/ 257899 h 3682908"/>
                <a:gd name="connsiteX3419" fmla="*/ 1458689 w 3862373"/>
                <a:gd name="connsiteY3419" fmla="*/ 296984 h 3682908"/>
                <a:gd name="connsiteX3420" fmla="*/ 1419597 w 3862373"/>
                <a:gd name="connsiteY3420" fmla="*/ 336070 h 3682908"/>
                <a:gd name="connsiteX3421" fmla="*/ 1380501 w 3862373"/>
                <a:gd name="connsiteY3421" fmla="*/ 296984 h 3682908"/>
                <a:gd name="connsiteX3422" fmla="*/ 1419597 w 3862373"/>
                <a:gd name="connsiteY3422" fmla="*/ 257899 h 3682908"/>
                <a:gd name="connsiteX3423" fmla="*/ 1329683 w 3862373"/>
                <a:gd name="connsiteY3423" fmla="*/ 257899 h 3682908"/>
                <a:gd name="connsiteX3424" fmla="*/ 1368775 w 3862373"/>
                <a:gd name="connsiteY3424" fmla="*/ 296984 h 3682908"/>
                <a:gd name="connsiteX3425" fmla="*/ 1329683 w 3862373"/>
                <a:gd name="connsiteY3425" fmla="*/ 336070 h 3682908"/>
                <a:gd name="connsiteX3426" fmla="*/ 1290601 w 3862373"/>
                <a:gd name="connsiteY3426" fmla="*/ 296984 h 3682908"/>
                <a:gd name="connsiteX3427" fmla="*/ 1329683 w 3862373"/>
                <a:gd name="connsiteY3427" fmla="*/ 257899 h 3682908"/>
                <a:gd name="connsiteX3428" fmla="*/ 1232690 w 3862373"/>
                <a:gd name="connsiteY3428" fmla="*/ 257899 h 3682908"/>
                <a:gd name="connsiteX3429" fmla="*/ 1271764 w 3862373"/>
                <a:gd name="connsiteY3429" fmla="*/ 296985 h 3682908"/>
                <a:gd name="connsiteX3430" fmla="*/ 1232690 w 3862373"/>
                <a:gd name="connsiteY3430" fmla="*/ 336070 h 3682908"/>
                <a:gd name="connsiteX3431" fmla="*/ 1193607 w 3862373"/>
                <a:gd name="connsiteY3431" fmla="*/ 296985 h 3682908"/>
                <a:gd name="connsiteX3432" fmla="*/ 1232690 w 3862373"/>
                <a:gd name="connsiteY3432" fmla="*/ 257899 h 3682908"/>
                <a:gd name="connsiteX3433" fmla="*/ 1516605 w 3862373"/>
                <a:gd name="connsiteY3433" fmla="*/ 175085 h 3682908"/>
                <a:gd name="connsiteX3434" fmla="*/ 1555690 w 3862373"/>
                <a:gd name="connsiteY3434" fmla="*/ 214170 h 3682908"/>
                <a:gd name="connsiteX3435" fmla="*/ 1516605 w 3862373"/>
                <a:gd name="connsiteY3435" fmla="*/ 253265 h 3682908"/>
                <a:gd name="connsiteX3436" fmla="*/ 1477512 w 3862373"/>
                <a:gd name="connsiteY3436" fmla="*/ 214170 h 3682908"/>
                <a:gd name="connsiteX3437" fmla="*/ 1516605 w 3862373"/>
                <a:gd name="connsiteY3437" fmla="*/ 175085 h 3682908"/>
                <a:gd name="connsiteX3438" fmla="*/ 1419600 w 3862373"/>
                <a:gd name="connsiteY3438" fmla="*/ 175085 h 3682908"/>
                <a:gd name="connsiteX3439" fmla="*/ 1458689 w 3862373"/>
                <a:gd name="connsiteY3439" fmla="*/ 214170 h 3682908"/>
                <a:gd name="connsiteX3440" fmla="*/ 1419600 w 3862373"/>
                <a:gd name="connsiteY3440" fmla="*/ 253265 h 3682908"/>
                <a:gd name="connsiteX3441" fmla="*/ 1380502 w 3862373"/>
                <a:gd name="connsiteY3441" fmla="*/ 214170 h 3682908"/>
                <a:gd name="connsiteX3442" fmla="*/ 1419600 w 3862373"/>
                <a:gd name="connsiteY3442" fmla="*/ 175085 h 3682908"/>
                <a:gd name="connsiteX3443" fmla="*/ 1329683 w 3862373"/>
                <a:gd name="connsiteY3443" fmla="*/ 175085 h 3682908"/>
                <a:gd name="connsiteX3444" fmla="*/ 1368775 w 3862373"/>
                <a:gd name="connsiteY3444" fmla="*/ 214170 h 3682908"/>
                <a:gd name="connsiteX3445" fmla="*/ 1329683 w 3862373"/>
                <a:gd name="connsiteY3445" fmla="*/ 253265 h 3682908"/>
                <a:gd name="connsiteX3446" fmla="*/ 1290601 w 3862373"/>
                <a:gd name="connsiteY3446" fmla="*/ 214170 h 3682908"/>
                <a:gd name="connsiteX3447" fmla="*/ 1329683 w 3862373"/>
                <a:gd name="connsiteY3447" fmla="*/ 175085 h 3682908"/>
                <a:gd name="connsiteX3448" fmla="*/ 1232690 w 3862373"/>
                <a:gd name="connsiteY3448" fmla="*/ 175085 h 3682908"/>
                <a:gd name="connsiteX3449" fmla="*/ 1271764 w 3862373"/>
                <a:gd name="connsiteY3449" fmla="*/ 214170 h 3682908"/>
                <a:gd name="connsiteX3450" fmla="*/ 1232690 w 3862373"/>
                <a:gd name="connsiteY3450" fmla="*/ 253265 h 3682908"/>
                <a:gd name="connsiteX3451" fmla="*/ 1193607 w 3862373"/>
                <a:gd name="connsiteY3451" fmla="*/ 214170 h 3682908"/>
                <a:gd name="connsiteX3452" fmla="*/ 1232690 w 3862373"/>
                <a:gd name="connsiteY3452" fmla="*/ 175085 h 3682908"/>
                <a:gd name="connsiteX3453" fmla="*/ 1045751 w 3862373"/>
                <a:gd name="connsiteY3453" fmla="*/ 175085 h 3682908"/>
                <a:gd name="connsiteX3454" fmla="*/ 1084842 w 3862373"/>
                <a:gd name="connsiteY3454" fmla="*/ 214172 h 3682908"/>
                <a:gd name="connsiteX3455" fmla="*/ 1045751 w 3862373"/>
                <a:gd name="connsiteY3455" fmla="*/ 253265 h 3682908"/>
                <a:gd name="connsiteX3456" fmla="*/ 1006670 w 3862373"/>
                <a:gd name="connsiteY3456" fmla="*/ 214172 h 3682908"/>
                <a:gd name="connsiteX3457" fmla="*/ 1045751 w 3862373"/>
                <a:gd name="connsiteY3457" fmla="*/ 175085 h 3682908"/>
                <a:gd name="connsiteX3458" fmla="*/ 951129 w 3862373"/>
                <a:gd name="connsiteY3458" fmla="*/ 175085 h 3682908"/>
                <a:gd name="connsiteX3459" fmla="*/ 990205 w 3862373"/>
                <a:gd name="connsiteY3459" fmla="*/ 214172 h 3682908"/>
                <a:gd name="connsiteX3460" fmla="*/ 951129 w 3862373"/>
                <a:gd name="connsiteY3460" fmla="*/ 253265 h 3682908"/>
                <a:gd name="connsiteX3461" fmla="*/ 912045 w 3862373"/>
                <a:gd name="connsiteY3461" fmla="*/ 214172 h 3682908"/>
                <a:gd name="connsiteX3462" fmla="*/ 951129 w 3862373"/>
                <a:gd name="connsiteY3462" fmla="*/ 175085 h 3682908"/>
                <a:gd name="connsiteX3463" fmla="*/ 856503 w 3862373"/>
                <a:gd name="connsiteY3463" fmla="*/ 175085 h 3682908"/>
                <a:gd name="connsiteX3464" fmla="*/ 895582 w 3862373"/>
                <a:gd name="connsiteY3464" fmla="*/ 214172 h 3682908"/>
                <a:gd name="connsiteX3465" fmla="*/ 856503 w 3862373"/>
                <a:gd name="connsiteY3465" fmla="*/ 253265 h 3682908"/>
                <a:gd name="connsiteX3466" fmla="*/ 817422 w 3862373"/>
                <a:gd name="connsiteY3466" fmla="*/ 214172 h 3682908"/>
                <a:gd name="connsiteX3467" fmla="*/ 856503 w 3862373"/>
                <a:gd name="connsiteY3467" fmla="*/ 175085 h 3682908"/>
                <a:gd name="connsiteX3468" fmla="*/ 764243 w 3862373"/>
                <a:gd name="connsiteY3468" fmla="*/ 175085 h 3682908"/>
                <a:gd name="connsiteX3469" fmla="*/ 803326 w 3862373"/>
                <a:gd name="connsiteY3469" fmla="*/ 214172 h 3682908"/>
                <a:gd name="connsiteX3470" fmla="*/ 764243 w 3862373"/>
                <a:gd name="connsiteY3470" fmla="*/ 253265 h 3682908"/>
                <a:gd name="connsiteX3471" fmla="*/ 725161 w 3862373"/>
                <a:gd name="connsiteY3471" fmla="*/ 214172 h 3682908"/>
                <a:gd name="connsiteX3472" fmla="*/ 764243 w 3862373"/>
                <a:gd name="connsiteY3472" fmla="*/ 175085 h 3682908"/>
                <a:gd name="connsiteX3473" fmla="*/ 2831988 w 3862373"/>
                <a:gd name="connsiteY3473" fmla="*/ 175085 h 3682908"/>
                <a:gd name="connsiteX3474" fmla="*/ 2871075 w 3862373"/>
                <a:gd name="connsiteY3474" fmla="*/ 214170 h 3682908"/>
                <a:gd name="connsiteX3475" fmla="*/ 2831988 w 3862373"/>
                <a:gd name="connsiteY3475" fmla="*/ 253265 h 3682908"/>
                <a:gd name="connsiteX3476" fmla="*/ 2792901 w 3862373"/>
                <a:gd name="connsiteY3476" fmla="*/ 214170 h 3682908"/>
                <a:gd name="connsiteX3477" fmla="*/ 2831988 w 3862373"/>
                <a:gd name="connsiteY3477" fmla="*/ 175085 h 3682908"/>
                <a:gd name="connsiteX3478" fmla="*/ 2079618 w 3862373"/>
                <a:gd name="connsiteY3478" fmla="*/ 175085 h 3682908"/>
                <a:gd name="connsiteX3479" fmla="*/ 2118703 w 3862373"/>
                <a:gd name="connsiteY3479" fmla="*/ 214170 h 3682908"/>
                <a:gd name="connsiteX3480" fmla="*/ 2079618 w 3862373"/>
                <a:gd name="connsiteY3480" fmla="*/ 253265 h 3682908"/>
                <a:gd name="connsiteX3481" fmla="*/ 2040537 w 3862373"/>
                <a:gd name="connsiteY3481" fmla="*/ 214170 h 3682908"/>
                <a:gd name="connsiteX3482" fmla="*/ 2079618 w 3862373"/>
                <a:gd name="connsiteY3482" fmla="*/ 175085 h 3682908"/>
                <a:gd name="connsiteX3483" fmla="*/ 1984973 w 3862373"/>
                <a:gd name="connsiteY3483" fmla="*/ 175085 h 3682908"/>
                <a:gd name="connsiteX3484" fmla="*/ 2024073 w 3862373"/>
                <a:gd name="connsiteY3484" fmla="*/ 214170 h 3682908"/>
                <a:gd name="connsiteX3485" fmla="*/ 1984973 w 3862373"/>
                <a:gd name="connsiteY3485" fmla="*/ 253265 h 3682908"/>
                <a:gd name="connsiteX3486" fmla="*/ 1945875 w 3862373"/>
                <a:gd name="connsiteY3486" fmla="*/ 214170 h 3682908"/>
                <a:gd name="connsiteX3487" fmla="*/ 1984973 w 3862373"/>
                <a:gd name="connsiteY3487" fmla="*/ 175085 h 3682908"/>
                <a:gd name="connsiteX3488" fmla="*/ 1890340 w 3862373"/>
                <a:gd name="connsiteY3488" fmla="*/ 175085 h 3682908"/>
                <a:gd name="connsiteX3489" fmla="*/ 1929413 w 3862373"/>
                <a:gd name="connsiteY3489" fmla="*/ 214170 h 3682908"/>
                <a:gd name="connsiteX3490" fmla="*/ 1890340 w 3862373"/>
                <a:gd name="connsiteY3490" fmla="*/ 253265 h 3682908"/>
                <a:gd name="connsiteX3491" fmla="*/ 1851255 w 3862373"/>
                <a:gd name="connsiteY3491" fmla="*/ 214170 h 3682908"/>
                <a:gd name="connsiteX3492" fmla="*/ 1890340 w 3862373"/>
                <a:gd name="connsiteY3492" fmla="*/ 175085 h 3682908"/>
                <a:gd name="connsiteX3493" fmla="*/ 1798073 w 3862373"/>
                <a:gd name="connsiteY3493" fmla="*/ 175085 h 3682908"/>
                <a:gd name="connsiteX3494" fmla="*/ 1837149 w 3862373"/>
                <a:gd name="connsiteY3494" fmla="*/ 214170 h 3682908"/>
                <a:gd name="connsiteX3495" fmla="*/ 1798073 w 3862373"/>
                <a:gd name="connsiteY3495" fmla="*/ 253265 h 3682908"/>
                <a:gd name="connsiteX3496" fmla="*/ 1758966 w 3862373"/>
                <a:gd name="connsiteY3496" fmla="*/ 214170 h 3682908"/>
                <a:gd name="connsiteX3497" fmla="*/ 1798073 w 3862373"/>
                <a:gd name="connsiteY3497" fmla="*/ 175085 h 3682908"/>
                <a:gd name="connsiteX3498" fmla="*/ 1703435 w 3862373"/>
                <a:gd name="connsiteY3498" fmla="*/ 175085 h 3682908"/>
                <a:gd name="connsiteX3499" fmla="*/ 1742524 w 3862373"/>
                <a:gd name="connsiteY3499" fmla="*/ 214170 h 3682908"/>
                <a:gd name="connsiteX3500" fmla="*/ 1703435 w 3862373"/>
                <a:gd name="connsiteY3500" fmla="*/ 253265 h 3682908"/>
                <a:gd name="connsiteX3501" fmla="*/ 1664351 w 3862373"/>
                <a:gd name="connsiteY3501" fmla="*/ 214170 h 3682908"/>
                <a:gd name="connsiteX3502" fmla="*/ 1703435 w 3862373"/>
                <a:gd name="connsiteY3502" fmla="*/ 175085 h 3682908"/>
                <a:gd name="connsiteX3503" fmla="*/ 1611151 w 3862373"/>
                <a:gd name="connsiteY3503" fmla="*/ 175085 h 3682908"/>
                <a:gd name="connsiteX3504" fmla="*/ 1650245 w 3862373"/>
                <a:gd name="connsiteY3504" fmla="*/ 214170 h 3682908"/>
                <a:gd name="connsiteX3505" fmla="*/ 1611151 w 3862373"/>
                <a:gd name="connsiteY3505" fmla="*/ 253265 h 3682908"/>
                <a:gd name="connsiteX3506" fmla="*/ 1572158 w 3862373"/>
                <a:gd name="connsiteY3506" fmla="*/ 214170 h 3682908"/>
                <a:gd name="connsiteX3507" fmla="*/ 1611151 w 3862373"/>
                <a:gd name="connsiteY3507" fmla="*/ 175085 h 3682908"/>
                <a:gd name="connsiteX3508" fmla="*/ 798955 w 3862373"/>
                <a:gd name="connsiteY3508" fmla="*/ 113714 h 3682908"/>
                <a:gd name="connsiteX3509" fmla="*/ 803326 w 3862373"/>
                <a:gd name="connsiteY3509" fmla="*/ 124268 h 3682908"/>
                <a:gd name="connsiteX3510" fmla="*/ 764243 w 3862373"/>
                <a:gd name="connsiteY3510" fmla="*/ 163353 h 3682908"/>
                <a:gd name="connsiteX3511" fmla="*/ 738461 w 3862373"/>
                <a:gd name="connsiteY3511" fmla="*/ 152674 h 3682908"/>
                <a:gd name="connsiteX3512" fmla="*/ 754212 w 3862373"/>
                <a:gd name="connsiteY3512" fmla="*/ 140896 h 3682908"/>
                <a:gd name="connsiteX3513" fmla="*/ 2904918 w 3862373"/>
                <a:gd name="connsiteY3513" fmla="*/ 93195 h 3682908"/>
                <a:gd name="connsiteX3514" fmla="*/ 2961886 w 3862373"/>
                <a:gd name="connsiteY3514" fmla="*/ 127804 h 3682908"/>
                <a:gd name="connsiteX3515" fmla="*/ 2951903 w 3862373"/>
                <a:gd name="connsiteY3515" fmla="*/ 151905 h 3682908"/>
                <a:gd name="connsiteX3516" fmla="*/ 2924264 w 3862373"/>
                <a:gd name="connsiteY3516" fmla="*/ 163353 h 3682908"/>
                <a:gd name="connsiteX3517" fmla="*/ 2885177 w 3862373"/>
                <a:gd name="connsiteY3517" fmla="*/ 124267 h 3682908"/>
                <a:gd name="connsiteX3518" fmla="*/ 2896625 w 3862373"/>
                <a:gd name="connsiteY3518" fmla="*/ 96630 h 3682908"/>
                <a:gd name="connsiteX3519" fmla="*/ 2831988 w 3862373"/>
                <a:gd name="connsiteY3519" fmla="*/ 85181 h 3682908"/>
                <a:gd name="connsiteX3520" fmla="*/ 2871075 w 3862373"/>
                <a:gd name="connsiteY3520" fmla="*/ 124267 h 3682908"/>
                <a:gd name="connsiteX3521" fmla="*/ 2831988 w 3862373"/>
                <a:gd name="connsiteY3521" fmla="*/ 163353 h 3682908"/>
                <a:gd name="connsiteX3522" fmla="*/ 2792901 w 3862373"/>
                <a:gd name="connsiteY3522" fmla="*/ 124267 h 3682908"/>
                <a:gd name="connsiteX3523" fmla="*/ 2831988 w 3862373"/>
                <a:gd name="connsiteY3523" fmla="*/ 85181 h 3682908"/>
                <a:gd name="connsiteX3524" fmla="*/ 2171887 w 3862373"/>
                <a:gd name="connsiteY3524" fmla="*/ 85181 h 3682908"/>
                <a:gd name="connsiteX3525" fmla="*/ 2210981 w 3862373"/>
                <a:gd name="connsiteY3525" fmla="*/ 124267 h 3682908"/>
                <a:gd name="connsiteX3526" fmla="*/ 2171887 w 3862373"/>
                <a:gd name="connsiteY3526" fmla="*/ 163353 h 3682908"/>
                <a:gd name="connsiteX3527" fmla="*/ 2132800 w 3862373"/>
                <a:gd name="connsiteY3527" fmla="*/ 124267 h 3682908"/>
                <a:gd name="connsiteX3528" fmla="*/ 2171887 w 3862373"/>
                <a:gd name="connsiteY3528" fmla="*/ 85181 h 3682908"/>
                <a:gd name="connsiteX3529" fmla="*/ 2079618 w 3862373"/>
                <a:gd name="connsiteY3529" fmla="*/ 85181 h 3682908"/>
                <a:gd name="connsiteX3530" fmla="*/ 2118703 w 3862373"/>
                <a:gd name="connsiteY3530" fmla="*/ 124267 h 3682908"/>
                <a:gd name="connsiteX3531" fmla="*/ 2079618 w 3862373"/>
                <a:gd name="connsiteY3531" fmla="*/ 163353 h 3682908"/>
                <a:gd name="connsiteX3532" fmla="*/ 2040537 w 3862373"/>
                <a:gd name="connsiteY3532" fmla="*/ 124267 h 3682908"/>
                <a:gd name="connsiteX3533" fmla="*/ 2079618 w 3862373"/>
                <a:gd name="connsiteY3533" fmla="*/ 85181 h 3682908"/>
                <a:gd name="connsiteX3534" fmla="*/ 1984973 w 3862373"/>
                <a:gd name="connsiteY3534" fmla="*/ 85181 h 3682908"/>
                <a:gd name="connsiteX3535" fmla="*/ 2024073 w 3862373"/>
                <a:gd name="connsiteY3535" fmla="*/ 124268 h 3682908"/>
                <a:gd name="connsiteX3536" fmla="*/ 1984973 w 3862373"/>
                <a:gd name="connsiteY3536" fmla="*/ 163353 h 3682908"/>
                <a:gd name="connsiteX3537" fmla="*/ 1945875 w 3862373"/>
                <a:gd name="connsiteY3537" fmla="*/ 124268 h 3682908"/>
                <a:gd name="connsiteX3538" fmla="*/ 1984973 w 3862373"/>
                <a:gd name="connsiteY3538" fmla="*/ 85181 h 3682908"/>
                <a:gd name="connsiteX3539" fmla="*/ 1890340 w 3862373"/>
                <a:gd name="connsiteY3539" fmla="*/ 85181 h 3682908"/>
                <a:gd name="connsiteX3540" fmla="*/ 1929413 w 3862373"/>
                <a:gd name="connsiteY3540" fmla="*/ 124268 h 3682908"/>
                <a:gd name="connsiteX3541" fmla="*/ 1890340 w 3862373"/>
                <a:gd name="connsiteY3541" fmla="*/ 163353 h 3682908"/>
                <a:gd name="connsiteX3542" fmla="*/ 1851255 w 3862373"/>
                <a:gd name="connsiteY3542" fmla="*/ 124268 h 3682908"/>
                <a:gd name="connsiteX3543" fmla="*/ 1890340 w 3862373"/>
                <a:gd name="connsiteY3543" fmla="*/ 85181 h 3682908"/>
                <a:gd name="connsiteX3544" fmla="*/ 1798073 w 3862373"/>
                <a:gd name="connsiteY3544" fmla="*/ 85181 h 3682908"/>
                <a:gd name="connsiteX3545" fmla="*/ 1837149 w 3862373"/>
                <a:gd name="connsiteY3545" fmla="*/ 124268 h 3682908"/>
                <a:gd name="connsiteX3546" fmla="*/ 1798073 w 3862373"/>
                <a:gd name="connsiteY3546" fmla="*/ 163353 h 3682908"/>
                <a:gd name="connsiteX3547" fmla="*/ 1758966 w 3862373"/>
                <a:gd name="connsiteY3547" fmla="*/ 124268 h 3682908"/>
                <a:gd name="connsiteX3548" fmla="*/ 1798073 w 3862373"/>
                <a:gd name="connsiteY3548" fmla="*/ 85181 h 3682908"/>
                <a:gd name="connsiteX3549" fmla="*/ 1703435 w 3862373"/>
                <a:gd name="connsiteY3549" fmla="*/ 85181 h 3682908"/>
                <a:gd name="connsiteX3550" fmla="*/ 1742524 w 3862373"/>
                <a:gd name="connsiteY3550" fmla="*/ 124268 h 3682908"/>
                <a:gd name="connsiteX3551" fmla="*/ 1703435 w 3862373"/>
                <a:gd name="connsiteY3551" fmla="*/ 163353 h 3682908"/>
                <a:gd name="connsiteX3552" fmla="*/ 1664351 w 3862373"/>
                <a:gd name="connsiteY3552" fmla="*/ 124268 h 3682908"/>
                <a:gd name="connsiteX3553" fmla="*/ 1703435 w 3862373"/>
                <a:gd name="connsiteY3553" fmla="*/ 85181 h 3682908"/>
                <a:gd name="connsiteX3554" fmla="*/ 1611151 w 3862373"/>
                <a:gd name="connsiteY3554" fmla="*/ 85181 h 3682908"/>
                <a:gd name="connsiteX3555" fmla="*/ 1650245 w 3862373"/>
                <a:gd name="connsiteY3555" fmla="*/ 124268 h 3682908"/>
                <a:gd name="connsiteX3556" fmla="*/ 1611151 w 3862373"/>
                <a:gd name="connsiteY3556" fmla="*/ 163353 h 3682908"/>
                <a:gd name="connsiteX3557" fmla="*/ 1572160 w 3862373"/>
                <a:gd name="connsiteY3557" fmla="*/ 124268 h 3682908"/>
                <a:gd name="connsiteX3558" fmla="*/ 1611151 w 3862373"/>
                <a:gd name="connsiteY3558" fmla="*/ 85181 h 3682908"/>
                <a:gd name="connsiteX3559" fmla="*/ 1516607 w 3862373"/>
                <a:gd name="connsiteY3559" fmla="*/ 85181 h 3682908"/>
                <a:gd name="connsiteX3560" fmla="*/ 1555693 w 3862373"/>
                <a:gd name="connsiteY3560" fmla="*/ 124268 h 3682908"/>
                <a:gd name="connsiteX3561" fmla="*/ 1516607 w 3862373"/>
                <a:gd name="connsiteY3561" fmla="*/ 163353 h 3682908"/>
                <a:gd name="connsiteX3562" fmla="*/ 1477512 w 3862373"/>
                <a:gd name="connsiteY3562" fmla="*/ 124268 h 3682908"/>
                <a:gd name="connsiteX3563" fmla="*/ 1516607 w 3862373"/>
                <a:gd name="connsiteY3563" fmla="*/ 85181 h 3682908"/>
                <a:gd name="connsiteX3564" fmla="*/ 1419600 w 3862373"/>
                <a:gd name="connsiteY3564" fmla="*/ 85181 h 3682908"/>
                <a:gd name="connsiteX3565" fmla="*/ 1458689 w 3862373"/>
                <a:gd name="connsiteY3565" fmla="*/ 124268 h 3682908"/>
                <a:gd name="connsiteX3566" fmla="*/ 1419600 w 3862373"/>
                <a:gd name="connsiteY3566" fmla="*/ 163353 h 3682908"/>
                <a:gd name="connsiteX3567" fmla="*/ 1380504 w 3862373"/>
                <a:gd name="connsiteY3567" fmla="*/ 124268 h 3682908"/>
                <a:gd name="connsiteX3568" fmla="*/ 1419600 w 3862373"/>
                <a:gd name="connsiteY3568" fmla="*/ 85181 h 3682908"/>
                <a:gd name="connsiteX3569" fmla="*/ 1329684 w 3862373"/>
                <a:gd name="connsiteY3569" fmla="*/ 85181 h 3682908"/>
                <a:gd name="connsiteX3570" fmla="*/ 1368775 w 3862373"/>
                <a:gd name="connsiteY3570" fmla="*/ 124268 h 3682908"/>
                <a:gd name="connsiteX3571" fmla="*/ 1329684 w 3862373"/>
                <a:gd name="connsiteY3571" fmla="*/ 163353 h 3682908"/>
                <a:gd name="connsiteX3572" fmla="*/ 1290604 w 3862373"/>
                <a:gd name="connsiteY3572" fmla="*/ 124268 h 3682908"/>
                <a:gd name="connsiteX3573" fmla="*/ 1329684 w 3862373"/>
                <a:gd name="connsiteY3573" fmla="*/ 85181 h 3682908"/>
                <a:gd name="connsiteX3574" fmla="*/ 1142780 w 3862373"/>
                <a:gd name="connsiteY3574" fmla="*/ 85181 h 3682908"/>
                <a:gd name="connsiteX3575" fmla="*/ 1181872 w 3862373"/>
                <a:gd name="connsiteY3575" fmla="*/ 124268 h 3682908"/>
                <a:gd name="connsiteX3576" fmla="*/ 1142780 w 3862373"/>
                <a:gd name="connsiteY3576" fmla="*/ 163353 h 3682908"/>
                <a:gd name="connsiteX3577" fmla="*/ 1103680 w 3862373"/>
                <a:gd name="connsiteY3577" fmla="*/ 124268 h 3682908"/>
                <a:gd name="connsiteX3578" fmla="*/ 1142780 w 3862373"/>
                <a:gd name="connsiteY3578" fmla="*/ 85181 h 3682908"/>
                <a:gd name="connsiteX3579" fmla="*/ 1045753 w 3862373"/>
                <a:gd name="connsiteY3579" fmla="*/ 85181 h 3682908"/>
                <a:gd name="connsiteX3580" fmla="*/ 1084842 w 3862373"/>
                <a:gd name="connsiteY3580" fmla="*/ 124268 h 3682908"/>
                <a:gd name="connsiteX3581" fmla="*/ 1045753 w 3862373"/>
                <a:gd name="connsiteY3581" fmla="*/ 163353 h 3682908"/>
                <a:gd name="connsiteX3582" fmla="*/ 1006670 w 3862373"/>
                <a:gd name="connsiteY3582" fmla="*/ 124268 h 3682908"/>
                <a:gd name="connsiteX3583" fmla="*/ 1045753 w 3862373"/>
                <a:gd name="connsiteY3583" fmla="*/ 85181 h 3682908"/>
                <a:gd name="connsiteX3584" fmla="*/ 951129 w 3862373"/>
                <a:gd name="connsiteY3584" fmla="*/ 85181 h 3682908"/>
                <a:gd name="connsiteX3585" fmla="*/ 990205 w 3862373"/>
                <a:gd name="connsiteY3585" fmla="*/ 124268 h 3682908"/>
                <a:gd name="connsiteX3586" fmla="*/ 951129 w 3862373"/>
                <a:gd name="connsiteY3586" fmla="*/ 163353 h 3682908"/>
                <a:gd name="connsiteX3587" fmla="*/ 912045 w 3862373"/>
                <a:gd name="connsiteY3587" fmla="*/ 124268 h 3682908"/>
                <a:gd name="connsiteX3588" fmla="*/ 951129 w 3862373"/>
                <a:gd name="connsiteY3588" fmla="*/ 85181 h 3682908"/>
                <a:gd name="connsiteX3589" fmla="*/ 856503 w 3862373"/>
                <a:gd name="connsiteY3589" fmla="*/ 85181 h 3682908"/>
                <a:gd name="connsiteX3590" fmla="*/ 895582 w 3862373"/>
                <a:gd name="connsiteY3590" fmla="*/ 124268 h 3682908"/>
                <a:gd name="connsiteX3591" fmla="*/ 856503 w 3862373"/>
                <a:gd name="connsiteY3591" fmla="*/ 163353 h 3682908"/>
                <a:gd name="connsiteX3592" fmla="*/ 817424 w 3862373"/>
                <a:gd name="connsiteY3592" fmla="*/ 124268 h 3682908"/>
                <a:gd name="connsiteX3593" fmla="*/ 856503 w 3862373"/>
                <a:gd name="connsiteY3593" fmla="*/ 85181 h 3682908"/>
                <a:gd name="connsiteX3594" fmla="*/ 978967 w 3862373"/>
                <a:gd name="connsiteY3594" fmla="*/ 11950 h 3682908"/>
                <a:gd name="connsiteX3595" fmla="*/ 990205 w 3862373"/>
                <a:gd name="connsiteY3595" fmla="*/ 39087 h 3682908"/>
                <a:gd name="connsiteX3596" fmla="*/ 951129 w 3862373"/>
                <a:gd name="connsiteY3596" fmla="*/ 78173 h 3682908"/>
                <a:gd name="connsiteX3597" fmla="*/ 923492 w 3862373"/>
                <a:gd name="connsiteY3597" fmla="*/ 66725 h 3682908"/>
                <a:gd name="connsiteX3598" fmla="*/ 914005 w 3862373"/>
                <a:gd name="connsiteY3598" fmla="*/ 43819 h 3682908"/>
                <a:gd name="connsiteX3599" fmla="*/ 918580 w 3862373"/>
                <a:gd name="connsiteY3599" fmla="*/ 41040 h 3682908"/>
                <a:gd name="connsiteX3600" fmla="*/ 2266537 w 3862373"/>
                <a:gd name="connsiteY3600" fmla="*/ 0 h 3682908"/>
                <a:gd name="connsiteX3601" fmla="*/ 2305619 w 3862373"/>
                <a:gd name="connsiteY3601" fmla="*/ 39087 h 3682908"/>
                <a:gd name="connsiteX3602" fmla="*/ 2266537 w 3862373"/>
                <a:gd name="connsiteY3602" fmla="*/ 78173 h 3682908"/>
                <a:gd name="connsiteX3603" fmla="*/ 2227443 w 3862373"/>
                <a:gd name="connsiteY3603" fmla="*/ 39087 h 3682908"/>
                <a:gd name="connsiteX3604" fmla="*/ 2266537 w 3862373"/>
                <a:gd name="connsiteY3604" fmla="*/ 0 h 3682908"/>
                <a:gd name="connsiteX3605" fmla="*/ 2171887 w 3862373"/>
                <a:gd name="connsiteY3605" fmla="*/ 0 h 3682908"/>
                <a:gd name="connsiteX3606" fmla="*/ 2210981 w 3862373"/>
                <a:gd name="connsiteY3606" fmla="*/ 39087 h 3682908"/>
                <a:gd name="connsiteX3607" fmla="*/ 2171887 w 3862373"/>
                <a:gd name="connsiteY3607" fmla="*/ 78173 h 3682908"/>
                <a:gd name="connsiteX3608" fmla="*/ 2132800 w 3862373"/>
                <a:gd name="connsiteY3608" fmla="*/ 39087 h 3682908"/>
                <a:gd name="connsiteX3609" fmla="*/ 2171887 w 3862373"/>
                <a:gd name="connsiteY3609" fmla="*/ 0 h 3682908"/>
                <a:gd name="connsiteX3610" fmla="*/ 2079618 w 3862373"/>
                <a:gd name="connsiteY3610" fmla="*/ 0 h 3682908"/>
                <a:gd name="connsiteX3611" fmla="*/ 2118703 w 3862373"/>
                <a:gd name="connsiteY3611" fmla="*/ 39087 h 3682908"/>
                <a:gd name="connsiteX3612" fmla="*/ 2079618 w 3862373"/>
                <a:gd name="connsiteY3612" fmla="*/ 78173 h 3682908"/>
                <a:gd name="connsiteX3613" fmla="*/ 2040537 w 3862373"/>
                <a:gd name="connsiteY3613" fmla="*/ 39087 h 3682908"/>
                <a:gd name="connsiteX3614" fmla="*/ 2079618 w 3862373"/>
                <a:gd name="connsiteY3614" fmla="*/ 0 h 3682908"/>
                <a:gd name="connsiteX3615" fmla="*/ 1984973 w 3862373"/>
                <a:gd name="connsiteY3615" fmla="*/ 0 h 3682908"/>
                <a:gd name="connsiteX3616" fmla="*/ 2024073 w 3862373"/>
                <a:gd name="connsiteY3616" fmla="*/ 39087 h 3682908"/>
                <a:gd name="connsiteX3617" fmla="*/ 1984973 w 3862373"/>
                <a:gd name="connsiteY3617" fmla="*/ 78173 h 3682908"/>
                <a:gd name="connsiteX3618" fmla="*/ 1945875 w 3862373"/>
                <a:gd name="connsiteY3618" fmla="*/ 39087 h 3682908"/>
                <a:gd name="connsiteX3619" fmla="*/ 1984973 w 3862373"/>
                <a:gd name="connsiteY3619" fmla="*/ 0 h 3682908"/>
                <a:gd name="connsiteX3620" fmla="*/ 1890340 w 3862373"/>
                <a:gd name="connsiteY3620" fmla="*/ 0 h 3682908"/>
                <a:gd name="connsiteX3621" fmla="*/ 1929413 w 3862373"/>
                <a:gd name="connsiteY3621" fmla="*/ 39087 h 3682908"/>
                <a:gd name="connsiteX3622" fmla="*/ 1890340 w 3862373"/>
                <a:gd name="connsiteY3622" fmla="*/ 78173 h 3682908"/>
                <a:gd name="connsiteX3623" fmla="*/ 1851255 w 3862373"/>
                <a:gd name="connsiteY3623" fmla="*/ 39087 h 3682908"/>
                <a:gd name="connsiteX3624" fmla="*/ 1890340 w 3862373"/>
                <a:gd name="connsiteY3624" fmla="*/ 0 h 3682908"/>
                <a:gd name="connsiteX3625" fmla="*/ 1798073 w 3862373"/>
                <a:gd name="connsiteY3625" fmla="*/ 0 h 3682908"/>
                <a:gd name="connsiteX3626" fmla="*/ 1837149 w 3862373"/>
                <a:gd name="connsiteY3626" fmla="*/ 39087 h 3682908"/>
                <a:gd name="connsiteX3627" fmla="*/ 1798073 w 3862373"/>
                <a:gd name="connsiteY3627" fmla="*/ 78173 h 3682908"/>
                <a:gd name="connsiteX3628" fmla="*/ 1758966 w 3862373"/>
                <a:gd name="connsiteY3628" fmla="*/ 39087 h 3682908"/>
                <a:gd name="connsiteX3629" fmla="*/ 1798073 w 3862373"/>
                <a:gd name="connsiteY3629" fmla="*/ 0 h 3682908"/>
                <a:gd name="connsiteX3630" fmla="*/ 1703435 w 3862373"/>
                <a:gd name="connsiteY3630" fmla="*/ 0 h 3682908"/>
                <a:gd name="connsiteX3631" fmla="*/ 1742524 w 3862373"/>
                <a:gd name="connsiteY3631" fmla="*/ 39087 h 3682908"/>
                <a:gd name="connsiteX3632" fmla="*/ 1703435 w 3862373"/>
                <a:gd name="connsiteY3632" fmla="*/ 78173 h 3682908"/>
                <a:gd name="connsiteX3633" fmla="*/ 1664351 w 3862373"/>
                <a:gd name="connsiteY3633" fmla="*/ 39087 h 3682908"/>
                <a:gd name="connsiteX3634" fmla="*/ 1703435 w 3862373"/>
                <a:gd name="connsiteY3634" fmla="*/ 0 h 3682908"/>
                <a:gd name="connsiteX3635" fmla="*/ 1611151 w 3862373"/>
                <a:gd name="connsiteY3635" fmla="*/ 0 h 3682908"/>
                <a:gd name="connsiteX3636" fmla="*/ 1650245 w 3862373"/>
                <a:gd name="connsiteY3636" fmla="*/ 39087 h 3682908"/>
                <a:gd name="connsiteX3637" fmla="*/ 1611151 w 3862373"/>
                <a:gd name="connsiteY3637" fmla="*/ 78173 h 3682908"/>
                <a:gd name="connsiteX3638" fmla="*/ 1572160 w 3862373"/>
                <a:gd name="connsiteY3638" fmla="*/ 39087 h 3682908"/>
                <a:gd name="connsiteX3639" fmla="*/ 1611151 w 3862373"/>
                <a:gd name="connsiteY3639" fmla="*/ 0 h 3682908"/>
                <a:gd name="connsiteX3640" fmla="*/ 1516607 w 3862373"/>
                <a:gd name="connsiteY3640" fmla="*/ 0 h 3682908"/>
                <a:gd name="connsiteX3641" fmla="*/ 1555693 w 3862373"/>
                <a:gd name="connsiteY3641" fmla="*/ 39087 h 3682908"/>
                <a:gd name="connsiteX3642" fmla="*/ 1516607 w 3862373"/>
                <a:gd name="connsiteY3642" fmla="*/ 78173 h 3682908"/>
                <a:gd name="connsiteX3643" fmla="*/ 1477512 w 3862373"/>
                <a:gd name="connsiteY3643" fmla="*/ 39087 h 3682908"/>
                <a:gd name="connsiteX3644" fmla="*/ 1516607 w 3862373"/>
                <a:gd name="connsiteY3644" fmla="*/ 0 h 3682908"/>
                <a:gd name="connsiteX3645" fmla="*/ 1232692 w 3862373"/>
                <a:gd name="connsiteY3645" fmla="*/ 0 h 3682908"/>
                <a:gd name="connsiteX3646" fmla="*/ 1271765 w 3862373"/>
                <a:gd name="connsiteY3646" fmla="*/ 39087 h 3682908"/>
                <a:gd name="connsiteX3647" fmla="*/ 1232692 w 3862373"/>
                <a:gd name="connsiteY3647" fmla="*/ 78173 h 3682908"/>
                <a:gd name="connsiteX3648" fmla="*/ 1193607 w 3862373"/>
                <a:gd name="connsiteY3648" fmla="*/ 39087 h 3682908"/>
                <a:gd name="connsiteX3649" fmla="*/ 1232692 w 3862373"/>
                <a:gd name="connsiteY3649" fmla="*/ 0 h 3682908"/>
                <a:gd name="connsiteX3650" fmla="*/ 1142780 w 3862373"/>
                <a:gd name="connsiteY3650" fmla="*/ 0 h 3682908"/>
                <a:gd name="connsiteX3651" fmla="*/ 1181872 w 3862373"/>
                <a:gd name="connsiteY3651" fmla="*/ 39087 h 3682908"/>
                <a:gd name="connsiteX3652" fmla="*/ 1142780 w 3862373"/>
                <a:gd name="connsiteY3652" fmla="*/ 78173 h 3682908"/>
                <a:gd name="connsiteX3653" fmla="*/ 1103680 w 3862373"/>
                <a:gd name="connsiteY3653" fmla="*/ 39087 h 3682908"/>
                <a:gd name="connsiteX3654" fmla="*/ 1142780 w 3862373"/>
                <a:gd name="connsiteY3654" fmla="*/ 0 h 3682908"/>
                <a:gd name="connsiteX3655" fmla="*/ 1045753 w 3862373"/>
                <a:gd name="connsiteY3655" fmla="*/ 0 h 3682908"/>
                <a:gd name="connsiteX3656" fmla="*/ 1084842 w 3862373"/>
                <a:gd name="connsiteY3656" fmla="*/ 39087 h 3682908"/>
                <a:gd name="connsiteX3657" fmla="*/ 1045753 w 3862373"/>
                <a:gd name="connsiteY3657" fmla="*/ 78173 h 3682908"/>
                <a:gd name="connsiteX3658" fmla="*/ 1006670 w 3862373"/>
                <a:gd name="connsiteY3658" fmla="*/ 39087 h 3682908"/>
                <a:gd name="connsiteX3659" fmla="*/ 1045753 w 3862373"/>
                <a:gd name="connsiteY3659" fmla="*/ 0 h 368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Lst>
              <a:rect l="l" t="t" r="r" b="b"/>
              <a:pathLst>
                <a:path w="3862373" h="3682908">
                  <a:moveTo>
                    <a:pt x="1142662" y="3605757"/>
                  </a:moveTo>
                  <a:cubicBezTo>
                    <a:pt x="1164249" y="3605757"/>
                    <a:pt x="1181749" y="3623257"/>
                    <a:pt x="1181749" y="3644844"/>
                  </a:cubicBezTo>
                  <a:lnTo>
                    <a:pt x="1175073" y="3660960"/>
                  </a:lnTo>
                  <a:lnTo>
                    <a:pt x="1107191" y="3636115"/>
                  </a:lnTo>
                  <a:lnTo>
                    <a:pt x="1115023" y="3617205"/>
                  </a:lnTo>
                  <a:cubicBezTo>
                    <a:pt x="1122096" y="3610132"/>
                    <a:pt x="1131868" y="3605757"/>
                    <a:pt x="1142662" y="3605757"/>
                  </a:cubicBezTo>
                  <a:close/>
                  <a:moveTo>
                    <a:pt x="1232571" y="3605756"/>
                  </a:moveTo>
                  <a:cubicBezTo>
                    <a:pt x="1254158" y="3605756"/>
                    <a:pt x="1271658" y="3623256"/>
                    <a:pt x="1271658" y="3644843"/>
                  </a:cubicBezTo>
                  <a:cubicBezTo>
                    <a:pt x="1271658" y="3655637"/>
                    <a:pt x="1267283" y="3665408"/>
                    <a:pt x="1260210" y="3672482"/>
                  </a:cubicBezTo>
                  <a:lnTo>
                    <a:pt x="1235039" y="3682908"/>
                  </a:lnTo>
                  <a:lnTo>
                    <a:pt x="1204643" y="3671783"/>
                  </a:lnTo>
                  <a:lnTo>
                    <a:pt x="1193484" y="3644843"/>
                  </a:lnTo>
                  <a:cubicBezTo>
                    <a:pt x="1193484" y="3623256"/>
                    <a:pt x="1210984" y="3605756"/>
                    <a:pt x="1232571" y="3605756"/>
                  </a:cubicBezTo>
                  <a:close/>
                  <a:moveTo>
                    <a:pt x="1232571" y="3520580"/>
                  </a:moveTo>
                  <a:cubicBezTo>
                    <a:pt x="1254158" y="3520580"/>
                    <a:pt x="1271658" y="3538080"/>
                    <a:pt x="1271658" y="3559667"/>
                  </a:cubicBezTo>
                  <a:cubicBezTo>
                    <a:pt x="1271658" y="3581254"/>
                    <a:pt x="1254158" y="3598754"/>
                    <a:pt x="1232571" y="3598754"/>
                  </a:cubicBezTo>
                  <a:cubicBezTo>
                    <a:pt x="1210984" y="3598754"/>
                    <a:pt x="1193484" y="3581254"/>
                    <a:pt x="1193484" y="3559667"/>
                  </a:cubicBezTo>
                  <a:cubicBezTo>
                    <a:pt x="1193484" y="3538080"/>
                    <a:pt x="1210984" y="3520580"/>
                    <a:pt x="1232571" y="3520580"/>
                  </a:cubicBezTo>
                  <a:close/>
                  <a:moveTo>
                    <a:pt x="1142662" y="3520580"/>
                  </a:moveTo>
                  <a:cubicBezTo>
                    <a:pt x="1164249" y="3520580"/>
                    <a:pt x="1181749" y="3538080"/>
                    <a:pt x="1181749" y="3559667"/>
                  </a:cubicBezTo>
                  <a:cubicBezTo>
                    <a:pt x="1181749" y="3581254"/>
                    <a:pt x="1164249" y="3598754"/>
                    <a:pt x="1142662" y="3598754"/>
                  </a:cubicBezTo>
                  <a:cubicBezTo>
                    <a:pt x="1121074" y="3598754"/>
                    <a:pt x="1103575" y="3581254"/>
                    <a:pt x="1103575" y="3559667"/>
                  </a:cubicBezTo>
                  <a:cubicBezTo>
                    <a:pt x="1103575" y="3538080"/>
                    <a:pt x="1121074" y="3520580"/>
                    <a:pt x="1142662" y="3520580"/>
                  </a:cubicBezTo>
                  <a:close/>
                  <a:moveTo>
                    <a:pt x="1232572" y="3435404"/>
                  </a:moveTo>
                  <a:cubicBezTo>
                    <a:pt x="1254159" y="3435404"/>
                    <a:pt x="1271659" y="3452904"/>
                    <a:pt x="1271659" y="3474491"/>
                  </a:cubicBezTo>
                  <a:cubicBezTo>
                    <a:pt x="1271659" y="3496078"/>
                    <a:pt x="1254159" y="3513578"/>
                    <a:pt x="1232572" y="3513578"/>
                  </a:cubicBezTo>
                  <a:cubicBezTo>
                    <a:pt x="1210985" y="3513578"/>
                    <a:pt x="1193485" y="3496078"/>
                    <a:pt x="1193485" y="3474491"/>
                  </a:cubicBezTo>
                  <a:cubicBezTo>
                    <a:pt x="1193485" y="3452904"/>
                    <a:pt x="1210985" y="3435404"/>
                    <a:pt x="1232572" y="3435404"/>
                  </a:cubicBezTo>
                  <a:close/>
                  <a:moveTo>
                    <a:pt x="1142662" y="3435404"/>
                  </a:moveTo>
                  <a:cubicBezTo>
                    <a:pt x="1164249" y="3435404"/>
                    <a:pt x="1181749" y="3452904"/>
                    <a:pt x="1181749" y="3474491"/>
                  </a:cubicBezTo>
                  <a:cubicBezTo>
                    <a:pt x="1181749" y="3496078"/>
                    <a:pt x="1164249" y="3513578"/>
                    <a:pt x="1142662" y="3513578"/>
                  </a:cubicBezTo>
                  <a:cubicBezTo>
                    <a:pt x="1121074" y="3513578"/>
                    <a:pt x="1103575" y="3496078"/>
                    <a:pt x="1103575" y="3474491"/>
                  </a:cubicBezTo>
                  <a:cubicBezTo>
                    <a:pt x="1103575" y="3452904"/>
                    <a:pt x="1121074" y="3435404"/>
                    <a:pt x="1142662" y="3435404"/>
                  </a:cubicBezTo>
                  <a:close/>
                  <a:moveTo>
                    <a:pt x="1329578" y="3347862"/>
                  </a:moveTo>
                  <a:cubicBezTo>
                    <a:pt x="1351165" y="3347862"/>
                    <a:pt x="1368665" y="3365362"/>
                    <a:pt x="1368665" y="3386950"/>
                  </a:cubicBezTo>
                  <a:cubicBezTo>
                    <a:pt x="1368665" y="3408537"/>
                    <a:pt x="1351165" y="3426037"/>
                    <a:pt x="1329578" y="3426037"/>
                  </a:cubicBezTo>
                  <a:cubicBezTo>
                    <a:pt x="1307990" y="3426037"/>
                    <a:pt x="1290490" y="3408537"/>
                    <a:pt x="1290490" y="3386950"/>
                  </a:cubicBezTo>
                  <a:cubicBezTo>
                    <a:pt x="1290490" y="3365362"/>
                    <a:pt x="1307990" y="3347862"/>
                    <a:pt x="1329578" y="3347862"/>
                  </a:cubicBezTo>
                  <a:close/>
                  <a:moveTo>
                    <a:pt x="1142664" y="3347862"/>
                  </a:moveTo>
                  <a:cubicBezTo>
                    <a:pt x="1164251" y="3347862"/>
                    <a:pt x="1181751" y="3365362"/>
                    <a:pt x="1181751" y="3386950"/>
                  </a:cubicBezTo>
                  <a:cubicBezTo>
                    <a:pt x="1181751" y="3408537"/>
                    <a:pt x="1164251" y="3426037"/>
                    <a:pt x="1142664" y="3426037"/>
                  </a:cubicBezTo>
                  <a:cubicBezTo>
                    <a:pt x="1121077" y="3426037"/>
                    <a:pt x="1103576" y="3408537"/>
                    <a:pt x="1103576" y="3386950"/>
                  </a:cubicBezTo>
                  <a:cubicBezTo>
                    <a:pt x="1103576" y="3365362"/>
                    <a:pt x="1121077" y="3347862"/>
                    <a:pt x="1142664" y="3347862"/>
                  </a:cubicBezTo>
                  <a:close/>
                  <a:moveTo>
                    <a:pt x="1232572" y="3347861"/>
                  </a:moveTo>
                  <a:cubicBezTo>
                    <a:pt x="1254160" y="3347861"/>
                    <a:pt x="1271660" y="3365361"/>
                    <a:pt x="1271660" y="3386948"/>
                  </a:cubicBezTo>
                  <a:cubicBezTo>
                    <a:pt x="1271660" y="3408536"/>
                    <a:pt x="1254160" y="3426035"/>
                    <a:pt x="1232572" y="3426035"/>
                  </a:cubicBezTo>
                  <a:cubicBezTo>
                    <a:pt x="1210985" y="3426035"/>
                    <a:pt x="1193485" y="3408536"/>
                    <a:pt x="1193485" y="3386948"/>
                  </a:cubicBezTo>
                  <a:cubicBezTo>
                    <a:pt x="1193485" y="3365361"/>
                    <a:pt x="1210985" y="3347861"/>
                    <a:pt x="1232572" y="3347861"/>
                  </a:cubicBezTo>
                  <a:close/>
                  <a:moveTo>
                    <a:pt x="2924263" y="3265052"/>
                  </a:moveTo>
                  <a:cubicBezTo>
                    <a:pt x="2945850" y="3265052"/>
                    <a:pt x="2963349" y="3282551"/>
                    <a:pt x="2963349" y="3304139"/>
                  </a:cubicBezTo>
                  <a:cubicBezTo>
                    <a:pt x="2963349" y="3325726"/>
                    <a:pt x="2945850" y="3343226"/>
                    <a:pt x="2924263" y="3343226"/>
                  </a:cubicBezTo>
                  <a:cubicBezTo>
                    <a:pt x="2902675" y="3343226"/>
                    <a:pt x="2885175" y="3325726"/>
                    <a:pt x="2885175" y="3304139"/>
                  </a:cubicBezTo>
                  <a:cubicBezTo>
                    <a:pt x="2885175" y="3282551"/>
                    <a:pt x="2902675" y="3265052"/>
                    <a:pt x="2924263" y="3265052"/>
                  </a:cubicBezTo>
                  <a:close/>
                  <a:moveTo>
                    <a:pt x="1419487" y="3265052"/>
                  </a:moveTo>
                  <a:cubicBezTo>
                    <a:pt x="1441074" y="3265052"/>
                    <a:pt x="1458574" y="3282551"/>
                    <a:pt x="1458574" y="3304139"/>
                  </a:cubicBezTo>
                  <a:cubicBezTo>
                    <a:pt x="1458574" y="3325726"/>
                    <a:pt x="1441074" y="3343226"/>
                    <a:pt x="1419487" y="3343226"/>
                  </a:cubicBezTo>
                  <a:cubicBezTo>
                    <a:pt x="1397899" y="3343226"/>
                    <a:pt x="1380399" y="3325726"/>
                    <a:pt x="1380399" y="3304139"/>
                  </a:cubicBezTo>
                  <a:cubicBezTo>
                    <a:pt x="1380399" y="3282551"/>
                    <a:pt x="1397899" y="3265052"/>
                    <a:pt x="1419487" y="3265052"/>
                  </a:cubicBezTo>
                  <a:close/>
                  <a:moveTo>
                    <a:pt x="1329578" y="3265052"/>
                  </a:moveTo>
                  <a:cubicBezTo>
                    <a:pt x="1351165" y="3265052"/>
                    <a:pt x="1368666" y="3282551"/>
                    <a:pt x="1368666" y="3304139"/>
                  </a:cubicBezTo>
                  <a:cubicBezTo>
                    <a:pt x="1368666" y="3325726"/>
                    <a:pt x="1351165" y="3343226"/>
                    <a:pt x="1329578" y="3343226"/>
                  </a:cubicBezTo>
                  <a:cubicBezTo>
                    <a:pt x="1307991" y="3343226"/>
                    <a:pt x="1290491" y="3325726"/>
                    <a:pt x="1290491" y="3304139"/>
                  </a:cubicBezTo>
                  <a:cubicBezTo>
                    <a:pt x="1290491" y="3282551"/>
                    <a:pt x="1307991" y="3265052"/>
                    <a:pt x="1329578" y="3265052"/>
                  </a:cubicBezTo>
                  <a:close/>
                  <a:moveTo>
                    <a:pt x="1232574" y="3265052"/>
                  </a:moveTo>
                  <a:cubicBezTo>
                    <a:pt x="1254160" y="3265052"/>
                    <a:pt x="1271661" y="3282551"/>
                    <a:pt x="1271661" y="3304139"/>
                  </a:cubicBezTo>
                  <a:cubicBezTo>
                    <a:pt x="1271661" y="3325726"/>
                    <a:pt x="1254160" y="3343226"/>
                    <a:pt x="1232574" y="3343226"/>
                  </a:cubicBezTo>
                  <a:cubicBezTo>
                    <a:pt x="1210986" y="3343226"/>
                    <a:pt x="1193487" y="3325726"/>
                    <a:pt x="1193487" y="3304139"/>
                  </a:cubicBezTo>
                  <a:cubicBezTo>
                    <a:pt x="1193487" y="3282551"/>
                    <a:pt x="1210986" y="3265052"/>
                    <a:pt x="1232574" y="3265052"/>
                  </a:cubicBezTo>
                  <a:close/>
                  <a:moveTo>
                    <a:pt x="1142665" y="3265052"/>
                  </a:moveTo>
                  <a:cubicBezTo>
                    <a:pt x="1164252" y="3265052"/>
                    <a:pt x="1181752" y="3282551"/>
                    <a:pt x="1181752" y="3304139"/>
                  </a:cubicBezTo>
                  <a:cubicBezTo>
                    <a:pt x="1181752" y="3325726"/>
                    <a:pt x="1164252" y="3343226"/>
                    <a:pt x="1142665" y="3343226"/>
                  </a:cubicBezTo>
                  <a:cubicBezTo>
                    <a:pt x="1121078" y="3343226"/>
                    <a:pt x="1103578" y="3325726"/>
                    <a:pt x="1103578" y="3304139"/>
                  </a:cubicBezTo>
                  <a:cubicBezTo>
                    <a:pt x="1103578" y="3282551"/>
                    <a:pt x="1121078" y="3265052"/>
                    <a:pt x="1142665" y="3265052"/>
                  </a:cubicBezTo>
                  <a:close/>
                  <a:moveTo>
                    <a:pt x="3111177" y="3177510"/>
                  </a:moveTo>
                  <a:cubicBezTo>
                    <a:pt x="3132764" y="3177510"/>
                    <a:pt x="3150264" y="3195010"/>
                    <a:pt x="3150264" y="3216597"/>
                  </a:cubicBezTo>
                  <a:cubicBezTo>
                    <a:pt x="3150264" y="3238185"/>
                    <a:pt x="3132764" y="3255684"/>
                    <a:pt x="3111177" y="3255684"/>
                  </a:cubicBezTo>
                  <a:cubicBezTo>
                    <a:pt x="3089589" y="3255684"/>
                    <a:pt x="3072089" y="3238185"/>
                    <a:pt x="3072089" y="3216597"/>
                  </a:cubicBezTo>
                  <a:cubicBezTo>
                    <a:pt x="3072089" y="3195010"/>
                    <a:pt x="3089589" y="3177510"/>
                    <a:pt x="3111177" y="3177510"/>
                  </a:cubicBezTo>
                  <a:close/>
                  <a:moveTo>
                    <a:pt x="3018903" y="3177510"/>
                  </a:moveTo>
                  <a:cubicBezTo>
                    <a:pt x="3040490" y="3177510"/>
                    <a:pt x="3057989" y="3195010"/>
                    <a:pt x="3057989" y="3216597"/>
                  </a:cubicBezTo>
                  <a:cubicBezTo>
                    <a:pt x="3057989" y="3238185"/>
                    <a:pt x="3040490" y="3255684"/>
                    <a:pt x="3018903" y="3255684"/>
                  </a:cubicBezTo>
                  <a:cubicBezTo>
                    <a:pt x="2997315" y="3255684"/>
                    <a:pt x="2979815" y="3238185"/>
                    <a:pt x="2979815" y="3216597"/>
                  </a:cubicBezTo>
                  <a:cubicBezTo>
                    <a:pt x="2979815" y="3195010"/>
                    <a:pt x="2997315" y="3177510"/>
                    <a:pt x="3018903" y="3177510"/>
                  </a:cubicBezTo>
                  <a:close/>
                  <a:moveTo>
                    <a:pt x="1516493" y="3177510"/>
                  </a:moveTo>
                  <a:cubicBezTo>
                    <a:pt x="1538080" y="3177510"/>
                    <a:pt x="1555581" y="3195010"/>
                    <a:pt x="1555581" y="3216597"/>
                  </a:cubicBezTo>
                  <a:cubicBezTo>
                    <a:pt x="1555581" y="3238185"/>
                    <a:pt x="1538080" y="3255684"/>
                    <a:pt x="1516493" y="3255684"/>
                  </a:cubicBezTo>
                  <a:cubicBezTo>
                    <a:pt x="1494906" y="3255684"/>
                    <a:pt x="1477406" y="3238185"/>
                    <a:pt x="1477406" y="3216597"/>
                  </a:cubicBezTo>
                  <a:cubicBezTo>
                    <a:pt x="1477406" y="3195010"/>
                    <a:pt x="1494906" y="3177510"/>
                    <a:pt x="1516493" y="3177510"/>
                  </a:cubicBezTo>
                  <a:close/>
                  <a:moveTo>
                    <a:pt x="1329579" y="3177510"/>
                  </a:moveTo>
                  <a:cubicBezTo>
                    <a:pt x="1351167" y="3177510"/>
                    <a:pt x="1368667" y="3195010"/>
                    <a:pt x="1368667" y="3216597"/>
                  </a:cubicBezTo>
                  <a:cubicBezTo>
                    <a:pt x="1368667" y="3238185"/>
                    <a:pt x="1351167" y="3255684"/>
                    <a:pt x="1329579" y="3255684"/>
                  </a:cubicBezTo>
                  <a:cubicBezTo>
                    <a:pt x="1307993" y="3255684"/>
                    <a:pt x="1290493" y="3238185"/>
                    <a:pt x="1290493" y="3216597"/>
                  </a:cubicBezTo>
                  <a:cubicBezTo>
                    <a:pt x="1290493" y="3195010"/>
                    <a:pt x="1307993" y="3177510"/>
                    <a:pt x="1329579" y="3177510"/>
                  </a:cubicBezTo>
                  <a:close/>
                  <a:moveTo>
                    <a:pt x="1142666" y="3177510"/>
                  </a:moveTo>
                  <a:cubicBezTo>
                    <a:pt x="1164254" y="3177510"/>
                    <a:pt x="1181753" y="3195010"/>
                    <a:pt x="1181753" y="3216597"/>
                  </a:cubicBezTo>
                  <a:cubicBezTo>
                    <a:pt x="1181753" y="3238185"/>
                    <a:pt x="1164254" y="3255684"/>
                    <a:pt x="1142666" y="3255684"/>
                  </a:cubicBezTo>
                  <a:cubicBezTo>
                    <a:pt x="1121079" y="3255684"/>
                    <a:pt x="1103578" y="3238185"/>
                    <a:pt x="1103578" y="3216597"/>
                  </a:cubicBezTo>
                  <a:cubicBezTo>
                    <a:pt x="1103578" y="3195010"/>
                    <a:pt x="1121079" y="3177510"/>
                    <a:pt x="1142666" y="3177510"/>
                  </a:cubicBezTo>
                  <a:close/>
                  <a:moveTo>
                    <a:pt x="2924263" y="3177510"/>
                  </a:moveTo>
                  <a:cubicBezTo>
                    <a:pt x="2945850" y="3177510"/>
                    <a:pt x="2963349" y="3195010"/>
                    <a:pt x="2963349" y="3216597"/>
                  </a:cubicBezTo>
                  <a:cubicBezTo>
                    <a:pt x="2963349" y="3238184"/>
                    <a:pt x="2945850" y="3255684"/>
                    <a:pt x="2924263" y="3255684"/>
                  </a:cubicBezTo>
                  <a:cubicBezTo>
                    <a:pt x="2902675" y="3255684"/>
                    <a:pt x="2885175" y="3238184"/>
                    <a:pt x="2885175" y="3216597"/>
                  </a:cubicBezTo>
                  <a:cubicBezTo>
                    <a:pt x="2885175" y="3195010"/>
                    <a:pt x="2902675" y="3177510"/>
                    <a:pt x="2924263" y="3177510"/>
                  </a:cubicBezTo>
                  <a:close/>
                  <a:moveTo>
                    <a:pt x="1419488" y="3177510"/>
                  </a:moveTo>
                  <a:cubicBezTo>
                    <a:pt x="1441076" y="3177510"/>
                    <a:pt x="1458575" y="3195010"/>
                    <a:pt x="1458575" y="3216597"/>
                  </a:cubicBezTo>
                  <a:cubicBezTo>
                    <a:pt x="1458575" y="3238184"/>
                    <a:pt x="1441076" y="3255684"/>
                    <a:pt x="1419488" y="3255684"/>
                  </a:cubicBezTo>
                  <a:cubicBezTo>
                    <a:pt x="1397901" y="3255684"/>
                    <a:pt x="1380401" y="3238184"/>
                    <a:pt x="1380401" y="3216597"/>
                  </a:cubicBezTo>
                  <a:cubicBezTo>
                    <a:pt x="1380401" y="3195010"/>
                    <a:pt x="1397901" y="3177510"/>
                    <a:pt x="1419488" y="3177510"/>
                  </a:cubicBezTo>
                  <a:close/>
                  <a:moveTo>
                    <a:pt x="1232575" y="3177510"/>
                  </a:moveTo>
                  <a:cubicBezTo>
                    <a:pt x="1254162" y="3177510"/>
                    <a:pt x="1271661" y="3195010"/>
                    <a:pt x="1271661" y="3216597"/>
                  </a:cubicBezTo>
                  <a:cubicBezTo>
                    <a:pt x="1271661" y="3238184"/>
                    <a:pt x="1254162" y="3255684"/>
                    <a:pt x="1232575" y="3255684"/>
                  </a:cubicBezTo>
                  <a:cubicBezTo>
                    <a:pt x="1210988" y="3255684"/>
                    <a:pt x="1193488" y="3238184"/>
                    <a:pt x="1193488" y="3216597"/>
                  </a:cubicBezTo>
                  <a:cubicBezTo>
                    <a:pt x="1193488" y="3195010"/>
                    <a:pt x="1210988" y="3177510"/>
                    <a:pt x="1232575" y="3177510"/>
                  </a:cubicBezTo>
                  <a:close/>
                  <a:moveTo>
                    <a:pt x="3111177" y="3092334"/>
                  </a:moveTo>
                  <a:cubicBezTo>
                    <a:pt x="3132764" y="3092334"/>
                    <a:pt x="3150264" y="3109834"/>
                    <a:pt x="3150264" y="3131421"/>
                  </a:cubicBezTo>
                  <a:cubicBezTo>
                    <a:pt x="3150264" y="3153008"/>
                    <a:pt x="3132764" y="3170508"/>
                    <a:pt x="3111177" y="3170508"/>
                  </a:cubicBezTo>
                  <a:cubicBezTo>
                    <a:pt x="3089589" y="3170508"/>
                    <a:pt x="3072089" y="3153008"/>
                    <a:pt x="3072089" y="3131421"/>
                  </a:cubicBezTo>
                  <a:cubicBezTo>
                    <a:pt x="3072089" y="3109834"/>
                    <a:pt x="3089589" y="3092334"/>
                    <a:pt x="3111177" y="3092334"/>
                  </a:cubicBezTo>
                  <a:close/>
                  <a:moveTo>
                    <a:pt x="3018903" y="3092334"/>
                  </a:moveTo>
                  <a:cubicBezTo>
                    <a:pt x="3040490" y="3092334"/>
                    <a:pt x="3057989" y="3109834"/>
                    <a:pt x="3057989" y="3131421"/>
                  </a:cubicBezTo>
                  <a:cubicBezTo>
                    <a:pt x="3057989" y="3153008"/>
                    <a:pt x="3040490" y="3170508"/>
                    <a:pt x="3018903" y="3170508"/>
                  </a:cubicBezTo>
                  <a:cubicBezTo>
                    <a:pt x="2997315" y="3170508"/>
                    <a:pt x="2979815" y="3153008"/>
                    <a:pt x="2979815" y="3131421"/>
                  </a:cubicBezTo>
                  <a:cubicBezTo>
                    <a:pt x="2979815" y="3109834"/>
                    <a:pt x="2997315" y="3092334"/>
                    <a:pt x="3018903" y="3092334"/>
                  </a:cubicBezTo>
                  <a:close/>
                  <a:moveTo>
                    <a:pt x="2831988" y="3092334"/>
                  </a:moveTo>
                  <a:cubicBezTo>
                    <a:pt x="2853575" y="3092334"/>
                    <a:pt x="2871075" y="3109834"/>
                    <a:pt x="2871075" y="3131421"/>
                  </a:cubicBezTo>
                  <a:cubicBezTo>
                    <a:pt x="2871075" y="3153008"/>
                    <a:pt x="2853575" y="3170508"/>
                    <a:pt x="2831988" y="3170508"/>
                  </a:cubicBezTo>
                  <a:cubicBezTo>
                    <a:pt x="2810401" y="3170508"/>
                    <a:pt x="2792901" y="3153008"/>
                    <a:pt x="2792901" y="3131421"/>
                  </a:cubicBezTo>
                  <a:cubicBezTo>
                    <a:pt x="2792901" y="3109834"/>
                    <a:pt x="2810401" y="3092334"/>
                    <a:pt x="2831988" y="3092334"/>
                  </a:cubicBezTo>
                  <a:close/>
                  <a:moveTo>
                    <a:pt x="1516495" y="3092334"/>
                  </a:moveTo>
                  <a:cubicBezTo>
                    <a:pt x="1538082" y="3092334"/>
                    <a:pt x="1555583" y="3109834"/>
                    <a:pt x="1555583" y="3131421"/>
                  </a:cubicBezTo>
                  <a:cubicBezTo>
                    <a:pt x="1555583" y="3153008"/>
                    <a:pt x="1538082" y="3170508"/>
                    <a:pt x="1516495" y="3170508"/>
                  </a:cubicBezTo>
                  <a:cubicBezTo>
                    <a:pt x="1494907" y="3170508"/>
                    <a:pt x="1477407" y="3153008"/>
                    <a:pt x="1477407" y="3131421"/>
                  </a:cubicBezTo>
                  <a:cubicBezTo>
                    <a:pt x="1477407" y="3109834"/>
                    <a:pt x="1494907" y="3092334"/>
                    <a:pt x="1516495" y="3092334"/>
                  </a:cubicBezTo>
                  <a:close/>
                  <a:moveTo>
                    <a:pt x="1329581" y="3092334"/>
                  </a:moveTo>
                  <a:cubicBezTo>
                    <a:pt x="1351168" y="3092334"/>
                    <a:pt x="1368669" y="3109834"/>
                    <a:pt x="1368669" y="3131421"/>
                  </a:cubicBezTo>
                  <a:cubicBezTo>
                    <a:pt x="1368669" y="3153008"/>
                    <a:pt x="1351168" y="3170508"/>
                    <a:pt x="1329581" y="3170508"/>
                  </a:cubicBezTo>
                  <a:cubicBezTo>
                    <a:pt x="1307994" y="3170508"/>
                    <a:pt x="1290494" y="3153008"/>
                    <a:pt x="1290494" y="3131421"/>
                  </a:cubicBezTo>
                  <a:cubicBezTo>
                    <a:pt x="1290494" y="3109834"/>
                    <a:pt x="1307994" y="3092334"/>
                    <a:pt x="1329581" y="3092334"/>
                  </a:cubicBezTo>
                  <a:close/>
                  <a:moveTo>
                    <a:pt x="1142668" y="3092334"/>
                  </a:moveTo>
                  <a:cubicBezTo>
                    <a:pt x="1164256" y="3092334"/>
                    <a:pt x="1181756" y="3109834"/>
                    <a:pt x="1181756" y="3131421"/>
                  </a:cubicBezTo>
                  <a:cubicBezTo>
                    <a:pt x="1181756" y="3153008"/>
                    <a:pt x="1164256" y="3170508"/>
                    <a:pt x="1142668" y="3170508"/>
                  </a:cubicBezTo>
                  <a:cubicBezTo>
                    <a:pt x="1121081" y="3170508"/>
                    <a:pt x="1103581" y="3153008"/>
                    <a:pt x="1103581" y="3131421"/>
                  </a:cubicBezTo>
                  <a:cubicBezTo>
                    <a:pt x="1103581" y="3109834"/>
                    <a:pt x="1121081" y="3092334"/>
                    <a:pt x="1142668" y="3092334"/>
                  </a:cubicBezTo>
                  <a:close/>
                  <a:moveTo>
                    <a:pt x="2924263" y="3092334"/>
                  </a:moveTo>
                  <a:cubicBezTo>
                    <a:pt x="2945850" y="3092334"/>
                    <a:pt x="2963349" y="3109833"/>
                    <a:pt x="2963349" y="3131421"/>
                  </a:cubicBezTo>
                  <a:cubicBezTo>
                    <a:pt x="2963349" y="3153008"/>
                    <a:pt x="2945850" y="3170508"/>
                    <a:pt x="2924263" y="3170508"/>
                  </a:cubicBezTo>
                  <a:cubicBezTo>
                    <a:pt x="2902675" y="3170508"/>
                    <a:pt x="2885175" y="3153008"/>
                    <a:pt x="2885175" y="3131421"/>
                  </a:cubicBezTo>
                  <a:cubicBezTo>
                    <a:pt x="2885175" y="3109833"/>
                    <a:pt x="2902675" y="3092334"/>
                    <a:pt x="2924263" y="3092334"/>
                  </a:cubicBezTo>
                  <a:close/>
                  <a:moveTo>
                    <a:pt x="1419490" y="3092334"/>
                  </a:moveTo>
                  <a:cubicBezTo>
                    <a:pt x="1441077" y="3092334"/>
                    <a:pt x="1458576" y="3109833"/>
                    <a:pt x="1458576" y="3131421"/>
                  </a:cubicBezTo>
                  <a:cubicBezTo>
                    <a:pt x="1458576" y="3153008"/>
                    <a:pt x="1441077" y="3170508"/>
                    <a:pt x="1419490" y="3170508"/>
                  </a:cubicBezTo>
                  <a:cubicBezTo>
                    <a:pt x="1397902" y="3170508"/>
                    <a:pt x="1380402" y="3153008"/>
                    <a:pt x="1380402" y="3131421"/>
                  </a:cubicBezTo>
                  <a:cubicBezTo>
                    <a:pt x="1380402" y="3109833"/>
                    <a:pt x="1397902" y="3092334"/>
                    <a:pt x="1419490" y="3092334"/>
                  </a:cubicBezTo>
                  <a:close/>
                  <a:moveTo>
                    <a:pt x="1232576" y="3092334"/>
                  </a:moveTo>
                  <a:cubicBezTo>
                    <a:pt x="1254165" y="3092334"/>
                    <a:pt x="1271664" y="3109833"/>
                    <a:pt x="1271664" y="3131421"/>
                  </a:cubicBezTo>
                  <a:cubicBezTo>
                    <a:pt x="1271664" y="3153008"/>
                    <a:pt x="1254165" y="3170508"/>
                    <a:pt x="1232576" y="3170508"/>
                  </a:cubicBezTo>
                  <a:cubicBezTo>
                    <a:pt x="1210990" y="3170508"/>
                    <a:pt x="1193489" y="3153008"/>
                    <a:pt x="1193489" y="3131421"/>
                  </a:cubicBezTo>
                  <a:cubicBezTo>
                    <a:pt x="1193489" y="3109833"/>
                    <a:pt x="1210990" y="3092334"/>
                    <a:pt x="1232576" y="3092334"/>
                  </a:cubicBezTo>
                  <a:close/>
                  <a:moveTo>
                    <a:pt x="3205817" y="3007157"/>
                  </a:moveTo>
                  <a:cubicBezTo>
                    <a:pt x="3227404" y="3007157"/>
                    <a:pt x="3244904" y="3024657"/>
                    <a:pt x="3244904" y="3046245"/>
                  </a:cubicBezTo>
                  <a:cubicBezTo>
                    <a:pt x="3244904" y="3067832"/>
                    <a:pt x="3227404" y="3085332"/>
                    <a:pt x="3205817" y="3085332"/>
                  </a:cubicBezTo>
                  <a:cubicBezTo>
                    <a:pt x="3184229" y="3085332"/>
                    <a:pt x="3166729" y="3067832"/>
                    <a:pt x="3166729" y="3046245"/>
                  </a:cubicBezTo>
                  <a:cubicBezTo>
                    <a:pt x="3166729" y="3024657"/>
                    <a:pt x="3184229" y="3007157"/>
                    <a:pt x="3205817" y="3007157"/>
                  </a:cubicBezTo>
                  <a:close/>
                  <a:moveTo>
                    <a:pt x="3111177" y="3007157"/>
                  </a:moveTo>
                  <a:cubicBezTo>
                    <a:pt x="3132764" y="3007157"/>
                    <a:pt x="3150264" y="3024657"/>
                    <a:pt x="3150264" y="3046245"/>
                  </a:cubicBezTo>
                  <a:cubicBezTo>
                    <a:pt x="3150264" y="3067832"/>
                    <a:pt x="3132764" y="3085332"/>
                    <a:pt x="3111177" y="3085332"/>
                  </a:cubicBezTo>
                  <a:cubicBezTo>
                    <a:pt x="3089589" y="3085332"/>
                    <a:pt x="3072089" y="3067832"/>
                    <a:pt x="3072089" y="3046245"/>
                  </a:cubicBezTo>
                  <a:cubicBezTo>
                    <a:pt x="3072089" y="3024657"/>
                    <a:pt x="3089589" y="3007157"/>
                    <a:pt x="3111177" y="3007157"/>
                  </a:cubicBezTo>
                  <a:close/>
                  <a:moveTo>
                    <a:pt x="3018903" y="3007157"/>
                  </a:moveTo>
                  <a:cubicBezTo>
                    <a:pt x="3040490" y="3007157"/>
                    <a:pt x="3057989" y="3024657"/>
                    <a:pt x="3057989" y="3046245"/>
                  </a:cubicBezTo>
                  <a:cubicBezTo>
                    <a:pt x="3057989" y="3067832"/>
                    <a:pt x="3040490" y="3085332"/>
                    <a:pt x="3018903" y="3085332"/>
                  </a:cubicBezTo>
                  <a:cubicBezTo>
                    <a:pt x="2997315" y="3085332"/>
                    <a:pt x="2979815" y="3067832"/>
                    <a:pt x="2979815" y="3046245"/>
                  </a:cubicBezTo>
                  <a:cubicBezTo>
                    <a:pt x="2979815" y="3024657"/>
                    <a:pt x="2997315" y="3007157"/>
                    <a:pt x="3018903" y="3007157"/>
                  </a:cubicBezTo>
                  <a:close/>
                  <a:moveTo>
                    <a:pt x="2924263" y="3007157"/>
                  </a:moveTo>
                  <a:cubicBezTo>
                    <a:pt x="2945850" y="3007157"/>
                    <a:pt x="2963349" y="3024657"/>
                    <a:pt x="2963349" y="3046245"/>
                  </a:cubicBezTo>
                  <a:cubicBezTo>
                    <a:pt x="2963349" y="3067832"/>
                    <a:pt x="2945850" y="3085332"/>
                    <a:pt x="2924263" y="3085332"/>
                  </a:cubicBezTo>
                  <a:cubicBezTo>
                    <a:pt x="2902675" y="3085332"/>
                    <a:pt x="2885175" y="3067832"/>
                    <a:pt x="2885175" y="3046245"/>
                  </a:cubicBezTo>
                  <a:cubicBezTo>
                    <a:pt x="2885175" y="3024657"/>
                    <a:pt x="2902675" y="3007157"/>
                    <a:pt x="2924263" y="3007157"/>
                  </a:cubicBezTo>
                  <a:close/>
                  <a:moveTo>
                    <a:pt x="2831988" y="3007157"/>
                  </a:moveTo>
                  <a:cubicBezTo>
                    <a:pt x="2853575" y="3007157"/>
                    <a:pt x="2871075" y="3024657"/>
                    <a:pt x="2871075" y="3046245"/>
                  </a:cubicBezTo>
                  <a:cubicBezTo>
                    <a:pt x="2871075" y="3067832"/>
                    <a:pt x="2853575" y="3085332"/>
                    <a:pt x="2831988" y="3085332"/>
                  </a:cubicBezTo>
                  <a:cubicBezTo>
                    <a:pt x="2810401" y="3085332"/>
                    <a:pt x="2792901" y="3067832"/>
                    <a:pt x="2792901" y="3046245"/>
                  </a:cubicBezTo>
                  <a:cubicBezTo>
                    <a:pt x="2792901" y="3024657"/>
                    <a:pt x="2810401" y="3007157"/>
                    <a:pt x="2831988" y="3007157"/>
                  </a:cubicBezTo>
                  <a:close/>
                  <a:moveTo>
                    <a:pt x="1611133" y="3007157"/>
                  </a:moveTo>
                  <a:cubicBezTo>
                    <a:pt x="1632719" y="3007157"/>
                    <a:pt x="1650221" y="3024657"/>
                    <a:pt x="1650221" y="3046245"/>
                  </a:cubicBezTo>
                  <a:cubicBezTo>
                    <a:pt x="1650221" y="3067832"/>
                    <a:pt x="1632719" y="3085332"/>
                    <a:pt x="1611133" y="3085332"/>
                  </a:cubicBezTo>
                  <a:cubicBezTo>
                    <a:pt x="1589551" y="3085332"/>
                    <a:pt x="1572051" y="3067832"/>
                    <a:pt x="1572051" y="3046245"/>
                  </a:cubicBezTo>
                  <a:cubicBezTo>
                    <a:pt x="1572051" y="3024657"/>
                    <a:pt x="1589551" y="3007157"/>
                    <a:pt x="1611133" y="3007157"/>
                  </a:cubicBezTo>
                  <a:close/>
                  <a:moveTo>
                    <a:pt x="1516497" y="3007157"/>
                  </a:moveTo>
                  <a:cubicBezTo>
                    <a:pt x="1538084" y="3007157"/>
                    <a:pt x="1555584" y="3024657"/>
                    <a:pt x="1555584" y="3046245"/>
                  </a:cubicBezTo>
                  <a:cubicBezTo>
                    <a:pt x="1555584" y="3067832"/>
                    <a:pt x="1538084" y="3085332"/>
                    <a:pt x="1516497" y="3085332"/>
                  </a:cubicBezTo>
                  <a:cubicBezTo>
                    <a:pt x="1494909" y="3085332"/>
                    <a:pt x="1477409" y="3067832"/>
                    <a:pt x="1477409" y="3046245"/>
                  </a:cubicBezTo>
                  <a:cubicBezTo>
                    <a:pt x="1477409" y="3024657"/>
                    <a:pt x="1494909" y="3007157"/>
                    <a:pt x="1516497" y="3007157"/>
                  </a:cubicBezTo>
                  <a:close/>
                  <a:moveTo>
                    <a:pt x="1419492" y="3007157"/>
                  </a:moveTo>
                  <a:cubicBezTo>
                    <a:pt x="1441079" y="3007157"/>
                    <a:pt x="1458579" y="3024657"/>
                    <a:pt x="1458579" y="3046245"/>
                  </a:cubicBezTo>
                  <a:cubicBezTo>
                    <a:pt x="1458579" y="3067832"/>
                    <a:pt x="1441079" y="3085332"/>
                    <a:pt x="1419492" y="3085332"/>
                  </a:cubicBezTo>
                  <a:cubicBezTo>
                    <a:pt x="1397905" y="3085332"/>
                    <a:pt x="1380404" y="3067832"/>
                    <a:pt x="1380404" y="3046245"/>
                  </a:cubicBezTo>
                  <a:cubicBezTo>
                    <a:pt x="1380404" y="3024657"/>
                    <a:pt x="1397905" y="3007157"/>
                    <a:pt x="1419492" y="3007157"/>
                  </a:cubicBezTo>
                  <a:close/>
                  <a:moveTo>
                    <a:pt x="1329583" y="3007157"/>
                  </a:moveTo>
                  <a:cubicBezTo>
                    <a:pt x="1351171" y="3007157"/>
                    <a:pt x="1368670" y="3024657"/>
                    <a:pt x="1368670" y="3046245"/>
                  </a:cubicBezTo>
                  <a:cubicBezTo>
                    <a:pt x="1368670" y="3067832"/>
                    <a:pt x="1351171" y="3085332"/>
                    <a:pt x="1329583" y="3085332"/>
                  </a:cubicBezTo>
                  <a:cubicBezTo>
                    <a:pt x="1307997" y="3085332"/>
                    <a:pt x="1290496" y="3067832"/>
                    <a:pt x="1290496" y="3046245"/>
                  </a:cubicBezTo>
                  <a:cubicBezTo>
                    <a:pt x="1290496" y="3024657"/>
                    <a:pt x="1307997" y="3007157"/>
                    <a:pt x="1329583" y="3007157"/>
                  </a:cubicBezTo>
                  <a:close/>
                  <a:moveTo>
                    <a:pt x="1232579" y="3007157"/>
                  </a:moveTo>
                  <a:cubicBezTo>
                    <a:pt x="1254166" y="3007157"/>
                    <a:pt x="1271666" y="3024657"/>
                    <a:pt x="1271666" y="3046245"/>
                  </a:cubicBezTo>
                  <a:cubicBezTo>
                    <a:pt x="1271666" y="3067832"/>
                    <a:pt x="1254166" y="3085332"/>
                    <a:pt x="1232579" y="3085332"/>
                  </a:cubicBezTo>
                  <a:cubicBezTo>
                    <a:pt x="1210991" y="3085332"/>
                    <a:pt x="1193493" y="3067832"/>
                    <a:pt x="1193493" y="3046245"/>
                  </a:cubicBezTo>
                  <a:cubicBezTo>
                    <a:pt x="1193493" y="3024657"/>
                    <a:pt x="1210991" y="3007157"/>
                    <a:pt x="1232579" y="3007157"/>
                  </a:cubicBezTo>
                  <a:close/>
                  <a:moveTo>
                    <a:pt x="1142670" y="3007157"/>
                  </a:moveTo>
                  <a:cubicBezTo>
                    <a:pt x="1164257" y="3007157"/>
                    <a:pt x="1181758" y="3024657"/>
                    <a:pt x="1181758" y="3046245"/>
                  </a:cubicBezTo>
                  <a:cubicBezTo>
                    <a:pt x="1181758" y="3067832"/>
                    <a:pt x="1164257" y="3085332"/>
                    <a:pt x="1142670" y="3085332"/>
                  </a:cubicBezTo>
                  <a:cubicBezTo>
                    <a:pt x="1121082" y="3085332"/>
                    <a:pt x="1103582" y="3067832"/>
                    <a:pt x="1103582" y="3046245"/>
                  </a:cubicBezTo>
                  <a:cubicBezTo>
                    <a:pt x="1103582" y="3024657"/>
                    <a:pt x="1121082" y="3007157"/>
                    <a:pt x="1142670" y="3007157"/>
                  </a:cubicBezTo>
                  <a:close/>
                  <a:moveTo>
                    <a:pt x="3111177" y="2919617"/>
                  </a:moveTo>
                  <a:cubicBezTo>
                    <a:pt x="3132764" y="2919617"/>
                    <a:pt x="3150264" y="2937117"/>
                    <a:pt x="3150264" y="2958704"/>
                  </a:cubicBezTo>
                  <a:cubicBezTo>
                    <a:pt x="3150264" y="2980291"/>
                    <a:pt x="3132764" y="2997791"/>
                    <a:pt x="3111177" y="2997791"/>
                  </a:cubicBezTo>
                  <a:cubicBezTo>
                    <a:pt x="3089589" y="2997791"/>
                    <a:pt x="3072089" y="2980291"/>
                    <a:pt x="3072089" y="2958704"/>
                  </a:cubicBezTo>
                  <a:cubicBezTo>
                    <a:pt x="3072089" y="2937117"/>
                    <a:pt x="3089589" y="2919617"/>
                    <a:pt x="3111177" y="2919617"/>
                  </a:cubicBezTo>
                  <a:close/>
                  <a:moveTo>
                    <a:pt x="3018902" y="2919617"/>
                  </a:moveTo>
                  <a:cubicBezTo>
                    <a:pt x="3040489" y="2919617"/>
                    <a:pt x="3057989" y="2937117"/>
                    <a:pt x="3057989" y="2958704"/>
                  </a:cubicBezTo>
                  <a:cubicBezTo>
                    <a:pt x="3057989" y="2980291"/>
                    <a:pt x="3040489" y="2997791"/>
                    <a:pt x="3018902" y="2997791"/>
                  </a:cubicBezTo>
                  <a:cubicBezTo>
                    <a:pt x="2997315" y="2997791"/>
                    <a:pt x="2979815" y="2980291"/>
                    <a:pt x="2979815" y="2958704"/>
                  </a:cubicBezTo>
                  <a:cubicBezTo>
                    <a:pt x="2979815" y="2937117"/>
                    <a:pt x="2997315" y="2919617"/>
                    <a:pt x="3018902" y="2919617"/>
                  </a:cubicBezTo>
                  <a:close/>
                  <a:moveTo>
                    <a:pt x="2831988" y="2919617"/>
                  </a:moveTo>
                  <a:cubicBezTo>
                    <a:pt x="2853575" y="2919617"/>
                    <a:pt x="2871075" y="2937117"/>
                    <a:pt x="2871075" y="2958704"/>
                  </a:cubicBezTo>
                  <a:cubicBezTo>
                    <a:pt x="2871075" y="2980291"/>
                    <a:pt x="2853575" y="2997791"/>
                    <a:pt x="2831988" y="2997791"/>
                  </a:cubicBezTo>
                  <a:cubicBezTo>
                    <a:pt x="2810401" y="2997791"/>
                    <a:pt x="2792901" y="2980291"/>
                    <a:pt x="2792901" y="2958704"/>
                  </a:cubicBezTo>
                  <a:cubicBezTo>
                    <a:pt x="2792901" y="2937117"/>
                    <a:pt x="2810401" y="2919617"/>
                    <a:pt x="2831988" y="2919617"/>
                  </a:cubicBezTo>
                  <a:close/>
                  <a:moveTo>
                    <a:pt x="1611133" y="2919617"/>
                  </a:moveTo>
                  <a:cubicBezTo>
                    <a:pt x="1632719" y="2919617"/>
                    <a:pt x="1650221" y="2937117"/>
                    <a:pt x="1650221" y="2958704"/>
                  </a:cubicBezTo>
                  <a:cubicBezTo>
                    <a:pt x="1650221" y="2980291"/>
                    <a:pt x="1632719" y="2997791"/>
                    <a:pt x="1611133" y="2997791"/>
                  </a:cubicBezTo>
                  <a:cubicBezTo>
                    <a:pt x="1589553" y="2997791"/>
                    <a:pt x="1572053" y="2980291"/>
                    <a:pt x="1572053" y="2958704"/>
                  </a:cubicBezTo>
                  <a:cubicBezTo>
                    <a:pt x="1572053" y="2937117"/>
                    <a:pt x="1589553" y="2919617"/>
                    <a:pt x="1611133" y="2919617"/>
                  </a:cubicBezTo>
                  <a:close/>
                  <a:moveTo>
                    <a:pt x="1516498" y="2919617"/>
                  </a:moveTo>
                  <a:cubicBezTo>
                    <a:pt x="1538086" y="2919617"/>
                    <a:pt x="1555586" y="2937117"/>
                    <a:pt x="1555586" y="2958704"/>
                  </a:cubicBezTo>
                  <a:cubicBezTo>
                    <a:pt x="1555586" y="2980291"/>
                    <a:pt x="1538086" y="2997791"/>
                    <a:pt x="1516498" y="2997791"/>
                  </a:cubicBezTo>
                  <a:cubicBezTo>
                    <a:pt x="1494911" y="2997791"/>
                    <a:pt x="1477411" y="2980291"/>
                    <a:pt x="1477411" y="2958704"/>
                  </a:cubicBezTo>
                  <a:cubicBezTo>
                    <a:pt x="1477411" y="2937117"/>
                    <a:pt x="1494911" y="2919617"/>
                    <a:pt x="1516498" y="2919617"/>
                  </a:cubicBezTo>
                  <a:close/>
                  <a:moveTo>
                    <a:pt x="1329585" y="2919617"/>
                  </a:moveTo>
                  <a:cubicBezTo>
                    <a:pt x="1351172" y="2919617"/>
                    <a:pt x="1368672" y="2937117"/>
                    <a:pt x="1368672" y="2958704"/>
                  </a:cubicBezTo>
                  <a:cubicBezTo>
                    <a:pt x="1368672" y="2980291"/>
                    <a:pt x="1351172" y="2997791"/>
                    <a:pt x="1329585" y="2997791"/>
                  </a:cubicBezTo>
                  <a:cubicBezTo>
                    <a:pt x="1307998" y="2997791"/>
                    <a:pt x="1290499" y="2980291"/>
                    <a:pt x="1290499" y="2958704"/>
                  </a:cubicBezTo>
                  <a:cubicBezTo>
                    <a:pt x="1290499" y="2937117"/>
                    <a:pt x="1307998" y="2919617"/>
                    <a:pt x="1329585" y="2919617"/>
                  </a:cubicBezTo>
                  <a:close/>
                  <a:moveTo>
                    <a:pt x="3489737" y="2919616"/>
                  </a:moveTo>
                  <a:lnTo>
                    <a:pt x="3508003" y="2927183"/>
                  </a:lnTo>
                  <a:lnTo>
                    <a:pt x="3463371" y="2986869"/>
                  </a:lnTo>
                  <a:lnTo>
                    <a:pt x="3462097" y="2986342"/>
                  </a:lnTo>
                  <a:cubicBezTo>
                    <a:pt x="3455024" y="2979269"/>
                    <a:pt x="3450649" y="2969497"/>
                    <a:pt x="3450649" y="2958703"/>
                  </a:cubicBezTo>
                  <a:cubicBezTo>
                    <a:pt x="3450649" y="2937116"/>
                    <a:pt x="3468149" y="2919616"/>
                    <a:pt x="3489737" y="2919616"/>
                  </a:cubicBezTo>
                  <a:close/>
                  <a:moveTo>
                    <a:pt x="3205817" y="2919616"/>
                  </a:moveTo>
                  <a:cubicBezTo>
                    <a:pt x="3227404" y="2919616"/>
                    <a:pt x="3244904" y="2937116"/>
                    <a:pt x="3244904" y="2958703"/>
                  </a:cubicBezTo>
                  <a:cubicBezTo>
                    <a:pt x="3244904" y="2980290"/>
                    <a:pt x="3227404" y="2997790"/>
                    <a:pt x="3205817" y="2997790"/>
                  </a:cubicBezTo>
                  <a:cubicBezTo>
                    <a:pt x="3184229" y="2997790"/>
                    <a:pt x="3166729" y="2980290"/>
                    <a:pt x="3166729" y="2958703"/>
                  </a:cubicBezTo>
                  <a:cubicBezTo>
                    <a:pt x="3166729" y="2937116"/>
                    <a:pt x="3184229" y="2919616"/>
                    <a:pt x="3205817" y="2919616"/>
                  </a:cubicBezTo>
                  <a:close/>
                  <a:moveTo>
                    <a:pt x="2924263" y="2919616"/>
                  </a:moveTo>
                  <a:cubicBezTo>
                    <a:pt x="2945850" y="2919616"/>
                    <a:pt x="2963349" y="2937116"/>
                    <a:pt x="2963349" y="2958703"/>
                  </a:cubicBezTo>
                  <a:cubicBezTo>
                    <a:pt x="2963349" y="2980290"/>
                    <a:pt x="2945850" y="2997790"/>
                    <a:pt x="2924263" y="2997790"/>
                  </a:cubicBezTo>
                  <a:cubicBezTo>
                    <a:pt x="2902675" y="2997790"/>
                    <a:pt x="2885175" y="2980290"/>
                    <a:pt x="2885175" y="2958703"/>
                  </a:cubicBezTo>
                  <a:cubicBezTo>
                    <a:pt x="2885175" y="2937116"/>
                    <a:pt x="2902675" y="2919616"/>
                    <a:pt x="2924263" y="2919616"/>
                  </a:cubicBezTo>
                  <a:close/>
                  <a:moveTo>
                    <a:pt x="1703408" y="2919616"/>
                  </a:moveTo>
                  <a:cubicBezTo>
                    <a:pt x="1724994" y="2919616"/>
                    <a:pt x="1742495" y="2937116"/>
                    <a:pt x="1742495" y="2958703"/>
                  </a:cubicBezTo>
                  <a:cubicBezTo>
                    <a:pt x="1742495" y="2980290"/>
                    <a:pt x="1724994" y="2997790"/>
                    <a:pt x="1703408" y="2997790"/>
                  </a:cubicBezTo>
                  <a:cubicBezTo>
                    <a:pt x="1681820" y="2997790"/>
                    <a:pt x="1664321" y="2980290"/>
                    <a:pt x="1664321" y="2958703"/>
                  </a:cubicBezTo>
                  <a:cubicBezTo>
                    <a:pt x="1664321" y="2937116"/>
                    <a:pt x="1681820" y="2919616"/>
                    <a:pt x="1703408" y="2919616"/>
                  </a:cubicBezTo>
                  <a:close/>
                  <a:moveTo>
                    <a:pt x="1419494" y="2919616"/>
                  </a:moveTo>
                  <a:cubicBezTo>
                    <a:pt x="1441081" y="2919616"/>
                    <a:pt x="1458581" y="2937116"/>
                    <a:pt x="1458581" y="2958703"/>
                  </a:cubicBezTo>
                  <a:cubicBezTo>
                    <a:pt x="1458581" y="2980290"/>
                    <a:pt x="1441081" y="2997790"/>
                    <a:pt x="1419494" y="2997790"/>
                  </a:cubicBezTo>
                  <a:cubicBezTo>
                    <a:pt x="1397906" y="2997790"/>
                    <a:pt x="1380407" y="2980290"/>
                    <a:pt x="1380407" y="2958703"/>
                  </a:cubicBezTo>
                  <a:cubicBezTo>
                    <a:pt x="1380407" y="2937116"/>
                    <a:pt x="1397906" y="2919616"/>
                    <a:pt x="1419494" y="2919616"/>
                  </a:cubicBezTo>
                  <a:close/>
                  <a:moveTo>
                    <a:pt x="1232582" y="2919616"/>
                  </a:moveTo>
                  <a:cubicBezTo>
                    <a:pt x="1254169" y="2919616"/>
                    <a:pt x="1271667" y="2937116"/>
                    <a:pt x="1271667" y="2958703"/>
                  </a:cubicBezTo>
                  <a:cubicBezTo>
                    <a:pt x="1271667" y="2980290"/>
                    <a:pt x="1254169" y="2997790"/>
                    <a:pt x="1232582" y="2997790"/>
                  </a:cubicBezTo>
                  <a:cubicBezTo>
                    <a:pt x="1210994" y="2997790"/>
                    <a:pt x="1193494" y="2980290"/>
                    <a:pt x="1193494" y="2958703"/>
                  </a:cubicBezTo>
                  <a:cubicBezTo>
                    <a:pt x="1193494" y="2937116"/>
                    <a:pt x="1210994" y="2919616"/>
                    <a:pt x="1232582" y="2919616"/>
                  </a:cubicBezTo>
                  <a:close/>
                  <a:moveTo>
                    <a:pt x="3489737" y="2832075"/>
                  </a:moveTo>
                  <a:cubicBezTo>
                    <a:pt x="3511324" y="2832075"/>
                    <a:pt x="3528823" y="2849575"/>
                    <a:pt x="3528823" y="2871162"/>
                  </a:cubicBezTo>
                  <a:cubicBezTo>
                    <a:pt x="3528823" y="2892749"/>
                    <a:pt x="3511324" y="2910249"/>
                    <a:pt x="3489737" y="2910249"/>
                  </a:cubicBezTo>
                  <a:cubicBezTo>
                    <a:pt x="3468149" y="2910249"/>
                    <a:pt x="3450649" y="2892749"/>
                    <a:pt x="3450649" y="2871162"/>
                  </a:cubicBezTo>
                  <a:cubicBezTo>
                    <a:pt x="3450649" y="2849575"/>
                    <a:pt x="3468149" y="2832075"/>
                    <a:pt x="3489737" y="2832075"/>
                  </a:cubicBezTo>
                  <a:close/>
                  <a:moveTo>
                    <a:pt x="3300457" y="2832075"/>
                  </a:moveTo>
                  <a:cubicBezTo>
                    <a:pt x="3322044" y="2832075"/>
                    <a:pt x="3339544" y="2849575"/>
                    <a:pt x="3339544" y="2871162"/>
                  </a:cubicBezTo>
                  <a:cubicBezTo>
                    <a:pt x="3339544" y="2892749"/>
                    <a:pt x="3322044" y="2910249"/>
                    <a:pt x="3300457" y="2910249"/>
                  </a:cubicBezTo>
                  <a:cubicBezTo>
                    <a:pt x="3278869" y="2910249"/>
                    <a:pt x="3261369" y="2892749"/>
                    <a:pt x="3261369" y="2871162"/>
                  </a:cubicBezTo>
                  <a:cubicBezTo>
                    <a:pt x="3261369" y="2849575"/>
                    <a:pt x="3278869" y="2832075"/>
                    <a:pt x="3300457" y="2832075"/>
                  </a:cubicBezTo>
                  <a:close/>
                  <a:moveTo>
                    <a:pt x="3205817" y="2832075"/>
                  </a:moveTo>
                  <a:cubicBezTo>
                    <a:pt x="3227404" y="2832075"/>
                    <a:pt x="3244904" y="2849575"/>
                    <a:pt x="3244904" y="2871162"/>
                  </a:cubicBezTo>
                  <a:cubicBezTo>
                    <a:pt x="3244904" y="2892749"/>
                    <a:pt x="3227404" y="2910249"/>
                    <a:pt x="3205817" y="2910249"/>
                  </a:cubicBezTo>
                  <a:cubicBezTo>
                    <a:pt x="3184229" y="2910249"/>
                    <a:pt x="3166729" y="2892749"/>
                    <a:pt x="3166729" y="2871162"/>
                  </a:cubicBezTo>
                  <a:cubicBezTo>
                    <a:pt x="3166729" y="2849575"/>
                    <a:pt x="3184229" y="2832075"/>
                    <a:pt x="3205817" y="2832075"/>
                  </a:cubicBezTo>
                  <a:close/>
                  <a:moveTo>
                    <a:pt x="3111177" y="2832075"/>
                  </a:moveTo>
                  <a:cubicBezTo>
                    <a:pt x="3132764" y="2832075"/>
                    <a:pt x="3150264" y="2849575"/>
                    <a:pt x="3150264" y="2871162"/>
                  </a:cubicBezTo>
                  <a:cubicBezTo>
                    <a:pt x="3150264" y="2892749"/>
                    <a:pt x="3132764" y="2910249"/>
                    <a:pt x="3111177" y="2910249"/>
                  </a:cubicBezTo>
                  <a:cubicBezTo>
                    <a:pt x="3089589" y="2910249"/>
                    <a:pt x="3072089" y="2892749"/>
                    <a:pt x="3072089" y="2871162"/>
                  </a:cubicBezTo>
                  <a:cubicBezTo>
                    <a:pt x="3072089" y="2849575"/>
                    <a:pt x="3089589" y="2832075"/>
                    <a:pt x="3111177" y="2832075"/>
                  </a:cubicBezTo>
                  <a:close/>
                  <a:moveTo>
                    <a:pt x="3018902" y="2832075"/>
                  </a:moveTo>
                  <a:cubicBezTo>
                    <a:pt x="3040489" y="2832075"/>
                    <a:pt x="3057989" y="2849575"/>
                    <a:pt x="3057989" y="2871162"/>
                  </a:cubicBezTo>
                  <a:cubicBezTo>
                    <a:pt x="3057989" y="2892749"/>
                    <a:pt x="3040489" y="2910249"/>
                    <a:pt x="3018902" y="2910249"/>
                  </a:cubicBezTo>
                  <a:cubicBezTo>
                    <a:pt x="2997315" y="2910249"/>
                    <a:pt x="2979815" y="2892749"/>
                    <a:pt x="2979815" y="2871162"/>
                  </a:cubicBezTo>
                  <a:cubicBezTo>
                    <a:pt x="2979815" y="2849575"/>
                    <a:pt x="2997315" y="2832075"/>
                    <a:pt x="3018902" y="2832075"/>
                  </a:cubicBezTo>
                  <a:close/>
                  <a:moveTo>
                    <a:pt x="2924263" y="2832075"/>
                  </a:moveTo>
                  <a:cubicBezTo>
                    <a:pt x="2945850" y="2832075"/>
                    <a:pt x="2963349" y="2849575"/>
                    <a:pt x="2963349" y="2871162"/>
                  </a:cubicBezTo>
                  <a:cubicBezTo>
                    <a:pt x="2963349" y="2892749"/>
                    <a:pt x="2945850" y="2910249"/>
                    <a:pt x="2924263" y="2910249"/>
                  </a:cubicBezTo>
                  <a:cubicBezTo>
                    <a:pt x="2902675" y="2910249"/>
                    <a:pt x="2885175" y="2892749"/>
                    <a:pt x="2885175" y="2871162"/>
                  </a:cubicBezTo>
                  <a:cubicBezTo>
                    <a:pt x="2885175" y="2849575"/>
                    <a:pt x="2902675" y="2832075"/>
                    <a:pt x="2924263" y="2832075"/>
                  </a:cubicBezTo>
                  <a:close/>
                  <a:moveTo>
                    <a:pt x="2831988" y="2832075"/>
                  </a:moveTo>
                  <a:cubicBezTo>
                    <a:pt x="2853575" y="2832075"/>
                    <a:pt x="2871075" y="2849575"/>
                    <a:pt x="2871075" y="2871162"/>
                  </a:cubicBezTo>
                  <a:cubicBezTo>
                    <a:pt x="2871075" y="2892749"/>
                    <a:pt x="2853575" y="2910249"/>
                    <a:pt x="2831988" y="2910249"/>
                  </a:cubicBezTo>
                  <a:cubicBezTo>
                    <a:pt x="2810401" y="2910249"/>
                    <a:pt x="2792901" y="2892749"/>
                    <a:pt x="2792901" y="2871162"/>
                  </a:cubicBezTo>
                  <a:cubicBezTo>
                    <a:pt x="2792901" y="2849575"/>
                    <a:pt x="2810401" y="2832075"/>
                    <a:pt x="2831988" y="2832075"/>
                  </a:cubicBezTo>
                  <a:close/>
                  <a:moveTo>
                    <a:pt x="1703409" y="2832075"/>
                  </a:moveTo>
                  <a:cubicBezTo>
                    <a:pt x="1724996" y="2832075"/>
                    <a:pt x="1742495" y="2849575"/>
                    <a:pt x="1742495" y="2871162"/>
                  </a:cubicBezTo>
                  <a:cubicBezTo>
                    <a:pt x="1742495" y="2892749"/>
                    <a:pt x="1724996" y="2910249"/>
                    <a:pt x="1703409" y="2910249"/>
                  </a:cubicBezTo>
                  <a:cubicBezTo>
                    <a:pt x="1681822" y="2910249"/>
                    <a:pt x="1664321" y="2892749"/>
                    <a:pt x="1664321" y="2871162"/>
                  </a:cubicBezTo>
                  <a:cubicBezTo>
                    <a:pt x="1664321" y="2849575"/>
                    <a:pt x="1681822" y="2832075"/>
                    <a:pt x="1703409" y="2832075"/>
                  </a:cubicBezTo>
                  <a:close/>
                  <a:moveTo>
                    <a:pt x="1611133" y="2832075"/>
                  </a:moveTo>
                  <a:cubicBezTo>
                    <a:pt x="1632721" y="2832075"/>
                    <a:pt x="1650221" y="2849575"/>
                    <a:pt x="1650221" y="2871162"/>
                  </a:cubicBezTo>
                  <a:cubicBezTo>
                    <a:pt x="1650221" y="2892749"/>
                    <a:pt x="1632721" y="2910249"/>
                    <a:pt x="1611133" y="2910249"/>
                  </a:cubicBezTo>
                  <a:cubicBezTo>
                    <a:pt x="1589554" y="2910249"/>
                    <a:pt x="1572054" y="2892749"/>
                    <a:pt x="1572054" y="2871162"/>
                  </a:cubicBezTo>
                  <a:cubicBezTo>
                    <a:pt x="1572054" y="2849575"/>
                    <a:pt x="1589554" y="2832075"/>
                    <a:pt x="1611133" y="2832075"/>
                  </a:cubicBezTo>
                  <a:close/>
                  <a:moveTo>
                    <a:pt x="1516501" y="2832075"/>
                  </a:moveTo>
                  <a:cubicBezTo>
                    <a:pt x="1538087" y="2832075"/>
                    <a:pt x="1555588" y="2849575"/>
                    <a:pt x="1555588" y="2871162"/>
                  </a:cubicBezTo>
                  <a:cubicBezTo>
                    <a:pt x="1555588" y="2892749"/>
                    <a:pt x="1538087" y="2910249"/>
                    <a:pt x="1516501" y="2910249"/>
                  </a:cubicBezTo>
                  <a:cubicBezTo>
                    <a:pt x="1494913" y="2910249"/>
                    <a:pt x="1477413" y="2892749"/>
                    <a:pt x="1477413" y="2871162"/>
                  </a:cubicBezTo>
                  <a:cubicBezTo>
                    <a:pt x="1477413" y="2849575"/>
                    <a:pt x="1494913" y="2832075"/>
                    <a:pt x="1516501" y="2832075"/>
                  </a:cubicBezTo>
                  <a:close/>
                  <a:moveTo>
                    <a:pt x="1419496" y="2832075"/>
                  </a:moveTo>
                  <a:cubicBezTo>
                    <a:pt x="1441083" y="2832075"/>
                    <a:pt x="1458583" y="2849575"/>
                    <a:pt x="1458583" y="2871162"/>
                  </a:cubicBezTo>
                  <a:cubicBezTo>
                    <a:pt x="1458583" y="2892749"/>
                    <a:pt x="1441083" y="2910249"/>
                    <a:pt x="1419496" y="2910249"/>
                  </a:cubicBezTo>
                  <a:cubicBezTo>
                    <a:pt x="1397907" y="2910249"/>
                    <a:pt x="1380408" y="2892749"/>
                    <a:pt x="1380408" y="2871162"/>
                  </a:cubicBezTo>
                  <a:cubicBezTo>
                    <a:pt x="1380408" y="2849575"/>
                    <a:pt x="1397907" y="2832075"/>
                    <a:pt x="1419496" y="2832075"/>
                  </a:cubicBezTo>
                  <a:close/>
                  <a:moveTo>
                    <a:pt x="1329587" y="2832075"/>
                  </a:moveTo>
                  <a:cubicBezTo>
                    <a:pt x="1351174" y="2832075"/>
                    <a:pt x="1368674" y="2849575"/>
                    <a:pt x="1368674" y="2871162"/>
                  </a:cubicBezTo>
                  <a:cubicBezTo>
                    <a:pt x="1368674" y="2892749"/>
                    <a:pt x="1351174" y="2910249"/>
                    <a:pt x="1329587" y="2910249"/>
                  </a:cubicBezTo>
                  <a:cubicBezTo>
                    <a:pt x="1308000" y="2910249"/>
                    <a:pt x="1290500" y="2892749"/>
                    <a:pt x="1290500" y="2871162"/>
                  </a:cubicBezTo>
                  <a:cubicBezTo>
                    <a:pt x="1290500" y="2849575"/>
                    <a:pt x="1308000" y="2832075"/>
                    <a:pt x="1329587" y="2832075"/>
                  </a:cubicBezTo>
                  <a:close/>
                  <a:moveTo>
                    <a:pt x="1232583" y="2832075"/>
                  </a:moveTo>
                  <a:cubicBezTo>
                    <a:pt x="1254171" y="2832075"/>
                    <a:pt x="1271669" y="2849575"/>
                    <a:pt x="1271669" y="2871162"/>
                  </a:cubicBezTo>
                  <a:cubicBezTo>
                    <a:pt x="1271669" y="2892749"/>
                    <a:pt x="1254171" y="2910249"/>
                    <a:pt x="1232583" y="2910249"/>
                  </a:cubicBezTo>
                  <a:cubicBezTo>
                    <a:pt x="1210996" y="2910249"/>
                    <a:pt x="1193496" y="2892749"/>
                    <a:pt x="1193496" y="2871162"/>
                  </a:cubicBezTo>
                  <a:cubicBezTo>
                    <a:pt x="1193496" y="2849575"/>
                    <a:pt x="1210996" y="2832075"/>
                    <a:pt x="1232583" y="2832075"/>
                  </a:cubicBezTo>
                  <a:close/>
                  <a:moveTo>
                    <a:pt x="3489737" y="2742165"/>
                  </a:moveTo>
                  <a:cubicBezTo>
                    <a:pt x="3511324" y="2742165"/>
                    <a:pt x="3528823" y="2759665"/>
                    <a:pt x="3528823" y="2781252"/>
                  </a:cubicBezTo>
                  <a:cubicBezTo>
                    <a:pt x="3528823" y="2802840"/>
                    <a:pt x="3511324" y="2820339"/>
                    <a:pt x="3489737" y="2820339"/>
                  </a:cubicBezTo>
                  <a:cubicBezTo>
                    <a:pt x="3468149" y="2820339"/>
                    <a:pt x="3450649" y="2802840"/>
                    <a:pt x="3450649" y="2781252"/>
                  </a:cubicBezTo>
                  <a:cubicBezTo>
                    <a:pt x="3450649" y="2759665"/>
                    <a:pt x="3468149" y="2742165"/>
                    <a:pt x="3489737" y="2742165"/>
                  </a:cubicBezTo>
                  <a:close/>
                  <a:moveTo>
                    <a:pt x="3300457" y="2664088"/>
                  </a:moveTo>
                  <a:cubicBezTo>
                    <a:pt x="3322044" y="2664088"/>
                    <a:pt x="3339544" y="2681588"/>
                    <a:pt x="3339544" y="2703175"/>
                  </a:cubicBezTo>
                  <a:cubicBezTo>
                    <a:pt x="3339544" y="2719366"/>
                    <a:pt x="3329700" y="2733257"/>
                    <a:pt x="3315671" y="2739190"/>
                  </a:cubicBezTo>
                  <a:lnTo>
                    <a:pt x="3300696" y="2742214"/>
                  </a:lnTo>
                  <a:lnTo>
                    <a:pt x="3315671" y="2745237"/>
                  </a:lnTo>
                  <a:cubicBezTo>
                    <a:pt x="3329700" y="2751171"/>
                    <a:pt x="3339544" y="2765062"/>
                    <a:pt x="3339544" y="2781252"/>
                  </a:cubicBezTo>
                  <a:cubicBezTo>
                    <a:pt x="3339544" y="2802840"/>
                    <a:pt x="3322044" y="2820339"/>
                    <a:pt x="3300457" y="2820339"/>
                  </a:cubicBezTo>
                  <a:cubicBezTo>
                    <a:pt x="3278869" y="2820339"/>
                    <a:pt x="3261369" y="2802840"/>
                    <a:pt x="3261369" y="2781252"/>
                  </a:cubicBezTo>
                  <a:cubicBezTo>
                    <a:pt x="3261369" y="2765062"/>
                    <a:pt x="3271213" y="2751171"/>
                    <a:pt x="3285242" y="2745237"/>
                  </a:cubicBezTo>
                  <a:lnTo>
                    <a:pt x="3300217" y="2742214"/>
                  </a:lnTo>
                  <a:lnTo>
                    <a:pt x="3285242" y="2739190"/>
                  </a:lnTo>
                  <a:cubicBezTo>
                    <a:pt x="3271213" y="2733257"/>
                    <a:pt x="3261369" y="2719366"/>
                    <a:pt x="3261369" y="2703175"/>
                  </a:cubicBezTo>
                  <a:cubicBezTo>
                    <a:pt x="3261369" y="2681588"/>
                    <a:pt x="3278869" y="2664088"/>
                    <a:pt x="3300457" y="2664088"/>
                  </a:cubicBezTo>
                  <a:close/>
                  <a:moveTo>
                    <a:pt x="3111177" y="2664088"/>
                  </a:moveTo>
                  <a:cubicBezTo>
                    <a:pt x="3132764" y="2664088"/>
                    <a:pt x="3150264" y="2681588"/>
                    <a:pt x="3150264" y="2703175"/>
                  </a:cubicBezTo>
                  <a:cubicBezTo>
                    <a:pt x="3150264" y="2719366"/>
                    <a:pt x="3140420" y="2733257"/>
                    <a:pt x="3126391" y="2739190"/>
                  </a:cubicBezTo>
                  <a:lnTo>
                    <a:pt x="3111417" y="2742214"/>
                  </a:lnTo>
                  <a:lnTo>
                    <a:pt x="3126391" y="2745237"/>
                  </a:lnTo>
                  <a:cubicBezTo>
                    <a:pt x="3140420" y="2751171"/>
                    <a:pt x="3150264" y="2765062"/>
                    <a:pt x="3150264" y="2781252"/>
                  </a:cubicBezTo>
                  <a:cubicBezTo>
                    <a:pt x="3150264" y="2802840"/>
                    <a:pt x="3132764" y="2820339"/>
                    <a:pt x="3111177" y="2820339"/>
                  </a:cubicBezTo>
                  <a:cubicBezTo>
                    <a:pt x="3089589" y="2820339"/>
                    <a:pt x="3072089" y="2802840"/>
                    <a:pt x="3072089" y="2781252"/>
                  </a:cubicBezTo>
                  <a:cubicBezTo>
                    <a:pt x="3072089" y="2765062"/>
                    <a:pt x="3081933" y="2751171"/>
                    <a:pt x="3095962" y="2745237"/>
                  </a:cubicBezTo>
                  <a:lnTo>
                    <a:pt x="3110937" y="2742214"/>
                  </a:lnTo>
                  <a:lnTo>
                    <a:pt x="3095962" y="2739190"/>
                  </a:lnTo>
                  <a:cubicBezTo>
                    <a:pt x="3081933" y="2733257"/>
                    <a:pt x="3072089" y="2719366"/>
                    <a:pt x="3072089" y="2703175"/>
                  </a:cubicBezTo>
                  <a:cubicBezTo>
                    <a:pt x="3072089" y="2681588"/>
                    <a:pt x="3089589" y="2664088"/>
                    <a:pt x="3111177" y="2664088"/>
                  </a:cubicBezTo>
                  <a:close/>
                  <a:moveTo>
                    <a:pt x="3018902" y="2664088"/>
                  </a:moveTo>
                  <a:cubicBezTo>
                    <a:pt x="3040489" y="2664088"/>
                    <a:pt x="3057989" y="2681588"/>
                    <a:pt x="3057989" y="2703175"/>
                  </a:cubicBezTo>
                  <a:cubicBezTo>
                    <a:pt x="3057989" y="2719366"/>
                    <a:pt x="3048145" y="2733257"/>
                    <a:pt x="3034117" y="2739190"/>
                  </a:cubicBezTo>
                  <a:lnTo>
                    <a:pt x="3019142" y="2742214"/>
                  </a:lnTo>
                  <a:lnTo>
                    <a:pt x="3034117" y="2745237"/>
                  </a:lnTo>
                  <a:cubicBezTo>
                    <a:pt x="3048145" y="2751171"/>
                    <a:pt x="3057989" y="2765062"/>
                    <a:pt x="3057989" y="2781252"/>
                  </a:cubicBezTo>
                  <a:cubicBezTo>
                    <a:pt x="3057989" y="2802840"/>
                    <a:pt x="3040489" y="2820339"/>
                    <a:pt x="3018902" y="2820339"/>
                  </a:cubicBezTo>
                  <a:cubicBezTo>
                    <a:pt x="2997315" y="2820339"/>
                    <a:pt x="2979815" y="2802840"/>
                    <a:pt x="2979815" y="2781252"/>
                  </a:cubicBezTo>
                  <a:cubicBezTo>
                    <a:pt x="2979815" y="2765062"/>
                    <a:pt x="2989659" y="2751171"/>
                    <a:pt x="3003687" y="2745237"/>
                  </a:cubicBezTo>
                  <a:lnTo>
                    <a:pt x="3018663" y="2742214"/>
                  </a:lnTo>
                  <a:lnTo>
                    <a:pt x="3003687" y="2739190"/>
                  </a:lnTo>
                  <a:cubicBezTo>
                    <a:pt x="2989659" y="2733257"/>
                    <a:pt x="2979815" y="2719366"/>
                    <a:pt x="2979815" y="2703175"/>
                  </a:cubicBezTo>
                  <a:cubicBezTo>
                    <a:pt x="2979815" y="2681588"/>
                    <a:pt x="2997315" y="2664088"/>
                    <a:pt x="3018902" y="2664088"/>
                  </a:cubicBezTo>
                  <a:close/>
                  <a:moveTo>
                    <a:pt x="2831988" y="2664088"/>
                  </a:moveTo>
                  <a:cubicBezTo>
                    <a:pt x="2853575" y="2664088"/>
                    <a:pt x="2871075" y="2681588"/>
                    <a:pt x="2871075" y="2703175"/>
                  </a:cubicBezTo>
                  <a:cubicBezTo>
                    <a:pt x="2871075" y="2719366"/>
                    <a:pt x="2861231" y="2733257"/>
                    <a:pt x="2847202" y="2739190"/>
                  </a:cubicBezTo>
                  <a:lnTo>
                    <a:pt x="2832228" y="2742214"/>
                  </a:lnTo>
                  <a:lnTo>
                    <a:pt x="2847202" y="2745237"/>
                  </a:lnTo>
                  <a:cubicBezTo>
                    <a:pt x="2861231" y="2751171"/>
                    <a:pt x="2871075" y="2765062"/>
                    <a:pt x="2871075" y="2781252"/>
                  </a:cubicBezTo>
                  <a:cubicBezTo>
                    <a:pt x="2871075" y="2802840"/>
                    <a:pt x="2853575" y="2820339"/>
                    <a:pt x="2831988" y="2820339"/>
                  </a:cubicBezTo>
                  <a:cubicBezTo>
                    <a:pt x="2810401" y="2820339"/>
                    <a:pt x="2792901" y="2802840"/>
                    <a:pt x="2792901" y="2781252"/>
                  </a:cubicBezTo>
                  <a:cubicBezTo>
                    <a:pt x="2792901" y="2765062"/>
                    <a:pt x="2802745" y="2751171"/>
                    <a:pt x="2816773" y="2745237"/>
                  </a:cubicBezTo>
                  <a:lnTo>
                    <a:pt x="2831748" y="2742214"/>
                  </a:lnTo>
                  <a:lnTo>
                    <a:pt x="2816773" y="2739190"/>
                  </a:lnTo>
                  <a:cubicBezTo>
                    <a:pt x="2802745" y="2733257"/>
                    <a:pt x="2792901" y="2719366"/>
                    <a:pt x="2792901" y="2703175"/>
                  </a:cubicBezTo>
                  <a:cubicBezTo>
                    <a:pt x="2792901" y="2681588"/>
                    <a:pt x="2810401" y="2664088"/>
                    <a:pt x="2831988" y="2664088"/>
                  </a:cubicBezTo>
                  <a:close/>
                  <a:moveTo>
                    <a:pt x="1798047" y="2664088"/>
                  </a:moveTo>
                  <a:cubicBezTo>
                    <a:pt x="1819637" y="2664088"/>
                    <a:pt x="1837135" y="2681588"/>
                    <a:pt x="1837135" y="2703175"/>
                  </a:cubicBezTo>
                  <a:cubicBezTo>
                    <a:pt x="1837135" y="2724762"/>
                    <a:pt x="1819637" y="2742262"/>
                    <a:pt x="1798047" y="2742262"/>
                  </a:cubicBezTo>
                  <a:cubicBezTo>
                    <a:pt x="1776460" y="2742262"/>
                    <a:pt x="1758959" y="2724762"/>
                    <a:pt x="1758959" y="2703175"/>
                  </a:cubicBezTo>
                  <a:cubicBezTo>
                    <a:pt x="1758959" y="2681588"/>
                    <a:pt x="1776460" y="2664088"/>
                    <a:pt x="1798047" y="2664088"/>
                  </a:cubicBezTo>
                  <a:close/>
                  <a:moveTo>
                    <a:pt x="1611133" y="2664088"/>
                  </a:moveTo>
                  <a:cubicBezTo>
                    <a:pt x="1632721" y="2664088"/>
                    <a:pt x="1650221" y="2681588"/>
                    <a:pt x="1650221" y="2703175"/>
                  </a:cubicBezTo>
                  <a:cubicBezTo>
                    <a:pt x="1650221" y="2719366"/>
                    <a:pt x="1640376" y="2733257"/>
                    <a:pt x="1626349" y="2739190"/>
                  </a:cubicBezTo>
                  <a:lnTo>
                    <a:pt x="1611371" y="2742214"/>
                  </a:lnTo>
                  <a:lnTo>
                    <a:pt x="1626347" y="2745237"/>
                  </a:lnTo>
                  <a:cubicBezTo>
                    <a:pt x="1640376" y="2751171"/>
                    <a:pt x="1650221" y="2765062"/>
                    <a:pt x="1650221" y="2781252"/>
                  </a:cubicBezTo>
                  <a:cubicBezTo>
                    <a:pt x="1650221" y="2802840"/>
                    <a:pt x="1632721" y="2820339"/>
                    <a:pt x="1611133" y="2820339"/>
                  </a:cubicBezTo>
                  <a:cubicBezTo>
                    <a:pt x="1589556" y="2820339"/>
                    <a:pt x="1572057" y="2802840"/>
                    <a:pt x="1572057" y="2781252"/>
                  </a:cubicBezTo>
                  <a:cubicBezTo>
                    <a:pt x="1572057" y="2765062"/>
                    <a:pt x="1581899" y="2751171"/>
                    <a:pt x="1595929" y="2745237"/>
                  </a:cubicBezTo>
                  <a:lnTo>
                    <a:pt x="1610892" y="2742214"/>
                  </a:lnTo>
                  <a:lnTo>
                    <a:pt x="1595930" y="2739190"/>
                  </a:lnTo>
                  <a:cubicBezTo>
                    <a:pt x="1581901" y="2733257"/>
                    <a:pt x="1572058" y="2719366"/>
                    <a:pt x="1572058" y="2703175"/>
                  </a:cubicBezTo>
                  <a:cubicBezTo>
                    <a:pt x="1572058" y="2681588"/>
                    <a:pt x="1589557" y="2664088"/>
                    <a:pt x="1611133" y="2664088"/>
                  </a:cubicBezTo>
                  <a:close/>
                  <a:moveTo>
                    <a:pt x="1516504" y="2664088"/>
                  </a:moveTo>
                  <a:cubicBezTo>
                    <a:pt x="1538090" y="2664088"/>
                    <a:pt x="1555592" y="2681588"/>
                    <a:pt x="1555592" y="2703175"/>
                  </a:cubicBezTo>
                  <a:cubicBezTo>
                    <a:pt x="1555592" y="2719366"/>
                    <a:pt x="1545748" y="2733257"/>
                    <a:pt x="1531719" y="2739190"/>
                  </a:cubicBezTo>
                  <a:lnTo>
                    <a:pt x="1516743" y="2742214"/>
                  </a:lnTo>
                  <a:lnTo>
                    <a:pt x="1531717" y="2745237"/>
                  </a:lnTo>
                  <a:cubicBezTo>
                    <a:pt x="1545746" y="2751171"/>
                    <a:pt x="1555589" y="2765062"/>
                    <a:pt x="1555589" y="2781252"/>
                  </a:cubicBezTo>
                  <a:cubicBezTo>
                    <a:pt x="1555589" y="2802840"/>
                    <a:pt x="1538089" y="2820339"/>
                    <a:pt x="1516503" y="2820339"/>
                  </a:cubicBezTo>
                  <a:cubicBezTo>
                    <a:pt x="1494914" y="2820339"/>
                    <a:pt x="1477414" y="2802840"/>
                    <a:pt x="1477414" y="2781252"/>
                  </a:cubicBezTo>
                  <a:cubicBezTo>
                    <a:pt x="1477414" y="2765062"/>
                    <a:pt x="1487258" y="2751171"/>
                    <a:pt x="1501288" y="2745237"/>
                  </a:cubicBezTo>
                  <a:lnTo>
                    <a:pt x="1516264" y="2742214"/>
                  </a:lnTo>
                  <a:lnTo>
                    <a:pt x="1501289" y="2739190"/>
                  </a:lnTo>
                  <a:cubicBezTo>
                    <a:pt x="1487259" y="2733257"/>
                    <a:pt x="1477416" y="2719366"/>
                    <a:pt x="1477416" y="2703175"/>
                  </a:cubicBezTo>
                  <a:cubicBezTo>
                    <a:pt x="1477416" y="2681588"/>
                    <a:pt x="1494916" y="2664088"/>
                    <a:pt x="1516504" y="2664088"/>
                  </a:cubicBezTo>
                  <a:close/>
                  <a:moveTo>
                    <a:pt x="1329588" y="2664088"/>
                  </a:moveTo>
                  <a:cubicBezTo>
                    <a:pt x="1351176" y="2664088"/>
                    <a:pt x="1368676" y="2681588"/>
                    <a:pt x="1368676" y="2703175"/>
                  </a:cubicBezTo>
                  <a:cubicBezTo>
                    <a:pt x="1368676" y="2719366"/>
                    <a:pt x="1358832" y="2733257"/>
                    <a:pt x="1344802" y="2739190"/>
                  </a:cubicBezTo>
                  <a:lnTo>
                    <a:pt x="1329828" y="2742214"/>
                  </a:lnTo>
                  <a:lnTo>
                    <a:pt x="1344802" y="2745237"/>
                  </a:lnTo>
                  <a:cubicBezTo>
                    <a:pt x="1358831" y="2751171"/>
                    <a:pt x="1368676" y="2765062"/>
                    <a:pt x="1368676" y="2781252"/>
                  </a:cubicBezTo>
                  <a:cubicBezTo>
                    <a:pt x="1368676" y="2802840"/>
                    <a:pt x="1351176" y="2820339"/>
                    <a:pt x="1329588" y="2820339"/>
                  </a:cubicBezTo>
                  <a:cubicBezTo>
                    <a:pt x="1308003" y="2820339"/>
                    <a:pt x="1290502" y="2802840"/>
                    <a:pt x="1290502" y="2781252"/>
                  </a:cubicBezTo>
                  <a:cubicBezTo>
                    <a:pt x="1290502" y="2765062"/>
                    <a:pt x="1300346" y="2751171"/>
                    <a:pt x="1314375" y="2745237"/>
                  </a:cubicBezTo>
                  <a:lnTo>
                    <a:pt x="1329349" y="2742214"/>
                  </a:lnTo>
                  <a:lnTo>
                    <a:pt x="1314375" y="2739190"/>
                  </a:lnTo>
                  <a:cubicBezTo>
                    <a:pt x="1300346" y="2733257"/>
                    <a:pt x="1290503" y="2719366"/>
                    <a:pt x="1290503" y="2703175"/>
                  </a:cubicBezTo>
                  <a:cubicBezTo>
                    <a:pt x="1290503" y="2681588"/>
                    <a:pt x="1308003" y="2664088"/>
                    <a:pt x="1329588" y="2664088"/>
                  </a:cubicBezTo>
                  <a:close/>
                  <a:moveTo>
                    <a:pt x="1142676" y="2664088"/>
                  </a:moveTo>
                  <a:cubicBezTo>
                    <a:pt x="1164264" y="2664088"/>
                    <a:pt x="1181763" y="2681588"/>
                    <a:pt x="1181763" y="2703175"/>
                  </a:cubicBezTo>
                  <a:cubicBezTo>
                    <a:pt x="1181763" y="2719366"/>
                    <a:pt x="1171919" y="2733257"/>
                    <a:pt x="1157890" y="2739190"/>
                  </a:cubicBezTo>
                  <a:lnTo>
                    <a:pt x="1142916" y="2742214"/>
                  </a:lnTo>
                  <a:lnTo>
                    <a:pt x="1157891" y="2745237"/>
                  </a:lnTo>
                  <a:cubicBezTo>
                    <a:pt x="1171919" y="2751171"/>
                    <a:pt x="1181764" y="2765062"/>
                    <a:pt x="1181764" y="2781252"/>
                  </a:cubicBezTo>
                  <a:cubicBezTo>
                    <a:pt x="1181764" y="2802840"/>
                    <a:pt x="1164265" y="2820339"/>
                    <a:pt x="1142676" y="2820339"/>
                  </a:cubicBezTo>
                  <a:cubicBezTo>
                    <a:pt x="1121088" y="2820339"/>
                    <a:pt x="1103587" y="2802840"/>
                    <a:pt x="1103587" y="2781252"/>
                  </a:cubicBezTo>
                  <a:cubicBezTo>
                    <a:pt x="1103587" y="2765062"/>
                    <a:pt x="1113432" y="2751171"/>
                    <a:pt x="1127461" y="2745237"/>
                  </a:cubicBezTo>
                  <a:lnTo>
                    <a:pt x="1142436" y="2742214"/>
                  </a:lnTo>
                  <a:lnTo>
                    <a:pt x="1127460" y="2739190"/>
                  </a:lnTo>
                  <a:cubicBezTo>
                    <a:pt x="1113430" y="2733257"/>
                    <a:pt x="1103585" y="2719366"/>
                    <a:pt x="1103585" y="2703175"/>
                  </a:cubicBezTo>
                  <a:cubicBezTo>
                    <a:pt x="1103585" y="2681588"/>
                    <a:pt x="1121087" y="2664088"/>
                    <a:pt x="1142676" y="2664088"/>
                  </a:cubicBezTo>
                  <a:close/>
                  <a:moveTo>
                    <a:pt x="3205817" y="2664086"/>
                  </a:moveTo>
                  <a:cubicBezTo>
                    <a:pt x="3227404" y="2664086"/>
                    <a:pt x="3244904" y="2681586"/>
                    <a:pt x="3244904" y="2703174"/>
                  </a:cubicBezTo>
                  <a:cubicBezTo>
                    <a:pt x="3244904" y="2719364"/>
                    <a:pt x="3235060" y="2733256"/>
                    <a:pt x="3221031" y="2739189"/>
                  </a:cubicBezTo>
                  <a:lnTo>
                    <a:pt x="3206053" y="2742213"/>
                  </a:lnTo>
                  <a:lnTo>
                    <a:pt x="3221031" y="2745237"/>
                  </a:lnTo>
                  <a:cubicBezTo>
                    <a:pt x="3235060" y="2751171"/>
                    <a:pt x="3244904" y="2765062"/>
                    <a:pt x="3244904" y="2781252"/>
                  </a:cubicBezTo>
                  <a:cubicBezTo>
                    <a:pt x="3244904" y="2802840"/>
                    <a:pt x="3227404" y="2820339"/>
                    <a:pt x="3205817" y="2820339"/>
                  </a:cubicBezTo>
                  <a:cubicBezTo>
                    <a:pt x="3184229" y="2820339"/>
                    <a:pt x="3166729" y="2802840"/>
                    <a:pt x="3166729" y="2781252"/>
                  </a:cubicBezTo>
                  <a:cubicBezTo>
                    <a:pt x="3166729" y="2765062"/>
                    <a:pt x="3176573" y="2751171"/>
                    <a:pt x="3190602" y="2745237"/>
                  </a:cubicBezTo>
                  <a:lnTo>
                    <a:pt x="3205580" y="2742213"/>
                  </a:lnTo>
                  <a:lnTo>
                    <a:pt x="3190602" y="2739189"/>
                  </a:lnTo>
                  <a:cubicBezTo>
                    <a:pt x="3176573" y="2733256"/>
                    <a:pt x="3166729" y="2719364"/>
                    <a:pt x="3166729" y="2703174"/>
                  </a:cubicBezTo>
                  <a:cubicBezTo>
                    <a:pt x="3166729" y="2681586"/>
                    <a:pt x="3184229" y="2664086"/>
                    <a:pt x="3205817" y="2664086"/>
                  </a:cubicBezTo>
                  <a:close/>
                  <a:moveTo>
                    <a:pt x="2924263" y="2664086"/>
                  </a:moveTo>
                  <a:cubicBezTo>
                    <a:pt x="2945850" y="2664086"/>
                    <a:pt x="2963349" y="2681586"/>
                    <a:pt x="2963349" y="2703174"/>
                  </a:cubicBezTo>
                  <a:cubicBezTo>
                    <a:pt x="2963349" y="2719364"/>
                    <a:pt x="2953506" y="2733256"/>
                    <a:pt x="2939477" y="2739189"/>
                  </a:cubicBezTo>
                  <a:lnTo>
                    <a:pt x="2924499" y="2742213"/>
                  </a:lnTo>
                  <a:lnTo>
                    <a:pt x="2939477" y="2745237"/>
                  </a:lnTo>
                  <a:cubicBezTo>
                    <a:pt x="2953506" y="2751171"/>
                    <a:pt x="2963349" y="2765062"/>
                    <a:pt x="2963349" y="2781252"/>
                  </a:cubicBezTo>
                  <a:cubicBezTo>
                    <a:pt x="2963349" y="2802840"/>
                    <a:pt x="2945850" y="2820339"/>
                    <a:pt x="2924263" y="2820339"/>
                  </a:cubicBezTo>
                  <a:cubicBezTo>
                    <a:pt x="2902675" y="2820339"/>
                    <a:pt x="2885175" y="2802840"/>
                    <a:pt x="2885175" y="2781252"/>
                  </a:cubicBezTo>
                  <a:cubicBezTo>
                    <a:pt x="2885175" y="2765062"/>
                    <a:pt x="2895019" y="2751171"/>
                    <a:pt x="2909048" y="2745237"/>
                  </a:cubicBezTo>
                  <a:lnTo>
                    <a:pt x="2924026" y="2742213"/>
                  </a:lnTo>
                  <a:lnTo>
                    <a:pt x="2909048" y="2739189"/>
                  </a:lnTo>
                  <a:cubicBezTo>
                    <a:pt x="2895019" y="2733256"/>
                    <a:pt x="2885175" y="2719364"/>
                    <a:pt x="2885175" y="2703174"/>
                  </a:cubicBezTo>
                  <a:cubicBezTo>
                    <a:pt x="2885175" y="2681586"/>
                    <a:pt x="2902675" y="2664086"/>
                    <a:pt x="2924263" y="2664086"/>
                  </a:cubicBezTo>
                  <a:close/>
                  <a:moveTo>
                    <a:pt x="1703410" y="2664086"/>
                  </a:moveTo>
                  <a:cubicBezTo>
                    <a:pt x="1724996" y="2664086"/>
                    <a:pt x="1742497" y="2681586"/>
                    <a:pt x="1742497" y="2703174"/>
                  </a:cubicBezTo>
                  <a:cubicBezTo>
                    <a:pt x="1742497" y="2719364"/>
                    <a:pt x="1732653" y="2733256"/>
                    <a:pt x="1718624" y="2739189"/>
                  </a:cubicBezTo>
                  <a:lnTo>
                    <a:pt x="1703646" y="2742213"/>
                  </a:lnTo>
                  <a:lnTo>
                    <a:pt x="1718624" y="2745237"/>
                  </a:lnTo>
                  <a:cubicBezTo>
                    <a:pt x="1732653" y="2751171"/>
                    <a:pt x="1742495" y="2765062"/>
                    <a:pt x="1742495" y="2781252"/>
                  </a:cubicBezTo>
                  <a:cubicBezTo>
                    <a:pt x="1742495" y="2802840"/>
                    <a:pt x="1724996" y="2820339"/>
                    <a:pt x="1703409" y="2820339"/>
                  </a:cubicBezTo>
                  <a:cubicBezTo>
                    <a:pt x="1681822" y="2820339"/>
                    <a:pt x="1664323" y="2802840"/>
                    <a:pt x="1664323" y="2781252"/>
                  </a:cubicBezTo>
                  <a:cubicBezTo>
                    <a:pt x="1664323" y="2765062"/>
                    <a:pt x="1674166" y="2751171"/>
                    <a:pt x="1688193" y="2745237"/>
                  </a:cubicBezTo>
                  <a:lnTo>
                    <a:pt x="1703173" y="2742213"/>
                  </a:lnTo>
                  <a:lnTo>
                    <a:pt x="1688194" y="2739189"/>
                  </a:lnTo>
                  <a:cubicBezTo>
                    <a:pt x="1674166" y="2733256"/>
                    <a:pt x="1664323" y="2719364"/>
                    <a:pt x="1664323" y="2703174"/>
                  </a:cubicBezTo>
                  <a:cubicBezTo>
                    <a:pt x="1664323" y="2681586"/>
                    <a:pt x="1681822" y="2664086"/>
                    <a:pt x="1703410" y="2664086"/>
                  </a:cubicBezTo>
                  <a:close/>
                  <a:moveTo>
                    <a:pt x="1419499" y="2664086"/>
                  </a:moveTo>
                  <a:cubicBezTo>
                    <a:pt x="1441086" y="2664086"/>
                    <a:pt x="1458586" y="2681586"/>
                    <a:pt x="1458586" y="2703174"/>
                  </a:cubicBezTo>
                  <a:cubicBezTo>
                    <a:pt x="1458586" y="2719364"/>
                    <a:pt x="1448742" y="2733256"/>
                    <a:pt x="1434713" y="2739189"/>
                  </a:cubicBezTo>
                  <a:lnTo>
                    <a:pt x="1419735" y="2742214"/>
                  </a:lnTo>
                  <a:lnTo>
                    <a:pt x="1434712" y="2745237"/>
                  </a:lnTo>
                  <a:cubicBezTo>
                    <a:pt x="1448741" y="2751171"/>
                    <a:pt x="1458584" y="2765062"/>
                    <a:pt x="1458584" y="2781252"/>
                  </a:cubicBezTo>
                  <a:cubicBezTo>
                    <a:pt x="1458584" y="2802840"/>
                    <a:pt x="1441084" y="2820339"/>
                    <a:pt x="1419497" y="2820339"/>
                  </a:cubicBezTo>
                  <a:cubicBezTo>
                    <a:pt x="1397909" y="2820339"/>
                    <a:pt x="1380409" y="2802840"/>
                    <a:pt x="1380409" y="2781252"/>
                  </a:cubicBezTo>
                  <a:cubicBezTo>
                    <a:pt x="1380409" y="2765062"/>
                    <a:pt x="1390253" y="2751171"/>
                    <a:pt x="1404282" y="2745237"/>
                  </a:cubicBezTo>
                  <a:lnTo>
                    <a:pt x="1419262" y="2742213"/>
                  </a:lnTo>
                  <a:lnTo>
                    <a:pt x="1404283" y="2739189"/>
                  </a:lnTo>
                  <a:cubicBezTo>
                    <a:pt x="1390254" y="2733256"/>
                    <a:pt x="1380411" y="2719364"/>
                    <a:pt x="1380411" y="2703174"/>
                  </a:cubicBezTo>
                  <a:cubicBezTo>
                    <a:pt x="1380411" y="2681586"/>
                    <a:pt x="1397910" y="2664086"/>
                    <a:pt x="1419499" y="2664086"/>
                  </a:cubicBezTo>
                  <a:close/>
                  <a:moveTo>
                    <a:pt x="1232585" y="2664086"/>
                  </a:moveTo>
                  <a:cubicBezTo>
                    <a:pt x="1254172" y="2664086"/>
                    <a:pt x="1271670" y="2681586"/>
                    <a:pt x="1271670" y="2703174"/>
                  </a:cubicBezTo>
                  <a:cubicBezTo>
                    <a:pt x="1271670" y="2719364"/>
                    <a:pt x="1261828" y="2733256"/>
                    <a:pt x="1247799" y="2739189"/>
                  </a:cubicBezTo>
                  <a:lnTo>
                    <a:pt x="1232822" y="2742213"/>
                  </a:lnTo>
                  <a:lnTo>
                    <a:pt x="1247798" y="2745237"/>
                  </a:lnTo>
                  <a:cubicBezTo>
                    <a:pt x="1261828" y="2751171"/>
                    <a:pt x="1271670" y="2765062"/>
                    <a:pt x="1271670" y="2781252"/>
                  </a:cubicBezTo>
                  <a:cubicBezTo>
                    <a:pt x="1271670" y="2802840"/>
                    <a:pt x="1254172" y="2820339"/>
                    <a:pt x="1232585" y="2820339"/>
                  </a:cubicBezTo>
                  <a:cubicBezTo>
                    <a:pt x="1210997" y="2820339"/>
                    <a:pt x="1193499" y="2802840"/>
                    <a:pt x="1193499" y="2781252"/>
                  </a:cubicBezTo>
                  <a:cubicBezTo>
                    <a:pt x="1193499" y="2765062"/>
                    <a:pt x="1203342" y="2751171"/>
                    <a:pt x="1217369" y="2745237"/>
                  </a:cubicBezTo>
                  <a:lnTo>
                    <a:pt x="1232349" y="2742213"/>
                  </a:lnTo>
                  <a:lnTo>
                    <a:pt x="1217369" y="2739189"/>
                  </a:lnTo>
                  <a:cubicBezTo>
                    <a:pt x="1203342" y="2733256"/>
                    <a:pt x="1193499" y="2719364"/>
                    <a:pt x="1193499" y="2703174"/>
                  </a:cubicBezTo>
                  <a:cubicBezTo>
                    <a:pt x="1193499" y="2681586"/>
                    <a:pt x="1210997" y="2664086"/>
                    <a:pt x="1232585" y="2664086"/>
                  </a:cubicBezTo>
                  <a:close/>
                  <a:moveTo>
                    <a:pt x="1045666" y="2664086"/>
                  </a:moveTo>
                  <a:cubicBezTo>
                    <a:pt x="1067253" y="2664086"/>
                    <a:pt x="1084754" y="2681586"/>
                    <a:pt x="1084754" y="2703174"/>
                  </a:cubicBezTo>
                  <a:cubicBezTo>
                    <a:pt x="1084754" y="2724761"/>
                    <a:pt x="1067253" y="2742261"/>
                    <a:pt x="1045666" y="2742261"/>
                  </a:cubicBezTo>
                  <a:cubicBezTo>
                    <a:pt x="1024080" y="2742261"/>
                    <a:pt x="1006580" y="2724761"/>
                    <a:pt x="1006580" y="2703174"/>
                  </a:cubicBezTo>
                  <a:cubicBezTo>
                    <a:pt x="1006580" y="2681586"/>
                    <a:pt x="1024080" y="2664086"/>
                    <a:pt x="1045666" y="2664086"/>
                  </a:cubicBezTo>
                  <a:close/>
                  <a:moveTo>
                    <a:pt x="3300455" y="2578910"/>
                  </a:moveTo>
                  <a:cubicBezTo>
                    <a:pt x="3322043" y="2578910"/>
                    <a:pt x="3339543" y="2596410"/>
                    <a:pt x="3339543" y="2617997"/>
                  </a:cubicBezTo>
                  <a:cubicBezTo>
                    <a:pt x="3339543" y="2639585"/>
                    <a:pt x="3322043" y="2657085"/>
                    <a:pt x="3300455" y="2657085"/>
                  </a:cubicBezTo>
                  <a:cubicBezTo>
                    <a:pt x="3278868" y="2657085"/>
                    <a:pt x="3261368" y="2639585"/>
                    <a:pt x="3261368" y="2617997"/>
                  </a:cubicBezTo>
                  <a:cubicBezTo>
                    <a:pt x="3261368" y="2596410"/>
                    <a:pt x="3278868" y="2578910"/>
                    <a:pt x="3300455" y="2578910"/>
                  </a:cubicBezTo>
                  <a:close/>
                  <a:moveTo>
                    <a:pt x="3205815" y="2578910"/>
                  </a:moveTo>
                  <a:cubicBezTo>
                    <a:pt x="3227403" y="2578910"/>
                    <a:pt x="3244903" y="2596410"/>
                    <a:pt x="3244903" y="2617997"/>
                  </a:cubicBezTo>
                  <a:cubicBezTo>
                    <a:pt x="3244903" y="2639585"/>
                    <a:pt x="3227403" y="2657085"/>
                    <a:pt x="3205815" y="2657085"/>
                  </a:cubicBezTo>
                  <a:cubicBezTo>
                    <a:pt x="3184228" y="2657085"/>
                    <a:pt x="3166728" y="2639585"/>
                    <a:pt x="3166728" y="2617997"/>
                  </a:cubicBezTo>
                  <a:cubicBezTo>
                    <a:pt x="3166728" y="2596410"/>
                    <a:pt x="3184228" y="2578910"/>
                    <a:pt x="3205815" y="2578910"/>
                  </a:cubicBezTo>
                  <a:close/>
                  <a:moveTo>
                    <a:pt x="3111175" y="2578910"/>
                  </a:moveTo>
                  <a:cubicBezTo>
                    <a:pt x="3132762" y="2578910"/>
                    <a:pt x="3150262" y="2596410"/>
                    <a:pt x="3150262" y="2617997"/>
                  </a:cubicBezTo>
                  <a:cubicBezTo>
                    <a:pt x="3150262" y="2639585"/>
                    <a:pt x="3132762" y="2657085"/>
                    <a:pt x="3111175" y="2657085"/>
                  </a:cubicBezTo>
                  <a:cubicBezTo>
                    <a:pt x="3089588" y="2657085"/>
                    <a:pt x="3072088" y="2639585"/>
                    <a:pt x="3072088" y="2617997"/>
                  </a:cubicBezTo>
                  <a:cubicBezTo>
                    <a:pt x="3072088" y="2596410"/>
                    <a:pt x="3089588" y="2578910"/>
                    <a:pt x="3111175" y="2578910"/>
                  </a:cubicBezTo>
                  <a:close/>
                  <a:moveTo>
                    <a:pt x="3018901" y="2578910"/>
                  </a:moveTo>
                  <a:cubicBezTo>
                    <a:pt x="3040488" y="2578910"/>
                    <a:pt x="3057988" y="2596410"/>
                    <a:pt x="3057988" y="2617997"/>
                  </a:cubicBezTo>
                  <a:cubicBezTo>
                    <a:pt x="3057988" y="2639585"/>
                    <a:pt x="3040488" y="2657085"/>
                    <a:pt x="3018901" y="2657085"/>
                  </a:cubicBezTo>
                  <a:cubicBezTo>
                    <a:pt x="2997313" y="2657085"/>
                    <a:pt x="2979813" y="2639585"/>
                    <a:pt x="2979813" y="2617997"/>
                  </a:cubicBezTo>
                  <a:cubicBezTo>
                    <a:pt x="2979813" y="2596410"/>
                    <a:pt x="2997313" y="2578910"/>
                    <a:pt x="3018901" y="2578910"/>
                  </a:cubicBezTo>
                  <a:close/>
                  <a:moveTo>
                    <a:pt x="2924262" y="2578910"/>
                  </a:moveTo>
                  <a:cubicBezTo>
                    <a:pt x="2945849" y="2578910"/>
                    <a:pt x="2963349" y="2596410"/>
                    <a:pt x="2963349" y="2617997"/>
                  </a:cubicBezTo>
                  <a:cubicBezTo>
                    <a:pt x="2963349" y="2639585"/>
                    <a:pt x="2945849" y="2657085"/>
                    <a:pt x="2924262" y="2657085"/>
                  </a:cubicBezTo>
                  <a:cubicBezTo>
                    <a:pt x="2902675" y="2657085"/>
                    <a:pt x="2885175" y="2639585"/>
                    <a:pt x="2885175" y="2617997"/>
                  </a:cubicBezTo>
                  <a:cubicBezTo>
                    <a:pt x="2885175" y="2596410"/>
                    <a:pt x="2902675" y="2578910"/>
                    <a:pt x="2924262" y="2578910"/>
                  </a:cubicBezTo>
                  <a:close/>
                  <a:moveTo>
                    <a:pt x="2831987" y="2578910"/>
                  </a:moveTo>
                  <a:cubicBezTo>
                    <a:pt x="2853574" y="2578910"/>
                    <a:pt x="2871074" y="2596410"/>
                    <a:pt x="2871074" y="2617997"/>
                  </a:cubicBezTo>
                  <a:cubicBezTo>
                    <a:pt x="2871074" y="2639585"/>
                    <a:pt x="2853574" y="2657085"/>
                    <a:pt x="2831987" y="2657085"/>
                  </a:cubicBezTo>
                  <a:cubicBezTo>
                    <a:pt x="2810400" y="2657085"/>
                    <a:pt x="2792900" y="2639585"/>
                    <a:pt x="2792900" y="2617997"/>
                  </a:cubicBezTo>
                  <a:cubicBezTo>
                    <a:pt x="2792900" y="2596410"/>
                    <a:pt x="2810400" y="2578910"/>
                    <a:pt x="2831987" y="2578910"/>
                  </a:cubicBezTo>
                  <a:close/>
                  <a:moveTo>
                    <a:pt x="1798047" y="2578910"/>
                  </a:moveTo>
                  <a:cubicBezTo>
                    <a:pt x="1819637" y="2578910"/>
                    <a:pt x="1837133" y="2596410"/>
                    <a:pt x="1837133" y="2617997"/>
                  </a:cubicBezTo>
                  <a:cubicBezTo>
                    <a:pt x="1837133" y="2639585"/>
                    <a:pt x="1819637" y="2657085"/>
                    <a:pt x="1798047" y="2657085"/>
                  </a:cubicBezTo>
                  <a:cubicBezTo>
                    <a:pt x="1776460" y="2657085"/>
                    <a:pt x="1758959" y="2639585"/>
                    <a:pt x="1758959" y="2617997"/>
                  </a:cubicBezTo>
                  <a:cubicBezTo>
                    <a:pt x="1758959" y="2596410"/>
                    <a:pt x="1776460" y="2578910"/>
                    <a:pt x="1798047" y="2578910"/>
                  </a:cubicBezTo>
                  <a:close/>
                  <a:moveTo>
                    <a:pt x="1703409" y="2578910"/>
                  </a:moveTo>
                  <a:cubicBezTo>
                    <a:pt x="1724994" y="2578910"/>
                    <a:pt x="1742497" y="2596410"/>
                    <a:pt x="1742497" y="2617997"/>
                  </a:cubicBezTo>
                  <a:cubicBezTo>
                    <a:pt x="1742497" y="2639585"/>
                    <a:pt x="1724994" y="2657085"/>
                    <a:pt x="1703409" y="2657085"/>
                  </a:cubicBezTo>
                  <a:cubicBezTo>
                    <a:pt x="1681822" y="2657085"/>
                    <a:pt x="1664323" y="2639585"/>
                    <a:pt x="1664323" y="2617997"/>
                  </a:cubicBezTo>
                  <a:cubicBezTo>
                    <a:pt x="1664323" y="2596410"/>
                    <a:pt x="1681822" y="2578910"/>
                    <a:pt x="1703409" y="2578910"/>
                  </a:cubicBezTo>
                  <a:close/>
                  <a:moveTo>
                    <a:pt x="1611131" y="2578910"/>
                  </a:moveTo>
                  <a:cubicBezTo>
                    <a:pt x="1632719" y="2578910"/>
                    <a:pt x="1650221" y="2596410"/>
                    <a:pt x="1650221" y="2617997"/>
                  </a:cubicBezTo>
                  <a:cubicBezTo>
                    <a:pt x="1650221" y="2639585"/>
                    <a:pt x="1632719" y="2657085"/>
                    <a:pt x="1611131" y="2657085"/>
                  </a:cubicBezTo>
                  <a:cubicBezTo>
                    <a:pt x="1589557" y="2657085"/>
                    <a:pt x="1572058" y="2639585"/>
                    <a:pt x="1572058" y="2617997"/>
                  </a:cubicBezTo>
                  <a:cubicBezTo>
                    <a:pt x="1572058" y="2596410"/>
                    <a:pt x="1589557" y="2578910"/>
                    <a:pt x="1611131" y="2578910"/>
                  </a:cubicBezTo>
                  <a:close/>
                  <a:moveTo>
                    <a:pt x="1516504" y="2578910"/>
                  </a:moveTo>
                  <a:cubicBezTo>
                    <a:pt x="1538092" y="2578910"/>
                    <a:pt x="1555592" y="2596410"/>
                    <a:pt x="1555592" y="2617997"/>
                  </a:cubicBezTo>
                  <a:cubicBezTo>
                    <a:pt x="1555592" y="2639585"/>
                    <a:pt x="1538092" y="2657085"/>
                    <a:pt x="1516504" y="2657085"/>
                  </a:cubicBezTo>
                  <a:cubicBezTo>
                    <a:pt x="1494917" y="2657085"/>
                    <a:pt x="1477417" y="2639585"/>
                    <a:pt x="1477417" y="2617997"/>
                  </a:cubicBezTo>
                  <a:cubicBezTo>
                    <a:pt x="1477417" y="2596410"/>
                    <a:pt x="1494917" y="2578910"/>
                    <a:pt x="1516504" y="2578910"/>
                  </a:cubicBezTo>
                  <a:close/>
                  <a:moveTo>
                    <a:pt x="1419499" y="2578910"/>
                  </a:moveTo>
                  <a:cubicBezTo>
                    <a:pt x="1441086" y="2578910"/>
                    <a:pt x="1458586" y="2596410"/>
                    <a:pt x="1458586" y="2617997"/>
                  </a:cubicBezTo>
                  <a:cubicBezTo>
                    <a:pt x="1458586" y="2639585"/>
                    <a:pt x="1441086" y="2657085"/>
                    <a:pt x="1419499" y="2657085"/>
                  </a:cubicBezTo>
                  <a:cubicBezTo>
                    <a:pt x="1397910" y="2657085"/>
                    <a:pt x="1380410" y="2639585"/>
                    <a:pt x="1380410" y="2617997"/>
                  </a:cubicBezTo>
                  <a:cubicBezTo>
                    <a:pt x="1380410" y="2596410"/>
                    <a:pt x="1397910" y="2578910"/>
                    <a:pt x="1419499" y="2578910"/>
                  </a:cubicBezTo>
                  <a:close/>
                  <a:moveTo>
                    <a:pt x="1329590" y="2578910"/>
                  </a:moveTo>
                  <a:cubicBezTo>
                    <a:pt x="1351176" y="2578910"/>
                    <a:pt x="1368677" y="2596410"/>
                    <a:pt x="1368677" y="2617997"/>
                  </a:cubicBezTo>
                  <a:cubicBezTo>
                    <a:pt x="1368677" y="2639585"/>
                    <a:pt x="1351176" y="2657085"/>
                    <a:pt x="1329590" y="2657085"/>
                  </a:cubicBezTo>
                  <a:cubicBezTo>
                    <a:pt x="1308004" y="2657085"/>
                    <a:pt x="1290504" y="2639585"/>
                    <a:pt x="1290504" y="2617997"/>
                  </a:cubicBezTo>
                  <a:cubicBezTo>
                    <a:pt x="1290504" y="2596410"/>
                    <a:pt x="1308004" y="2578910"/>
                    <a:pt x="1329590" y="2578910"/>
                  </a:cubicBezTo>
                  <a:close/>
                  <a:moveTo>
                    <a:pt x="1232588" y="2578910"/>
                  </a:moveTo>
                  <a:cubicBezTo>
                    <a:pt x="1254175" y="2578910"/>
                    <a:pt x="1271672" y="2596410"/>
                    <a:pt x="1271672" y="2617997"/>
                  </a:cubicBezTo>
                  <a:cubicBezTo>
                    <a:pt x="1271672" y="2639585"/>
                    <a:pt x="1254175" y="2657085"/>
                    <a:pt x="1232588" y="2657085"/>
                  </a:cubicBezTo>
                  <a:cubicBezTo>
                    <a:pt x="1211000" y="2657085"/>
                    <a:pt x="1193502" y="2639585"/>
                    <a:pt x="1193502" y="2617997"/>
                  </a:cubicBezTo>
                  <a:cubicBezTo>
                    <a:pt x="1193502" y="2596410"/>
                    <a:pt x="1211000" y="2578910"/>
                    <a:pt x="1232588" y="2578910"/>
                  </a:cubicBezTo>
                  <a:close/>
                  <a:moveTo>
                    <a:pt x="1142677" y="2578910"/>
                  </a:moveTo>
                  <a:cubicBezTo>
                    <a:pt x="1164265" y="2578910"/>
                    <a:pt x="1181764" y="2596410"/>
                    <a:pt x="1181764" y="2617997"/>
                  </a:cubicBezTo>
                  <a:cubicBezTo>
                    <a:pt x="1181764" y="2639585"/>
                    <a:pt x="1164265" y="2657085"/>
                    <a:pt x="1142677" y="2657085"/>
                  </a:cubicBezTo>
                  <a:cubicBezTo>
                    <a:pt x="1121088" y="2657085"/>
                    <a:pt x="1103588" y="2639585"/>
                    <a:pt x="1103588" y="2617997"/>
                  </a:cubicBezTo>
                  <a:cubicBezTo>
                    <a:pt x="1103588" y="2596410"/>
                    <a:pt x="1121088" y="2578910"/>
                    <a:pt x="1142677" y="2578910"/>
                  </a:cubicBezTo>
                  <a:close/>
                  <a:moveTo>
                    <a:pt x="1045667" y="2578910"/>
                  </a:moveTo>
                  <a:cubicBezTo>
                    <a:pt x="1067254" y="2578910"/>
                    <a:pt x="1084755" y="2596410"/>
                    <a:pt x="1084755" y="2617997"/>
                  </a:cubicBezTo>
                  <a:cubicBezTo>
                    <a:pt x="1084755" y="2639585"/>
                    <a:pt x="1067254" y="2657085"/>
                    <a:pt x="1045667" y="2657085"/>
                  </a:cubicBezTo>
                  <a:cubicBezTo>
                    <a:pt x="1024081" y="2657085"/>
                    <a:pt x="1006581" y="2639585"/>
                    <a:pt x="1006581" y="2617997"/>
                  </a:cubicBezTo>
                  <a:cubicBezTo>
                    <a:pt x="1006581" y="2596410"/>
                    <a:pt x="1024081" y="2578910"/>
                    <a:pt x="1045667" y="2578910"/>
                  </a:cubicBezTo>
                  <a:close/>
                  <a:moveTo>
                    <a:pt x="3300455" y="2486637"/>
                  </a:moveTo>
                  <a:cubicBezTo>
                    <a:pt x="3322043" y="2486637"/>
                    <a:pt x="3339543" y="2504137"/>
                    <a:pt x="3339543" y="2525724"/>
                  </a:cubicBezTo>
                  <a:cubicBezTo>
                    <a:pt x="3339543" y="2547311"/>
                    <a:pt x="3322043" y="2564811"/>
                    <a:pt x="3300455" y="2564811"/>
                  </a:cubicBezTo>
                  <a:cubicBezTo>
                    <a:pt x="3278868" y="2564811"/>
                    <a:pt x="3261368" y="2547311"/>
                    <a:pt x="3261368" y="2525724"/>
                  </a:cubicBezTo>
                  <a:cubicBezTo>
                    <a:pt x="3261368" y="2504137"/>
                    <a:pt x="3278868" y="2486637"/>
                    <a:pt x="3300455" y="2486637"/>
                  </a:cubicBezTo>
                  <a:close/>
                  <a:moveTo>
                    <a:pt x="3205815" y="2486637"/>
                  </a:moveTo>
                  <a:cubicBezTo>
                    <a:pt x="3227403" y="2486637"/>
                    <a:pt x="3244903" y="2504137"/>
                    <a:pt x="3244903" y="2525724"/>
                  </a:cubicBezTo>
                  <a:cubicBezTo>
                    <a:pt x="3244903" y="2547311"/>
                    <a:pt x="3227403" y="2564811"/>
                    <a:pt x="3205815" y="2564811"/>
                  </a:cubicBezTo>
                  <a:cubicBezTo>
                    <a:pt x="3184228" y="2564811"/>
                    <a:pt x="3166728" y="2547311"/>
                    <a:pt x="3166728" y="2525724"/>
                  </a:cubicBezTo>
                  <a:cubicBezTo>
                    <a:pt x="3166728" y="2504137"/>
                    <a:pt x="3184228" y="2486637"/>
                    <a:pt x="3205815" y="2486637"/>
                  </a:cubicBezTo>
                  <a:close/>
                  <a:moveTo>
                    <a:pt x="3111175" y="2486637"/>
                  </a:moveTo>
                  <a:cubicBezTo>
                    <a:pt x="3132762" y="2486637"/>
                    <a:pt x="3150262" y="2504137"/>
                    <a:pt x="3150262" y="2525724"/>
                  </a:cubicBezTo>
                  <a:cubicBezTo>
                    <a:pt x="3150262" y="2547311"/>
                    <a:pt x="3132762" y="2564811"/>
                    <a:pt x="3111175" y="2564811"/>
                  </a:cubicBezTo>
                  <a:cubicBezTo>
                    <a:pt x="3089588" y="2564811"/>
                    <a:pt x="3072088" y="2547311"/>
                    <a:pt x="3072088" y="2525724"/>
                  </a:cubicBezTo>
                  <a:cubicBezTo>
                    <a:pt x="3072088" y="2504137"/>
                    <a:pt x="3089588" y="2486637"/>
                    <a:pt x="3111175" y="2486637"/>
                  </a:cubicBezTo>
                  <a:close/>
                  <a:moveTo>
                    <a:pt x="3018901" y="2486637"/>
                  </a:moveTo>
                  <a:cubicBezTo>
                    <a:pt x="3040488" y="2486637"/>
                    <a:pt x="3057988" y="2504137"/>
                    <a:pt x="3057988" y="2525724"/>
                  </a:cubicBezTo>
                  <a:cubicBezTo>
                    <a:pt x="3057988" y="2547311"/>
                    <a:pt x="3040488" y="2564811"/>
                    <a:pt x="3018901" y="2564811"/>
                  </a:cubicBezTo>
                  <a:cubicBezTo>
                    <a:pt x="2997313" y="2564811"/>
                    <a:pt x="2979813" y="2547311"/>
                    <a:pt x="2979813" y="2525724"/>
                  </a:cubicBezTo>
                  <a:cubicBezTo>
                    <a:pt x="2979813" y="2504137"/>
                    <a:pt x="2997313" y="2486637"/>
                    <a:pt x="3018901" y="2486637"/>
                  </a:cubicBezTo>
                  <a:close/>
                  <a:moveTo>
                    <a:pt x="2924262" y="2486637"/>
                  </a:moveTo>
                  <a:cubicBezTo>
                    <a:pt x="2945849" y="2486637"/>
                    <a:pt x="2963349" y="2504137"/>
                    <a:pt x="2963349" y="2525724"/>
                  </a:cubicBezTo>
                  <a:cubicBezTo>
                    <a:pt x="2963349" y="2547311"/>
                    <a:pt x="2945849" y="2564811"/>
                    <a:pt x="2924262" y="2564811"/>
                  </a:cubicBezTo>
                  <a:cubicBezTo>
                    <a:pt x="2902675" y="2564811"/>
                    <a:pt x="2885175" y="2547311"/>
                    <a:pt x="2885175" y="2525724"/>
                  </a:cubicBezTo>
                  <a:cubicBezTo>
                    <a:pt x="2885175" y="2504137"/>
                    <a:pt x="2902675" y="2486637"/>
                    <a:pt x="2924262" y="2486637"/>
                  </a:cubicBezTo>
                  <a:close/>
                  <a:moveTo>
                    <a:pt x="2831987" y="2486637"/>
                  </a:moveTo>
                  <a:cubicBezTo>
                    <a:pt x="2853574" y="2486637"/>
                    <a:pt x="2871074" y="2504137"/>
                    <a:pt x="2871074" y="2525724"/>
                  </a:cubicBezTo>
                  <a:cubicBezTo>
                    <a:pt x="2871074" y="2547311"/>
                    <a:pt x="2853574" y="2564811"/>
                    <a:pt x="2831987" y="2564811"/>
                  </a:cubicBezTo>
                  <a:cubicBezTo>
                    <a:pt x="2810400" y="2564811"/>
                    <a:pt x="2792900" y="2547311"/>
                    <a:pt x="2792900" y="2525724"/>
                  </a:cubicBezTo>
                  <a:cubicBezTo>
                    <a:pt x="2792900" y="2504137"/>
                    <a:pt x="2810400" y="2486637"/>
                    <a:pt x="2831987" y="2486637"/>
                  </a:cubicBezTo>
                  <a:close/>
                  <a:moveTo>
                    <a:pt x="1798047" y="2486637"/>
                  </a:moveTo>
                  <a:cubicBezTo>
                    <a:pt x="1819637" y="2486637"/>
                    <a:pt x="1837133" y="2504137"/>
                    <a:pt x="1837133" y="2525724"/>
                  </a:cubicBezTo>
                  <a:cubicBezTo>
                    <a:pt x="1837133" y="2547311"/>
                    <a:pt x="1819637" y="2564811"/>
                    <a:pt x="1798047" y="2564811"/>
                  </a:cubicBezTo>
                  <a:cubicBezTo>
                    <a:pt x="1776460" y="2564811"/>
                    <a:pt x="1758962" y="2547311"/>
                    <a:pt x="1758962" y="2525724"/>
                  </a:cubicBezTo>
                  <a:cubicBezTo>
                    <a:pt x="1758962" y="2504137"/>
                    <a:pt x="1776460" y="2486637"/>
                    <a:pt x="1798047" y="2486637"/>
                  </a:cubicBezTo>
                  <a:close/>
                  <a:moveTo>
                    <a:pt x="1703410" y="2486637"/>
                  </a:moveTo>
                  <a:cubicBezTo>
                    <a:pt x="1724996" y="2486637"/>
                    <a:pt x="1742497" y="2504137"/>
                    <a:pt x="1742497" y="2525724"/>
                  </a:cubicBezTo>
                  <a:cubicBezTo>
                    <a:pt x="1742497" y="2547311"/>
                    <a:pt x="1724996" y="2564811"/>
                    <a:pt x="1703410" y="2564811"/>
                  </a:cubicBezTo>
                  <a:cubicBezTo>
                    <a:pt x="1681822" y="2564811"/>
                    <a:pt x="1664323" y="2547311"/>
                    <a:pt x="1664323" y="2525724"/>
                  </a:cubicBezTo>
                  <a:cubicBezTo>
                    <a:pt x="1664323" y="2504137"/>
                    <a:pt x="1681822" y="2486637"/>
                    <a:pt x="1703410" y="2486637"/>
                  </a:cubicBezTo>
                  <a:close/>
                  <a:moveTo>
                    <a:pt x="1611133" y="2486637"/>
                  </a:moveTo>
                  <a:cubicBezTo>
                    <a:pt x="1632721" y="2486637"/>
                    <a:pt x="1650221" y="2504137"/>
                    <a:pt x="1650221" y="2525724"/>
                  </a:cubicBezTo>
                  <a:cubicBezTo>
                    <a:pt x="1650221" y="2547311"/>
                    <a:pt x="1632721" y="2564811"/>
                    <a:pt x="1611133" y="2564811"/>
                  </a:cubicBezTo>
                  <a:cubicBezTo>
                    <a:pt x="1589559" y="2564811"/>
                    <a:pt x="1572059" y="2547311"/>
                    <a:pt x="1572059" y="2525724"/>
                  </a:cubicBezTo>
                  <a:cubicBezTo>
                    <a:pt x="1572059" y="2504137"/>
                    <a:pt x="1589559" y="2486637"/>
                    <a:pt x="1611133" y="2486637"/>
                  </a:cubicBezTo>
                  <a:close/>
                  <a:moveTo>
                    <a:pt x="1516507" y="2486637"/>
                  </a:moveTo>
                  <a:cubicBezTo>
                    <a:pt x="1538093" y="2486637"/>
                    <a:pt x="1555594" y="2504137"/>
                    <a:pt x="1555594" y="2525724"/>
                  </a:cubicBezTo>
                  <a:cubicBezTo>
                    <a:pt x="1555594" y="2547311"/>
                    <a:pt x="1538093" y="2564811"/>
                    <a:pt x="1516507" y="2564811"/>
                  </a:cubicBezTo>
                  <a:cubicBezTo>
                    <a:pt x="1494919" y="2564811"/>
                    <a:pt x="1477419" y="2547311"/>
                    <a:pt x="1477419" y="2525724"/>
                  </a:cubicBezTo>
                  <a:cubicBezTo>
                    <a:pt x="1477419" y="2504137"/>
                    <a:pt x="1494919" y="2486637"/>
                    <a:pt x="1516507" y="2486637"/>
                  </a:cubicBezTo>
                  <a:close/>
                  <a:moveTo>
                    <a:pt x="1419502" y="2486637"/>
                  </a:moveTo>
                  <a:cubicBezTo>
                    <a:pt x="1441088" y="2486637"/>
                    <a:pt x="1458588" y="2504137"/>
                    <a:pt x="1458588" y="2525724"/>
                  </a:cubicBezTo>
                  <a:cubicBezTo>
                    <a:pt x="1458588" y="2547311"/>
                    <a:pt x="1441088" y="2564811"/>
                    <a:pt x="1419502" y="2564811"/>
                  </a:cubicBezTo>
                  <a:cubicBezTo>
                    <a:pt x="1397913" y="2564811"/>
                    <a:pt x="1380412" y="2547311"/>
                    <a:pt x="1380412" y="2525724"/>
                  </a:cubicBezTo>
                  <a:cubicBezTo>
                    <a:pt x="1380412" y="2504137"/>
                    <a:pt x="1397913" y="2486637"/>
                    <a:pt x="1419502" y="2486637"/>
                  </a:cubicBezTo>
                  <a:close/>
                  <a:moveTo>
                    <a:pt x="1329592" y="2486637"/>
                  </a:moveTo>
                  <a:cubicBezTo>
                    <a:pt x="1351178" y="2486637"/>
                    <a:pt x="1368679" y="2504137"/>
                    <a:pt x="1368679" y="2525724"/>
                  </a:cubicBezTo>
                  <a:cubicBezTo>
                    <a:pt x="1368679" y="2547311"/>
                    <a:pt x="1351178" y="2564811"/>
                    <a:pt x="1329592" y="2564811"/>
                  </a:cubicBezTo>
                  <a:cubicBezTo>
                    <a:pt x="1308006" y="2564811"/>
                    <a:pt x="1290506" y="2547311"/>
                    <a:pt x="1290506" y="2525724"/>
                  </a:cubicBezTo>
                  <a:cubicBezTo>
                    <a:pt x="1290506" y="2504137"/>
                    <a:pt x="1308006" y="2486637"/>
                    <a:pt x="1329592" y="2486637"/>
                  </a:cubicBezTo>
                  <a:close/>
                  <a:moveTo>
                    <a:pt x="1232589" y="2486637"/>
                  </a:moveTo>
                  <a:cubicBezTo>
                    <a:pt x="1254178" y="2486637"/>
                    <a:pt x="1271673" y="2504137"/>
                    <a:pt x="1271673" y="2525724"/>
                  </a:cubicBezTo>
                  <a:cubicBezTo>
                    <a:pt x="1271673" y="2547311"/>
                    <a:pt x="1254178" y="2564811"/>
                    <a:pt x="1232589" y="2564811"/>
                  </a:cubicBezTo>
                  <a:cubicBezTo>
                    <a:pt x="1211001" y="2564811"/>
                    <a:pt x="1193504" y="2547311"/>
                    <a:pt x="1193504" y="2525724"/>
                  </a:cubicBezTo>
                  <a:cubicBezTo>
                    <a:pt x="1193504" y="2504137"/>
                    <a:pt x="1211001" y="2486637"/>
                    <a:pt x="1232589" y="2486637"/>
                  </a:cubicBezTo>
                  <a:close/>
                  <a:moveTo>
                    <a:pt x="1142679" y="2486637"/>
                  </a:moveTo>
                  <a:cubicBezTo>
                    <a:pt x="1164267" y="2486637"/>
                    <a:pt x="1181766" y="2504137"/>
                    <a:pt x="1181766" y="2525724"/>
                  </a:cubicBezTo>
                  <a:cubicBezTo>
                    <a:pt x="1181766" y="2547311"/>
                    <a:pt x="1164267" y="2564811"/>
                    <a:pt x="1142679" y="2564811"/>
                  </a:cubicBezTo>
                  <a:cubicBezTo>
                    <a:pt x="1121091" y="2564811"/>
                    <a:pt x="1103589" y="2547311"/>
                    <a:pt x="1103589" y="2525724"/>
                  </a:cubicBezTo>
                  <a:cubicBezTo>
                    <a:pt x="1103589" y="2504137"/>
                    <a:pt x="1121091" y="2486637"/>
                    <a:pt x="1142679" y="2486637"/>
                  </a:cubicBezTo>
                  <a:close/>
                  <a:moveTo>
                    <a:pt x="1045669" y="2486637"/>
                  </a:moveTo>
                  <a:cubicBezTo>
                    <a:pt x="1067255" y="2486637"/>
                    <a:pt x="1084757" y="2504137"/>
                    <a:pt x="1084757" y="2525724"/>
                  </a:cubicBezTo>
                  <a:cubicBezTo>
                    <a:pt x="1084757" y="2547311"/>
                    <a:pt x="1067255" y="2564811"/>
                    <a:pt x="1045669" y="2564811"/>
                  </a:cubicBezTo>
                  <a:cubicBezTo>
                    <a:pt x="1024083" y="2564811"/>
                    <a:pt x="1006583" y="2547311"/>
                    <a:pt x="1006583" y="2525724"/>
                  </a:cubicBezTo>
                  <a:cubicBezTo>
                    <a:pt x="1006583" y="2504137"/>
                    <a:pt x="1024083" y="2486637"/>
                    <a:pt x="1045669" y="2486637"/>
                  </a:cubicBezTo>
                  <a:close/>
                  <a:moveTo>
                    <a:pt x="951032" y="2486637"/>
                  </a:moveTo>
                  <a:cubicBezTo>
                    <a:pt x="972619" y="2486637"/>
                    <a:pt x="990118" y="2504137"/>
                    <a:pt x="990118" y="2525724"/>
                  </a:cubicBezTo>
                  <a:cubicBezTo>
                    <a:pt x="990118" y="2547311"/>
                    <a:pt x="972619" y="2564811"/>
                    <a:pt x="951032" y="2564811"/>
                  </a:cubicBezTo>
                  <a:cubicBezTo>
                    <a:pt x="929446" y="2564811"/>
                    <a:pt x="911947" y="2547311"/>
                    <a:pt x="911947" y="2525724"/>
                  </a:cubicBezTo>
                  <a:cubicBezTo>
                    <a:pt x="911947" y="2504137"/>
                    <a:pt x="929446" y="2486637"/>
                    <a:pt x="951032" y="2486637"/>
                  </a:cubicBezTo>
                  <a:close/>
                  <a:moveTo>
                    <a:pt x="3392730" y="2401461"/>
                  </a:moveTo>
                  <a:cubicBezTo>
                    <a:pt x="3414317" y="2401461"/>
                    <a:pt x="3431817" y="2418961"/>
                    <a:pt x="3431817" y="2440548"/>
                  </a:cubicBezTo>
                  <a:cubicBezTo>
                    <a:pt x="3431817" y="2462135"/>
                    <a:pt x="3414317" y="2479635"/>
                    <a:pt x="3392730" y="2479635"/>
                  </a:cubicBezTo>
                  <a:cubicBezTo>
                    <a:pt x="3371143" y="2479635"/>
                    <a:pt x="3353643" y="2462135"/>
                    <a:pt x="3353643" y="2440548"/>
                  </a:cubicBezTo>
                  <a:cubicBezTo>
                    <a:pt x="3353643" y="2418961"/>
                    <a:pt x="3371143" y="2401461"/>
                    <a:pt x="3392730" y="2401461"/>
                  </a:cubicBezTo>
                  <a:close/>
                  <a:moveTo>
                    <a:pt x="3300455" y="2401461"/>
                  </a:moveTo>
                  <a:cubicBezTo>
                    <a:pt x="3322043" y="2401461"/>
                    <a:pt x="3339543" y="2418961"/>
                    <a:pt x="3339543" y="2440548"/>
                  </a:cubicBezTo>
                  <a:cubicBezTo>
                    <a:pt x="3339543" y="2462135"/>
                    <a:pt x="3322043" y="2479635"/>
                    <a:pt x="3300455" y="2479635"/>
                  </a:cubicBezTo>
                  <a:cubicBezTo>
                    <a:pt x="3278868" y="2479635"/>
                    <a:pt x="3261368" y="2462135"/>
                    <a:pt x="3261368" y="2440548"/>
                  </a:cubicBezTo>
                  <a:cubicBezTo>
                    <a:pt x="3261368" y="2418961"/>
                    <a:pt x="3278868" y="2401461"/>
                    <a:pt x="3300455" y="2401461"/>
                  </a:cubicBezTo>
                  <a:close/>
                  <a:moveTo>
                    <a:pt x="3205815" y="2401461"/>
                  </a:moveTo>
                  <a:cubicBezTo>
                    <a:pt x="3227403" y="2401461"/>
                    <a:pt x="3244903" y="2418961"/>
                    <a:pt x="3244903" y="2440548"/>
                  </a:cubicBezTo>
                  <a:cubicBezTo>
                    <a:pt x="3244903" y="2462135"/>
                    <a:pt x="3227403" y="2479635"/>
                    <a:pt x="3205815" y="2479635"/>
                  </a:cubicBezTo>
                  <a:cubicBezTo>
                    <a:pt x="3184228" y="2479635"/>
                    <a:pt x="3166728" y="2462135"/>
                    <a:pt x="3166728" y="2440548"/>
                  </a:cubicBezTo>
                  <a:cubicBezTo>
                    <a:pt x="3166728" y="2418961"/>
                    <a:pt x="3184228" y="2401461"/>
                    <a:pt x="3205815" y="2401461"/>
                  </a:cubicBezTo>
                  <a:close/>
                  <a:moveTo>
                    <a:pt x="3111175" y="2401461"/>
                  </a:moveTo>
                  <a:cubicBezTo>
                    <a:pt x="3132762" y="2401461"/>
                    <a:pt x="3150262" y="2418961"/>
                    <a:pt x="3150262" y="2440548"/>
                  </a:cubicBezTo>
                  <a:cubicBezTo>
                    <a:pt x="3150262" y="2462135"/>
                    <a:pt x="3132762" y="2479635"/>
                    <a:pt x="3111175" y="2479635"/>
                  </a:cubicBezTo>
                  <a:cubicBezTo>
                    <a:pt x="3089588" y="2479635"/>
                    <a:pt x="3072088" y="2462135"/>
                    <a:pt x="3072088" y="2440548"/>
                  </a:cubicBezTo>
                  <a:cubicBezTo>
                    <a:pt x="3072088" y="2418961"/>
                    <a:pt x="3089588" y="2401461"/>
                    <a:pt x="3111175" y="2401461"/>
                  </a:cubicBezTo>
                  <a:close/>
                  <a:moveTo>
                    <a:pt x="3018901" y="2401461"/>
                  </a:moveTo>
                  <a:cubicBezTo>
                    <a:pt x="3040488" y="2401461"/>
                    <a:pt x="3057988" y="2418961"/>
                    <a:pt x="3057988" y="2440548"/>
                  </a:cubicBezTo>
                  <a:cubicBezTo>
                    <a:pt x="3057988" y="2462135"/>
                    <a:pt x="3040488" y="2479635"/>
                    <a:pt x="3018901" y="2479635"/>
                  </a:cubicBezTo>
                  <a:cubicBezTo>
                    <a:pt x="2997313" y="2479635"/>
                    <a:pt x="2979813" y="2462135"/>
                    <a:pt x="2979813" y="2440548"/>
                  </a:cubicBezTo>
                  <a:cubicBezTo>
                    <a:pt x="2979813" y="2418961"/>
                    <a:pt x="2997313" y="2401461"/>
                    <a:pt x="3018901" y="2401461"/>
                  </a:cubicBezTo>
                  <a:close/>
                  <a:moveTo>
                    <a:pt x="2924262" y="2401461"/>
                  </a:moveTo>
                  <a:cubicBezTo>
                    <a:pt x="2945849" y="2401461"/>
                    <a:pt x="2963349" y="2418961"/>
                    <a:pt x="2963349" y="2440548"/>
                  </a:cubicBezTo>
                  <a:cubicBezTo>
                    <a:pt x="2963349" y="2462135"/>
                    <a:pt x="2945849" y="2479635"/>
                    <a:pt x="2924262" y="2479635"/>
                  </a:cubicBezTo>
                  <a:cubicBezTo>
                    <a:pt x="2902675" y="2479635"/>
                    <a:pt x="2885175" y="2462135"/>
                    <a:pt x="2885175" y="2440548"/>
                  </a:cubicBezTo>
                  <a:cubicBezTo>
                    <a:pt x="2885175" y="2418961"/>
                    <a:pt x="2902675" y="2401461"/>
                    <a:pt x="2924262" y="2401461"/>
                  </a:cubicBezTo>
                  <a:close/>
                  <a:moveTo>
                    <a:pt x="2831987" y="2401461"/>
                  </a:moveTo>
                  <a:cubicBezTo>
                    <a:pt x="2853574" y="2401461"/>
                    <a:pt x="2871074" y="2418961"/>
                    <a:pt x="2871074" y="2440548"/>
                  </a:cubicBezTo>
                  <a:cubicBezTo>
                    <a:pt x="2871074" y="2462135"/>
                    <a:pt x="2853574" y="2479635"/>
                    <a:pt x="2831987" y="2479635"/>
                  </a:cubicBezTo>
                  <a:cubicBezTo>
                    <a:pt x="2810400" y="2479635"/>
                    <a:pt x="2792900" y="2462135"/>
                    <a:pt x="2792900" y="2440548"/>
                  </a:cubicBezTo>
                  <a:cubicBezTo>
                    <a:pt x="2792900" y="2418961"/>
                    <a:pt x="2810400" y="2401461"/>
                    <a:pt x="2831987" y="2401461"/>
                  </a:cubicBezTo>
                  <a:close/>
                  <a:moveTo>
                    <a:pt x="2737353" y="2401461"/>
                  </a:moveTo>
                  <a:cubicBezTo>
                    <a:pt x="2758934" y="2401461"/>
                    <a:pt x="2776434" y="2418961"/>
                    <a:pt x="2776434" y="2440548"/>
                  </a:cubicBezTo>
                  <a:cubicBezTo>
                    <a:pt x="2776434" y="2462135"/>
                    <a:pt x="2758934" y="2479635"/>
                    <a:pt x="2737353" y="2479635"/>
                  </a:cubicBezTo>
                  <a:cubicBezTo>
                    <a:pt x="2715763" y="2479635"/>
                    <a:pt x="2698263" y="2462135"/>
                    <a:pt x="2698263" y="2440548"/>
                  </a:cubicBezTo>
                  <a:cubicBezTo>
                    <a:pt x="2698263" y="2418961"/>
                    <a:pt x="2715763" y="2401461"/>
                    <a:pt x="2737353" y="2401461"/>
                  </a:cubicBezTo>
                  <a:close/>
                  <a:moveTo>
                    <a:pt x="1611133" y="2401461"/>
                  </a:moveTo>
                  <a:cubicBezTo>
                    <a:pt x="1632721" y="2401461"/>
                    <a:pt x="1650223" y="2418961"/>
                    <a:pt x="1650223" y="2440548"/>
                  </a:cubicBezTo>
                  <a:cubicBezTo>
                    <a:pt x="1650223" y="2462135"/>
                    <a:pt x="1632721" y="2479635"/>
                    <a:pt x="1611133" y="2479635"/>
                  </a:cubicBezTo>
                  <a:cubicBezTo>
                    <a:pt x="1589561" y="2479635"/>
                    <a:pt x="1572061" y="2462135"/>
                    <a:pt x="1572061" y="2440548"/>
                  </a:cubicBezTo>
                  <a:cubicBezTo>
                    <a:pt x="1572061" y="2418961"/>
                    <a:pt x="1589561" y="2401461"/>
                    <a:pt x="1611133" y="2401461"/>
                  </a:cubicBezTo>
                  <a:close/>
                  <a:moveTo>
                    <a:pt x="1516509" y="2401461"/>
                  </a:moveTo>
                  <a:cubicBezTo>
                    <a:pt x="1538095" y="2401461"/>
                    <a:pt x="1555596" y="2418961"/>
                    <a:pt x="1555596" y="2440548"/>
                  </a:cubicBezTo>
                  <a:cubicBezTo>
                    <a:pt x="1555596" y="2462135"/>
                    <a:pt x="1538095" y="2479635"/>
                    <a:pt x="1516509" y="2479635"/>
                  </a:cubicBezTo>
                  <a:cubicBezTo>
                    <a:pt x="1494921" y="2479635"/>
                    <a:pt x="1477421" y="2462135"/>
                    <a:pt x="1477421" y="2440548"/>
                  </a:cubicBezTo>
                  <a:cubicBezTo>
                    <a:pt x="1477421" y="2418961"/>
                    <a:pt x="1494921" y="2401461"/>
                    <a:pt x="1516509" y="2401461"/>
                  </a:cubicBezTo>
                  <a:close/>
                  <a:moveTo>
                    <a:pt x="1419503" y="2401461"/>
                  </a:moveTo>
                  <a:cubicBezTo>
                    <a:pt x="1441089" y="2401461"/>
                    <a:pt x="1458589" y="2418961"/>
                    <a:pt x="1458589" y="2440548"/>
                  </a:cubicBezTo>
                  <a:cubicBezTo>
                    <a:pt x="1458589" y="2462135"/>
                    <a:pt x="1441089" y="2479635"/>
                    <a:pt x="1419503" y="2479635"/>
                  </a:cubicBezTo>
                  <a:cubicBezTo>
                    <a:pt x="1397914" y="2479635"/>
                    <a:pt x="1380413" y="2462135"/>
                    <a:pt x="1380413" y="2440548"/>
                  </a:cubicBezTo>
                  <a:cubicBezTo>
                    <a:pt x="1380413" y="2418961"/>
                    <a:pt x="1397914" y="2401461"/>
                    <a:pt x="1419503" y="2401461"/>
                  </a:cubicBezTo>
                  <a:close/>
                  <a:moveTo>
                    <a:pt x="1329593" y="2401461"/>
                  </a:moveTo>
                  <a:cubicBezTo>
                    <a:pt x="1351180" y="2401461"/>
                    <a:pt x="1368682" y="2418961"/>
                    <a:pt x="1368682" y="2440548"/>
                  </a:cubicBezTo>
                  <a:cubicBezTo>
                    <a:pt x="1368682" y="2462135"/>
                    <a:pt x="1351180" y="2479635"/>
                    <a:pt x="1329593" y="2479635"/>
                  </a:cubicBezTo>
                  <a:cubicBezTo>
                    <a:pt x="1308007" y="2479635"/>
                    <a:pt x="1290509" y="2462135"/>
                    <a:pt x="1290509" y="2440548"/>
                  </a:cubicBezTo>
                  <a:cubicBezTo>
                    <a:pt x="1290509" y="2418961"/>
                    <a:pt x="1308007" y="2401461"/>
                    <a:pt x="1329593" y="2401461"/>
                  </a:cubicBezTo>
                  <a:close/>
                  <a:moveTo>
                    <a:pt x="1232592" y="2401461"/>
                  </a:moveTo>
                  <a:cubicBezTo>
                    <a:pt x="1254179" y="2401461"/>
                    <a:pt x="1271676" y="2418961"/>
                    <a:pt x="1271676" y="2440548"/>
                  </a:cubicBezTo>
                  <a:cubicBezTo>
                    <a:pt x="1271676" y="2462135"/>
                    <a:pt x="1254179" y="2479635"/>
                    <a:pt x="1232592" y="2479635"/>
                  </a:cubicBezTo>
                  <a:cubicBezTo>
                    <a:pt x="1211003" y="2479635"/>
                    <a:pt x="1193507" y="2462135"/>
                    <a:pt x="1193507" y="2440548"/>
                  </a:cubicBezTo>
                  <a:cubicBezTo>
                    <a:pt x="1193507" y="2418961"/>
                    <a:pt x="1211003" y="2401461"/>
                    <a:pt x="1232592" y="2401461"/>
                  </a:cubicBezTo>
                  <a:close/>
                  <a:moveTo>
                    <a:pt x="1142682" y="2401461"/>
                  </a:moveTo>
                  <a:cubicBezTo>
                    <a:pt x="1164271" y="2401461"/>
                    <a:pt x="1181770" y="2418961"/>
                    <a:pt x="1181770" y="2440548"/>
                  </a:cubicBezTo>
                  <a:cubicBezTo>
                    <a:pt x="1181770" y="2462135"/>
                    <a:pt x="1164271" y="2479635"/>
                    <a:pt x="1142682" y="2479635"/>
                  </a:cubicBezTo>
                  <a:cubicBezTo>
                    <a:pt x="1121093" y="2479635"/>
                    <a:pt x="1103591" y="2462135"/>
                    <a:pt x="1103591" y="2440548"/>
                  </a:cubicBezTo>
                  <a:cubicBezTo>
                    <a:pt x="1103591" y="2418961"/>
                    <a:pt x="1121093" y="2401461"/>
                    <a:pt x="1142682" y="2401461"/>
                  </a:cubicBezTo>
                  <a:close/>
                  <a:moveTo>
                    <a:pt x="1045671" y="2401461"/>
                  </a:moveTo>
                  <a:cubicBezTo>
                    <a:pt x="1067258" y="2401461"/>
                    <a:pt x="1084758" y="2418961"/>
                    <a:pt x="1084758" y="2440548"/>
                  </a:cubicBezTo>
                  <a:cubicBezTo>
                    <a:pt x="1084758" y="2462135"/>
                    <a:pt x="1067258" y="2479635"/>
                    <a:pt x="1045671" y="2479635"/>
                  </a:cubicBezTo>
                  <a:cubicBezTo>
                    <a:pt x="1024084" y="2479635"/>
                    <a:pt x="1006585" y="2462135"/>
                    <a:pt x="1006585" y="2440548"/>
                  </a:cubicBezTo>
                  <a:cubicBezTo>
                    <a:pt x="1006585" y="2418961"/>
                    <a:pt x="1024084" y="2401461"/>
                    <a:pt x="1045671" y="2401461"/>
                  </a:cubicBezTo>
                  <a:close/>
                  <a:moveTo>
                    <a:pt x="951035" y="2401461"/>
                  </a:moveTo>
                  <a:cubicBezTo>
                    <a:pt x="972621" y="2401461"/>
                    <a:pt x="990120" y="2418961"/>
                    <a:pt x="990120" y="2440548"/>
                  </a:cubicBezTo>
                  <a:cubicBezTo>
                    <a:pt x="990120" y="2462135"/>
                    <a:pt x="972621" y="2479635"/>
                    <a:pt x="951035" y="2479635"/>
                  </a:cubicBezTo>
                  <a:cubicBezTo>
                    <a:pt x="929448" y="2479635"/>
                    <a:pt x="911949" y="2462135"/>
                    <a:pt x="911949" y="2440548"/>
                  </a:cubicBezTo>
                  <a:cubicBezTo>
                    <a:pt x="911949" y="2418961"/>
                    <a:pt x="929448" y="2401461"/>
                    <a:pt x="951035" y="2401461"/>
                  </a:cubicBezTo>
                  <a:close/>
                  <a:moveTo>
                    <a:pt x="3300457" y="2318653"/>
                  </a:moveTo>
                  <a:cubicBezTo>
                    <a:pt x="3322044" y="2318653"/>
                    <a:pt x="3339544" y="2336153"/>
                    <a:pt x="3339544" y="2357740"/>
                  </a:cubicBezTo>
                  <a:cubicBezTo>
                    <a:pt x="3339544" y="2379327"/>
                    <a:pt x="3322044" y="2396827"/>
                    <a:pt x="3300457" y="2396827"/>
                  </a:cubicBezTo>
                  <a:cubicBezTo>
                    <a:pt x="3278869" y="2396827"/>
                    <a:pt x="3261369" y="2379327"/>
                    <a:pt x="3261369" y="2357740"/>
                  </a:cubicBezTo>
                  <a:cubicBezTo>
                    <a:pt x="3261369" y="2336153"/>
                    <a:pt x="3278869" y="2318653"/>
                    <a:pt x="3300457" y="2318653"/>
                  </a:cubicBezTo>
                  <a:close/>
                  <a:moveTo>
                    <a:pt x="3205817" y="2318653"/>
                  </a:moveTo>
                  <a:cubicBezTo>
                    <a:pt x="3227404" y="2318653"/>
                    <a:pt x="3244904" y="2336153"/>
                    <a:pt x="3244904" y="2357740"/>
                  </a:cubicBezTo>
                  <a:cubicBezTo>
                    <a:pt x="3244904" y="2379327"/>
                    <a:pt x="3227404" y="2396827"/>
                    <a:pt x="3205817" y="2396827"/>
                  </a:cubicBezTo>
                  <a:cubicBezTo>
                    <a:pt x="3184229" y="2396827"/>
                    <a:pt x="3166729" y="2379327"/>
                    <a:pt x="3166729" y="2357740"/>
                  </a:cubicBezTo>
                  <a:cubicBezTo>
                    <a:pt x="3166729" y="2336153"/>
                    <a:pt x="3184229" y="2318653"/>
                    <a:pt x="3205817" y="2318653"/>
                  </a:cubicBezTo>
                  <a:close/>
                  <a:moveTo>
                    <a:pt x="3111177" y="2318653"/>
                  </a:moveTo>
                  <a:cubicBezTo>
                    <a:pt x="3132764" y="2318653"/>
                    <a:pt x="3150264" y="2336153"/>
                    <a:pt x="3150264" y="2357740"/>
                  </a:cubicBezTo>
                  <a:cubicBezTo>
                    <a:pt x="3150264" y="2379327"/>
                    <a:pt x="3132764" y="2396827"/>
                    <a:pt x="3111177" y="2396827"/>
                  </a:cubicBezTo>
                  <a:cubicBezTo>
                    <a:pt x="3089589" y="2396827"/>
                    <a:pt x="3072089" y="2379327"/>
                    <a:pt x="3072089" y="2357740"/>
                  </a:cubicBezTo>
                  <a:cubicBezTo>
                    <a:pt x="3072089" y="2336153"/>
                    <a:pt x="3089589" y="2318653"/>
                    <a:pt x="3111177" y="2318653"/>
                  </a:cubicBezTo>
                  <a:close/>
                  <a:moveTo>
                    <a:pt x="3018902" y="2318653"/>
                  </a:moveTo>
                  <a:cubicBezTo>
                    <a:pt x="3040489" y="2318653"/>
                    <a:pt x="3057989" y="2336153"/>
                    <a:pt x="3057989" y="2357740"/>
                  </a:cubicBezTo>
                  <a:cubicBezTo>
                    <a:pt x="3057989" y="2379327"/>
                    <a:pt x="3040489" y="2396827"/>
                    <a:pt x="3018902" y="2396827"/>
                  </a:cubicBezTo>
                  <a:cubicBezTo>
                    <a:pt x="2997315" y="2396827"/>
                    <a:pt x="2979815" y="2379327"/>
                    <a:pt x="2979815" y="2357740"/>
                  </a:cubicBezTo>
                  <a:cubicBezTo>
                    <a:pt x="2979815" y="2336153"/>
                    <a:pt x="2997315" y="2318653"/>
                    <a:pt x="3018902" y="2318653"/>
                  </a:cubicBezTo>
                  <a:close/>
                  <a:moveTo>
                    <a:pt x="2924263" y="2318653"/>
                  </a:moveTo>
                  <a:cubicBezTo>
                    <a:pt x="2945850" y="2318653"/>
                    <a:pt x="2963349" y="2336153"/>
                    <a:pt x="2963349" y="2357740"/>
                  </a:cubicBezTo>
                  <a:cubicBezTo>
                    <a:pt x="2963349" y="2379327"/>
                    <a:pt x="2945850" y="2396827"/>
                    <a:pt x="2924263" y="2396827"/>
                  </a:cubicBezTo>
                  <a:cubicBezTo>
                    <a:pt x="2902675" y="2396827"/>
                    <a:pt x="2885175" y="2379327"/>
                    <a:pt x="2885175" y="2357740"/>
                  </a:cubicBezTo>
                  <a:cubicBezTo>
                    <a:pt x="2885175" y="2336153"/>
                    <a:pt x="2902675" y="2318653"/>
                    <a:pt x="2924263" y="2318653"/>
                  </a:cubicBezTo>
                  <a:close/>
                  <a:moveTo>
                    <a:pt x="2831988" y="2318653"/>
                  </a:moveTo>
                  <a:cubicBezTo>
                    <a:pt x="2853575" y="2318653"/>
                    <a:pt x="2871075" y="2336153"/>
                    <a:pt x="2871075" y="2357740"/>
                  </a:cubicBezTo>
                  <a:cubicBezTo>
                    <a:pt x="2871075" y="2379327"/>
                    <a:pt x="2853575" y="2396827"/>
                    <a:pt x="2831988" y="2396827"/>
                  </a:cubicBezTo>
                  <a:cubicBezTo>
                    <a:pt x="2810401" y="2396827"/>
                    <a:pt x="2792901" y="2379327"/>
                    <a:pt x="2792901" y="2357740"/>
                  </a:cubicBezTo>
                  <a:cubicBezTo>
                    <a:pt x="2792901" y="2336153"/>
                    <a:pt x="2810401" y="2318653"/>
                    <a:pt x="2831988" y="2318653"/>
                  </a:cubicBezTo>
                  <a:close/>
                  <a:moveTo>
                    <a:pt x="2737354" y="2318653"/>
                  </a:moveTo>
                  <a:cubicBezTo>
                    <a:pt x="2758935" y="2318653"/>
                    <a:pt x="2776435" y="2336153"/>
                    <a:pt x="2776435" y="2357740"/>
                  </a:cubicBezTo>
                  <a:cubicBezTo>
                    <a:pt x="2776435" y="2379327"/>
                    <a:pt x="2758935" y="2396827"/>
                    <a:pt x="2737354" y="2396827"/>
                  </a:cubicBezTo>
                  <a:cubicBezTo>
                    <a:pt x="2715765" y="2396827"/>
                    <a:pt x="2698264" y="2379327"/>
                    <a:pt x="2698264" y="2357740"/>
                  </a:cubicBezTo>
                  <a:cubicBezTo>
                    <a:pt x="2698264" y="2336153"/>
                    <a:pt x="2715765" y="2318653"/>
                    <a:pt x="2737354" y="2318653"/>
                  </a:cubicBezTo>
                  <a:close/>
                  <a:moveTo>
                    <a:pt x="1516512" y="2318653"/>
                  </a:moveTo>
                  <a:cubicBezTo>
                    <a:pt x="1538098" y="2318653"/>
                    <a:pt x="1555598" y="2336153"/>
                    <a:pt x="1555598" y="2357740"/>
                  </a:cubicBezTo>
                  <a:cubicBezTo>
                    <a:pt x="1555598" y="2379327"/>
                    <a:pt x="1538098" y="2396827"/>
                    <a:pt x="1516512" y="2396827"/>
                  </a:cubicBezTo>
                  <a:cubicBezTo>
                    <a:pt x="1494923" y="2396827"/>
                    <a:pt x="1477423" y="2379327"/>
                    <a:pt x="1477423" y="2357740"/>
                  </a:cubicBezTo>
                  <a:cubicBezTo>
                    <a:pt x="1477423" y="2336153"/>
                    <a:pt x="1494923" y="2318653"/>
                    <a:pt x="1516512" y="2318653"/>
                  </a:cubicBezTo>
                  <a:close/>
                  <a:moveTo>
                    <a:pt x="1419506" y="2318653"/>
                  </a:moveTo>
                  <a:cubicBezTo>
                    <a:pt x="1441093" y="2318653"/>
                    <a:pt x="1458594" y="2336153"/>
                    <a:pt x="1458594" y="2357740"/>
                  </a:cubicBezTo>
                  <a:cubicBezTo>
                    <a:pt x="1458594" y="2379327"/>
                    <a:pt x="1441093" y="2396827"/>
                    <a:pt x="1419506" y="2396827"/>
                  </a:cubicBezTo>
                  <a:cubicBezTo>
                    <a:pt x="1397917" y="2396827"/>
                    <a:pt x="1380417" y="2379327"/>
                    <a:pt x="1380417" y="2357740"/>
                  </a:cubicBezTo>
                  <a:cubicBezTo>
                    <a:pt x="1380417" y="2336153"/>
                    <a:pt x="1397917" y="2318653"/>
                    <a:pt x="1419506" y="2318653"/>
                  </a:cubicBezTo>
                  <a:close/>
                  <a:moveTo>
                    <a:pt x="1329595" y="2318653"/>
                  </a:moveTo>
                  <a:cubicBezTo>
                    <a:pt x="1351182" y="2318653"/>
                    <a:pt x="1368683" y="2336153"/>
                    <a:pt x="1368683" y="2357740"/>
                  </a:cubicBezTo>
                  <a:cubicBezTo>
                    <a:pt x="1368683" y="2379327"/>
                    <a:pt x="1351182" y="2396827"/>
                    <a:pt x="1329595" y="2396827"/>
                  </a:cubicBezTo>
                  <a:cubicBezTo>
                    <a:pt x="1308010" y="2396827"/>
                    <a:pt x="1290510" y="2379327"/>
                    <a:pt x="1290510" y="2357740"/>
                  </a:cubicBezTo>
                  <a:cubicBezTo>
                    <a:pt x="1290510" y="2336153"/>
                    <a:pt x="1308010" y="2318653"/>
                    <a:pt x="1329595" y="2318653"/>
                  </a:cubicBezTo>
                  <a:close/>
                  <a:moveTo>
                    <a:pt x="1232594" y="2318653"/>
                  </a:moveTo>
                  <a:cubicBezTo>
                    <a:pt x="1254180" y="2318653"/>
                    <a:pt x="1271677" y="2336153"/>
                    <a:pt x="1271677" y="2357740"/>
                  </a:cubicBezTo>
                  <a:cubicBezTo>
                    <a:pt x="1271677" y="2379327"/>
                    <a:pt x="1254180" y="2396827"/>
                    <a:pt x="1232594" y="2396827"/>
                  </a:cubicBezTo>
                  <a:cubicBezTo>
                    <a:pt x="1211006" y="2396827"/>
                    <a:pt x="1193507" y="2379327"/>
                    <a:pt x="1193507" y="2357740"/>
                  </a:cubicBezTo>
                  <a:cubicBezTo>
                    <a:pt x="1193507" y="2336153"/>
                    <a:pt x="1211006" y="2318653"/>
                    <a:pt x="1232594" y="2318653"/>
                  </a:cubicBezTo>
                  <a:close/>
                  <a:moveTo>
                    <a:pt x="1142684" y="2318653"/>
                  </a:moveTo>
                  <a:cubicBezTo>
                    <a:pt x="1164272" y="2318653"/>
                    <a:pt x="1181772" y="2336153"/>
                    <a:pt x="1181772" y="2357740"/>
                  </a:cubicBezTo>
                  <a:cubicBezTo>
                    <a:pt x="1181772" y="2379327"/>
                    <a:pt x="1164272" y="2396827"/>
                    <a:pt x="1142684" y="2396827"/>
                  </a:cubicBezTo>
                  <a:cubicBezTo>
                    <a:pt x="1121096" y="2396827"/>
                    <a:pt x="1103594" y="2379327"/>
                    <a:pt x="1103594" y="2357740"/>
                  </a:cubicBezTo>
                  <a:cubicBezTo>
                    <a:pt x="1103594" y="2336153"/>
                    <a:pt x="1121096" y="2318653"/>
                    <a:pt x="1142684" y="2318653"/>
                  </a:cubicBezTo>
                  <a:close/>
                  <a:moveTo>
                    <a:pt x="1045673" y="2318653"/>
                  </a:moveTo>
                  <a:cubicBezTo>
                    <a:pt x="1067259" y="2318653"/>
                    <a:pt x="1084760" y="2336153"/>
                    <a:pt x="1084760" y="2357740"/>
                  </a:cubicBezTo>
                  <a:cubicBezTo>
                    <a:pt x="1084760" y="2379327"/>
                    <a:pt x="1067259" y="2396827"/>
                    <a:pt x="1045673" y="2396827"/>
                  </a:cubicBezTo>
                  <a:cubicBezTo>
                    <a:pt x="1024086" y="2396827"/>
                    <a:pt x="1006587" y="2379327"/>
                    <a:pt x="1006587" y="2357740"/>
                  </a:cubicBezTo>
                  <a:cubicBezTo>
                    <a:pt x="1006587" y="2336153"/>
                    <a:pt x="1024086" y="2318653"/>
                    <a:pt x="1045673" y="2318653"/>
                  </a:cubicBezTo>
                  <a:close/>
                  <a:moveTo>
                    <a:pt x="3489735" y="2318651"/>
                  </a:moveTo>
                  <a:cubicBezTo>
                    <a:pt x="3511323" y="2318651"/>
                    <a:pt x="3528823" y="2336151"/>
                    <a:pt x="3528823" y="2357738"/>
                  </a:cubicBezTo>
                  <a:cubicBezTo>
                    <a:pt x="3528823" y="2379325"/>
                    <a:pt x="3511323" y="2396825"/>
                    <a:pt x="3489735" y="2396825"/>
                  </a:cubicBezTo>
                  <a:cubicBezTo>
                    <a:pt x="3468148" y="2396825"/>
                    <a:pt x="3450649" y="2379325"/>
                    <a:pt x="3450649" y="2357738"/>
                  </a:cubicBezTo>
                  <a:cubicBezTo>
                    <a:pt x="3450649" y="2336151"/>
                    <a:pt x="3468148" y="2318651"/>
                    <a:pt x="3489735" y="2318651"/>
                  </a:cubicBezTo>
                  <a:close/>
                  <a:moveTo>
                    <a:pt x="3392730" y="2318651"/>
                  </a:moveTo>
                  <a:cubicBezTo>
                    <a:pt x="3414317" y="2318651"/>
                    <a:pt x="3431817" y="2336151"/>
                    <a:pt x="3431817" y="2357738"/>
                  </a:cubicBezTo>
                  <a:cubicBezTo>
                    <a:pt x="3431817" y="2379325"/>
                    <a:pt x="3414317" y="2396825"/>
                    <a:pt x="3392730" y="2396825"/>
                  </a:cubicBezTo>
                  <a:cubicBezTo>
                    <a:pt x="3371143" y="2396825"/>
                    <a:pt x="3353643" y="2379325"/>
                    <a:pt x="3353643" y="2357738"/>
                  </a:cubicBezTo>
                  <a:cubicBezTo>
                    <a:pt x="3353643" y="2336151"/>
                    <a:pt x="3371143" y="2318651"/>
                    <a:pt x="3392730" y="2318651"/>
                  </a:cubicBezTo>
                  <a:close/>
                  <a:moveTo>
                    <a:pt x="3489737" y="2233477"/>
                  </a:moveTo>
                  <a:cubicBezTo>
                    <a:pt x="3511324" y="2233477"/>
                    <a:pt x="3528823" y="2250977"/>
                    <a:pt x="3528823" y="2272564"/>
                  </a:cubicBezTo>
                  <a:cubicBezTo>
                    <a:pt x="3528823" y="2294151"/>
                    <a:pt x="3511324" y="2311651"/>
                    <a:pt x="3489737" y="2311651"/>
                  </a:cubicBezTo>
                  <a:cubicBezTo>
                    <a:pt x="3468149" y="2311651"/>
                    <a:pt x="3450649" y="2294151"/>
                    <a:pt x="3450649" y="2272564"/>
                  </a:cubicBezTo>
                  <a:cubicBezTo>
                    <a:pt x="3450649" y="2250977"/>
                    <a:pt x="3468149" y="2233477"/>
                    <a:pt x="3489737" y="2233477"/>
                  </a:cubicBezTo>
                  <a:close/>
                  <a:moveTo>
                    <a:pt x="3392731" y="2233477"/>
                  </a:moveTo>
                  <a:cubicBezTo>
                    <a:pt x="3414319" y="2233477"/>
                    <a:pt x="3431819" y="2250977"/>
                    <a:pt x="3431819" y="2272564"/>
                  </a:cubicBezTo>
                  <a:cubicBezTo>
                    <a:pt x="3431819" y="2294151"/>
                    <a:pt x="3414319" y="2311651"/>
                    <a:pt x="3392731" y="2311651"/>
                  </a:cubicBezTo>
                  <a:cubicBezTo>
                    <a:pt x="3371144" y="2311651"/>
                    <a:pt x="3353644" y="2294151"/>
                    <a:pt x="3353644" y="2272564"/>
                  </a:cubicBezTo>
                  <a:cubicBezTo>
                    <a:pt x="3353644" y="2250977"/>
                    <a:pt x="3371144" y="2233477"/>
                    <a:pt x="3392731" y="2233477"/>
                  </a:cubicBezTo>
                  <a:close/>
                  <a:moveTo>
                    <a:pt x="3300457" y="2233477"/>
                  </a:moveTo>
                  <a:cubicBezTo>
                    <a:pt x="3322044" y="2233477"/>
                    <a:pt x="3339544" y="2250977"/>
                    <a:pt x="3339544" y="2272564"/>
                  </a:cubicBezTo>
                  <a:cubicBezTo>
                    <a:pt x="3339544" y="2294151"/>
                    <a:pt x="3322044" y="2311651"/>
                    <a:pt x="3300457" y="2311651"/>
                  </a:cubicBezTo>
                  <a:cubicBezTo>
                    <a:pt x="3278869" y="2311651"/>
                    <a:pt x="3261369" y="2294151"/>
                    <a:pt x="3261369" y="2272564"/>
                  </a:cubicBezTo>
                  <a:cubicBezTo>
                    <a:pt x="3261369" y="2250977"/>
                    <a:pt x="3278869" y="2233477"/>
                    <a:pt x="3300457" y="2233477"/>
                  </a:cubicBezTo>
                  <a:close/>
                  <a:moveTo>
                    <a:pt x="3205817" y="2233477"/>
                  </a:moveTo>
                  <a:cubicBezTo>
                    <a:pt x="3227404" y="2233477"/>
                    <a:pt x="3244904" y="2250977"/>
                    <a:pt x="3244904" y="2272564"/>
                  </a:cubicBezTo>
                  <a:cubicBezTo>
                    <a:pt x="3244904" y="2294151"/>
                    <a:pt x="3227404" y="2311651"/>
                    <a:pt x="3205817" y="2311651"/>
                  </a:cubicBezTo>
                  <a:cubicBezTo>
                    <a:pt x="3184229" y="2311651"/>
                    <a:pt x="3166729" y="2294151"/>
                    <a:pt x="3166729" y="2272564"/>
                  </a:cubicBezTo>
                  <a:cubicBezTo>
                    <a:pt x="3166729" y="2250977"/>
                    <a:pt x="3184229" y="2233477"/>
                    <a:pt x="3205817" y="2233477"/>
                  </a:cubicBezTo>
                  <a:close/>
                  <a:moveTo>
                    <a:pt x="3111177" y="2233477"/>
                  </a:moveTo>
                  <a:cubicBezTo>
                    <a:pt x="3132764" y="2233477"/>
                    <a:pt x="3150264" y="2250977"/>
                    <a:pt x="3150264" y="2272564"/>
                  </a:cubicBezTo>
                  <a:cubicBezTo>
                    <a:pt x="3150264" y="2294151"/>
                    <a:pt x="3132764" y="2311651"/>
                    <a:pt x="3111177" y="2311651"/>
                  </a:cubicBezTo>
                  <a:cubicBezTo>
                    <a:pt x="3089589" y="2311651"/>
                    <a:pt x="3072089" y="2294151"/>
                    <a:pt x="3072089" y="2272564"/>
                  </a:cubicBezTo>
                  <a:cubicBezTo>
                    <a:pt x="3072089" y="2250977"/>
                    <a:pt x="3089589" y="2233477"/>
                    <a:pt x="3111177" y="2233477"/>
                  </a:cubicBezTo>
                  <a:close/>
                  <a:moveTo>
                    <a:pt x="3018902" y="2233477"/>
                  </a:moveTo>
                  <a:cubicBezTo>
                    <a:pt x="3040489" y="2233477"/>
                    <a:pt x="3057989" y="2250977"/>
                    <a:pt x="3057989" y="2272564"/>
                  </a:cubicBezTo>
                  <a:cubicBezTo>
                    <a:pt x="3057989" y="2294151"/>
                    <a:pt x="3040489" y="2311651"/>
                    <a:pt x="3018902" y="2311651"/>
                  </a:cubicBezTo>
                  <a:cubicBezTo>
                    <a:pt x="2997315" y="2311651"/>
                    <a:pt x="2979815" y="2294151"/>
                    <a:pt x="2979815" y="2272564"/>
                  </a:cubicBezTo>
                  <a:cubicBezTo>
                    <a:pt x="2979815" y="2250977"/>
                    <a:pt x="2997315" y="2233477"/>
                    <a:pt x="3018902" y="2233477"/>
                  </a:cubicBezTo>
                  <a:close/>
                  <a:moveTo>
                    <a:pt x="2924263" y="2233477"/>
                  </a:moveTo>
                  <a:cubicBezTo>
                    <a:pt x="2945850" y="2233477"/>
                    <a:pt x="2963349" y="2250977"/>
                    <a:pt x="2963349" y="2272564"/>
                  </a:cubicBezTo>
                  <a:cubicBezTo>
                    <a:pt x="2963349" y="2294151"/>
                    <a:pt x="2945850" y="2311651"/>
                    <a:pt x="2924263" y="2311651"/>
                  </a:cubicBezTo>
                  <a:cubicBezTo>
                    <a:pt x="2902675" y="2311651"/>
                    <a:pt x="2885175" y="2294151"/>
                    <a:pt x="2885175" y="2272564"/>
                  </a:cubicBezTo>
                  <a:cubicBezTo>
                    <a:pt x="2885175" y="2250977"/>
                    <a:pt x="2902675" y="2233477"/>
                    <a:pt x="2924263" y="2233477"/>
                  </a:cubicBezTo>
                  <a:close/>
                  <a:moveTo>
                    <a:pt x="2831988" y="2233477"/>
                  </a:moveTo>
                  <a:cubicBezTo>
                    <a:pt x="2853575" y="2233477"/>
                    <a:pt x="2871075" y="2250977"/>
                    <a:pt x="2871075" y="2272564"/>
                  </a:cubicBezTo>
                  <a:cubicBezTo>
                    <a:pt x="2871075" y="2294151"/>
                    <a:pt x="2853575" y="2311651"/>
                    <a:pt x="2831988" y="2311651"/>
                  </a:cubicBezTo>
                  <a:cubicBezTo>
                    <a:pt x="2810401" y="2311651"/>
                    <a:pt x="2792901" y="2294151"/>
                    <a:pt x="2792901" y="2272564"/>
                  </a:cubicBezTo>
                  <a:cubicBezTo>
                    <a:pt x="2792901" y="2250977"/>
                    <a:pt x="2810401" y="2233477"/>
                    <a:pt x="2831988" y="2233477"/>
                  </a:cubicBezTo>
                  <a:close/>
                  <a:moveTo>
                    <a:pt x="2737354" y="2233477"/>
                  </a:moveTo>
                  <a:cubicBezTo>
                    <a:pt x="2758935" y="2233477"/>
                    <a:pt x="2776435" y="2250977"/>
                    <a:pt x="2776435" y="2272564"/>
                  </a:cubicBezTo>
                  <a:cubicBezTo>
                    <a:pt x="2776435" y="2294151"/>
                    <a:pt x="2758935" y="2311651"/>
                    <a:pt x="2737354" y="2311651"/>
                  </a:cubicBezTo>
                  <a:cubicBezTo>
                    <a:pt x="2715765" y="2311651"/>
                    <a:pt x="2698264" y="2294151"/>
                    <a:pt x="2698264" y="2272564"/>
                  </a:cubicBezTo>
                  <a:cubicBezTo>
                    <a:pt x="2698264" y="2250977"/>
                    <a:pt x="2715765" y="2233477"/>
                    <a:pt x="2737354" y="2233477"/>
                  </a:cubicBezTo>
                  <a:close/>
                  <a:moveTo>
                    <a:pt x="2645073" y="2233477"/>
                  </a:moveTo>
                  <a:cubicBezTo>
                    <a:pt x="2666661" y="2233477"/>
                    <a:pt x="2684163" y="2250977"/>
                    <a:pt x="2684163" y="2272564"/>
                  </a:cubicBezTo>
                  <a:cubicBezTo>
                    <a:pt x="2684163" y="2294151"/>
                    <a:pt x="2666661" y="2311651"/>
                    <a:pt x="2645073" y="2311651"/>
                  </a:cubicBezTo>
                  <a:cubicBezTo>
                    <a:pt x="2623487" y="2311651"/>
                    <a:pt x="2605987" y="2294151"/>
                    <a:pt x="2605987" y="2272564"/>
                  </a:cubicBezTo>
                  <a:cubicBezTo>
                    <a:pt x="2605987" y="2250977"/>
                    <a:pt x="2623487" y="2233477"/>
                    <a:pt x="2645073" y="2233477"/>
                  </a:cubicBezTo>
                  <a:close/>
                  <a:moveTo>
                    <a:pt x="2550435" y="2233477"/>
                  </a:moveTo>
                  <a:cubicBezTo>
                    <a:pt x="2572021" y="2233477"/>
                    <a:pt x="2589521" y="2250977"/>
                    <a:pt x="2589521" y="2272564"/>
                  </a:cubicBezTo>
                  <a:cubicBezTo>
                    <a:pt x="2589521" y="2294151"/>
                    <a:pt x="2572021" y="2311651"/>
                    <a:pt x="2550435" y="2311651"/>
                  </a:cubicBezTo>
                  <a:cubicBezTo>
                    <a:pt x="2528848" y="2311651"/>
                    <a:pt x="2511349" y="2294151"/>
                    <a:pt x="2511349" y="2272564"/>
                  </a:cubicBezTo>
                  <a:cubicBezTo>
                    <a:pt x="2511349" y="2250977"/>
                    <a:pt x="2528848" y="2233477"/>
                    <a:pt x="2550435" y="2233477"/>
                  </a:cubicBezTo>
                  <a:close/>
                  <a:moveTo>
                    <a:pt x="2458164" y="2233477"/>
                  </a:moveTo>
                  <a:cubicBezTo>
                    <a:pt x="2479749" y="2233477"/>
                    <a:pt x="2497250" y="2250977"/>
                    <a:pt x="2497250" y="2272564"/>
                  </a:cubicBezTo>
                  <a:cubicBezTo>
                    <a:pt x="2497250" y="2294151"/>
                    <a:pt x="2479749" y="2311651"/>
                    <a:pt x="2458164" y="2311651"/>
                  </a:cubicBezTo>
                  <a:cubicBezTo>
                    <a:pt x="2436578" y="2311651"/>
                    <a:pt x="2419078" y="2294151"/>
                    <a:pt x="2419078" y="2272564"/>
                  </a:cubicBezTo>
                  <a:cubicBezTo>
                    <a:pt x="2419078" y="2250977"/>
                    <a:pt x="2436578" y="2233477"/>
                    <a:pt x="2458164" y="2233477"/>
                  </a:cubicBezTo>
                  <a:close/>
                  <a:moveTo>
                    <a:pt x="2363524" y="2233477"/>
                  </a:moveTo>
                  <a:cubicBezTo>
                    <a:pt x="2385111" y="2233477"/>
                    <a:pt x="2402611" y="2250977"/>
                    <a:pt x="2402611" y="2272564"/>
                  </a:cubicBezTo>
                  <a:cubicBezTo>
                    <a:pt x="2402611" y="2294151"/>
                    <a:pt x="2385111" y="2311651"/>
                    <a:pt x="2363524" y="2311651"/>
                  </a:cubicBezTo>
                  <a:cubicBezTo>
                    <a:pt x="2341937" y="2311651"/>
                    <a:pt x="2324437" y="2294151"/>
                    <a:pt x="2324437" y="2272564"/>
                  </a:cubicBezTo>
                  <a:cubicBezTo>
                    <a:pt x="2324437" y="2250977"/>
                    <a:pt x="2341937" y="2233477"/>
                    <a:pt x="2363524" y="2233477"/>
                  </a:cubicBezTo>
                  <a:close/>
                  <a:moveTo>
                    <a:pt x="1329597" y="2233477"/>
                  </a:moveTo>
                  <a:cubicBezTo>
                    <a:pt x="1351184" y="2233477"/>
                    <a:pt x="1368685" y="2250977"/>
                    <a:pt x="1368685" y="2272564"/>
                  </a:cubicBezTo>
                  <a:cubicBezTo>
                    <a:pt x="1368685" y="2294151"/>
                    <a:pt x="1351184" y="2311651"/>
                    <a:pt x="1329597" y="2311651"/>
                  </a:cubicBezTo>
                  <a:cubicBezTo>
                    <a:pt x="1308012" y="2311651"/>
                    <a:pt x="1290512" y="2294151"/>
                    <a:pt x="1290512" y="2272564"/>
                  </a:cubicBezTo>
                  <a:cubicBezTo>
                    <a:pt x="1290512" y="2250977"/>
                    <a:pt x="1308012" y="2233477"/>
                    <a:pt x="1329597" y="2233477"/>
                  </a:cubicBezTo>
                  <a:close/>
                  <a:moveTo>
                    <a:pt x="1232596" y="2233477"/>
                  </a:moveTo>
                  <a:cubicBezTo>
                    <a:pt x="1254184" y="2233477"/>
                    <a:pt x="1271678" y="2250977"/>
                    <a:pt x="1271678" y="2272564"/>
                  </a:cubicBezTo>
                  <a:cubicBezTo>
                    <a:pt x="1271678" y="2294151"/>
                    <a:pt x="1254184" y="2311651"/>
                    <a:pt x="1232596" y="2311651"/>
                  </a:cubicBezTo>
                  <a:cubicBezTo>
                    <a:pt x="1211007" y="2311651"/>
                    <a:pt x="1193508" y="2294151"/>
                    <a:pt x="1193508" y="2272564"/>
                  </a:cubicBezTo>
                  <a:cubicBezTo>
                    <a:pt x="1193508" y="2250977"/>
                    <a:pt x="1211007" y="2233477"/>
                    <a:pt x="1232596" y="2233477"/>
                  </a:cubicBezTo>
                  <a:close/>
                  <a:moveTo>
                    <a:pt x="1142686" y="2233477"/>
                  </a:moveTo>
                  <a:cubicBezTo>
                    <a:pt x="1164275" y="2233477"/>
                    <a:pt x="1181776" y="2250977"/>
                    <a:pt x="1181776" y="2272564"/>
                  </a:cubicBezTo>
                  <a:cubicBezTo>
                    <a:pt x="1181776" y="2294151"/>
                    <a:pt x="1164275" y="2311651"/>
                    <a:pt x="1142686" y="2311651"/>
                  </a:cubicBezTo>
                  <a:cubicBezTo>
                    <a:pt x="1121097" y="2311651"/>
                    <a:pt x="1103596" y="2294151"/>
                    <a:pt x="1103596" y="2272564"/>
                  </a:cubicBezTo>
                  <a:cubicBezTo>
                    <a:pt x="1103596" y="2250977"/>
                    <a:pt x="1121097" y="2233477"/>
                    <a:pt x="1142686" y="2233477"/>
                  </a:cubicBezTo>
                  <a:close/>
                  <a:moveTo>
                    <a:pt x="1045675" y="2233477"/>
                  </a:moveTo>
                  <a:cubicBezTo>
                    <a:pt x="1067261" y="2233477"/>
                    <a:pt x="1084762" y="2250977"/>
                    <a:pt x="1084762" y="2272564"/>
                  </a:cubicBezTo>
                  <a:cubicBezTo>
                    <a:pt x="1084762" y="2294151"/>
                    <a:pt x="1067261" y="2311651"/>
                    <a:pt x="1045675" y="2311651"/>
                  </a:cubicBezTo>
                  <a:cubicBezTo>
                    <a:pt x="1024088" y="2311651"/>
                    <a:pt x="1006589" y="2294151"/>
                    <a:pt x="1006589" y="2272564"/>
                  </a:cubicBezTo>
                  <a:cubicBezTo>
                    <a:pt x="1006589" y="2250977"/>
                    <a:pt x="1024088" y="2233477"/>
                    <a:pt x="1045675" y="2233477"/>
                  </a:cubicBezTo>
                  <a:close/>
                  <a:moveTo>
                    <a:pt x="3584377" y="2145935"/>
                  </a:moveTo>
                  <a:cubicBezTo>
                    <a:pt x="3605964" y="2145935"/>
                    <a:pt x="3623463" y="2163435"/>
                    <a:pt x="3623463" y="2185022"/>
                  </a:cubicBezTo>
                  <a:cubicBezTo>
                    <a:pt x="3623463" y="2206609"/>
                    <a:pt x="3605964" y="2224109"/>
                    <a:pt x="3584377" y="2224109"/>
                  </a:cubicBezTo>
                  <a:cubicBezTo>
                    <a:pt x="3562789" y="2224109"/>
                    <a:pt x="3545289" y="2206609"/>
                    <a:pt x="3545289" y="2185022"/>
                  </a:cubicBezTo>
                  <a:cubicBezTo>
                    <a:pt x="3545289" y="2163435"/>
                    <a:pt x="3562789" y="2145935"/>
                    <a:pt x="3584377" y="2145935"/>
                  </a:cubicBezTo>
                  <a:close/>
                  <a:moveTo>
                    <a:pt x="3489737" y="2145935"/>
                  </a:moveTo>
                  <a:cubicBezTo>
                    <a:pt x="3511324" y="2145935"/>
                    <a:pt x="3528823" y="2163435"/>
                    <a:pt x="3528823" y="2185022"/>
                  </a:cubicBezTo>
                  <a:cubicBezTo>
                    <a:pt x="3528823" y="2206609"/>
                    <a:pt x="3511324" y="2224109"/>
                    <a:pt x="3489737" y="2224109"/>
                  </a:cubicBezTo>
                  <a:cubicBezTo>
                    <a:pt x="3468149" y="2224109"/>
                    <a:pt x="3450649" y="2206609"/>
                    <a:pt x="3450649" y="2185022"/>
                  </a:cubicBezTo>
                  <a:cubicBezTo>
                    <a:pt x="3450649" y="2163435"/>
                    <a:pt x="3468149" y="2145935"/>
                    <a:pt x="3489737" y="2145935"/>
                  </a:cubicBezTo>
                  <a:close/>
                  <a:moveTo>
                    <a:pt x="3392731" y="2145935"/>
                  </a:moveTo>
                  <a:cubicBezTo>
                    <a:pt x="3414319" y="2145935"/>
                    <a:pt x="3431819" y="2163435"/>
                    <a:pt x="3431819" y="2185022"/>
                  </a:cubicBezTo>
                  <a:cubicBezTo>
                    <a:pt x="3431819" y="2206609"/>
                    <a:pt x="3414319" y="2224109"/>
                    <a:pt x="3392731" y="2224109"/>
                  </a:cubicBezTo>
                  <a:cubicBezTo>
                    <a:pt x="3371144" y="2224109"/>
                    <a:pt x="3353644" y="2206609"/>
                    <a:pt x="3353644" y="2185022"/>
                  </a:cubicBezTo>
                  <a:cubicBezTo>
                    <a:pt x="3353644" y="2163435"/>
                    <a:pt x="3371144" y="2145935"/>
                    <a:pt x="3392731" y="2145935"/>
                  </a:cubicBezTo>
                  <a:close/>
                  <a:moveTo>
                    <a:pt x="3300457" y="2145935"/>
                  </a:moveTo>
                  <a:cubicBezTo>
                    <a:pt x="3322044" y="2145935"/>
                    <a:pt x="3339544" y="2163435"/>
                    <a:pt x="3339544" y="2185022"/>
                  </a:cubicBezTo>
                  <a:cubicBezTo>
                    <a:pt x="3339544" y="2206609"/>
                    <a:pt x="3322044" y="2224109"/>
                    <a:pt x="3300457" y="2224109"/>
                  </a:cubicBezTo>
                  <a:cubicBezTo>
                    <a:pt x="3278869" y="2224109"/>
                    <a:pt x="3261369" y="2206609"/>
                    <a:pt x="3261369" y="2185022"/>
                  </a:cubicBezTo>
                  <a:cubicBezTo>
                    <a:pt x="3261369" y="2163435"/>
                    <a:pt x="3278869" y="2145935"/>
                    <a:pt x="3300457" y="2145935"/>
                  </a:cubicBezTo>
                  <a:close/>
                  <a:moveTo>
                    <a:pt x="3205817" y="2145935"/>
                  </a:moveTo>
                  <a:cubicBezTo>
                    <a:pt x="3227404" y="2145935"/>
                    <a:pt x="3244904" y="2163435"/>
                    <a:pt x="3244904" y="2185022"/>
                  </a:cubicBezTo>
                  <a:cubicBezTo>
                    <a:pt x="3244904" y="2206609"/>
                    <a:pt x="3227404" y="2224109"/>
                    <a:pt x="3205817" y="2224109"/>
                  </a:cubicBezTo>
                  <a:cubicBezTo>
                    <a:pt x="3184229" y="2224109"/>
                    <a:pt x="3166729" y="2206609"/>
                    <a:pt x="3166729" y="2185022"/>
                  </a:cubicBezTo>
                  <a:cubicBezTo>
                    <a:pt x="3166729" y="2163435"/>
                    <a:pt x="3184229" y="2145935"/>
                    <a:pt x="3205817" y="2145935"/>
                  </a:cubicBezTo>
                  <a:close/>
                  <a:moveTo>
                    <a:pt x="3111177" y="2145935"/>
                  </a:moveTo>
                  <a:cubicBezTo>
                    <a:pt x="3132764" y="2145935"/>
                    <a:pt x="3150264" y="2163435"/>
                    <a:pt x="3150264" y="2185022"/>
                  </a:cubicBezTo>
                  <a:cubicBezTo>
                    <a:pt x="3150264" y="2206609"/>
                    <a:pt x="3132764" y="2224109"/>
                    <a:pt x="3111177" y="2224109"/>
                  </a:cubicBezTo>
                  <a:cubicBezTo>
                    <a:pt x="3089589" y="2224109"/>
                    <a:pt x="3072089" y="2206609"/>
                    <a:pt x="3072089" y="2185022"/>
                  </a:cubicBezTo>
                  <a:cubicBezTo>
                    <a:pt x="3072089" y="2163435"/>
                    <a:pt x="3089589" y="2145935"/>
                    <a:pt x="3111177" y="2145935"/>
                  </a:cubicBezTo>
                  <a:close/>
                  <a:moveTo>
                    <a:pt x="3018902" y="2145935"/>
                  </a:moveTo>
                  <a:cubicBezTo>
                    <a:pt x="3040489" y="2145935"/>
                    <a:pt x="3057989" y="2163435"/>
                    <a:pt x="3057989" y="2185022"/>
                  </a:cubicBezTo>
                  <a:cubicBezTo>
                    <a:pt x="3057989" y="2206609"/>
                    <a:pt x="3040489" y="2224109"/>
                    <a:pt x="3018902" y="2224109"/>
                  </a:cubicBezTo>
                  <a:cubicBezTo>
                    <a:pt x="2997315" y="2224109"/>
                    <a:pt x="2979815" y="2206609"/>
                    <a:pt x="2979815" y="2185022"/>
                  </a:cubicBezTo>
                  <a:cubicBezTo>
                    <a:pt x="2979815" y="2163435"/>
                    <a:pt x="2997315" y="2145935"/>
                    <a:pt x="3018902" y="2145935"/>
                  </a:cubicBezTo>
                  <a:close/>
                  <a:moveTo>
                    <a:pt x="2924263" y="2145935"/>
                  </a:moveTo>
                  <a:cubicBezTo>
                    <a:pt x="2945850" y="2145935"/>
                    <a:pt x="2963349" y="2163435"/>
                    <a:pt x="2963349" y="2185022"/>
                  </a:cubicBezTo>
                  <a:cubicBezTo>
                    <a:pt x="2963349" y="2206609"/>
                    <a:pt x="2945850" y="2224109"/>
                    <a:pt x="2924263" y="2224109"/>
                  </a:cubicBezTo>
                  <a:cubicBezTo>
                    <a:pt x="2902675" y="2224109"/>
                    <a:pt x="2885175" y="2206609"/>
                    <a:pt x="2885175" y="2185022"/>
                  </a:cubicBezTo>
                  <a:cubicBezTo>
                    <a:pt x="2885175" y="2163435"/>
                    <a:pt x="2902675" y="2145935"/>
                    <a:pt x="2924263" y="2145935"/>
                  </a:cubicBezTo>
                  <a:close/>
                  <a:moveTo>
                    <a:pt x="2831988" y="2145935"/>
                  </a:moveTo>
                  <a:cubicBezTo>
                    <a:pt x="2853575" y="2145935"/>
                    <a:pt x="2871075" y="2163435"/>
                    <a:pt x="2871075" y="2185022"/>
                  </a:cubicBezTo>
                  <a:cubicBezTo>
                    <a:pt x="2871075" y="2206609"/>
                    <a:pt x="2853575" y="2224109"/>
                    <a:pt x="2831988" y="2224109"/>
                  </a:cubicBezTo>
                  <a:cubicBezTo>
                    <a:pt x="2810401" y="2224109"/>
                    <a:pt x="2792901" y="2206609"/>
                    <a:pt x="2792901" y="2185022"/>
                  </a:cubicBezTo>
                  <a:cubicBezTo>
                    <a:pt x="2792901" y="2163435"/>
                    <a:pt x="2810401" y="2145935"/>
                    <a:pt x="2831988" y="2145935"/>
                  </a:cubicBezTo>
                  <a:close/>
                  <a:moveTo>
                    <a:pt x="2737355" y="2145935"/>
                  </a:moveTo>
                  <a:cubicBezTo>
                    <a:pt x="2758935" y="2145935"/>
                    <a:pt x="2776435" y="2163435"/>
                    <a:pt x="2776435" y="2185022"/>
                  </a:cubicBezTo>
                  <a:cubicBezTo>
                    <a:pt x="2776435" y="2206609"/>
                    <a:pt x="2758935" y="2224109"/>
                    <a:pt x="2737355" y="2224109"/>
                  </a:cubicBezTo>
                  <a:cubicBezTo>
                    <a:pt x="2715766" y="2224109"/>
                    <a:pt x="2698264" y="2206609"/>
                    <a:pt x="2698264" y="2185022"/>
                  </a:cubicBezTo>
                  <a:cubicBezTo>
                    <a:pt x="2698264" y="2163435"/>
                    <a:pt x="2715766" y="2145935"/>
                    <a:pt x="2737355" y="2145935"/>
                  </a:cubicBezTo>
                  <a:close/>
                  <a:moveTo>
                    <a:pt x="2645073" y="2145935"/>
                  </a:moveTo>
                  <a:cubicBezTo>
                    <a:pt x="2666661" y="2145935"/>
                    <a:pt x="2684163" y="2163435"/>
                    <a:pt x="2684163" y="2185022"/>
                  </a:cubicBezTo>
                  <a:cubicBezTo>
                    <a:pt x="2684163" y="2206609"/>
                    <a:pt x="2666661" y="2224109"/>
                    <a:pt x="2645073" y="2224109"/>
                  </a:cubicBezTo>
                  <a:cubicBezTo>
                    <a:pt x="2623487" y="2224109"/>
                    <a:pt x="2605987" y="2206609"/>
                    <a:pt x="2605987" y="2185022"/>
                  </a:cubicBezTo>
                  <a:cubicBezTo>
                    <a:pt x="2605987" y="2163435"/>
                    <a:pt x="2623487" y="2145935"/>
                    <a:pt x="2645073" y="2145935"/>
                  </a:cubicBezTo>
                  <a:close/>
                  <a:moveTo>
                    <a:pt x="2550435" y="2145935"/>
                  </a:moveTo>
                  <a:cubicBezTo>
                    <a:pt x="2572023" y="2145935"/>
                    <a:pt x="2589521" y="2163435"/>
                    <a:pt x="2589521" y="2185022"/>
                  </a:cubicBezTo>
                  <a:cubicBezTo>
                    <a:pt x="2589521" y="2206609"/>
                    <a:pt x="2572023" y="2224109"/>
                    <a:pt x="2550435" y="2224109"/>
                  </a:cubicBezTo>
                  <a:cubicBezTo>
                    <a:pt x="2528848" y="2224109"/>
                    <a:pt x="2511350" y="2206609"/>
                    <a:pt x="2511350" y="2185022"/>
                  </a:cubicBezTo>
                  <a:cubicBezTo>
                    <a:pt x="2511350" y="2163435"/>
                    <a:pt x="2528848" y="2145935"/>
                    <a:pt x="2550435" y="2145935"/>
                  </a:cubicBezTo>
                  <a:close/>
                  <a:moveTo>
                    <a:pt x="2458164" y="2145935"/>
                  </a:moveTo>
                  <a:cubicBezTo>
                    <a:pt x="2479749" y="2145935"/>
                    <a:pt x="2497250" y="2163435"/>
                    <a:pt x="2497250" y="2185022"/>
                  </a:cubicBezTo>
                  <a:cubicBezTo>
                    <a:pt x="2497250" y="2206609"/>
                    <a:pt x="2479749" y="2224109"/>
                    <a:pt x="2458164" y="2224109"/>
                  </a:cubicBezTo>
                  <a:cubicBezTo>
                    <a:pt x="2436578" y="2224109"/>
                    <a:pt x="2419078" y="2206609"/>
                    <a:pt x="2419078" y="2185022"/>
                  </a:cubicBezTo>
                  <a:cubicBezTo>
                    <a:pt x="2419078" y="2163435"/>
                    <a:pt x="2436578" y="2145935"/>
                    <a:pt x="2458164" y="2145935"/>
                  </a:cubicBezTo>
                  <a:close/>
                  <a:moveTo>
                    <a:pt x="2363524" y="2145935"/>
                  </a:moveTo>
                  <a:cubicBezTo>
                    <a:pt x="2385113" y="2145935"/>
                    <a:pt x="2402611" y="2163435"/>
                    <a:pt x="2402611" y="2185022"/>
                  </a:cubicBezTo>
                  <a:cubicBezTo>
                    <a:pt x="2402611" y="2206609"/>
                    <a:pt x="2385113" y="2224109"/>
                    <a:pt x="2363524" y="2224109"/>
                  </a:cubicBezTo>
                  <a:cubicBezTo>
                    <a:pt x="2341939" y="2224109"/>
                    <a:pt x="2324437" y="2206609"/>
                    <a:pt x="2324437" y="2185022"/>
                  </a:cubicBezTo>
                  <a:cubicBezTo>
                    <a:pt x="2324437" y="2163435"/>
                    <a:pt x="2341939" y="2145935"/>
                    <a:pt x="2363524" y="2145935"/>
                  </a:cubicBezTo>
                  <a:close/>
                  <a:moveTo>
                    <a:pt x="2266521" y="2145935"/>
                  </a:moveTo>
                  <a:cubicBezTo>
                    <a:pt x="2288105" y="2145935"/>
                    <a:pt x="2305606" y="2163435"/>
                    <a:pt x="2305606" y="2185022"/>
                  </a:cubicBezTo>
                  <a:cubicBezTo>
                    <a:pt x="2305606" y="2206609"/>
                    <a:pt x="2288105" y="2224109"/>
                    <a:pt x="2266521" y="2224109"/>
                  </a:cubicBezTo>
                  <a:cubicBezTo>
                    <a:pt x="2244929" y="2224109"/>
                    <a:pt x="2227432" y="2206609"/>
                    <a:pt x="2227432" y="2185022"/>
                  </a:cubicBezTo>
                  <a:cubicBezTo>
                    <a:pt x="2227432" y="2163435"/>
                    <a:pt x="2244929" y="2145935"/>
                    <a:pt x="2266521" y="2145935"/>
                  </a:cubicBezTo>
                  <a:close/>
                  <a:moveTo>
                    <a:pt x="1232598" y="2145935"/>
                  </a:moveTo>
                  <a:cubicBezTo>
                    <a:pt x="1254184" y="2145935"/>
                    <a:pt x="1271681" y="2163435"/>
                    <a:pt x="1271681" y="2185022"/>
                  </a:cubicBezTo>
                  <a:cubicBezTo>
                    <a:pt x="1271681" y="2206609"/>
                    <a:pt x="1254184" y="2224109"/>
                    <a:pt x="1232598" y="2224109"/>
                  </a:cubicBezTo>
                  <a:cubicBezTo>
                    <a:pt x="1211010" y="2224109"/>
                    <a:pt x="1193510" y="2206609"/>
                    <a:pt x="1193510" y="2185022"/>
                  </a:cubicBezTo>
                  <a:cubicBezTo>
                    <a:pt x="1193510" y="2163435"/>
                    <a:pt x="1211010" y="2145935"/>
                    <a:pt x="1232598" y="2145935"/>
                  </a:cubicBezTo>
                  <a:close/>
                  <a:moveTo>
                    <a:pt x="1142689" y="2145935"/>
                  </a:moveTo>
                  <a:cubicBezTo>
                    <a:pt x="1164277" y="2145935"/>
                    <a:pt x="1181778" y="2163435"/>
                    <a:pt x="1181778" y="2185022"/>
                  </a:cubicBezTo>
                  <a:cubicBezTo>
                    <a:pt x="1181778" y="2206609"/>
                    <a:pt x="1164277" y="2224109"/>
                    <a:pt x="1142689" y="2224109"/>
                  </a:cubicBezTo>
                  <a:cubicBezTo>
                    <a:pt x="1121099" y="2224109"/>
                    <a:pt x="1103598" y="2206609"/>
                    <a:pt x="1103598" y="2185022"/>
                  </a:cubicBezTo>
                  <a:cubicBezTo>
                    <a:pt x="1103598" y="2163435"/>
                    <a:pt x="1121099" y="2145935"/>
                    <a:pt x="1142689" y="2145935"/>
                  </a:cubicBezTo>
                  <a:close/>
                  <a:moveTo>
                    <a:pt x="1045676" y="2145935"/>
                  </a:moveTo>
                  <a:cubicBezTo>
                    <a:pt x="1067262" y="2145935"/>
                    <a:pt x="1084764" y="2163435"/>
                    <a:pt x="1084764" y="2185022"/>
                  </a:cubicBezTo>
                  <a:cubicBezTo>
                    <a:pt x="1084764" y="2206609"/>
                    <a:pt x="1067262" y="2224109"/>
                    <a:pt x="1045676" y="2224109"/>
                  </a:cubicBezTo>
                  <a:cubicBezTo>
                    <a:pt x="1024090" y="2224109"/>
                    <a:pt x="1006591" y="2206609"/>
                    <a:pt x="1006591" y="2185022"/>
                  </a:cubicBezTo>
                  <a:cubicBezTo>
                    <a:pt x="1006591" y="2163435"/>
                    <a:pt x="1024090" y="2145935"/>
                    <a:pt x="1045676" y="2145935"/>
                  </a:cubicBezTo>
                  <a:close/>
                  <a:moveTo>
                    <a:pt x="951041" y="2145935"/>
                  </a:moveTo>
                  <a:cubicBezTo>
                    <a:pt x="972627" y="2145935"/>
                    <a:pt x="990126" y="2163435"/>
                    <a:pt x="990126" y="2185022"/>
                  </a:cubicBezTo>
                  <a:cubicBezTo>
                    <a:pt x="990126" y="2206609"/>
                    <a:pt x="972627" y="2224109"/>
                    <a:pt x="951041" y="2224109"/>
                  </a:cubicBezTo>
                  <a:cubicBezTo>
                    <a:pt x="929455" y="2224109"/>
                    <a:pt x="911956" y="2206609"/>
                    <a:pt x="911956" y="2185022"/>
                  </a:cubicBezTo>
                  <a:cubicBezTo>
                    <a:pt x="911956" y="2163435"/>
                    <a:pt x="929455" y="2145935"/>
                    <a:pt x="951041" y="2145935"/>
                  </a:cubicBezTo>
                  <a:close/>
                  <a:moveTo>
                    <a:pt x="856406" y="2145935"/>
                  </a:moveTo>
                  <a:cubicBezTo>
                    <a:pt x="877992" y="2145935"/>
                    <a:pt x="895491" y="2163435"/>
                    <a:pt x="895491" y="2185022"/>
                  </a:cubicBezTo>
                  <a:cubicBezTo>
                    <a:pt x="895491" y="2206609"/>
                    <a:pt x="877992" y="2224109"/>
                    <a:pt x="856406" y="2224109"/>
                  </a:cubicBezTo>
                  <a:cubicBezTo>
                    <a:pt x="834820" y="2224109"/>
                    <a:pt x="817321" y="2206609"/>
                    <a:pt x="817321" y="2185022"/>
                  </a:cubicBezTo>
                  <a:cubicBezTo>
                    <a:pt x="817321" y="2163435"/>
                    <a:pt x="834820" y="2145935"/>
                    <a:pt x="856406" y="2145935"/>
                  </a:cubicBezTo>
                  <a:close/>
                  <a:moveTo>
                    <a:pt x="3300457" y="2056027"/>
                  </a:moveTo>
                  <a:cubicBezTo>
                    <a:pt x="3322044" y="2056027"/>
                    <a:pt x="3339544" y="2073527"/>
                    <a:pt x="3339544" y="2095114"/>
                  </a:cubicBezTo>
                  <a:cubicBezTo>
                    <a:pt x="3339544" y="2116701"/>
                    <a:pt x="3322044" y="2134201"/>
                    <a:pt x="3300457" y="2134201"/>
                  </a:cubicBezTo>
                  <a:cubicBezTo>
                    <a:pt x="3278869" y="2134201"/>
                    <a:pt x="3261369" y="2116701"/>
                    <a:pt x="3261369" y="2095114"/>
                  </a:cubicBezTo>
                  <a:cubicBezTo>
                    <a:pt x="3261369" y="2073527"/>
                    <a:pt x="3278869" y="2056027"/>
                    <a:pt x="3300457" y="2056027"/>
                  </a:cubicBezTo>
                  <a:close/>
                  <a:moveTo>
                    <a:pt x="3205817" y="2056027"/>
                  </a:moveTo>
                  <a:cubicBezTo>
                    <a:pt x="3227404" y="2056027"/>
                    <a:pt x="3244904" y="2073527"/>
                    <a:pt x="3244904" y="2095114"/>
                  </a:cubicBezTo>
                  <a:cubicBezTo>
                    <a:pt x="3244904" y="2116701"/>
                    <a:pt x="3227404" y="2134201"/>
                    <a:pt x="3205817" y="2134201"/>
                  </a:cubicBezTo>
                  <a:cubicBezTo>
                    <a:pt x="3184229" y="2134201"/>
                    <a:pt x="3166729" y="2116701"/>
                    <a:pt x="3166729" y="2095114"/>
                  </a:cubicBezTo>
                  <a:cubicBezTo>
                    <a:pt x="3166729" y="2073527"/>
                    <a:pt x="3184229" y="2056027"/>
                    <a:pt x="3205817" y="2056027"/>
                  </a:cubicBezTo>
                  <a:close/>
                  <a:moveTo>
                    <a:pt x="3111177" y="2056027"/>
                  </a:moveTo>
                  <a:cubicBezTo>
                    <a:pt x="3132764" y="2056027"/>
                    <a:pt x="3150264" y="2073527"/>
                    <a:pt x="3150264" y="2095114"/>
                  </a:cubicBezTo>
                  <a:cubicBezTo>
                    <a:pt x="3150264" y="2116701"/>
                    <a:pt x="3132764" y="2134201"/>
                    <a:pt x="3111177" y="2134201"/>
                  </a:cubicBezTo>
                  <a:cubicBezTo>
                    <a:pt x="3089589" y="2134201"/>
                    <a:pt x="3072089" y="2116701"/>
                    <a:pt x="3072089" y="2095114"/>
                  </a:cubicBezTo>
                  <a:cubicBezTo>
                    <a:pt x="3072089" y="2073527"/>
                    <a:pt x="3089589" y="2056027"/>
                    <a:pt x="3111177" y="2056027"/>
                  </a:cubicBezTo>
                  <a:close/>
                  <a:moveTo>
                    <a:pt x="3018902" y="2056027"/>
                  </a:moveTo>
                  <a:cubicBezTo>
                    <a:pt x="3040489" y="2056027"/>
                    <a:pt x="3057989" y="2073527"/>
                    <a:pt x="3057989" y="2095114"/>
                  </a:cubicBezTo>
                  <a:cubicBezTo>
                    <a:pt x="3057989" y="2116701"/>
                    <a:pt x="3040489" y="2134201"/>
                    <a:pt x="3018902" y="2134201"/>
                  </a:cubicBezTo>
                  <a:cubicBezTo>
                    <a:pt x="2997315" y="2134201"/>
                    <a:pt x="2979815" y="2116701"/>
                    <a:pt x="2979815" y="2095114"/>
                  </a:cubicBezTo>
                  <a:cubicBezTo>
                    <a:pt x="2979815" y="2073527"/>
                    <a:pt x="2997315" y="2056027"/>
                    <a:pt x="3018902" y="2056027"/>
                  </a:cubicBezTo>
                  <a:close/>
                  <a:moveTo>
                    <a:pt x="2924263" y="2056027"/>
                  </a:moveTo>
                  <a:cubicBezTo>
                    <a:pt x="2945850" y="2056027"/>
                    <a:pt x="2963349" y="2073527"/>
                    <a:pt x="2963349" y="2095114"/>
                  </a:cubicBezTo>
                  <a:cubicBezTo>
                    <a:pt x="2963349" y="2116701"/>
                    <a:pt x="2945850" y="2134201"/>
                    <a:pt x="2924263" y="2134201"/>
                  </a:cubicBezTo>
                  <a:cubicBezTo>
                    <a:pt x="2902675" y="2134201"/>
                    <a:pt x="2885175" y="2116701"/>
                    <a:pt x="2885175" y="2095114"/>
                  </a:cubicBezTo>
                  <a:cubicBezTo>
                    <a:pt x="2885175" y="2073527"/>
                    <a:pt x="2902675" y="2056027"/>
                    <a:pt x="2924263" y="2056027"/>
                  </a:cubicBezTo>
                  <a:close/>
                  <a:moveTo>
                    <a:pt x="2831987" y="2056026"/>
                  </a:moveTo>
                  <a:cubicBezTo>
                    <a:pt x="2853574" y="2056026"/>
                    <a:pt x="2871074" y="2073526"/>
                    <a:pt x="2871074" y="2095113"/>
                  </a:cubicBezTo>
                  <a:cubicBezTo>
                    <a:pt x="2871074" y="2116700"/>
                    <a:pt x="2853574" y="2134200"/>
                    <a:pt x="2831987" y="2134200"/>
                  </a:cubicBezTo>
                  <a:cubicBezTo>
                    <a:pt x="2810400" y="2134200"/>
                    <a:pt x="2792900" y="2116700"/>
                    <a:pt x="2792900" y="2095113"/>
                  </a:cubicBezTo>
                  <a:cubicBezTo>
                    <a:pt x="2792900" y="2073526"/>
                    <a:pt x="2810400" y="2056026"/>
                    <a:pt x="2831987" y="2056026"/>
                  </a:cubicBezTo>
                  <a:close/>
                  <a:moveTo>
                    <a:pt x="2737355" y="2056026"/>
                  </a:moveTo>
                  <a:cubicBezTo>
                    <a:pt x="2758934" y="2056026"/>
                    <a:pt x="2776434" y="2073526"/>
                    <a:pt x="2776434" y="2095113"/>
                  </a:cubicBezTo>
                  <a:cubicBezTo>
                    <a:pt x="2776434" y="2116700"/>
                    <a:pt x="2758934" y="2134200"/>
                    <a:pt x="2737355" y="2134200"/>
                  </a:cubicBezTo>
                  <a:cubicBezTo>
                    <a:pt x="2715766" y="2134200"/>
                    <a:pt x="2698264" y="2116700"/>
                    <a:pt x="2698264" y="2095113"/>
                  </a:cubicBezTo>
                  <a:cubicBezTo>
                    <a:pt x="2698264" y="2073526"/>
                    <a:pt x="2715766" y="2056026"/>
                    <a:pt x="2737355" y="2056026"/>
                  </a:cubicBezTo>
                  <a:close/>
                  <a:moveTo>
                    <a:pt x="2645073" y="2056026"/>
                  </a:moveTo>
                  <a:cubicBezTo>
                    <a:pt x="2666661" y="2056026"/>
                    <a:pt x="2684163" y="2073526"/>
                    <a:pt x="2684163" y="2095113"/>
                  </a:cubicBezTo>
                  <a:cubicBezTo>
                    <a:pt x="2684163" y="2116700"/>
                    <a:pt x="2666661" y="2134200"/>
                    <a:pt x="2645073" y="2134200"/>
                  </a:cubicBezTo>
                  <a:cubicBezTo>
                    <a:pt x="2623487" y="2134200"/>
                    <a:pt x="2605987" y="2116700"/>
                    <a:pt x="2605987" y="2095113"/>
                  </a:cubicBezTo>
                  <a:cubicBezTo>
                    <a:pt x="2605987" y="2073526"/>
                    <a:pt x="2623487" y="2056026"/>
                    <a:pt x="2645073" y="2056026"/>
                  </a:cubicBezTo>
                  <a:close/>
                  <a:moveTo>
                    <a:pt x="2550435" y="2056026"/>
                  </a:moveTo>
                  <a:cubicBezTo>
                    <a:pt x="2572023" y="2056026"/>
                    <a:pt x="2589522" y="2073526"/>
                    <a:pt x="2589522" y="2095113"/>
                  </a:cubicBezTo>
                  <a:cubicBezTo>
                    <a:pt x="2589522" y="2116700"/>
                    <a:pt x="2572023" y="2134200"/>
                    <a:pt x="2550435" y="2134200"/>
                  </a:cubicBezTo>
                  <a:cubicBezTo>
                    <a:pt x="2528848" y="2134200"/>
                    <a:pt x="2511350" y="2116700"/>
                    <a:pt x="2511350" y="2095113"/>
                  </a:cubicBezTo>
                  <a:cubicBezTo>
                    <a:pt x="2511350" y="2073526"/>
                    <a:pt x="2528848" y="2056026"/>
                    <a:pt x="2550435" y="2056026"/>
                  </a:cubicBezTo>
                  <a:close/>
                  <a:moveTo>
                    <a:pt x="2458164" y="2056026"/>
                  </a:moveTo>
                  <a:cubicBezTo>
                    <a:pt x="2479749" y="2056026"/>
                    <a:pt x="2497250" y="2073526"/>
                    <a:pt x="2497250" y="2095113"/>
                  </a:cubicBezTo>
                  <a:cubicBezTo>
                    <a:pt x="2497250" y="2116700"/>
                    <a:pt x="2479749" y="2134200"/>
                    <a:pt x="2458164" y="2134200"/>
                  </a:cubicBezTo>
                  <a:cubicBezTo>
                    <a:pt x="2436578" y="2134200"/>
                    <a:pt x="2419078" y="2116700"/>
                    <a:pt x="2419078" y="2095113"/>
                  </a:cubicBezTo>
                  <a:cubicBezTo>
                    <a:pt x="2419078" y="2073526"/>
                    <a:pt x="2436578" y="2056026"/>
                    <a:pt x="2458164" y="2056026"/>
                  </a:cubicBezTo>
                  <a:close/>
                  <a:moveTo>
                    <a:pt x="2363524" y="2056026"/>
                  </a:moveTo>
                  <a:cubicBezTo>
                    <a:pt x="2385111" y="2056026"/>
                    <a:pt x="2402609" y="2073526"/>
                    <a:pt x="2402609" y="2095113"/>
                  </a:cubicBezTo>
                  <a:cubicBezTo>
                    <a:pt x="2402609" y="2116700"/>
                    <a:pt x="2385111" y="2134200"/>
                    <a:pt x="2363524" y="2134200"/>
                  </a:cubicBezTo>
                  <a:cubicBezTo>
                    <a:pt x="2341937" y="2134200"/>
                    <a:pt x="2324437" y="2116700"/>
                    <a:pt x="2324437" y="2095113"/>
                  </a:cubicBezTo>
                  <a:cubicBezTo>
                    <a:pt x="2324437" y="2073526"/>
                    <a:pt x="2341937" y="2056026"/>
                    <a:pt x="2363524" y="2056026"/>
                  </a:cubicBezTo>
                  <a:close/>
                  <a:moveTo>
                    <a:pt x="2266520" y="2056026"/>
                  </a:moveTo>
                  <a:cubicBezTo>
                    <a:pt x="2288105" y="2056026"/>
                    <a:pt x="2305606" y="2073526"/>
                    <a:pt x="2305606" y="2095113"/>
                  </a:cubicBezTo>
                  <a:cubicBezTo>
                    <a:pt x="2305606" y="2116700"/>
                    <a:pt x="2288105" y="2134200"/>
                    <a:pt x="2266520" y="2134200"/>
                  </a:cubicBezTo>
                  <a:cubicBezTo>
                    <a:pt x="2244929" y="2134200"/>
                    <a:pt x="2227431" y="2116700"/>
                    <a:pt x="2227431" y="2095113"/>
                  </a:cubicBezTo>
                  <a:cubicBezTo>
                    <a:pt x="2227431" y="2073526"/>
                    <a:pt x="2244929" y="2056026"/>
                    <a:pt x="2266520" y="2056026"/>
                  </a:cubicBezTo>
                  <a:close/>
                  <a:moveTo>
                    <a:pt x="856407" y="2056026"/>
                  </a:moveTo>
                  <a:cubicBezTo>
                    <a:pt x="877993" y="2056026"/>
                    <a:pt x="895492" y="2073526"/>
                    <a:pt x="895492" y="2095113"/>
                  </a:cubicBezTo>
                  <a:cubicBezTo>
                    <a:pt x="895492" y="2116700"/>
                    <a:pt x="877993" y="2134200"/>
                    <a:pt x="856407" y="2134200"/>
                  </a:cubicBezTo>
                  <a:cubicBezTo>
                    <a:pt x="834821" y="2134200"/>
                    <a:pt x="817323" y="2116700"/>
                    <a:pt x="817323" y="2095113"/>
                  </a:cubicBezTo>
                  <a:cubicBezTo>
                    <a:pt x="817323" y="2073526"/>
                    <a:pt x="834821" y="2056026"/>
                    <a:pt x="856407" y="2056026"/>
                  </a:cubicBezTo>
                  <a:close/>
                  <a:moveTo>
                    <a:pt x="764138" y="2056026"/>
                  </a:moveTo>
                  <a:cubicBezTo>
                    <a:pt x="785725" y="2056026"/>
                    <a:pt x="803223" y="2073526"/>
                    <a:pt x="803223" y="2095113"/>
                  </a:cubicBezTo>
                  <a:cubicBezTo>
                    <a:pt x="803223" y="2116700"/>
                    <a:pt x="785725" y="2134200"/>
                    <a:pt x="764138" y="2134200"/>
                  </a:cubicBezTo>
                  <a:cubicBezTo>
                    <a:pt x="742548" y="2134200"/>
                    <a:pt x="725053" y="2116700"/>
                    <a:pt x="725053" y="2095113"/>
                  </a:cubicBezTo>
                  <a:cubicBezTo>
                    <a:pt x="725053" y="2073526"/>
                    <a:pt x="742548" y="2056026"/>
                    <a:pt x="764138" y="2056026"/>
                  </a:cubicBezTo>
                  <a:close/>
                  <a:moveTo>
                    <a:pt x="3584377" y="1973215"/>
                  </a:moveTo>
                  <a:cubicBezTo>
                    <a:pt x="3605964" y="1973215"/>
                    <a:pt x="3623463" y="1990715"/>
                    <a:pt x="3623463" y="2012302"/>
                  </a:cubicBezTo>
                  <a:cubicBezTo>
                    <a:pt x="3623463" y="2033889"/>
                    <a:pt x="3605964" y="2051389"/>
                    <a:pt x="3584377" y="2051389"/>
                  </a:cubicBezTo>
                  <a:cubicBezTo>
                    <a:pt x="3562789" y="2051389"/>
                    <a:pt x="3545289" y="2033889"/>
                    <a:pt x="3545289" y="2012302"/>
                  </a:cubicBezTo>
                  <a:cubicBezTo>
                    <a:pt x="3545289" y="1990715"/>
                    <a:pt x="3562789" y="1973215"/>
                    <a:pt x="3584377" y="1973215"/>
                  </a:cubicBezTo>
                  <a:close/>
                  <a:moveTo>
                    <a:pt x="3489737" y="1973215"/>
                  </a:moveTo>
                  <a:cubicBezTo>
                    <a:pt x="3511324" y="1973215"/>
                    <a:pt x="3528823" y="1990715"/>
                    <a:pt x="3528823" y="2012302"/>
                  </a:cubicBezTo>
                  <a:cubicBezTo>
                    <a:pt x="3528823" y="2033889"/>
                    <a:pt x="3511324" y="2051389"/>
                    <a:pt x="3489737" y="2051389"/>
                  </a:cubicBezTo>
                  <a:cubicBezTo>
                    <a:pt x="3468149" y="2051389"/>
                    <a:pt x="3450649" y="2033889"/>
                    <a:pt x="3450649" y="2012302"/>
                  </a:cubicBezTo>
                  <a:cubicBezTo>
                    <a:pt x="3450649" y="1990715"/>
                    <a:pt x="3468149" y="1973215"/>
                    <a:pt x="3489737" y="1973215"/>
                  </a:cubicBezTo>
                  <a:close/>
                  <a:moveTo>
                    <a:pt x="3392731" y="1973215"/>
                  </a:moveTo>
                  <a:cubicBezTo>
                    <a:pt x="3414319" y="1973215"/>
                    <a:pt x="3431819" y="1990715"/>
                    <a:pt x="3431819" y="2012302"/>
                  </a:cubicBezTo>
                  <a:cubicBezTo>
                    <a:pt x="3431819" y="2033889"/>
                    <a:pt x="3414319" y="2051389"/>
                    <a:pt x="3392731" y="2051389"/>
                  </a:cubicBezTo>
                  <a:cubicBezTo>
                    <a:pt x="3371144" y="2051389"/>
                    <a:pt x="3353644" y="2033889"/>
                    <a:pt x="3353644" y="2012302"/>
                  </a:cubicBezTo>
                  <a:cubicBezTo>
                    <a:pt x="3353644" y="1990715"/>
                    <a:pt x="3371144" y="1973215"/>
                    <a:pt x="3392731" y="1973215"/>
                  </a:cubicBezTo>
                  <a:close/>
                  <a:moveTo>
                    <a:pt x="3205815" y="1973215"/>
                  </a:moveTo>
                  <a:cubicBezTo>
                    <a:pt x="3227403" y="1973215"/>
                    <a:pt x="3244903" y="1990715"/>
                    <a:pt x="3244903" y="2012302"/>
                  </a:cubicBezTo>
                  <a:cubicBezTo>
                    <a:pt x="3244903" y="2033889"/>
                    <a:pt x="3227403" y="2051389"/>
                    <a:pt x="3205815" y="2051389"/>
                  </a:cubicBezTo>
                  <a:cubicBezTo>
                    <a:pt x="3184228" y="2051389"/>
                    <a:pt x="3166728" y="2033889"/>
                    <a:pt x="3166728" y="2012302"/>
                  </a:cubicBezTo>
                  <a:cubicBezTo>
                    <a:pt x="3166728" y="1990715"/>
                    <a:pt x="3184228" y="1973215"/>
                    <a:pt x="3205815" y="1973215"/>
                  </a:cubicBezTo>
                  <a:close/>
                  <a:moveTo>
                    <a:pt x="3111175" y="1973215"/>
                  </a:moveTo>
                  <a:cubicBezTo>
                    <a:pt x="3132763" y="1973215"/>
                    <a:pt x="3150263" y="1990715"/>
                    <a:pt x="3150263" y="2012302"/>
                  </a:cubicBezTo>
                  <a:cubicBezTo>
                    <a:pt x="3150263" y="2033889"/>
                    <a:pt x="3132763" y="2051389"/>
                    <a:pt x="3111175" y="2051389"/>
                  </a:cubicBezTo>
                  <a:cubicBezTo>
                    <a:pt x="3089588" y="2051389"/>
                    <a:pt x="3072088" y="2033889"/>
                    <a:pt x="3072088" y="2012302"/>
                  </a:cubicBezTo>
                  <a:cubicBezTo>
                    <a:pt x="3072088" y="1990715"/>
                    <a:pt x="3089588" y="1973215"/>
                    <a:pt x="3111175" y="1973215"/>
                  </a:cubicBezTo>
                  <a:close/>
                  <a:moveTo>
                    <a:pt x="3018902" y="1973215"/>
                  </a:moveTo>
                  <a:cubicBezTo>
                    <a:pt x="3040489" y="1973215"/>
                    <a:pt x="3057989" y="1990715"/>
                    <a:pt x="3057989" y="2012302"/>
                  </a:cubicBezTo>
                  <a:cubicBezTo>
                    <a:pt x="3057989" y="2033889"/>
                    <a:pt x="3040489" y="2051389"/>
                    <a:pt x="3018902" y="2051389"/>
                  </a:cubicBezTo>
                  <a:cubicBezTo>
                    <a:pt x="2997315" y="2051389"/>
                    <a:pt x="2979815" y="2033889"/>
                    <a:pt x="2979815" y="2012302"/>
                  </a:cubicBezTo>
                  <a:cubicBezTo>
                    <a:pt x="2979815" y="1990715"/>
                    <a:pt x="2997315" y="1973215"/>
                    <a:pt x="3018902" y="1973215"/>
                  </a:cubicBezTo>
                  <a:close/>
                  <a:moveTo>
                    <a:pt x="2924263" y="1973215"/>
                  </a:moveTo>
                  <a:cubicBezTo>
                    <a:pt x="2945850" y="1973215"/>
                    <a:pt x="2963349" y="1990715"/>
                    <a:pt x="2963349" y="2012302"/>
                  </a:cubicBezTo>
                  <a:cubicBezTo>
                    <a:pt x="2963349" y="2033889"/>
                    <a:pt x="2945850" y="2051389"/>
                    <a:pt x="2924263" y="2051389"/>
                  </a:cubicBezTo>
                  <a:cubicBezTo>
                    <a:pt x="2902675" y="2051389"/>
                    <a:pt x="2885175" y="2033889"/>
                    <a:pt x="2885175" y="2012302"/>
                  </a:cubicBezTo>
                  <a:cubicBezTo>
                    <a:pt x="2885175" y="1990715"/>
                    <a:pt x="2902675" y="1973215"/>
                    <a:pt x="2924263" y="1973215"/>
                  </a:cubicBezTo>
                  <a:close/>
                  <a:moveTo>
                    <a:pt x="2831987" y="1973215"/>
                  </a:moveTo>
                  <a:cubicBezTo>
                    <a:pt x="2853574" y="1973215"/>
                    <a:pt x="2871074" y="1990715"/>
                    <a:pt x="2871074" y="2012302"/>
                  </a:cubicBezTo>
                  <a:cubicBezTo>
                    <a:pt x="2871074" y="2033889"/>
                    <a:pt x="2853574" y="2051389"/>
                    <a:pt x="2831987" y="2051389"/>
                  </a:cubicBezTo>
                  <a:cubicBezTo>
                    <a:pt x="2810400" y="2051389"/>
                    <a:pt x="2792900" y="2033889"/>
                    <a:pt x="2792900" y="2012302"/>
                  </a:cubicBezTo>
                  <a:cubicBezTo>
                    <a:pt x="2792900" y="1990715"/>
                    <a:pt x="2810400" y="1973215"/>
                    <a:pt x="2831987" y="1973215"/>
                  </a:cubicBezTo>
                  <a:close/>
                  <a:moveTo>
                    <a:pt x="2737356" y="1973215"/>
                  </a:moveTo>
                  <a:cubicBezTo>
                    <a:pt x="2758934" y="1973215"/>
                    <a:pt x="2776434" y="1990715"/>
                    <a:pt x="2776434" y="2012302"/>
                  </a:cubicBezTo>
                  <a:cubicBezTo>
                    <a:pt x="2776434" y="2033889"/>
                    <a:pt x="2758934" y="2051389"/>
                    <a:pt x="2737356" y="2051389"/>
                  </a:cubicBezTo>
                  <a:cubicBezTo>
                    <a:pt x="2715766" y="2051389"/>
                    <a:pt x="2698264" y="2033889"/>
                    <a:pt x="2698264" y="2012302"/>
                  </a:cubicBezTo>
                  <a:cubicBezTo>
                    <a:pt x="2698264" y="1990715"/>
                    <a:pt x="2715766" y="1973215"/>
                    <a:pt x="2737356" y="1973215"/>
                  </a:cubicBezTo>
                  <a:close/>
                  <a:moveTo>
                    <a:pt x="2645073" y="1973215"/>
                  </a:moveTo>
                  <a:cubicBezTo>
                    <a:pt x="2666661" y="1973215"/>
                    <a:pt x="2684163" y="1990715"/>
                    <a:pt x="2684163" y="2012302"/>
                  </a:cubicBezTo>
                  <a:cubicBezTo>
                    <a:pt x="2684163" y="2033889"/>
                    <a:pt x="2666661" y="2051389"/>
                    <a:pt x="2645073" y="2051389"/>
                  </a:cubicBezTo>
                  <a:cubicBezTo>
                    <a:pt x="2623487" y="2051389"/>
                    <a:pt x="2605987" y="2033889"/>
                    <a:pt x="2605987" y="2012302"/>
                  </a:cubicBezTo>
                  <a:cubicBezTo>
                    <a:pt x="2605987" y="1990715"/>
                    <a:pt x="2623487" y="1973215"/>
                    <a:pt x="2645073" y="1973215"/>
                  </a:cubicBezTo>
                  <a:close/>
                  <a:moveTo>
                    <a:pt x="2550435" y="1973215"/>
                  </a:moveTo>
                  <a:cubicBezTo>
                    <a:pt x="2572023" y="1973215"/>
                    <a:pt x="2589522" y="1990715"/>
                    <a:pt x="2589522" y="2012302"/>
                  </a:cubicBezTo>
                  <a:cubicBezTo>
                    <a:pt x="2589522" y="2033889"/>
                    <a:pt x="2572023" y="2051389"/>
                    <a:pt x="2550435" y="2051389"/>
                  </a:cubicBezTo>
                  <a:cubicBezTo>
                    <a:pt x="2528848" y="2051389"/>
                    <a:pt x="2511351" y="2033889"/>
                    <a:pt x="2511351" y="2012302"/>
                  </a:cubicBezTo>
                  <a:cubicBezTo>
                    <a:pt x="2511351" y="1990715"/>
                    <a:pt x="2528848" y="1973215"/>
                    <a:pt x="2550435" y="1973215"/>
                  </a:cubicBezTo>
                  <a:close/>
                  <a:moveTo>
                    <a:pt x="2458164" y="1973215"/>
                  </a:moveTo>
                  <a:cubicBezTo>
                    <a:pt x="2479749" y="1973215"/>
                    <a:pt x="2497250" y="1990715"/>
                    <a:pt x="2497250" y="2012302"/>
                  </a:cubicBezTo>
                  <a:cubicBezTo>
                    <a:pt x="2497250" y="2033889"/>
                    <a:pt x="2479749" y="2051389"/>
                    <a:pt x="2458164" y="2051389"/>
                  </a:cubicBezTo>
                  <a:cubicBezTo>
                    <a:pt x="2436579" y="2051389"/>
                    <a:pt x="2419078" y="2033889"/>
                    <a:pt x="2419078" y="2012302"/>
                  </a:cubicBezTo>
                  <a:cubicBezTo>
                    <a:pt x="2419078" y="1990715"/>
                    <a:pt x="2436579" y="1973215"/>
                    <a:pt x="2458164" y="1973215"/>
                  </a:cubicBezTo>
                  <a:close/>
                  <a:moveTo>
                    <a:pt x="2363524" y="1973215"/>
                  </a:moveTo>
                  <a:cubicBezTo>
                    <a:pt x="2385111" y="1973215"/>
                    <a:pt x="2402609" y="1990715"/>
                    <a:pt x="2402609" y="2012302"/>
                  </a:cubicBezTo>
                  <a:cubicBezTo>
                    <a:pt x="2402609" y="2033889"/>
                    <a:pt x="2385111" y="2051389"/>
                    <a:pt x="2363524" y="2051389"/>
                  </a:cubicBezTo>
                  <a:cubicBezTo>
                    <a:pt x="2341939" y="2051389"/>
                    <a:pt x="2324437" y="2033889"/>
                    <a:pt x="2324437" y="2012302"/>
                  </a:cubicBezTo>
                  <a:cubicBezTo>
                    <a:pt x="2324437" y="1990715"/>
                    <a:pt x="2341939" y="1973215"/>
                    <a:pt x="2363524" y="1973215"/>
                  </a:cubicBezTo>
                  <a:close/>
                  <a:moveTo>
                    <a:pt x="2266521" y="1973215"/>
                  </a:moveTo>
                  <a:cubicBezTo>
                    <a:pt x="2288105" y="1973215"/>
                    <a:pt x="2305606" y="1990715"/>
                    <a:pt x="2305606" y="2012302"/>
                  </a:cubicBezTo>
                  <a:cubicBezTo>
                    <a:pt x="2305606" y="2033889"/>
                    <a:pt x="2288105" y="2051389"/>
                    <a:pt x="2266521" y="2051389"/>
                  </a:cubicBezTo>
                  <a:cubicBezTo>
                    <a:pt x="2244929" y="2051389"/>
                    <a:pt x="2227431" y="2033889"/>
                    <a:pt x="2227431" y="2012302"/>
                  </a:cubicBezTo>
                  <a:cubicBezTo>
                    <a:pt x="2227431" y="1990715"/>
                    <a:pt x="2244929" y="1973215"/>
                    <a:pt x="2266521" y="1973215"/>
                  </a:cubicBezTo>
                  <a:close/>
                  <a:moveTo>
                    <a:pt x="1142694" y="1973215"/>
                  </a:moveTo>
                  <a:cubicBezTo>
                    <a:pt x="1164282" y="1973215"/>
                    <a:pt x="1181781" y="1990715"/>
                    <a:pt x="1181781" y="2012302"/>
                  </a:cubicBezTo>
                  <a:cubicBezTo>
                    <a:pt x="1181781" y="2033889"/>
                    <a:pt x="1164282" y="2051389"/>
                    <a:pt x="1142694" y="2051389"/>
                  </a:cubicBezTo>
                  <a:cubicBezTo>
                    <a:pt x="1121104" y="2051389"/>
                    <a:pt x="1103602" y="2033889"/>
                    <a:pt x="1103602" y="2012302"/>
                  </a:cubicBezTo>
                  <a:cubicBezTo>
                    <a:pt x="1103602" y="1990715"/>
                    <a:pt x="1121104" y="1973215"/>
                    <a:pt x="1142694" y="1973215"/>
                  </a:cubicBezTo>
                  <a:close/>
                  <a:moveTo>
                    <a:pt x="764140" y="1973215"/>
                  </a:moveTo>
                  <a:cubicBezTo>
                    <a:pt x="785728" y="1973215"/>
                    <a:pt x="803226" y="1990715"/>
                    <a:pt x="803226" y="2012302"/>
                  </a:cubicBezTo>
                  <a:cubicBezTo>
                    <a:pt x="803226" y="2033889"/>
                    <a:pt x="785728" y="2051389"/>
                    <a:pt x="764140" y="2051389"/>
                  </a:cubicBezTo>
                  <a:cubicBezTo>
                    <a:pt x="742552" y="2051389"/>
                    <a:pt x="725056" y="2033889"/>
                    <a:pt x="725056" y="2012302"/>
                  </a:cubicBezTo>
                  <a:cubicBezTo>
                    <a:pt x="725056" y="1990715"/>
                    <a:pt x="742552" y="1973215"/>
                    <a:pt x="764140" y="1973215"/>
                  </a:cubicBezTo>
                  <a:close/>
                  <a:moveTo>
                    <a:pt x="669495" y="1973215"/>
                  </a:moveTo>
                  <a:cubicBezTo>
                    <a:pt x="691093" y="1973215"/>
                    <a:pt x="708592" y="1990715"/>
                    <a:pt x="708592" y="2012302"/>
                  </a:cubicBezTo>
                  <a:cubicBezTo>
                    <a:pt x="708592" y="2033889"/>
                    <a:pt x="691093" y="2051389"/>
                    <a:pt x="669495" y="2051389"/>
                  </a:cubicBezTo>
                  <a:cubicBezTo>
                    <a:pt x="647918" y="2051389"/>
                    <a:pt x="630416" y="2033889"/>
                    <a:pt x="630416" y="2012302"/>
                  </a:cubicBezTo>
                  <a:cubicBezTo>
                    <a:pt x="630416" y="1990715"/>
                    <a:pt x="647918" y="1973215"/>
                    <a:pt x="669495" y="1973215"/>
                  </a:cubicBezTo>
                  <a:close/>
                  <a:moveTo>
                    <a:pt x="577223" y="1973215"/>
                  </a:moveTo>
                  <a:cubicBezTo>
                    <a:pt x="598813" y="1973215"/>
                    <a:pt x="616315" y="1990715"/>
                    <a:pt x="616315" y="2012302"/>
                  </a:cubicBezTo>
                  <a:cubicBezTo>
                    <a:pt x="616315" y="2033889"/>
                    <a:pt x="598813" y="2051389"/>
                    <a:pt x="577223" y="2051389"/>
                  </a:cubicBezTo>
                  <a:cubicBezTo>
                    <a:pt x="555634" y="2051389"/>
                    <a:pt x="538132" y="2033889"/>
                    <a:pt x="538132" y="2012302"/>
                  </a:cubicBezTo>
                  <a:cubicBezTo>
                    <a:pt x="538132" y="1990715"/>
                    <a:pt x="555634" y="1973215"/>
                    <a:pt x="577223" y="1973215"/>
                  </a:cubicBezTo>
                  <a:close/>
                  <a:moveTo>
                    <a:pt x="484944" y="1973215"/>
                  </a:moveTo>
                  <a:cubicBezTo>
                    <a:pt x="506530" y="1973215"/>
                    <a:pt x="524029" y="1990715"/>
                    <a:pt x="524029" y="2012302"/>
                  </a:cubicBezTo>
                  <a:cubicBezTo>
                    <a:pt x="524029" y="2033889"/>
                    <a:pt x="506530" y="2051389"/>
                    <a:pt x="484944" y="2051389"/>
                  </a:cubicBezTo>
                  <a:cubicBezTo>
                    <a:pt x="463352" y="2051389"/>
                    <a:pt x="445862" y="2033889"/>
                    <a:pt x="445862" y="2012302"/>
                  </a:cubicBezTo>
                  <a:cubicBezTo>
                    <a:pt x="445862" y="1990715"/>
                    <a:pt x="463352" y="1973215"/>
                    <a:pt x="484944" y="1973215"/>
                  </a:cubicBezTo>
                  <a:close/>
                  <a:moveTo>
                    <a:pt x="3679017" y="1892773"/>
                  </a:moveTo>
                  <a:cubicBezTo>
                    <a:pt x="3700604" y="1892773"/>
                    <a:pt x="3718103" y="1910273"/>
                    <a:pt x="3718103" y="1931860"/>
                  </a:cubicBezTo>
                  <a:cubicBezTo>
                    <a:pt x="3718103" y="1953447"/>
                    <a:pt x="3700604" y="1970947"/>
                    <a:pt x="3679017" y="1970947"/>
                  </a:cubicBezTo>
                  <a:cubicBezTo>
                    <a:pt x="3657429" y="1970947"/>
                    <a:pt x="3639929" y="1953447"/>
                    <a:pt x="3639929" y="1931860"/>
                  </a:cubicBezTo>
                  <a:cubicBezTo>
                    <a:pt x="3639929" y="1910273"/>
                    <a:pt x="3657429" y="1892773"/>
                    <a:pt x="3679017" y="1892773"/>
                  </a:cubicBezTo>
                  <a:close/>
                  <a:moveTo>
                    <a:pt x="3584377" y="1892773"/>
                  </a:moveTo>
                  <a:cubicBezTo>
                    <a:pt x="3605964" y="1892773"/>
                    <a:pt x="3623463" y="1910273"/>
                    <a:pt x="3623463" y="1931860"/>
                  </a:cubicBezTo>
                  <a:cubicBezTo>
                    <a:pt x="3623463" y="1953447"/>
                    <a:pt x="3605964" y="1970947"/>
                    <a:pt x="3584377" y="1970947"/>
                  </a:cubicBezTo>
                  <a:cubicBezTo>
                    <a:pt x="3562789" y="1970947"/>
                    <a:pt x="3545289" y="1953447"/>
                    <a:pt x="3545289" y="1931860"/>
                  </a:cubicBezTo>
                  <a:cubicBezTo>
                    <a:pt x="3545289" y="1910273"/>
                    <a:pt x="3562789" y="1892773"/>
                    <a:pt x="3584377" y="1892773"/>
                  </a:cubicBezTo>
                  <a:close/>
                  <a:moveTo>
                    <a:pt x="3489737" y="1892773"/>
                  </a:moveTo>
                  <a:cubicBezTo>
                    <a:pt x="3511324" y="1892773"/>
                    <a:pt x="3528823" y="1910273"/>
                    <a:pt x="3528823" y="1931860"/>
                  </a:cubicBezTo>
                  <a:cubicBezTo>
                    <a:pt x="3528823" y="1953447"/>
                    <a:pt x="3511324" y="1970947"/>
                    <a:pt x="3489737" y="1970947"/>
                  </a:cubicBezTo>
                  <a:cubicBezTo>
                    <a:pt x="3468149" y="1970947"/>
                    <a:pt x="3450649" y="1953447"/>
                    <a:pt x="3450649" y="1931860"/>
                  </a:cubicBezTo>
                  <a:cubicBezTo>
                    <a:pt x="3450649" y="1910273"/>
                    <a:pt x="3468149" y="1892773"/>
                    <a:pt x="3489737" y="1892773"/>
                  </a:cubicBezTo>
                  <a:close/>
                  <a:moveTo>
                    <a:pt x="3392731" y="1892773"/>
                  </a:moveTo>
                  <a:cubicBezTo>
                    <a:pt x="3414319" y="1892773"/>
                    <a:pt x="3431819" y="1910273"/>
                    <a:pt x="3431819" y="1931860"/>
                  </a:cubicBezTo>
                  <a:cubicBezTo>
                    <a:pt x="3431819" y="1953447"/>
                    <a:pt x="3414319" y="1970947"/>
                    <a:pt x="3392731" y="1970947"/>
                  </a:cubicBezTo>
                  <a:cubicBezTo>
                    <a:pt x="3371144" y="1970947"/>
                    <a:pt x="3353644" y="1953447"/>
                    <a:pt x="3353644" y="1931860"/>
                  </a:cubicBezTo>
                  <a:cubicBezTo>
                    <a:pt x="3353644" y="1910273"/>
                    <a:pt x="3371144" y="1892773"/>
                    <a:pt x="3392731" y="1892773"/>
                  </a:cubicBezTo>
                  <a:close/>
                  <a:moveTo>
                    <a:pt x="3205815" y="1892773"/>
                  </a:moveTo>
                  <a:cubicBezTo>
                    <a:pt x="3227403" y="1892773"/>
                    <a:pt x="3244903" y="1910273"/>
                    <a:pt x="3244903" y="1931860"/>
                  </a:cubicBezTo>
                  <a:cubicBezTo>
                    <a:pt x="3244903" y="1953447"/>
                    <a:pt x="3227403" y="1970947"/>
                    <a:pt x="3205815" y="1970947"/>
                  </a:cubicBezTo>
                  <a:cubicBezTo>
                    <a:pt x="3184228" y="1970947"/>
                    <a:pt x="3166728" y="1953447"/>
                    <a:pt x="3166728" y="1931860"/>
                  </a:cubicBezTo>
                  <a:cubicBezTo>
                    <a:pt x="3166728" y="1910273"/>
                    <a:pt x="3184228" y="1892773"/>
                    <a:pt x="3205815" y="1892773"/>
                  </a:cubicBezTo>
                  <a:close/>
                  <a:moveTo>
                    <a:pt x="3111175" y="1892773"/>
                  </a:moveTo>
                  <a:cubicBezTo>
                    <a:pt x="3132763" y="1892773"/>
                    <a:pt x="3150263" y="1910273"/>
                    <a:pt x="3150263" y="1931860"/>
                  </a:cubicBezTo>
                  <a:cubicBezTo>
                    <a:pt x="3150263" y="1953447"/>
                    <a:pt x="3132763" y="1970947"/>
                    <a:pt x="3111175" y="1970947"/>
                  </a:cubicBezTo>
                  <a:cubicBezTo>
                    <a:pt x="3089588" y="1970947"/>
                    <a:pt x="3072088" y="1953447"/>
                    <a:pt x="3072088" y="1931860"/>
                  </a:cubicBezTo>
                  <a:cubicBezTo>
                    <a:pt x="3072088" y="1910273"/>
                    <a:pt x="3089588" y="1892773"/>
                    <a:pt x="3111175" y="1892773"/>
                  </a:cubicBezTo>
                  <a:close/>
                  <a:moveTo>
                    <a:pt x="3018902" y="1892773"/>
                  </a:moveTo>
                  <a:cubicBezTo>
                    <a:pt x="3040489" y="1892773"/>
                    <a:pt x="3057989" y="1910273"/>
                    <a:pt x="3057989" y="1931860"/>
                  </a:cubicBezTo>
                  <a:cubicBezTo>
                    <a:pt x="3057989" y="1953447"/>
                    <a:pt x="3040489" y="1970947"/>
                    <a:pt x="3018902" y="1970947"/>
                  </a:cubicBezTo>
                  <a:cubicBezTo>
                    <a:pt x="2997315" y="1970947"/>
                    <a:pt x="2979815" y="1953447"/>
                    <a:pt x="2979815" y="1931860"/>
                  </a:cubicBezTo>
                  <a:cubicBezTo>
                    <a:pt x="2979815" y="1910273"/>
                    <a:pt x="2997315" y="1892773"/>
                    <a:pt x="3018902" y="1892773"/>
                  </a:cubicBezTo>
                  <a:close/>
                  <a:moveTo>
                    <a:pt x="2924263" y="1892773"/>
                  </a:moveTo>
                  <a:cubicBezTo>
                    <a:pt x="2945850" y="1892773"/>
                    <a:pt x="2963349" y="1910273"/>
                    <a:pt x="2963349" y="1931860"/>
                  </a:cubicBezTo>
                  <a:cubicBezTo>
                    <a:pt x="2963349" y="1953447"/>
                    <a:pt x="2945850" y="1970947"/>
                    <a:pt x="2924263" y="1970947"/>
                  </a:cubicBezTo>
                  <a:cubicBezTo>
                    <a:pt x="2902675" y="1970947"/>
                    <a:pt x="2885175" y="1953447"/>
                    <a:pt x="2885175" y="1931860"/>
                  </a:cubicBezTo>
                  <a:cubicBezTo>
                    <a:pt x="2885175" y="1910273"/>
                    <a:pt x="2902675" y="1892773"/>
                    <a:pt x="2924263" y="1892773"/>
                  </a:cubicBezTo>
                  <a:close/>
                  <a:moveTo>
                    <a:pt x="2831987" y="1892773"/>
                  </a:moveTo>
                  <a:cubicBezTo>
                    <a:pt x="2853574" y="1892773"/>
                    <a:pt x="2871074" y="1910273"/>
                    <a:pt x="2871074" y="1931860"/>
                  </a:cubicBezTo>
                  <a:cubicBezTo>
                    <a:pt x="2871074" y="1953447"/>
                    <a:pt x="2853574" y="1970947"/>
                    <a:pt x="2831987" y="1970947"/>
                  </a:cubicBezTo>
                  <a:cubicBezTo>
                    <a:pt x="2810400" y="1970947"/>
                    <a:pt x="2792900" y="1953447"/>
                    <a:pt x="2792900" y="1931860"/>
                  </a:cubicBezTo>
                  <a:cubicBezTo>
                    <a:pt x="2792900" y="1910273"/>
                    <a:pt x="2810400" y="1892773"/>
                    <a:pt x="2831987" y="1892773"/>
                  </a:cubicBezTo>
                  <a:close/>
                  <a:moveTo>
                    <a:pt x="2737356" y="1892773"/>
                  </a:moveTo>
                  <a:cubicBezTo>
                    <a:pt x="2758934" y="1892773"/>
                    <a:pt x="2776434" y="1910273"/>
                    <a:pt x="2776434" y="1931860"/>
                  </a:cubicBezTo>
                  <a:cubicBezTo>
                    <a:pt x="2776434" y="1953447"/>
                    <a:pt x="2758934" y="1970947"/>
                    <a:pt x="2737356" y="1970947"/>
                  </a:cubicBezTo>
                  <a:cubicBezTo>
                    <a:pt x="2715766" y="1970947"/>
                    <a:pt x="2698265" y="1953447"/>
                    <a:pt x="2698265" y="1931860"/>
                  </a:cubicBezTo>
                  <a:cubicBezTo>
                    <a:pt x="2698265" y="1910273"/>
                    <a:pt x="2715766" y="1892773"/>
                    <a:pt x="2737356" y="1892773"/>
                  </a:cubicBezTo>
                  <a:close/>
                  <a:moveTo>
                    <a:pt x="2645073" y="1892773"/>
                  </a:moveTo>
                  <a:cubicBezTo>
                    <a:pt x="2666661" y="1892773"/>
                    <a:pt x="2684163" y="1910273"/>
                    <a:pt x="2684163" y="1931860"/>
                  </a:cubicBezTo>
                  <a:cubicBezTo>
                    <a:pt x="2684163" y="1953447"/>
                    <a:pt x="2666661" y="1970947"/>
                    <a:pt x="2645073" y="1970947"/>
                  </a:cubicBezTo>
                  <a:cubicBezTo>
                    <a:pt x="2623487" y="1970947"/>
                    <a:pt x="2605987" y="1953447"/>
                    <a:pt x="2605987" y="1931860"/>
                  </a:cubicBezTo>
                  <a:cubicBezTo>
                    <a:pt x="2605987" y="1910273"/>
                    <a:pt x="2623487" y="1892773"/>
                    <a:pt x="2645073" y="1892773"/>
                  </a:cubicBezTo>
                  <a:close/>
                  <a:moveTo>
                    <a:pt x="2550436" y="1892773"/>
                  </a:moveTo>
                  <a:cubicBezTo>
                    <a:pt x="2572023" y="1892773"/>
                    <a:pt x="2589522" y="1910273"/>
                    <a:pt x="2589522" y="1931860"/>
                  </a:cubicBezTo>
                  <a:cubicBezTo>
                    <a:pt x="2589522" y="1953447"/>
                    <a:pt x="2572023" y="1970947"/>
                    <a:pt x="2550436" y="1970947"/>
                  </a:cubicBezTo>
                  <a:cubicBezTo>
                    <a:pt x="2528849" y="1970947"/>
                    <a:pt x="2511351" y="1953447"/>
                    <a:pt x="2511351" y="1931860"/>
                  </a:cubicBezTo>
                  <a:cubicBezTo>
                    <a:pt x="2511351" y="1910273"/>
                    <a:pt x="2528849" y="1892773"/>
                    <a:pt x="2550436" y="1892773"/>
                  </a:cubicBezTo>
                  <a:close/>
                  <a:moveTo>
                    <a:pt x="2458164" y="1892773"/>
                  </a:moveTo>
                  <a:cubicBezTo>
                    <a:pt x="2479752" y="1892773"/>
                    <a:pt x="2497251" y="1910273"/>
                    <a:pt x="2497251" y="1931860"/>
                  </a:cubicBezTo>
                  <a:cubicBezTo>
                    <a:pt x="2497251" y="1953447"/>
                    <a:pt x="2479752" y="1970947"/>
                    <a:pt x="2458164" y="1970947"/>
                  </a:cubicBezTo>
                  <a:cubicBezTo>
                    <a:pt x="2436580" y="1970947"/>
                    <a:pt x="2419078" y="1953447"/>
                    <a:pt x="2419078" y="1931860"/>
                  </a:cubicBezTo>
                  <a:cubicBezTo>
                    <a:pt x="2419078" y="1910273"/>
                    <a:pt x="2436580" y="1892773"/>
                    <a:pt x="2458164" y="1892773"/>
                  </a:cubicBezTo>
                  <a:close/>
                  <a:moveTo>
                    <a:pt x="2363524" y="1892773"/>
                  </a:moveTo>
                  <a:cubicBezTo>
                    <a:pt x="2385113" y="1892773"/>
                    <a:pt x="2402611" y="1910273"/>
                    <a:pt x="2402611" y="1931860"/>
                  </a:cubicBezTo>
                  <a:cubicBezTo>
                    <a:pt x="2402611" y="1953447"/>
                    <a:pt x="2385113" y="1970947"/>
                    <a:pt x="2363524" y="1970947"/>
                  </a:cubicBezTo>
                  <a:cubicBezTo>
                    <a:pt x="2341940" y="1970947"/>
                    <a:pt x="2324437" y="1953447"/>
                    <a:pt x="2324437" y="1931860"/>
                  </a:cubicBezTo>
                  <a:cubicBezTo>
                    <a:pt x="2324437" y="1910273"/>
                    <a:pt x="2341940" y="1892773"/>
                    <a:pt x="2363524" y="1892773"/>
                  </a:cubicBezTo>
                  <a:close/>
                  <a:moveTo>
                    <a:pt x="2266521" y="1892773"/>
                  </a:moveTo>
                  <a:cubicBezTo>
                    <a:pt x="2288107" y="1892773"/>
                    <a:pt x="2305606" y="1910273"/>
                    <a:pt x="2305606" y="1931860"/>
                  </a:cubicBezTo>
                  <a:cubicBezTo>
                    <a:pt x="2305606" y="1953447"/>
                    <a:pt x="2288107" y="1970947"/>
                    <a:pt x="2266521" y="1970947"/>
                  </a:cubicBezTo>
                  <a:cubicBezTo>
                    <a:pt x="2244929" y="1970947"/>
                    <a:pt x="2227432" y="1953447"/>
                    <a:pt x="2227432" y="1931860"/>
                  </a:cubicBezTo>
                  <a:cubicBezTo>
                    <a:pt x="2227432" y="1910273"/>
                    <a:pt x="2244929" y="1892773"/>
                    <a:pt x="2266521" y="1892773"/>
                  </a:cubicBezTo>
                  <a:close/>
                  <a:moveTo>
                    <a:pt x="951048" y="1892773"/>
                  </a:moveTo>
                  <a:cubicBezTo>
                    <a:pt x="972633" y="1892773"/>
                    <a:pt x="990133" y="1910273"/>
                    <a:pt x="990133" y="1931860"/>
                  </a:cubicBezTo>
                  <a:cubicBezTo>
                    <a:pt x="990133" y="1953447"/>
                    <a:pt x="972633" y="1970947"/>
                    <a:pt x="951048" y="1970947"/>
                  </a:cubicBezTo>
                  <a:cubicBezTo>
                    <a:pt x="929462" y="1970947"/>
                    <a:pt x="911963" y="1953447"/>
                    <a:pt x="911963" y="1931860"/>
                  </a:cubicBezTo>
                  <a:cubicBezTo>
                    <a:pt x="911963" y="1910273"/>
                    <a:pt x="929462" y="1892773"/>
                    <a:pt x="951048" y="1892773"/>
                  </a:cubicBezTo>
                  <a:close/>
                  <a:moveTo>
                    <a:pt x="764144" y="1892773"/>
                  </a:moveTo>
                  <a:cubicBezTo>
                    <a:pt x="785731" y="1892773"/>
                    <a:pt x="803230" y="1910273"/>
                    <a:pt x="803230" y="1931860"/>
                  </a:cubicBezTo>
                  <a:cubicBezTo>
                    <a:pt x="803230" y="1953447"/>
                    <a:pt x="785731" y="1970947"/>
                    <a:pt x="764144" y="1970947"/>
                  </a:cubicBezTo>
                  <a:cubicBezTo>
                    <a:pt x="742556" y="1970947"/>
                    <a:pt x="725059" y="1953447"/>
                    <a:pt x="725059" y="1931860"/>
                  </a:cubicBezTo>
                  <a:cubicBezTo>
                    <a:pt x="725059" y="1910273"/>
                    <a:pt x="742556" y="1892773"/>
                    <a:pt x="764144" y="1892773"/>
                  </a:cubicBezTo>
                  <a:close/>
                  <a:moveTo>
                    <a:pt x="577226" y="1892773"/>
                  </a:moveTo>
                  <a:cubicBezTo>
                    <a:pt x="598816" y="1892773"/>
                    <a:pt x="616318" y="1910273"/>
                    <a:pt x="616318" y="1931860"/>
                  </a:cubicBezTo>
                  <a:cubicBezTo>
                    <a:pt x="616318" y="1953447"/>
                    <a:pt x="598816" y="1970947"/>
                    <a:pt x="577226" y="1970947"/>
                  </a:cubicBezTo>
                  <a:cubicBezTo>
                    <a:pt x="555636" y="1970947"/>
                    <a:pt x="538134" y="1953447"/>
                    <a:pt x="538134" y="1931860"/>
                  </a:cubicBezTo>
                  <a:cubicBezTo>
                    <a:pt x="538134" y="1910273"/>
                    <a:pt x="555636" y="1892773"/>
                    <a:pt x="577226" y="1892773"/>
                  </a:cubicBezTo>
                  <a:close/>
                  <a:moveTo>
                    <a:pt x="484945" y="1892773"/>
                  </a:moveTo>
                  <a:cubicBezTo>
                    <a:pt x="506533" y="1892773"/>
                    <a:pt x="524032" y="1910273"/>
                    <a:pt x="524032" y="1931860"/>
                  </a:cubicBezTo>
                  <a:cubicBezTo>
                    <a:pt x="524032" y="1953447"/>
                    <a:pt x="506533" y="1970947"/>
                    <a:pt x="484945" y="1970947"/>
                  </a:cubicBezTo>
                  <a:cubicBezTo>
                    <a:pt x="463353" y="1970947"/>
                    <a:pt x="445867" y="1953447"/>
                    <a:pt x="445867" y="1931860"/>
                  </a:cubicBezTo>
                  <a:cubicBezTo>
                    <a:pt x="445867" y="1910273"/>
                    <a:pt x="463353" y="1892773"/>
                    <a:pt x="484945" y="1892773"/>
                  </a:cubicBezTo>
                  <a:close/>
                  <a:moveTo>
                    <a:pt x="3861717" y="1806975"/>
                  </a:moveTo>
                  <a:lnTo>
                    <a:pt x="3858023" y="1880127"/>
                  </a:lnTo>
                  <a:lnTo>
                    <a:pt x="3838294" y="1871955"/>
                  </a:lnTo>
                  <a:cubicBezTo>
                    <a:pt x="3831220" y="1864881"/>
                    <a:pt x="3826845" y="1855109"/>
                    <a:pt x="3826845" y="1844316"/>
                  </a:cubicBezTo>
                  <a:cubicBezTo>
                    <a:pt x="3826845" y="1833522"/>
                    <a:pt x="3831220" y="1823750"/>
                    <a:pt x="3838294" y="1816677"/>
                  </a:cubicBezTo>
                  <a:close/>
                  <a:moveTo>
                    <a:pt x="3679017" y="1805229"/>
                  </a:moveTo>
                  <a:cubicBezTo>
                    <a:pt x="3700604" y="1805229"/>
                    <a:pt x="3718103" y="1822729"/>
                    <a:pt x="3718103" y="1844316"/>
                  </a:cubicBezTo>
                  <a:cubicBezTo>
                    <a:pt x="3718103" y="1865903"/>
                    <a:pt x="3700604" y="1883404"/>
                    <a:pt x="3679017" y="1883404"/>
                  </a:cubicBezTo>
                  <a:cubicBezTo>
                    <a:pt x="3657429" y="1883404"/>
                    <a:pt x="3639929" y="1865903"/>
                    <a:pt x="3639929" y="1844316"/>
                  </a:cubicBezTo>
                  <a:cubicBezTo>
                    <a:pt x="3639929" y="1822729"/>
                    <a:pt x="3657429" y="1805229"/>
                    <a:pt x="3679017" y="1805229"/>
                  </a:cubicBezTo>
                  <a:close/>
                  <a:moveTo>
                    <a:pt x="3300457" y="1805229"/>
                  </a:moveTo>
                  <a:cubicBezTo>
                    <a:pt x="3322044" y="1805229"/>
                    <a:pt x="3339544" y="1822729"/>
                    <a:pt x="3339544" y="1844316"/>
                  </a:cubicBezTo>
                  <a:cubicBezTo>
                    <a:pt x="3339544" y="1865903"/>
                    <a:pt x="3322044" y="1883404"/>
                    <a:pt x="3300457" y="1883404"/>
                  </a:cubicBezTo>
                  <a:cubicBezTo>
                    <a:pt x="3278869" y="1883404"/>
                    <a:pt x="3261369" y="1865903"/>
                    <a:pt x="3261369" y="1844316"/>
                  </a:cubicBezTo>
                  <a:cubicBezTo>
                    <a:pt x="3261369" y="1822729"/>
                    <a:pt x="3278869" y="1805229"/>
                    <a:pt x="3300457" y="1805229"/>
                  </a:cubicBezTo>
                  <a:close/>
                  <a:moveTo>
                    <a:pt x="3111175" y="1805229"/>
                  </a:moveTo>
                  <a:cubicBezTo>
                    <a:pt x="3132763" y="1805229"/>
                    <a:pt x="3150263" y="1822729"/>
                    <a:pt x="3150263" y="1844316"/>
                  </a:cubicBezTo>
                  <a:cubicBezTo>
                    <a:pt x="3150263" y="1865903"/>
                    <a:pt x="3132763" y="1883404"/>
                    <a:pt x="3111175" y="1883404"/>
                  </a:cubicBezTo>
                  <a:cubicBezTo>
                    <a:pt x="3089588" y="1883404"/>
                    <a:pt x="3072088" y="1865903"/>
                    <a:pt x="3072088" y="1844316"/>
                  </a:cubicBezTo>
                  <a:cubicBezTo>
                    <a:pt x="3072088" y="1822729"/>
                    <a:pt x="3089588" y="1805229"/>
                    <a:pt x="3111175" y="1805229"/>
                  </a:cubicBezTo>
                  <a:close/>
                  <a:moveTo>
                    <a:pt x="3018902" y="1805229"/>
                  </a:moveTo>
                  <a:cubicBezTo>
                    <a:pt x="3040489" y="1805229"/>
                    <a:pt x="3057989" y="1822729"/>
                    <a:pt x="3057989" y="1844316"/>
                  </a:cubicBezTo>
                  <a:cubicBezTo>
                    <a:pt x="3057989" y="1865903"/>
                    <a:pt x="3040489" y="1883404"/>
                    <a:pt x="3018902" y="1883404"/>
                  </a:cubicBezTo>
                  <a:cubicBezTo>
                    <a:pt x="2997315" y="1883404"/>
                    <a:pt x="2979815" y="1865903"/>
                    <a:pt x="2979815" y="1844316"/>
                  </a:cubicBezTo>
                  <a:cubicBezTo>
                    <a:pt x="2979815" y="1822729"/>
                    <a:pt x="2997315" y="1805229"/>
                    <a:pt x="3018902" y="1805229"/>
                  </a:cubicBezTo>
                  <a:close/>
                  <a:moveTo>
                    <a:pt x="2831988" y="1805229"/>
                  </a:moveTo>
                  <a:cubicBezTo>
                    <a:pt x="2853575" y="1805229"/>
                    <a:pt x="2871075" y="1822729"/>
                    <a:pt x="2871075" y="1844316"/>
                  </a:cubicBezTo>
                  <a:cubicBezTo>
                    <a:pt x="2871075" y="1865903"/>
                    <a:pt x="2853575" y="1883404"/>
                    <a:pt x="2831988" y="1883404"/>
                  </a:cubicBezTo>
                  <a:cubicBezTo>
                    <a:pt x="2810401" y="1883404"/>
                    <a:pt x="2792901" y="1865903"/>
                    <a:pt x="2792901" y="1844316"/>
                  </a:cubicBezTo>
                  <a:cubicBezTo>
                    <a:pt x="2792901" y="1822729"/>
                    <a:pt x="2810401" y="1805229"/>
                    <a:pt x="2831988" y="1805229"/>
                  </a:cubicBezTo>
                  <a:close/>
                  <a:moveTo>
                    <a:pt x="2737358" y="1805229"/>
                  </a:moveTo>
                  <a:cubicBezTo>
                    <a:pt x="2758934" y="1805229"/>
                    <a:pt x="2776434" y="1822729"/>
                    <a:pt x="2776434" y="1844316"/>
                  </a:cubicBezTo>
                  <a:cubicBezTo>
                    <a:pt x="2776434" y="1865903"/>
                    <a:pt x="2758934" y="1883404"/>
                    <a:pt x="2737358" y="1883404"/>
                  </a:cubicBezTo>
                  <a:cubicBezTo>
                    <a:pt x="2715768" y="1883404"/>
                    <a:pt x="2698265" y="1865903"/>
                    <a:pt x="2698265" y="1844316"/>
                  </a:cubicBezTo>
                  <a:cubicBezTo>
                    <a:pt x="2698265" y="1822729"/>
                    <a:pt x="2715768" y="1805229"/>
                    <a:pt x="2737358" y="1805229"/>
                  </a:cubicBezTo>
                  <a:close/>
                  <a:moveTo>
                    <a:pt x="2645073" y="1805229"/>
                  </a:moveTo>
                  <a:cubicBezTo>
                    <a:pt x="2666661" y="1805229"/>
                    <a:pt x="2684163" y="1822729"/>
                    <a:pt x="2684163" y="1844316"/>
                  </a:cubicBezTo>
                  <a:cubicBezTo>
                    <a:pt x="2684163" y="1865903"/>
                    <a:pt x="2666661" y="1883404"/>
                    <a:pt x="2645073" y="1883404"/>
                  </a:cubicBezTo>
                  <a:cubicBezTo>
                    <a:pt x="2623487" y="1883404"/>
                    <a:pt x="2605987" y="1865903"/>
                    <a:pt x="2605987" y="1844316"/>
                  </a:cubicBezTo>
                  <a:cubicBezTo>
                    <a:pt x="2605987" y="1822729"/>
                    <a:pt x="2623487" y="1805229"/>
                    <a:pt x="2645073" y="1805229"/>
                  </a:cubicBezTo>
                  <a:close/>
                  <a:moveTo>
                    <a:pt x="2550436" y="1805229"/>
                  </a:moveTo>
                  <a:cubicBezTo>
                    <a:pt x="2572023" y="1805229"/>
                    <a:pt x="2589522" y="1822729"/>
                    <a:pt x="2589522" y="1844316"/>
                  </a:cubicBezTo>
                  <a:cubicBezTo>
                    <a:pt x="2589522" y="1865903"/>
                    <a:pt x="2572023" y="1883404"/>
                    <a:pt x="2550436" y="1883404"/>
                  </a:cubicBezTo>
                  <a:cubicBezTo>
                    <a:pt x="2528849" y="1883404"/>
                    <a:pt x="2511352" y="1865903"/>
                    <a:pt x="2511352" y="1844316"/>
                  </a:cubicBezTo>
                  <a:cubicBezTo>
                    <a:pt x="2511352" y="1822729"/>
                    <a:pt x="2528849" y="1805229"/>
                    <a:pt x="2550436" y="1805229"/>
                  </a:cubicBezTo>
                  <a:close/>
                  <a:moveTo>
                    <a:pt x="2363525" y="1805229"/>
                  </a:moveTo>
                  <a:cubicBezTo>
                    <a:pt x="2385114" y="1805229"/>
                    <a:pt x="2402611" y="1822729"/>
                    <a:pt x="2402611" y="1844316"/>
                  </a:cubicBezTo>
                  <a:cubicBezTo>
                    <a:pt x="2402611" y="1865903"/>
                    <a:pt x="2385114" y="1883404"/>
                    <a:pt x="2363525" y="1883404"/>
                  </a:cubicBezTo>
                  <a:cubicBezTo>
                    <a:pt x="2341941" y="1883404"/>
                    <a:pt x="2324438" y="1865903"/>
                    <a:pt x="2324438" y="1844316"/>
                  </a:cubicBezTo>
                  <a:cubicBezTo>
                    <a:pt x="2324438" y="1822729"/>
                    <a:pt x="2341941" y="1805229"/>
                    <a:pt x="2363525" y="1805229"/>
                  </a:cubicBezTo>
                  <a:close/>
                  <a:moveTo>
                    <a:pt x="3771293" y="1805229"/>
                  </a:moveTo>
                  <a:cubicBezTo>
                    <a:pt x="3792880" y="1805229"/>
                    <a:pt x="3810379" y="1822728"/>
                    <a:pt x="3810379" y="1844316"/>
                  </a:cubicBezTo>
                  <a:cubicBezTo>
                    <a:pt x="3810379" y="1865903"/>
                    <a:pt x="3792880" y="1883403"/>
                    <a:pt x="3771293" y="1883403"/>
                  </a:cubicBezTo>
                  <a:cubicBezTo>
                    <a:pt x="3749705" y="1883403"/>
                    <a:pt x="3732205" y="1865903"/>
                    <a:pt x="3732205" y="1844316"/>
                  </a:cubicBezTo>
                  <a:cubicBezTo>
                    <a:pt x="3732205" y="1822728"/>
                    <a:pt x="3749705" y="1805229"/>
                    <a:pt x="3771293" y="1805229"/>
                  </a:cubicBezTo>
                  <a:close/>
                  <a:moveTo>
                    <a:pt x="3584377" y="1805229"/>
                  </a:moveTo>
                  <a:cubicBezTo>
                    <a:pt x="3605964" y="1805229"/>
                    <a:pt x="3623463" y="1822728"/>
                    <a:pt x="3623463" y="1844316"/>
                  </a:cubicBezTo>
                  <a:cubicBezTo>
                    <a:pt x="3623463" y="1865903"/>
                    <a:pt x="3605964" y="1883403"/>
                    <a:pt x="3584377" y="1883403"/>
                  </a:cubicBezTo>
                  <a:cubicBezTo>
                    <a:pt x="3562789" y="1883403"/>
                    <a:pt x="3545289" y="1865903"/>
                    <a:pt x="3545289" y="1844316"/>
                  </a:cubicBezTo>
                  <a:cubicBezTo>
                    <a:pt x="3545289" y="1822728"/>
                    <a:pt x="3562789" y="1805229"/>
                    <a:pt x="3584377" y="1805229"/>
                  </a:cubicBezTo>
                  <a:close/>
                  <a:moveTo>
                    <a:pt x="3489737" y="1805229"/>
                  </a:moveTo>
                  <a:cubicBezTo>
                    <a:pt x="3511324" y="1805229"/>
                    <a:pt x="3528823" y="1822728"/>
                    <a:pt x="3528823" y="1844316"/>
                  </a:cubicBezTo>
                  <a:cubicBezTo>
                    <a:pt x="3528823" y="1865903"/>
                    <a:pt x="3511324" y="1883403"/>
                    <a:pt x="3489737" y="1883403"/>
                  </a:cubicBezTo>
                  <a:cubicBezTo>
                    <a:pt x="3468149" y="1883403"/>
                    <a:pt x="3450649" y="1865903"/>
                    <a:pt x="3450649" y="1844316"/>
                  </a:cubicBezTo>
                  <a:cubicBezTo>
                    <a:pt x="3450649" y="1822728"/>
                    <a:pt x="3468149" y="1805229"/>
                    <a:pt x="3489737" y="1805229"/>
                  </a:cubicBezTo>
                  <a:close/>
                  <a:moveTo>
                    <a:pt x="3392731" y="1805229"/>
                  </a:moveTo>
                  <a:cubicBezTo>
                    <a:pt x="3414319" y="1805229"/>
                    <a:pt x="3431819" y="1822728"/>
                    <a:pt x="3431819" y="1844316"/>
                  </a:cubicBezTo>
                  <a:cubicBezTo>
                    <a:pt x="3431819" y="1865903"/>
                    <a:pt x="3414319" y="1883403"/>
                    <a:pt x="3392731" y="1883403"/>
                  </a:cubicBezTo>
                  <a:cubicBezTo>
                    <a:pt x="3371144" y="1883403"/>
                    <a:pt x="3353644" y="1865903"/>
                    <a:pt x="3353644" y="1844316"/>
                  </a:cubicBezTo>
                  <a:cubicBezTo>
                    <a:pt x="3353644" y="1822728"/>
                    <a:pt x="3371144" y="1805229"/>
                    <a:pt x="3392731" y="1805229"/>
                  </a:cubicBezTo>
                  <a:close/>
                  <a:moveTo>
                    <a:pt x="3205817" y="1805229"/>
                  </a:moveTo>
                  <a:cubicBezTo>
                    <a:pt x="3227404" y="1805229"/>
                    <a:pt x="3244904" y="1822728"/>
                    <a:pt x="3244904" y="1844316"/>
                  </a:cubicBezTo>
                  <a:cubicBezTo>
                    <a:pt x="3244904" y="1865903"/>
                    <a:pt x="3227404" y="1883403"/>
                    <a:pt x="3205817" y="1883403"/>
                  </a:cubicBezTo>
                  <a:cubicBezTo>
                    <a:pt x="3184229" y="1883403"/>
                    <a:pt x="3166729" y="1865903"/>
                    <a:pt x="3166729" y="1844316"/>
                  </a:cubicBezTo>
                  <a:cubicBezTo>
                    <a:pt x="3166729" y="1822728"/>
                    <a:pt x="3184229" y="1805229"/>
                    <a:pt x="3205817" y="1805229"/>
                  </a:cubicBezTo>
                  <a:close/>
                  <a:moveTo>
                    <a:pt x="2924263" y="1805229"/>
                  </a:moveTo>
                  <a:cubicBezTo>
                    <a:pt x="2945850" y="1805229"/>
                    <a:pt x="2963349" y="1822728"/>
                    <a:pt x="2963349" y="1844316"/>
                  </a:cubicBezTo>
                  <a:cubicBezTo>
                    <a:pt x="2963349" y="1865903"/>
                    <a:pt x="2945850" y="1883403"/>
                    <a:pt x="2924263" y="1883403"/>
                  </a:cubicBezTo>
                  <a:cubicBezTo>
                    <a:pt x="2902675" y="1883403"/>
                    <a:pt x="2885175" y="1865903"/>
                    <a:pt x="2885175" y="1844316"/>
                  </a:cubicBezTo>
                  <a:cubicBezTo>
                    <a:pt x="2885175" y="1822728"/>
                    <a:pt x="2902675" y="1805229"/>
                    <a:pt x="2924263" y="1805229"/>
                  </a:cubicBezTo>
                  <a:close/>
                  <a:moveTo>
                    <a:pt x="2458164" y="1805229"/>
                  </a:moveTo>
                  <a:cubicBezTo>
                    <a:pt x="2479753" y="1805229"/>
                    <a:pt x="2497252" y="1822728"/>
                    <a:pt x="2497252" y="1844316"/>
                  </a:cubicBezTo>
                  <a:cubicBezTo>
                    <a:pt x="2497252" y="1865903"/>
                    <a:pt x="2479753" y="1883403"/>
                    <a:pt x="2458164" y="1883403"/>
                  </a:cubicBezTo>
                  <a:cubicBezTo>
                    <a:pt x="2436582" y="1883403"/>
                    <a:pt x="2419079" y="1865903"/>
                    <a:pt x="2419079" y="1844316"/>
                  </a:cubicBezTo>
                  <a:cubicBezTo>
                    <a:pt x="2419079" y="1822728"/>
                    <a:pt x="2436582" y="1805229"/>
                    <a:pt x="2458164" y="1805229"/>
                  </a:cubicBezTo>
                  <a:close/>
                  <a:moveTo>
                    <a:pt x="2266523" y="1805229"/>
                  </a:moveTo>
                  <a:cubicBezTo>
                    <a:pt x="2288108" y="1805229"/>
                    <a:pt x="2305609" y="1822728"/>
                    <a:pt x="2305609" y="1844316"/>
                  </a:cubicBezTo>
                  <a:cubicBezTo>
                    <a:pt x="2305609" y="1865903"/>
                    <a:pt x="2288108" y="1883403"/>
                    <a:pt x="2266523" y="1883403"/>
                  </a:cubicBezTo>
                  <a:cubicBezTo>
                    <a:pt x="2244931" y="1883403"/>
                    <a:pt x="2227433" y="1865903"/>
                    <a:pt x="2227433" y="1844316"/>
                  </a:cubicBezTo>
                  <a:cubicBezTo>
                    <a:pt x="2227433" y="1822728"/>
                    <a:pt x="2244931" y="1805229"/>
                    <a:pt x="2266523" y="1805229"/>
                  </a:cubicBezTo>
                  <a:close/>
                  <a:moveTo>
                    <a:pt x="577230" y="1805229"/>
                  </a:moveTo>
                  <a:cubicBezTo>
                    <a:pt x="598820" y="1805229"/>
                    <a:pt x="616322" y="1822728"/>
                    <a:pt x="616322" y="1844316"/>
                  </a:cubicBezTo>
                  <a:cubicBezTo>
                    <a:pt x="616322" y="1865903"/>
                    <a:pt x="598820" y="1883403"/>
                    <a:pt x="577230" y="1883403"/>
                  </a:cubicBezTo>
                  <a:cubicBezTo>
                    <a:pt x="555640" y="1883403"/>
                    <a:pt x="538137" y="1865903"/>
                    <a:pt x="538137" y="1844316"/>
                  </a:cubicBezTo>
                  <a:cubicBezTo>
                    <a:pt x="538137" y="1822728"/>
                    <a:pt x="555640" y="1805229"/>
                    <a:pt x="577230" y="1805229"/>
                  </a:cubicBezTo>
                  <a:close/>
                  <a:moveTo>
                    <a:pt x="484947" y="1805229"/>
                  </a:moveTo>
                  <a:cubicBezTo>
                    <a:pt x="506537" y="1805229"/>
                    <a:pt x="524035" y="1822728"/>
                    <a:pt x="524035" y="1844316"/>
                  </a:cubicBezTo>
                  <a:cubicBezTo>
                    <a:pt x="524035" y="1865903"/>
                    <a:pt x="506537" y="1883403"/>
                    <a:pt x="484947" y="1883403"/>
                  </a:cubicBezTo>
                  <a:cubicBezTo>
                    <a:pt x="463357" y="1883403"/>
                    <a:pt x="445867" y="1865903"/>
                    <a:pt x="445867" y="1844316"/>
                  </a:cubicBezTo>
                  <a:cubicBezTo>
                    <a:pt x="445867" y="1822728"/>
                    <a:pt x="463357" y="1805229"/>
                    <a:pt x="484947" y="1805229"/>
                  </a:cubicBezTo>
                  <a:close/>
                  <a:moveTo>
                    <a:pt x="390307" y="1805229"/>
                  </a:moveTo>
                  <a:cubicBezTo>
                    <a:pt x="411895" y="1805229"/>
                    <a:pt x="429399" y="1822728"/>
                    <a:pt x="429399" y="1844316"/>
                  </a:cubicBezTo>
                  <a:cubicBezTo>
                    <a:pt x="429399" y="1865903"/>
                    <a:pt x="411895" y="1883403"/>
                    <a:pt x="390307" y="1883403"/>
                  </a:cubicBezTo>
                  <a:cubicBezTo>
                    <a:pt x="368727" y="1883403"/>
                    <a:pt x="351227" y="1865903"/>
                    <a:pt x="351227" y="1844316"/>
                  </a:cubicBezTo>
                  <a:cubicBezTo>
                    <a:pt x="351227" y="1822728"/>
                    <a:pt x="368727" y="1805229"/>
                    <a:pt x="390307" y="1805229"/>
                  </a:cubicBezTo>
                  <a:close/>
                  <a:moveTo>
                    <a:pt x="3858672" y="1720694"/>
                  </a:moveTo>
                  <a:lnTo>
                    <a:pt x="3862373" y="1793978"/>
                  </a:lnTo>
                  <a:lnTo>
                    <a:pt x="3862353" y="1794377"/>
                  </a:lnTo>
                  <a:lnTo>
                    <a:pt x="3838294" y="1784412"/>
                  </a:lnTo>
                  <a:cubicBezTo>
                    <a:pt x="3831220" y="1777339"/>
                    <a:pt x="3826845" y="1767568"/>
                    <a:pt x="3826845" y="1756774"/>
                  </a:cubicBezTo>
                  <a:cubicBezTo>
                    <a:pt x="3826845" y="1745980"/>
                    <a:pt x="3831220" y="1736208"/>
                    <a:pt x="3838294" y="1729135"/>
                  </a:cubicBezTo>
                  <a:close/>
                  <a:moveTo>
                    <a:pt x="3771293" y="1717686"/>
                  </a:moveTo>
                  <a:cubicBezTo>
                    <a:pt x="3792880" y="1717686"/>
                    <a:pt x="3810379" y="1735186"/>
                    <a:pt x="3810379" y="1756774"/>
                  </a:cubicBezTo>
                  <a:cubicBezTo>
                    <a:pt x="3810379" y="1778361"/>
                    <a:pt x="3792880" y="1795860"/>
                    <a:pt x="3771293" y="1795860"/>
                  </a:cubicBezTo>
                  <a:cubicBezTo>
                    <a:pt x="3749705" y="1795860"/>
                    <a:pt x="3732205" y="1778361"/>
                    <a:pt x="3732205" y="1756774"/>
                  </a:cubicBezTo>
                  <a:cubicBezTo>
                    <a:pt x="3732205" y="1735186"/>
                    <a:pt x="3749705" y="1717686"/>
                    <a:pt x="3771293" y="1717686"/>
                  </a:cubicBezTo>
                  <a:close/>
                  <a:moveTo>
                    <a:pt x="3679017" y="1717686"/>
                  </a:moveTo>
                  <a:cubicBezTo>
                    <a:pt x="3700604" y="1717686"/>
                    <a:pt x="3718103" y="1735186"/>
                    <a:pt x="3718103" y="1756774"/>
                  </a:cubicBezTo>
                  <a:cubicBezTo>
                    <a:pt x="3718103" y="1778361"/>
                    <a:pt x="3700604" y="1795860"/>
                    <a:pt x="3679017" y="1795860"/>
                  </a:cubicBezTo>
                  <a:cubicBezTo>
                    <a:pt x="3657429" y="1795860"/>
                    <a:pt x="3639929" y="1778361"/>
                    <a:pt x="3639929" y="1756774"/>
                  </a:cubicBezTo>
                  <a:cubicBezTo>
                    <a:pt x="3639929" y="1735186"/>
                    <a:pt x="3657429" y="1717686"/>
                    <a:pt x="3679017" y="1717686"/>
                  </a:cubicBezTo>
                  <a:close/>
                  <a:moveTo>
                    <a:pt x="3584377" y="1717686"/>
                  </a:moveTo>
                  <a:cubicBezTo>
                    <a:pt x="3605964" y="1717686"/>
                    <a:pt x="3623463" y="1735186"/>
                    <a:pt x="3623463" y="1756774"/>
                  </a:cubicBezTo>
                  <a:cubicBezTo>
                    <a:pt x="3623463" y="1778361"/>
                    <a:pt x="3605964" y="1795860"/>
                    <a:pt x="3584377" y="1795860"/>
                  </a:cubicBezTo>
                  <a:cubicBezTo>
                    <a:pt x="3562789" y="1795860"/>
                    <a:pt x="3545289" y="1778361"/>
                    <a:pt x="3545289" y="1756774"/>
                  </a:cubicBezTo>
                  <a:cubicBezTo>
                    <a:pt x="3545289" y="1735186"/>
                    <a:pt x="3562789" y="1717686"/>
                    <a:pt x="3584377" y="1717686"/>
                  </a:cubicBezTo>
                  <a:close/>
                  <a:moveTo>
                    <a:pt x="3489737" y="1717686"/>
                  </a:moveTo>
                  <a:cubicBezTo>
                    <a:pt x="3511324" y="1717686"/>
                    <a:pt x="3528823" y="1735186"/>
                    <a:pt x="3528823" y="1756774"/>
                  </a:cubicBezTo>
                  <a:cubicBezTo>
                    <a:pt x="3528823" y="1778361"/>
                    <a:pt x="3511324" y="1795860"/>
                    <a:pt x="3489737" y="1795860"/>
                  </a:cubicBezTo>
                  <a:cubicBezTo>
                    <a:pt x="3468149" y="1795860"/>
                    <a:pt x="3450649" y="1778361"/>
                    <a:pt x="3450649" y="1756774"/>
                  </a:cubicBezTo>
                  <a:cubicBezTo>
                    <a:pt x="3450649" y="1735186"/>
                    <a:pt x="3468149" y="1717686"/>
                    <a:pt x="3489737" y="1717686"/>
                  </a:cubicBezTo>
                  <a:close/>
                  <a:moveTo>
                    <a:pt x="3392731" y="1717686"/>
                  </a:moveTo>
                  <a:cubicBezTo>
                    <a:pt x="3414319" y="1717686"/>
                    <a:pt x="3431819" y="1735186"/>
                    <a:pt x="3431819" y="1756774"/>
                  </a:cubicBezTo>
                  <a:cubicBezTo>
                    <a:pt x="3431819" y="1778361"/>
                    <a:pt x="3414319" y="1795860"/>
                    <a:pt x="3392731" y="1795860"/>
                  </a:cubicBezTo>
                  <a:cubicBezTo>
                    <a:pt x="3371144" y="1795860"/>
                    <a:pt x="3353644" y="1778361"/>
                    <a:pt x="3353644" y="1756774"/>
                  </a:cubicBezTo>
                  <a:cubicBezTo>
                    <a:pt x="3353644" y="1735186"/>
                    <a:pt x="3371144" y="1717686"/>
                    <a:pt x="3392731" y="1717686"/>
                  </a:cubicBezTo>
                  <a:close/>
                  <a:moveTo>
                    <a:pt x="3300457" y="1717686"/>
                  </a:moveTo>
                  <a:cubicBezTo>
                    <a:pt x="3322044" y="1717686"/>
                    <a:pt x="3339544" y="1735186"/>
                    <a:pt x="3339544" y="1756774"/>
                  </a:cubicBezTo>
                  <a:cubicBezTo>
                    <a:pt x="3339544" y="1778361"/>
                    <a:pt x="3322044" y="1795860"/>
                    <a:pt x="3300457" y="1795860"/>
                  </a:cubicBezTo>
                  <a:cubicBezTo>
                    <a:pt x="3278869" y="1795860"/>
                    <a:pt x="3261369" y="1778361"/>
                    <a:pt x="3261369" y="1756774"/>
                  </a:cubicBezTo>
                  <a:cubicBezTo>
                    <a:pt x="3261369" y="1735186"/>
                    <a:pt x="3278869" y="1717686"/>
                    <a:pt x="3300457" y="1717686"/>
                  </a:cubicBezTo>
                  <a:close/>
                  <a:moveTo>
                    <a:pt x="3205817" y="1717686"/>
                  </a:moveTo>
                  <a:cubicBezTo>
                    <a:pt x="3227404" y="1717686"/>
                    <a:pt x="3244904" y="1735186"/>
                    <a:pt x="3244904" y="1756774"/>
                  </a:cubicBezTo>
                  <a:cubicBezTo>
                    <a:pt x="3244904" y="1778361"/>
                    <a:pt x="3227404" y="1795860"/>
                    <a:pt x="3205817" y="1795860"/>
                  </a:cubicBezTo>
                  <a:cubicBezTo>
                    <a:pt x="3184229" y="1795860"/>
                    <a:pt x="3166729" y="1778361"/>
                    <a:pt x="3166729" y="1756774"/>
                  </a:cubicBezTo>
                  <a:cubicBezTo>
                    <a:pt x="3166729" y="1735186"/>
                    <a:pt x="3184229" y="1717686"/>
                    <a:pt x="3205817" y="1717686"/>
                  </a:cubicBezTo>
                  <a:close/>
                  <a:moveTo>
                    <a:pt x="3111175" y="1717686"/>
                  </a:moveTo>
                  <a:cubicBezTo>
                    <a:pt x="3132763" y="1717686"/>
                    <a:pt x="3150263" y="1735186"/>
                    <a:pt x="3150263" y="1756774"/>
                  </a:cubicBezTo>
                  <a:cubicBezTo>
                    <a:pt x="3150263" y="1778361"/>
                    <a:pt x="3132763" y="1795860"/>
                    <a:pt x="3111175" y="1795860"/>
                  </a:cubicBezTo>
                  <a:cubicBezTo>
                    <a:pt x="3089588" y="1795860"/>
                    <a:pt x="3072088" y="1778361"/>
                    <a:pt x="3072088" y="1756774"/>
                  </a:cubicBezTo>
                  <a:cubicBezTo>
                    <a:pt x="3072088" y="1735186"/>
                    <a:pt x="3089588" y="1717686"/>
                    <a:pt x="3111175" y="1717686"/>
                  </a:cubicBezTo>
                  <a:close/>
                  <a:moveTo>
                    <a:pt x="3018902" y="1717686"/>
                  </a:moveTo>
                  <a:cubicBezTo>
                    <a:pt x="3040489" y="1717686"/>
                    <a:pt x="3057989" y="1735186"/>
                    <a:pt x="3057989" y="1756774"/>
                  </a:cubicBezTo>
                  <a:cubicBezTo>
                    <a:pt x="3057989" y="1778361"/>
                    <a:pt x="3040489" y="1795860"/>
                    <a:pt x="3018902" y="1795860"/>
                  </a:cubicBezTo>
                  <a:cubicBezTo>
                    <a:pt x="2997315" y="1795860"/>
                    <a:pt x="2979815" y="1778361"/>
                    <a:pt x="2979815" y="1756774"/>
                  </a:cubicBezTo>
                  <a:cubicBezTo>
                    <a:pt x="2979815" y="1735186"/>
                    <a:pt x="2997315" y="1717686"/>
                    <a:pt x="3018902" y="1717686"/>
                  </a:cubicBezTo>
                  <a:close/>
                  <a:moveTo>
                    <a:pt x="2924263" y="1717686"/>
                  </a:moveTo>
                  <a:cubicBezTo>
                    <a:pt x="2945850" y="1717686"/>
                    <a:pt x="2963349" y="1735186"/>
                    <a:pt x="2963349" y="1756774"/>
                  </a:cubicBezTo>
                  <a:cubicBezTo>
                    <a:pt x="2963349" y="1778361"/>
                    <a:pt x="2945850" y="1795860"/>
                    <a:pt x="2924263" y="1795860"/>
                  </a:cubicBezTo>
                  <a:cubicBezTo>
                    <a:pt x="2902675" y="1795860"/>
                    <a:pt x="2885175" y="1778361"/>
                    <a:pt x="2885175" y="1756774"/>
                  </a:cubicBezTo>
                  <a:cubicBezTo>
                    <a:pt x="2885175" y="1735186"/>
                    <a:pt x="2902675" y="1717686"/>
                    <a:pt x="2924263" y="1717686"/>
                  </a:cubicBezTo>
                  <a:close/>
                  <a:moveTo>
                    <a:pt x="2831988" y="1717686"/>
                  </a:moveTo>
                  <a:cubicBezTo>
                    <a:pt x="2853575" y="1717686"/>
                    <a:pt x="2871075" y="1735186"/>
                    <a:pt x="2871075" y="1756774"/>
                  </a:cubicBezTo>
                  <a:cubicBezTo>
                    <a:pt x="2871075" y="1778361"/>
                    <a:pt x="2853575" y="1795860"/>
                    <a:pt x="2831988" y="1795860"/>
                  </a:cubicBezTo>
                  <a:cubicBezTo>
                    <a:pt x="2810401" y="1795860"/>
                    <a:pt x="2792901" y="1778361"/>
                    <a:pt x="2792901" y="1756774"/>
                  </a:cubicBezTo>
                  <a:cubicBezTo>
                    <a:pt x="2792901" y="1735186"/>
                    <a:pt x="2810401" y="1717686"/>
                    <a:pt x="2831988" y="1717686"/>
                  </a:cubicBezTo>
                  <a:close/>
                  <a:moveTo>
                    <a:pt x="2737359" y="1717686"/>
                  </a:moveTo>
                  <a:cubicBezTo>
                    <a:pt x="2758934" y="1717686"/>
                    <a:pt x="2776434" y="1735186"/>
                    <a:pt x="2776434" y="1756774"/>
                  </a:cubicBezTo>
                  <a:cubicBezTo>
                    <a:pt x="2776434" y="1778361"/>
                    <a:pt x="2758934" y="1795860"/>
                    <a:pt x="2737359" y="1795860"/>
                  </a:cubicBezTo>
                  <a:cubicBezTo>
                    <a:pt x="2715768" y="1795860"/>
                    <a:pt x="2698265" y="1778361"/>
                    <a:pt x="2698265" y="1756774"/>
                  </a:cubicBezTo>
                  <a:cubicBezTo>
                    <a:pt x="2698265" y="1735186"/>
                    <a:pt x="2715768" y="1717686"/>
                    <a:pt x="2737359" y="1717686"/>
                  </a:cubicBezTo>
                  <a:close/>
                  <a:moveTo>
                    <a:pt x="2645073" y="1717686"/>
                  </a:moveTo>
                  <a:cubicBezTo>
                    <a:pt x="2666662" y="1717686"/>
                    <a:pt x="2684164" y="1735186"/>
                    <a:pt x="2684164" y="1756774"/>
                  </a:cubicBezTo>
                  <a:cubicBezTo>
                    <a:pt x="2684164" y="1778361"/>
                    <a:pt x="2666662" y="1795860"/>
                    <a:pt x="2645073" y="1795860"/>
                  </a:cubicBezTo>
                  <a:cubicBezTo>
                    <a:pt x="2623487" y="1795860"/>
                    <a:pt x="2605987" y="1778361"/>
                    <a:pt x="2605987" y="1756774"/>
                  </a:cubicBezTo>
                  <a:cubicBezTo>
                    <a:pt x="2605987" y="1735186"/>
                    <a:pt x="2623487" y="1717686"/>
                    <a:pt x="2645073" y="1717686"/>
                  </a:cubicBezTo>
                  <a:close/>
                  <a:moveTo>
                    <a:pt x="2550436" y="1717686"/>
                  </a:moveTo>
                  <a:cubicBezTo>
                    <a:pt x="2572023" y="1717686"/>
                    <a:pt x="2589522" y="1735186"/>
                    <a:pt x="2589522" y="1756774"/>
                  </a:cubicBezTo>
                  <a:cubicBezTo>
                    <a:pt x="2589522" y="1778361"/>
                    <a:pt x="2572023" y="1795860"/>
                    <a:pt x="2550436" y="1795860"/>
                  </a:cubicBezTo>
                  <a:cubicBezTo>
                    <a:pt x="2528849" y="1795860"/>
                    <a:pt x="2511353" y="1778361"/>
                    <a:pt x="2511353" y="1756774"/>
                  </a:cubicBezTo>
                  <a:cubicBezTo>
                    <a:pt x="2511353" y="1735186"/>
                    <a:pt x="2528849" y="1717686"/>
                    <a:pt x="2550436" y="1717686"/>
                  </a:cubicBezTo>
                  <a:close/>
                  <a:moveTo>
                    <a:pt x="2458164" y="1717686"/>
                  </a:moveTo>
                  <a:cubicBezTo>
                    <a:pt x="2479753" y="1717686"/>
                    <a:pt x="2497252" y="1735186"/>
                    <a:pt x="2497252" y="1756774"/>
                  </a:cubicBezTo>
                  <a:cubicBezTo>
                    <a:pt x="2497252" y="1778361"/>
                    <a:pt x="2479753" y="1795860"/>
                    <a:pt x="2458164" y="1795860"/>
                  </a:cubicBezTo>
                  <a:cubicBezTo>
                    <a:pt x="2436583" y="1795860"/>
                    <a:pt x="2419080" y="1778361"/>
                    <a:pt x="2419080" y="1756774"/>
                  </a:cubicBezTo>
                  <a:cubicBezTo>
                    <a:pt x="2419080" y="1735186"/>
                    <a:pt x="2436583" y="1717686"/>
                    <a:pt x="2458164" y="1717686"/>
                  </a:cubicBezTo>
                  <a:close/>
                  <a:moveTo>
                    <a:pt x="2363525" y="1717686"/>
                  </a:moveTo>
                  <a:cubicBezTo>
                    <a:pt x="2385114" y="1717686"/>
                    <a:pt x="2402611" y="1735186"/>
                    <a:pt x="2402611" y="1756774"/>
                  </a:cubicBezTo>
                  <a:cubicBezTo>
                    <a:pt x="2402611" y="1778361"/>
                    <a:pt x="2385114" y="1795860"/>
                    <a:pt x="2363525" y="1795860"/>
                  </a:cubicBezTo>
                  <a:cubicBezTo>
                    <a:pt x="2341941" y="1795860"/>
                    <a:pt x="2324438" y="1778361"/>
                    <a:pt x="2324438" y="1756774"/>
                  </a:cubicBezTo>
                  <a:cubicBezTo>
                    <a:pt x="2324438" y="1735186"/>
                    <a:pt x="2341941" y="1717686"/>
                    <a:pt x="2363525" y="1717686"/>
                  </a:cubicBezTo>
                  <a:close/>
                  <a:moveTo>
                    <a:pt x="951054" y="1717686"/>
                  </a:moveTo>
                  <a:cubicBezTo>
                    <a:pt x="972639" y="1717686"/>
                    <a:pt x="990138" y="1735186"/>
                    <a:pt x="990138" y="1756774"/>
                  </a:cubicBezTo>
                  <a:cubicBezTo>
                    <a:pt x="990138" y="1778361"/>
                    <a:pt x="972639" y="1795860"/>
                    <a:pt x="951054" y="1795860"/>
                  </a:cubicBezTo>
                  <a:cubicBezTo>
                    <a:pt x="929469" y="1795860"/>
                    <a:pt x="911970" y="1778361"/>
                    <a:pt x="911970" y="1756774"/>
                  </a:cubicBezTo>
                  <a:cubicBezTo>
                    <a:pt x="911970" y="1735186"/>
                    <a:pt x="929469" y="1717686"/>
                    <a:pt x="951054" y="1717686"/>
                  </a:cubicBezTo>
                  <a:close/>
                  <a:moveTo>
                    <a:pt x="577233" y="1717686"/>
                  </a:moveTo>
                  <a:cubicBezTo>
                    <a:pt x="598824" y="1717686"/>
                    <a:pt x="616327" y="1735186"/>
                    <a:pt x="616327" y="1756774"/>
                  </a:cubicBezTo>
                  <a:cubicBezTo>
                    <a:pt x="616327" y="1778361"/>
                    <a:pt x="598824" y="1795860"/>
                    <a:pt x="577233" y="1795860"/>
                  </a:cubicBezTo>
                  <a:cubicBezTo>
                    <a:pt x="555643" y="1795860"/>
                    <a:pt x="538140" y="1778361"/>
                    <a:pt x="538140" y="1756774"/>
                  </a:cubicBezTo>
                  <a:cubicBezTo>
                    <a:pt x="538140" y="1735186"/>
                    <a:pt x="555643" y="1717686"/>
                    <a:pt x="577233" y="1717686"/>
                  </a:cubicBezTo>
                  <a:close/>
                  <a:moveTo>
                    <a:pt x="484950" y="1717686"/>
                  </a:moveTo>
                  <a:cubicBezTo>
                    <a:pt x="506539" y="1717686"/>
                    <a:pt x="524038" y="1735186"/>
                    <a:pt x="524038" y="1756774"/>
                  </a:cubicBezTo>
                  <a:cubicBezTo>
                    <a:pt x="524038" y="1778361"/>
                    <a:pt x="506539" y="1795860"/>
                    <a:pt x="484950" y="1795860"/>
                  </a:cubicBezTo>
                  <a:cubicBezTo>
                    <a:pt x="463359" y="1795860"/>
                    <a:pt x="445871" y="1778361"/>
                    <a:pt x="445871" y="1756774"/>
                  </a:cubicBezTo>
                  <a:cubicBezTo>
                    <a:pt x="445871" y="1735186"/>
                    <a:pt x="463359" y="1717686"/>
                    <a:pt x="484950" y="1717686"/>
                  </a:cubicBezTo>
                  <a:close/>
                  <a:moveTo>
                    <a:pt x="390308" y="1717686"/>
                  </a:moveTo>
                  <a:cubicBezTo>
                    <a:pt x="411895" y="1717686"/>
                    <a:pt x="429402" y="1735186"/>
                    <a:pt x="429402" y="1756774"/>
                  </a:cubicBezTo>
                  <a:cubicBezTo>
                    <a:pt x="429402" y="1778361"/>
                    <a:pt x="411895" y="1795860"/>
                    <a:pt x="390308" y="1795860"/>
                  </a:cubicBezTo>
                  <a:cubicBezTo>
                    <a:pt x="368730" y="1795860"/>
                    <a:pt x="351231" y="1778361"/>
                    <a:pt x="351231" y="1756774"/>
                  </a:cubicBezTo>
                  <a:cubicBezTo>
                    <a:pt x="351231" y="1735186"/>
                    <a:pt x="368730" y="1717686"/>
                    <a:pt x="390308" y="1717686"/>
                  </a:cubicBezTo>
                  <a:close/>
                  <a:moveTo>
                    <a:pt x="298037" y="1717686"/>
                  </a:moveTo>
                  <a:cubicBezTo>
                    <a:pt x="319621" y="1717686"/>
                    <a:pt x="337130" y="1735186"/>
                    <a:pt x="337130" y="1756774"/>
                  </a:cubicBezTo>
                  <a:cubicBezTo>
                    <a:pt x="337130" y="1778361"/>
                    <a:pt x="319621" y="1795860"/>
                    <a:pt x="298037" y="1795860"/>
                  </a:cubicBezTo>
                  <a:cubicBezTo>
                    <a:pt x="276449" y="1795860"/>
                    <a:pt x="258948" y="1778361"/>
                    <a:pt x="258948" y="1756774"/>
                  </a:cubicBezTo>
                  <a:cubicBezTo>
                    <a:pt x="258948" y="1735186"/>
                    <a:pt x="276449" y="1717686"/>
                    <a:pt x="298037" y="1717686"/>
                  </a:cubicBezTo>
                  <a:close/>
                  <a:moveTo>
                    <a:pt x="3854460" y="1637264"/>
                  </a:moveTo>
                  <a:lnTo>
                    <a:pt x="3858001" y="1707402"/>
                  </a:lnTo>
                  <a:lnTo>
                    <a:pt x="3838292" y="1699238"/>
                  </a:lnTo>
                  <a:cubicBezTo>
                    <a:pt x="3831219" y="1692165"/>
                    <a:pt x="3826844" y="1682393"/>
                    <a:pt x="3826844" y="1671599"/>
                  </a:cubicBezTo>
                  <a:cubicBezTo>
                    <a:pt x="3826844" y="1660806"/>
                    <a:pt x="3831219" y="1651034"/>
                    <a:pt x="3838292" y="1643961"/>
                  </a:cubicBezTo>
                  <a:close/>
                  <a:moveTo>
                    <a:pt x="3771291" y="1632512"/>
                  </a:moveTo>
                  <a:cubicBezTo>
                    <a:pt x="3792879" y="1632512"/>
                    <a:pt x="3810379" y="1650012"/>
                    <a:pt x="3810379" y="1671599"/>
                  </a:cubicBezTo>
                  <a:cubicBezTo>
                    <a:pt x="3810379" y="1693187"/>
                    <a:pt x="3792879" y="1710687"/>
                    <a:pt x="3771291" y="1710687"/>
                  </a:cubicBezTo>
                  <a:cubicBezTo>
                    <a:pt x="3749704" y="1710687"/>
                    <a:pt x="3732204" y="1693187"/>
                    <a:pt x="3732204" y="1671599"/>
                  </a:cubicBezTo>
                  <a:cubicBezTo>
                    <a:pt x="3732204" y="1650012"/>
                    <a:pt x="3749704" y="1632512"/>
                    <a:pt x="3771291" y="1632512"/>
                  </a:cubicBezTo>
                  <a:close/>
                  <a:moveTo>
                    <a:pt x="3584377" y="1632512"/>
                  </a:moveTo>
                  <a:cubicBezTo>
                    <a:pt x="3605964" y="1632512"/>
                    <a:pt x="3623463" y="1650012"/>
                    <a:pt x="3623463" y="1671599"/>
                  </a:cubicBezTo>
                  <a:cubicBezTo>
                    <a:pt x="3623463" y="1693187"/>
                    <a:pt x="3605964" y="1710687"/>
                    <a:pt x="3584377" y="1710687"/>
                  </a:cubicBezTo>
                  <a:cubicBezTo>
                    <a:pt x="3562789" y="1710687"/>
                    <a:pt x="3545289" y="1693187"/>
                    <a:pt x="3545289" y="1671599"/>
                  </a:cubicBezTo>
                  <a:cubicBezTo>
                    <a:pt x="3545289" y="1650012"/>
                    <a:pt x="3562789" y="1632512"/>
                    <a:pt x="3584377" y="1632512"/>
                  </a:cubicBezTo>
                  <a:close/>
                  <a:moveTo>
                    <a:pt x="3489737" y="1632512"/>
                  </a:moveTo>
                  <a:cubicBezTo>
                    <a:pt x="3511324" y="1632512"/>
                    <a:pt x="3528823" y="1650012"/>
                    <a:pt x="3528823" y="1671599"/>
                  </a:cubicBezTo>
                  <a:cubicBezTo>
                    <a:pt x="3528823" y="1693187"/>
                    <a:pt x="3511324" y="1710687"/>
                    <a:pt x="3489737" y="1710687"/>
                  </a:cubicBezTo>
                  <a:cubicBezTo>
                    <a:pt x="3468149" y="1710687"/>
                    <a:pt x="3450649" y="1693187"/>
                    <a:pt x="3450649" y="1671599"/>
                  </a:cubicBezTo>
                  <a:cubicBezTo>
                    <a:pt x="3450649" y="1650012"/>
                    <a:pt x="3468149" y="1632512"/>
                    <a:pt x="3489737" y="1632512"/>
                  </a:cubicBezTo>
                  <a:close/>
                  <a:moveTo>
                    <a:pt x="3392731" y="1632512"/>
                  </a:moveTo>
                  <a:cubicBezTo>
                    <a:pt x="3414319" y="1632512"/>
                    <a:pt x="3431819" y="1650012"/>
                    <a:pt x="3431819" y="1671599"/>
                  </a:cubicBezTo>
                  <a:cubicBezTo>
                    <a:pt x="3431819" y="1693187"/>
                    <a:pt x="3414319" y="1710687"/>
                    <a:pt x="3392731" y="1710687"/>
                  </a:cubicBezTo>
                  <a:cubicBezTo>
                    <a:pt x="3371144" y="1710687"/>
                    <a:pt x="3353644" y="1693187"/>
                    <a:pt x="3353644" y="1671599"/>
                  </a:cubicBezTo>
                  <a:cubicBezTo>
                    <a:pt x="3353644" y="1650012"/>
                    <a:pt x="3371144" y="1632512"/>
                    <a:pt x="3392731" y="1632512"/>
                  </a:cubicBezTo>
                  <a:close/>
                  <a:moveTo>
                    <a:pt x="2924263" y="1632512"/>
                  </a:moveTo>
                  <a:cubicBezTo>
                    <a:pt x="2945850" y="1632512"/>
                    <a:pt x="2963349" y="1650012"/>
                    <a:pt x="2963349" y="1671599"/>
                  </a:cubicBezTo>
                  <a:cubicBezTo>
                    <a:pt x="2963349" y="1693187"/>
                    <a:pt x="2945850" y="1710687"/>
                    <a:pt x="2924263" y="1710687"/>
                  </a:cubicBezTo>
                  <a:cubicBezTo>
                    <a:pt x="2902675" y="1710687"/>
                    <a:pt x="2885175" y="1693187"/>
                    <a:pt x="2885175" y="1671599"/>
                  </a:cubicBezTo>
                  <a:cubicBezTo>
                    <a:pt x="2885175" y="1650012"/>
                    <a:pt x="2902675" y="1632512"/>
                    <a:pt x="2924263" y="1632512"/>
                  </a:cubicBezTo>
                  <a:close/>
                  <a:moveTo>
                    <a:pt x="2458164" y="1632512"/>
                  </a:moveTo>
                  <a:cubicBezTo>
                    <a:pt x="2479753" y="1632512"/>
                    <a:pt x="2497252" y="1650012"/>
                    <a:pt x="2497252" y="1671599"/>
                  </a:cubicBezTo>
                  <a:cubicBezTo>
                    <a:pt x="2497252" y="1693187"/>
                    <a:pt x="2479753" y="1710687"/>
                    <a:pt x="2458164" y="1710687"/>
                  </a:cubicBezTo>
                  <a:cubicBezTo>
                    <a:pt x="2436583" y="1710687"/>
                    <a:pt x="2419080" y="1693187"/>
                    <a:pt x="2419080" y="1671599"/>
                  </a:cubicBezTo>
                  <a:cubicBezTo>
                    <a:pt x="2419080" y="1650012"/>
                    <a:pt x="2436583" y="1632512"/>
                    <a:pt x="2458164" y="1632512"/>
                  </a:cubicBezTo>
                  <a:close/>
                  <a:moveTo>
                    <a:pt x="951057" y="1632512"/>
                  </a:moveTo>
                  <a:cubicBezTo>
                    <a:pt x="972642" y="1632512"/>
                    <a:pt x="990141" y="1650012"/>
                    <a:pt x="990141" y="1671599"/>
                  </a:cubicBezTo>
                  <a:cubicBezTo>
                    <a:pt x="990141" y="1693187"/>
                    <a:pt x="972642" y="1710687"/>
                    <a:pt x="951057" y="1710687"/>
                  </a:cubicBezTo>
                  <a:cubicBezTo>
                    <a:pt x="929472" y="1710687"/>
                    <a:pt x="911973" y="1693187"/>
                    <a:pt x="911973" y="1671599"/>
                  </a:cubicBezTo>
                  <a:cubicBezTo>
                    <a:pt x="911973" y="1650012"/>
                    <a:pt x="929472" y="1632512"/>
                    <a:pt x="951057" y="1632512"/>
                  </a:cubicBezTo>
                  <a:close/>
                  <a:moveTo>
                    <a:pt x="856425" y="1632512"/>
                  </a:moveTo>
                  <a:cubicBezTo>
                    <a:pt x="878010" y="1632512"/>
                    <a:pt x="895509" y="1650012"/>
                    <a:pt x="895509" y="1671599"/>
                  </a:cubicBezTo>
                  <a:cubicBezTo>
                    <a:pt x="895509" y="1693187"/>
                    <a:pt x="878010" y="1710687"/>
                    <a:pt x="856425" y="1710687"/>
                  </a:cubicBezTo>
                  <a:cubicBezTo>
                    <a:pt x="834839" y="1710687"/>
                    <a:pt x="817341" y="1693187"/>
                    <a:pt x="817341" y="1671599"/>
                  </a:cubicBezTo>
                  <a:cubicBezTo>
                    <a:pt x="817341" y="1650012"/>
                    <a:pt x="834839" y="1632512"/>
                    <a:pt x="856425" y="1632512"/>
                  </a:cubicBezTo>
                  <a:close/>
                  <a:moveTo>
                    <a:pt x="669521" y="1632512"/>
                  </a:moveTo>
                  <a:cubicBezTo>
                    <a:pt x="691111" y="1632512"/>
                    <a:pt x="708609" y="1650012"/>
                    <a:pt x="708609" y="1671599"/>
                  </a:cubicBezTo>
                  <a:cubicBezTo>
                    <a:pt x="708609" y="1693187"/>
                    <a:pt x="691111" y="1710687"/>
                    <a:pt x="669521" y="1710687"/>
                  </a:cubicBezTo>
                  <a:cubicBezTo>
                    <a:pt x="647936" y="1710687"/>
                    <a:pt x="630433" y="1693187"/>
                    <a:pt x="630433" y="1671599"/>
                  </a:cubicBezTo>
                  <a:cubicBezTo>
                    <a:pt x="630433" y="1650012"/>
                    <a:pt x="647936" y="1632512"/>
                    <a:pt x="669521" y="1632512"/>
                  </a:cubicBezTo>
                  <a:close/>
                  <a:moveTo>
                    <a:pt x="577237" y="1632512"/>
                  </a:moveTo>
                  <a:cubicBezTo>
                    <a:pt x="598829" y="1632512"/>
                    <a:pt x="616330" y="1650012"/>
                    <a:pt x="616330" y="1671599"/>
                  </a:cubicBezTo>
                  <a:cubicBezTo>
                    <a:pt x="616330" y="1693187"/>
                    <a:pt x="598829" y="1710687"/>
                    <a:pt x="577237" y="1710687"/>
                  </a:cubicBezTo>
                  <a:cubicBezTo>
                    <a:pt x="555647" y="1710687"/>
                    <a:pt x="538144" y="1693187"/>
                    <a:pt x="538144" y="1671599"/>
                  </a:cubicBezTo>
                  <a:cubicBezTo>
                    <a:pt x="538144" y="1650012"/>
                    <a:pt x="555647" y="1632512"/>
                    <a:pt x="577237" y="1632512"/>
                  </a:cubicBezTo>
                  <a:close/>
                  <a:moveTo>
                    <a:pt x="484957" y="1632512"/>
                  </a:moveTo>
                  <a:cubicBezTo>
                    <a:pt x="506543" y="1632512"/>
                    <a:pt x="524042" y="1650012"/>
                    <a:pt x="524042" y="1671599"/>
                  </a:cubicBezTo>
                  <a:cubicBezTo>
                    <a:pt x="524042" y="1693187"/>
                    <a:pt x="506543" y="1710687"/>
                    <a:pt x="484957" y="1710687"/>
                  </a:cubicBezTo>
                  <a:cubicBezTo>
                    <a:pt x="463364" y="1710687"/>
                    <a:pt x="445875" y="1693187"/>
                    <a:pt x="445875" y="1671599"/>
                  </a:cubicBezTo>
                  <a:cubicBezTo>
                    <a:pt x="445875" y="1650012"/>
                    <a:pt x="463364" y="1632512"/>
                    <a:pt x="484957" y="1632512"/>
                  </a:cubicBezTo>
                  <a:close/>
                  <a:moveTo>
                    <a:pt x="390314" y="1632512"/>
                  </a:moveTo>
                  <a:cubicBezTo>
                    <a:pt x="411907" y="1632512"/>
                    <a:pt x="429406" y="1650012"/>
                    <a:pt x="429406" y="1671599"/>
                  </a:cubicBezTo>
                  <a:cubicBezTo>
                    <a:pt x="429406" y="1693187"/>
                    <a:pt x="411907" y="1710687"/>
                    <a:pt x="390314" y="1710687"/>
                  </a:cubicBezTo>
                  <a:cubicBezTo>
                    <a:pt x="368735" y="1710687"/>
                    <a:pt x="351235" y="1693187"/>
                    <a:pt x="351235" y="1671599"/>
                  </a:cubicBezTo>
                  <a:cubicBezTo>
                    <a:pt x="351235" y="1650012"/>
                    <a:pt x="368735" y="1632512"/>
                    <a:pt x="390314" y="1632512"/>
                  </a:cubicBezTo>
                  <a:close/>
                  <a:moveTo>
                    <a:pt x="298040" y="1632512"/>
                  </a:moveTo>
                  <a:cubicBezTo>
                    <a:pt x="319624" y="1632512"/>
                    <a:pt x="337133" y="1650012"/>
                    <a:pt x="337133" y="1671599"/>
                  </a:cubicBezTo>
                  <a:cubicBezTo>
                    <a:pt x="337133" y="1693187"/>
                    <a:pt x="319624" y="1710687"/>
                    <a:pt x="298040" y="1710687"/>
                  </a:cubicBezTo>
                  <a:cubicBezTo>
                    <a:pt x="276452" y="1710687"/>
                    <a:pt x="258951" y="1693187"/>
                    <a:pt x="258951" y="1671599"/>
                  </a:cubicBezTo>
                  <a:cubicBezTo>
                    <a:pt x="258951" y="1650012"/>
                    <a:pt x="276452" y="1632512"/>
                    <a:pt x="298040" y="1632512"/>
                  </a:cubicBezTo>
                  <a:close/>
                  <a:moveTo>
                    <a:pt x="3679017" y="1632512"/>
                  </a:moveTo>
                  <a:cubicBezTo>
                    <a:pt x="3700604" y="1632512"/>
                    <a:pt x="3718103" y="1650011"/>
                    <a:pt x="3718103" y="1671598"/>
                  </a:cubicBezTo>
                  <a:cubicBezTo>
                    <a:pt x="3718103" y="1693186"/>
                    <a:pt x="3700604" y="1710685"/>
                    <a:pt x="3679017" y="1710685"/>
                  </a:cubicBezTo>
                  <a:cubicBezTo>
                    <a:pt x="3657429" y="1710685"/>
                    <a:pt x="3639929" y="1693186"/>
                    <a:pt x="3639929" y="1671598"/>
                  </a:cubicBezTo>
                  <a:cubicBezTo>
                    <a:pt x="3639929" y="1650011"/>
                    <a:pt x="3657429" y="1632512"/>
                    <a:pt x="3679017" y="1632512"/>
                  </a:cubicBezTo>
                  <a:close/>
                  <a:moveTo>
                    <a:pt x="3300455" y="1632512"/>
                  </a:moveTo>
                  <a:cubicBezTo>
                    <a:pt x="3322043" y="1632512"/>
                    <a:pt x="3339543" y="1650011"/>
                    <a:pt x="3339543" y="1671598"/>
                  </a:cubicBezTo>
                  <a:cubicBezTo>
                    <a:pt x="3339543" y="1693186"/>
                    <a:pt x="3322043" y="1710685"/>
                    <a:pt x="3300455" y="1710685"/>
                  </a:cubicBezTo>
                  <a:cubicBezTo>
                    <a:pt x="3278868" y="1710685"/>
                    <a:pt x="3261368" y="1693186"/>
                    <a:pt x="3261368" y="1671598"/>
                  </a:cubicBezTo>
                  <a:cubicBezTo>
                    <a:pt x="3261368" y="1650011"/>
                    <a:pt x="3278868" y="1632512"/>
                    <a:pt x="3300455" y="1632512"/>
                  </a:cubicBezTo>
                  <a:close/>
                  <a:moveTo>
                    <a:pt x="3111175" y="1632512"/>
                  </a:moveTo>
                  <a:cubicBezTo>
                    <a:pt x="3132763" y="1632512"/>
                    <a:pt x="3150263" y="1650011"/>
                    <a:pt x="3150263" y="1671598"/>
                  </a:cubicBezTo>
                  <a:cubicBezTo>
                    <a:pt x="3150263" y="1693186"/>
                    <a:pt x="3132763" y="1710685"/>
                    <a:pt x="3111175" y="1710685"/>
                  </a:cubicBezTo>
                  <a:cubicBezTo>
                    <a:pt x="3089588" y="1710685"/>
                    <a:pt x="3072088" y="1693186"/>
                    <a:pt x="3072088" y="1671598"/>
                  </a:cubicBezTo>
                  <a:cubicBezTo>
                    <a:pt x="3072088" y="1650011"/>
                    <a:pt x="3089588" y="1632512"/>
                    <a:pt x="3111175" y="1632512"/>
                  </a:cubicBezTo>
                  <a:close/>
                  <a:moveTo>
                    <a:pt x="3018902" y="1632512"/>
                  </a:moveTo>
                  <a:cubicBezTo>
                    <a:pt x="3040489" y="1632512"/>
                    <a:pt x="3057989" y="1650011"/>
                    <a:pt x="3057989" y="1671598"/>
                  </a:cubicBezTo>
                  <a:cubicBezTo>
                    <a:pt x="3057989" y="1693186"/>
                    <a:pt x="3040489" y="1710685"/>
                    <a:pt x="3018902" y="1710685"/>
                  </a:cubicBezTo>
                  <a:cubicBezTo>
                    <a:pt x="2997315" y="1710685"/>
                    <a:pt x="2979815" y="1693186"/>
                    <a:pt x="2979815" y="1671598"/>
                  </a:cubicBezTo>
                  <a:cubicBezTo>
                    <a:pt x="2979815" y="1650011"/>
                    <a:pt x="2997315" y="1632512"/>
                    <a:pt x="3018902" y="1632512"/>
                  </a:cubicBezTo>
                  <a:close/>
                  <a:moveTo>
                    <a:pt x="2831987" y="1632512"/>
                  </a:moveTo>
                  <a:cubicBezTo>
                    <a:pt x="2853574" y="1632512"/>
                    <a:pt x="2871074" y="1650011"/>
                    <a:pt x="2871074" y="1671598"/>
                  </a:cubicBezTo>
                  <a:cubicBezTo>
                    <a:pt x="2871074" y="1693186"/>
                    <a:pt x="2853574" y="1710685"/>
                    <a:pt x="2831987" y="1710685"/>
                  </a:cubicBezTo>
                  <a:cubicBezTo>
                    <a:pt x="2810400" y="1710685"/>
                    <a:pt x="2792900" y="1693186"/>
                    <a:pt x="2792900" y="1671598"/>
                  </a:cubicBezTo>
                  <a:cubicBezTo>
                    <a:pt x="2792900" y="1650011"/>
                    <a:pt x="2810400" y="1632512"/>
                    <a:pt x="2831987" y="1632512"/>
                  </a:cubicBezTo>
                  <a:close/>
                  <a:moveTo>
                    <a:pt x="2737359" y="1632512"/>
                  </a:moveTo>
                  <a:cubicBezTo>
                    <a:pt x="2758934" y="1632512"/>
                    <a:pt x="2776434" y="1650011"/>
                    <a:pt x="2776434" y="1671598"/>
                  </a:cubicBezTo>
                  <a:cubicBezTo>
                    <a:pt x="2776434" y="1693186"/>
                    <a:pt x="2758934" y="1710685"/>
                    <a:pt x="2737359" y="1710685"/>
                  </a:cubicBezTo>
                  <a:cubicBezTo>
                    <a:pt x="2715769" y="1710685"/>
                    <a:pt x="2698267" y="1693186"/>
                    <a:pt x="2698267" y="1671598"/>
                  </a:cubicBezTo>
                  <a:cubicBezTo>
                    <a:pt x="2698267" y="1650011"/>
                    <a:pt x="2715769" y="1632512"/>
                    <a:pt x="2737359" y="1632512"/>
                  </a:cubicBezTo>
                  <a:close/>
                  <a:moveTo>
                    <a:pt x="2645073" y="1632512"/>
                  </a:moveTo>
                  <a:cubicBezTo>
                    <a:pt x="2666662" y="1632512"/>
                    <a:pt x="2684164" y="1650011"/>
                    <a:pt x="2684164" y="1671598"/>
                  </a:cubicBezTo>
                  <a:cubicBezTo>
                    <a:pt x="2684164" y="1693186"/>
                    <a:pt x="2666662" y="1710685"/>
                    <a:pt x="2645073" y="1710685"/>
                  </a:cubicBezTo>
                  <a:cubicBezTo>
                    <a:pt x="2623487" y="1710685"/>
                    <a:pt x="2605987" y="1693186"/>
                    <a:pt x="2605987" y="1671598"/>
                  </a:cubicBezTo>
                  <a:cubicBezTo>
                    <a:pt x="2605987" y="1650011"/>
                    <a:pt x="2623487" y="1632512"/>
                    <a:pt x="2645073" y="1632512"/>
                  </a:cubicBezTo>
                  <a:close/>
                  <a:moveTo>
                    <a:pt x="2550437" y="1632512"/>
                  </a:moveTo>
                  <a:cubicBezTo>
                    <a:pt x="2572023" y="1632512"/>
                    <a:pt x="2589522" y="1650011"/>
                    <a:pt x="2589522" y="1671598"/>
                  </a:cubicBezTo>
                  <a:cubicBezTo>
                    <a:pt x="2589522" y="1693186"/>
                    <a:pt x="2572023" y="1710685"/>
                    <a:pt x="2550437" y="1710685"/>
                  </a:cubicBezTo>
                  <a:cubicBezTo>
                    <a:pt x="2528849" y="1710685"/>
                    <a:pt x="2511353" y="1693186"/>
                    <a:pt x="2511353" y="1671598"/>
                  </a:cubicBezTo>
                  <a:cubicBezTo>
                    <a:pt x="2511353" y="1650011"/>
                    <a:pt x="2528849" y="1632512"/>
                    <a:pt x="2550437" y="1632512"/>
                  </a:cubicBezTo>
                  <a:close/>
                  <a:moveTo>
                    <a:pt x="2363525" y="1632512"/>
                  </a:moveTo>
                  <a:cubicBezTo>
                    <a:pt x="2385115" y="1632512"/>
                    <a:pt x="2402612" y="1650011"/>
                    <a:pt x="2402612" y="1671598"/>
                  </a:cubicBezTo>
                  <a:cubicBezTo>
                    <a:pt x="2402612" y="1693186"/>
                    <a:pt x="2385115" y="1710685"/>
                    <a:pt x="2363525" y="1710685"/>
                  </a:cubicBezTo>
                  <a:cubicBezTo>
                    <a:pt x="2341941" y="1710685"/>
                    <a:pt x="2324438" y="1693186"/>
                    <a:pt x="2324438" y="1671598"/>
                  </a:cubicBezTo>
                  <a:cubicBezTo>
                    <a:pt x="2324438" y="1650011"/>
                    <a:pt x="2341941" y="1632512"/>
                    <a:pt x="2363525" y="1632512"/>
                  </a:cubicBezTo>
                  <a:close/>
                  <a:moveTo>
                    <a:pt x="764159" y="1632512"/>
                  </a:moveTo>
                  <a:cubicBezTo>
                    <a:pt x="785745" y="1632512"/>
                    <a:pt x="803243" y="1650011"/>
                    <a:pt x="803243" y="1671598"/>
                  </a:cubicBezTo>
                  <a:cubicBezTo>
                    <a:pt x="803243" y="1693186"/>
                    <a:pt x="785745" y="1710685"/>
                    <a:pt x="764159" y="1710685"/>
                  </a:cubicBezTo>
                  <a:cubicBezTo>
                    <a:pt x="742570" y="1710685"/>
                    <a:pt x="725074" y="1693186"/>
                    <a:pt x="725074" y="1671598"/>
                  </a:cubicBezTo>
                  <a:cubicBezTo>
                    <a:pt x="725074" y="1650011"/>
                    <a:pt x="742570" y="1632512"/>
                    <a:pt x="764159" y="1632512"/>
                  </a:cubicBezTo>
                  <a:close/>
                  <a:moveTo>
                    <a:pt x="3846758" y="1555277"/>
                  </a:moveTo>
                  <a:lnTo>
                    <a:pt x="3852080" y="1590149"/>
                  </a:lnTo>
                  <a:lnTo>
                    <a:pt x="3853608" y="1620406"/>
                  </a:lnTo>
                  <a:lnTo>
                    <a:pt x="3838292" y="1614061"/>
                  </a:lnTo>
                  <a:cubicBezTo>
                    <a:pt x="3831219" y="1606988"/>
                    <a:pt x="3826844" y="1597216"/>
                    <a:pt x="3826844" y="1586423"/>
                  </a:cubicBezTo>
                  <a:cubicBezTo>
                    <a:pt x="3826844" y="1575629"/>
                    <a:pt x="3831219" y="1565857"/>
                    <a:pt x="3838292" y="1558784"/>
                  </a:cubicBezTo>
                  <a:close/>
                  <a:moveTo>
                    <a:pt x="3771291" y="1547335"/>
                  </a:moveTo>
                  <a:cubicBezTo>
                    <a:pt x="3792879" y="1547335"/>
                    <a:pt x="3810379" y="1564835"/>
                    <a:pt x="3810379" y="1586423"/>
                  </a:cubicBezTo>
                  <a:cubicBezTo>
                    <a:pt x="3810379" y="1608009"/>
                    <a:pt x="3792879" y="1625510"/>
                    <a:pt x="3771291" y="1625510"/>
                  </a:cubicBezTo>
                  <a:cubicBezTo>
                    <a:pt x="3749704" y="1625510"/>
                    <a:pt x="3732204" y="1608009"/>
                    <a:pt x="3732204" y="1586423"/>
                  </a:cubicBezTo>
                  <a:cubicBezTo>
                    <a:pt x="3732204" y="1564835"/>
                    <a:pt x="3749704" y="1547335"/>
                    <a:pt x="3771291" y="1547335"/>
                  </a:cubicBezTo>
                  <a:close/>
                  <a:moveTo>
                    <a:pt x="3679017" y="1547335"/>
                  </a:moveTo>
                  <a:cubicBezTo>
                    <a:pt x="3700604" y="1547335"/>
                    <a:pt x="3718103" y="1564835"/>
                    <a:pt x="3718103" y="1586423"/>
                  </a:cubicBezTo>
                  <a:cubicBezTo>
                    <a:pt x="3718103" y="1608009"/>
                    <a:pt x="3700604" y="1625510"/>
                    <a:pt x="3679017" y="1625510"/>
                  </a:cubicBezTo>
                  <a:cubicBezTo>
                    <a:pt x="3657429" y="1625510"/>
                    <a:pt x="3639929" y="1608009"/>
                    <a:pt x="3639929" y="1586423"/>
                  </a:cubicBezTo>
                  <a:cubicBezTo>
                    <a:pt x="3639929" y="1564835"/>
                    <a:pt x="3657429" y="1547335"/>
                    <a:pt x="3679017" y="1547335"/>
                  </a:cubicBezTo>
                  <a:close/>
                  <a:moveTo>
                    <a:pt x="3584377" y="1547335"/>
                  </a:moveTo>
                  <a:cubicBezTo>
                    <a:pt x="3605964" y="1547335"/>
                    <a:pt x="3623463" y="1564835"/>
                    <a:pt x="3623463" y="1586423"/>
                  </a:cubicBezTo>
                  <a:cubicBezTo>
                    <a:pt x="3623463" y="1608009"/>
                    <a:pt x="3605964" y="1625510"/>
                    <a:pt x="3584377" y="1625510"/>
                  </a:cubicBezTo>
                  <a:cubicBezTo>
                    <a:pt x="3562789" y="1625510"/>
                    <a:pt x="3545289" y="1608009"/>
                    <a:pt x="3545289" y="1586423"/>
                  </a:cubicBezTo>
                  <a:cubicBezTo>
                    <a:pt x="3545289" y="1564835"/>
                    <a:pt x="3562789" y="1547335"/>
                    <a:pt x="3584377" y="1547335"/>
                  </a:cubicBezTo>
                  <a:close/>
                  <a:moveTo>
                    <a:pt x="3489737" y="1547335"/>
                  </a:moveTo>
                  <a:cubicBezTo>
                    <a:pt x="3511324" y="1547335"/>
                    <a:pt x="3528823" y="1564835"/>
                    <a:pt x="3528823" y="1586423"/>
                  </a:cubicBezTo>
                  <a:cubicBezTo>
                    <a:pt x="3528823" y="1608009"/>
                    <a:pt x="3511324" y="1625510"/>
                    <a:pt x="3489737" y="1625510"/>
                  </a:cubicBezTo>
                  <a:cubicBezTo>
                    <a:pt x="3468149" y="1625510"/>
                    <a:pt x="3450649" y="1608009"/>
                    <a:pt x="3450649" y="1586423"/>
                  </a:cubicBezTo>
                  <a:cubicBezTo>
                    <a:pt x="3450649" y="1564835"/>
                    <a:pt x="3468149" y="1547335"/>
                    <a:pt x="3489737" y="1547335"/>
                  </a:cubicBezTo>
                  <a:close/>
                  <a:moveTo>
                    <a:pt x="3392731" y="1547335"/>
                  </a:moveTo>
                  <a:cubicBezTo>
                    <a:pt x="3414319" y="1547335"/>
                    <a:pt x="3431819" y="1564835"/>
                    <a:pt x="3431819" y="1586423"/>
                  </a:cubicBezTo>
                  <a:cubicBezTo>
                    <a:pt x="3431819" y="1608009"/>
                    <a:pt x="3414319" y="1625510"/>
                    <a:pt x="3392731" y="1625510"/>
                  </a:cubicBezTo>
                  <a:cubicBezTo>
                    <a:pt x="3371144" y="1625510"/>
                    <a:pt x="3353644" y="1608009"/>
                    <a:pt x="3353644" y="1586423"/>
                  </a:cubicBezTo>
                  <a:cubicBezTo>
                    <a:pt x="3353644" y="1564835"/>
                    <a:pt x="3371144" y="1547335"/>
                    <a:pt x="3392731" y="1547335"/>
                  </a:cubicBezTo>
                  <a:close/>
                  <a:moveTo>
                    <a:pt x="3300455" y="1547335"/>
                  </a:moveTo>
                  <a:cubicBezTo>
                    <a:pt x="3322043" y="1547335"/>
                    <a:pt x="3339543" y="1564835"/>
                    <a:pt x="3339543" y="1586423"/>
                  </a:cubicBezTo>
                  <a:cubicBezTo>
                    <a:pt x="3339543" y="1608009"/>
                    <a:pt x="3322043" y="1625510"/>
                    <a:pt x="3300455" y="1625510"/>
                  </a:cubicBezTo>
                  <a:cubicBezTo>
                    <a:pt x="3278868" y="1625510"/>
                    <a:pt x="3261368" y="1608009"/>
                    <a:pt x="3261368" y="1586423"/>
                  </a:cubicBezTo>
                  <a:cubicBezTo>
                    <a:pt x="3261368" y="1564835"/>
                    <a:pt x="3278868" y="1547335"/>
                    <a:pt x="3300455" y="1547335"/>
                  </a:cubicBezTo>
                  <a:close/>
                  <a:moveTo>
                    <a:pt x="2737361" y="1547335"/>
                  </a:moveTo>
                  <a:cubicBezTo>
                    <a:pt x="2758934" y="1547335"/>
                    <a:pt x="2776434" y="1564835"/>
                    <a:pt x="2776434" y="1586423"/>
                  </a:cubicBezTo>
                  <a:cubicBezTo>
                    <a:pt x="2776434" y="1608009"/>
                    <a:pt x="2758934" y="1625510"/>
                    <a:pt x="2737361" y="1625510"/>
                  </a:cubicBezTo>
                  <a:cubicBezTo>
                    <a:pt x="2715769" y="1625510"/>
                    <a:pt x="2698267" y="1608009"/>
                    <a:pt x="2698267" y="1586423"/>
                  </a:cubicBezTo>
                  <a:cubicBezTo>
                    <a:pt x="2698267" y="1564835"/>
                    <a:pt x="2715769" y="1547335"/>
                    <a:pt x="2737361" y="1547335"/>
                  </a:cubicBezTo>
                  <a:close/>
                  <a:moveTo>
                    <a:pt x="2645073" y="1547335"/>
                  </a:moveTo>
                  <a:cubicBezTo>
                    <a:pt x="2666662" y="1547335"/>
                    <a:pt x="2684164" y="1564835"/>
                    <a:pt x="2684164" y="1586423"/>
                  </a:cubicBezTo>
                  <a:cubicBezTo>
                    <a:pt x="2684164" y="1608009"/>
                    <a:pt x="2666662" y="1625510"/>
                    <a:pt x="2645073" y="1625510"/>
                  </a:cubicBezTo>
                  <a:cubicBezTo>
                    <a:pt x="2623487" y="1625510"/>
                    <a:pt x="2605987" y="1608009"/>
                    <a:pt x="2605987" y="1586423"/>
                  </a:cubicBezTo>
                  <a:cubicBezTo>
                    <a:pt x="2605987" y="1564835"/>
                    <a:pt x="2623487" y="1547335"/>
                    <a:pt x="2645073" y="1547335"/>
                  </a:cubicBezTo>
                  <a:close/>
                  <a:moveTo>
                    <a:pt x="2550437" y="1547335"/>
                  </a:moveTo>
                  <a:cubicBezTo>
                    <a:pt x="2572023" y="1547335"/>
                    <a:pt x="2589523" y="1564835"/>
                    <a:pt x="2589523" y="1586423"/>
                  </a:cubicBezTo>
                  <a:cubicBezTo>
                    <a:pt x="2589523" y="1608009"/>
                    <a:pt x="2572023" y="1625510"/>
                    <a:pt x="2550437" y="1625510"/>
                  </a:cubicBezTo>
                  <a:cubicBezTo>
                    <a:pt x="2528849" y="1625510"/>
                    <a:pt x="2511353" y="1608009"/>
                    <a:pt x="2511353" y="1586423"/>
                  </a:cubicBezTo>
                  <a:cubicBezTo>
                    <a:pt x="2511353" y="1564835"/>
                    <a:pt x="2528849" y="1547335"/>
                    <a:pt x="2550437" y="1547335"/>
                  </a:cubicBezTo>
                  <a:close/>
                  <a:moveTo>
                    <a:pt x="2458164" y="1547335"/>
                  </a:moveTo>
                  <a:cubicBezTo>
                    <a:pt x="2479753" y="1547335"/>
                    <a:pt x="2497252" y="1564835"/>
                    <a:pt x="2497252" y="1586423"/>
                  </a:cubicBezTo>
                  <a:cubicBezTo>
                    <a:pt x="2497252" y="1608009"/>
                    <a:pt x="2479753" y="1625510"/>
                    <a:pt x="2458164" y="1625510"/>
                  </a:cubicBezTo>
                  <a:cubicBezTo>
                    <a:pt x="2436583" y="1625510"/>
                    <a:pt x="2419081" y="1608009"/>
                    <a:pt x="2419081" y="1586423"/>
                  </a:cubicBezTo>
                  <a:cubicBezTo>
                    <a:pt x="2419081" y="1564835"/>
                    <a:pt x="2436583" y="1547335"/>
                    <a:pt x="2458164" y="1547335"/>
                  </a:cubicBezTo>
                  <a:close/>
                  <a:moveTo>
                    <a:pt x="951061" y="1547335"/>
                  </a:moveTo>
                  <a:cubicBezTo>
                    <a:pt x="972645" y="1547335"/>
                    <a:pt x="990144" y="1564835"/>
                    <a:pt x="990144" y="1586423"/>
                  </a:cubicBezTo>
                  <a:cubicBezTo>
                    <a:pt x="990144" y="1608009"/>
                    <a:pt x="972645" y="1625510"/>
                    <a:pt x="951061" y="1625510"/>
                  </a:cubicBezTo>
                  <a:cubicBezTo>
                    <a:pt x="929475" y="1625510"/>
                    <a:pt x="911977" y="1608009"/>
                    <a:pt x="911977" y="1586423"/>
                  </a:cubicBezTo>
                  <a:cubicBezTo>
                    <a:pt x="911977" y="1564835"/>
                    <a:pt x="929475" y="1547335"/>
                    <a:pt x="951061" y="1547335"/>
                  </a:cubicBezTo>
                  <a:close/>
                  <a:moveTo>
                    <a:pt x="856428" y="1547335"/>
                  </a:moveTo>
                  <a:cubicBezTo>
                    <a:pt x="878014" y="1547335"/>
                    <a:pt x="895513" y="1564835"/>
                    <a:pt x="895513" y="1586423"/>
                  </a:cubicBezTo>
                  <a:cubicBezTo>
                    <a:pt x="895513" y="1608009"/>
                    <a:pt x="878014" y="1625510"/>
                    <a:pt x="856428" y="1625510"/>
                  </a:cubicBezTo>
                  <a:cubicBezTo>
                    <a:pt x="834844" y="1625510"/>
                    <a:pt x="817346" y="1608009"/>
                    <a:pt x="817346" y="1586423"/>
                  </a:cubicBezTo>
                  <a:cubicBezTo>
                    <a:pt x="817346" y="1564835"/>
                    <a:pt x="834844" y="1547335"/>
                    <a:pt x="856428" y="1547335"/>
                  </a:cubicBezTo>
                  <a:close/>
                  <a:moveTo>
                    <a:pt x="764163" y="1547335"/>
                  </a:moveTo>
                  <a:cubicBezTo>
                    <a:pt x="785749" y="1547335"/>
                    <a:pt x="803247" y="1564835"/>
                    <a:pt x="803247" y="1586423"/>
                  </a:cubicBezTo>
                  <a:cubicBezTo>
                    <a:pt x="803247" y="1608009"/>
                    <a:pt x="785749" y="1625510"/>
                    <a:pt x="764163" y="1625510"/>
                  </a:cubicBezTo>
                  <a:cubicBezTo>
                    <a:pt x="742573" y="1625510"/>
                    <a:pt x="725079" y="1608009"/>
                    <a:pt x="725079" y="1586423"/>
                  </a:cubicBezTo>
                  <a:cubicBezTo>
                    <a:pt x="725079" y="1564835"/>
                    <a:pt x="742573" y="1547335"/>
                    <a:pt x="764163" y="1547335"/>
                  </a:cubicBezTo>
                  <a:close/>
                  <a:moveTo>
                    <a:pt x="669521" y="1547335"/>
                  </a:moveTo>
                  <a:cubicBezTo>
                    <a:pt x="691116" y="1547335"/>
                    <a:pt x="708613" y="1564835"/>
                    <a:pt x="708613" y="1586423"/>
                  </a:cubicBezTo>
                  <a:cubicBezTo>
                    <a:pt x="708613" y="1608009"/>
                    <a:pt x="691116" y="1625510"/>
                    <a:pt x="669521" y="1625510"/>
                  </a:cubicBezTo>
                  <a:cubicBezTo>
                    <a:pt x="647940" y="1625510"/>
                    <a:pt x="630438" y="1608009"/>
                    <a:pt x="630438" y="1586423"/>
                  </a:cubicBezTo>
                  <a:cubicBezTo>
                    <a:pt x="630438" y="1564835"/>
                    <a:pt x="647940" y="1547335"/>
                    <a:pt x="669521" y="1547335"/>
                  </a:cubicBezTo>
                  <a:close/>
                  <a:moveTo>
                    <a:pt x="577241" y="1547335"/>
                  </a:moveTo>
                  <a:cubicBezTo>
                    <a:pt x="598832" y="1547335"/>
                    <a:pt x="616335" y="1564835"/>
                    <a:pt x="616335" y="1586423"/>
                  </a:cubicBezTo>
                  <a:cubicBezTo>
                    <a:pt x="616335" y="1608009"/>
                    <a:pt x="598832" y="1625510"/>
                    <a:pt x="577241" y="1625510"/>
                  </a:cubicBezTo>
                  <a:cubicBezTo>
                    <a:pt x="555651" y="1625510"/>
                    <a:pt x="538147" y="1608009"/>
                    <a:pt x="538147" y="1586423"/>
                  </a:cubicBezTo>
                  <a:cubicBezTo>
                    <a:pt x="538147" y="1564835"/>
                    <a:pt x="555651" y="1547335"/>
                    <a:pt x="577241" y="1547335"/>
                  </a:cubicBezTo>
                  <a:close/>
                  <a:moveTo>
                    <a:pt x="484957" y="1547335"/>
                  </a:moveTo>
                  <a:cubicBezTo>
                    <a:pt x="506545" y="1547335"/>
                    <a:pt x="524045" y="1564835"/>
                    <a:pt x="524045" y="1586423"/>
                  </a:cubicBezTo>
                  <a:cubicBezTo>
                    <a:pt x="524045" y="1608009"/>
                    <a:pt x="506545" y="1625510"/>
                    <a:pt x="484957" y="1625510"/>
                  </a:cubicBezTo>
                  <a:cubicBezTo>
                    <a:pt x="463365" y="1625510"/>
                    <a:pt x="445879" y="1608009"/>
                    <a:pt x="445879" y="1586423"/>
                  </a:cubicBezTo>
                  <a:cubicBezTo>
                    <a:pt x="445879" y="1564835"/>
                    <a:pt x="463365" y="1547335"/>
                    <a:pt x="484957" y="1547335"/>
                  </a:cubicBezTo>
                  <a:close/>
                  <a:moveTo>
                    <a:pt x="390314" y="1547335"/>
                  </a:moveTo>
                  <a:cubicBezTo>
                    <a:pt x="411908" y="1547335"/>
                    <a:pt x="429410" y="1564835"/>
                    <a:pt x="429410" y="1586423"/>
                  </a:cubicBezTo>
                  <a:cubicBezTo>
                    <a:pt x="429410" y="1608009"/>
                    <a:pt x="411908" y="1625510"/>
                    <a:pt x="390314" y="1625510"/>
                  </a:cubicBezTo>
                  <a:cubicBezTo>
                    <a:pt x="368739" y="1625510"/>
                    <a:pt x="351238" y="1608009"/>
                    <a:pt x="351238" y="1586423"/>
                  </a:cubicBezTo>
                  <a:cubicBezTo>
                    <a:pt x="351238" y="1564835"/>
                    <a:pt x="368739" y="1547335"/>
                    <a:pt x="390314" y="1547335"/>
                  </a:cubicBezTo>
                  <a:close/>
                  <a:moveTo>
                    <a:pt x="298043" y="1547335"/>
                  </a:moveTo>
                  <a:cubicBezTo>
                    <a:pt x="319627" y="1547335"/>
                    <a:pt x="337137" y="1564835"/>
                    <a:pt x="337137" y="1586423"/>
                  </a:cubicBezTo>
                  <a:cubicBezTo>
                    <a:pt x="337137" y="1608009"/>
                    <a:pt x="319627" y="1625510"/>
                    <a:pt x="298043" y="1625510"/>
                  </a:cubicBezTo>
                  <a:cubicBezTo>
                    <a:pt x="276456" y="1625510"/>
                    <a:pt x="258954" y="1608009"/>
                    <a:pt x="258954" y="1586423"/>
                  </a:cubicBezTo>
                  <a:cubicBezTo>
                    <a:pt x="258954" y="1564835"/>
                    <a:pt x="276456" y="1547335"/>
                    <a:pt x="298043" y="1547335"/>
                  </a:cubicBezTo>
                  <a:close/>
                  <a:moveTo>
                    <a:pt x="203400" y="1547335"/>
                  </a:moveTo>
                  <a:cubicBezTo>
                    <a:pt x="224988" y="1547335"/>
                    <a:pt x="242489" y="1564835"/>
                    <a:pt x="242489" y="1586423"/>
                  </a:cubicBezTo>
                  <a:cubicBezTo>
                    <a:pt x="242489" y="1608009"/>
                    <a:pt x="224988" y="1625510"/>
                    <a:pt x="203400" y="1625510"/>
                  </a:cubicBezTo>
                  <a:cubicBezTo>
                    <a:pt x="181814" y="1625510"/>
                    <a:pt x="164314" y="1608009"/>
                    <a:pt x="164314" y="1586423"/>
                  </a:cubicBezTo>
                  <a:cubicBezTo>
                    <a:pt x="164314" y="1564835"/>
                    <a:pt x="181814" y="1547335"/>
                    <a:pt x="203400" y="1547335"/>
                  </a:cubicBezTo>
                  <a:close/>
                  <a:moveTo>
                    <a:pt x="3835635" y="1482393"/>
                  </a:moveTo>
                  <a:lnTo>
                    <a:pt x="3843416" y="1533374"/>
                  </a:lnTo>
                  <a:lnTo>
                    <a:pt x="3838294" y="1531252"/>
                  </a:lnTo>
                  <a:cubicBezTo>
                    <a:pt x="3831220" y="1524179"/>
                    <a:pt x="3826845" y="1514407"/>
                    <a:pt x="3826845" y="1503614"/>
                  </a:cubicBezTo>
                  <a:close/>
                  <a:moveTo>
                    <a:pt x="3771293" y="1464526"/>
                  </a:moveTo>
                  <a:cubicBezTo>
                    <a:pt x="3792880" y="1464526"/>
                    <a:pt x="3810379" y="1482026"/>
                    <a:pt x="3810379" y="1503614"/>
                  </a:cubicBezTo>
                  <a:cubicBezTo>
                    <a:pt x="3810379" y="1525201"/>
                    <a:pt x="3792880" y="1542701"/>
                    <a:pt x="3771293" y="1542701"/>
                  </a:cubicBezTo>
                  <a:cubicBezTo>
                    <a:pt x="3749705" y="1542701"/>
                    <a:pt x="3732205" y="1525201"/>
                    <a:pt x="3732205" y="1503614"/>
                  </a:cubicBezTo>
                  <a:cubicBezTo>
                    <a:pt x="3732205" y="1482026"/>
                    <a:pt x="3749705" y="1464526"/>
                    <a:pt x="3771293" y="1464526"/>
                  </a:cubicBezTo>
                  <a:close/>
                  <a:moveTo>
                    <a:pt x="3679018" y="1464526"/>
                  </a:moveTo>
                  <a:cubicBezTo>
                    <a:pt x="3700605" y="1464526"/>
                    <a:pt x="3718105" y="1482026"/>
                    <a:pt x="3718105" y="1503614"/>
                  </a:cubicBezTo>
                  <a:cubicBezTo>
                    <a:pt x="3718105" y="1525201"/>
                    <a:pt x="3700605" y="1542701"/>
                    <a:pt x="3679018" y="1542701"/>
                  </a:cubicBezTo>
                  <a:cubicBezTo>
                    <a:pt x="3657431" y="1542701"/>
                    <a:pt x="3639931" y="1525201"/>
                    <a:pt x="3639931" y="1503614"/>
                  </a:cubicBezTo>
                  <a:cubicBezTo>
                    <a:pt x="3639931" y="1482026"/>
                    <a:pt x="3657431" y="1464526"/>
                    <a:pt x="3679018" y="1464526"/>
                  </a:cubicBezTo>
                  <a:close/>
                  <a:moveTo>
                    <a:pt x="3489737" y="1464526"/>
                  </a:moveTo>
                  <a:cubicBezTo>
                    <a:pt x="3511324" y="1464526"/>
                    <a:pt x="3528823" y="1482026"/>
                    <a:pt x="3528823" y="1503614"/>
                  </a:cubicBezTo>
                  <a:cubicBezTo>
                    <a:pt x="3528823" y="1525201"/>
                    <a:pt x="3511324" y="1542701"/>
                    <a:pt x="3489737" y="1542701"/>
                  </a:cubicBezTo>
                  <a:cubicBezTo>
                    <a:pt x="3468149" y="1542701"/>
                    <a:pt x="3450649" y="1525201"/>
                    <a:pt x="3450649" y="1503614"/>
                  </a:cubicBezTo>
                  <a:cubicBezTo>
                    <a:pt x="3450649" y="1482026"/>
                    <a:pt x="3468149" y="1464526"/>
                    <a:pt x="3489737" y="1464526"/>
                  </a:cubicBezTo>
                  <a:close/>
                  <a:moveTo>
                    <a:pt x="3392731" y="1464526"/>
                  </a:moveTo>
                  <a:cubicBezTo>
                    <a:pt x="3414319" y="1464526"/>
                    <a:pt x="3431819" y="1482026"/>
                    <a:pt x="3431819" y="1503614"/>
                  </a:cubicBezTo>
                  <a:cubicBezTo>
                    <a:pt x="3431819" y="1525201"/>
                    <a:pt x="3414319" y="1542701"/>
                    <a:pt x="3392731" y="1542701"/>
                  </a:cubicBezTo>
                  <a:cubicBezTo>
                    <a:pt x="3371144" y="1542701"/>
                    <a:pt x="3353644" y="1525201"/>
                    <a:pt x="3353644" y="1503614"/>
                  </a:cubicBezTo>
                  <a:cubicBezTo>
                    <a:pt x="3353644" y="1482026"/>
                    <a:pt x="3371144" y="1464526"/>
                    <a:pt x="3392731" y="1464526"/>
                  </a:cubicBezTo>
                  <a:close/>
                  <a:moveTo>
                    <a:pt x="3300457" y="1464526"/>
                  </a:moveTo>
                  <a:cubicBezTo>
                    <a:pt x="3322044" y="1464526"/>
                    <a:pt x="3339544" y="1482026"/>
                    <a:pt x="3339544" y="1503614"/>
                  </a:cubicBezTo>
                  <a:cubicBezTo>
                    <a:pt x="3339544" y="1525201"/>
                    <a:pt x="3322044" y="1542701"/>
                    <a:pt x="3300457" y="1542701"/>
                  </a:cubicBezTo>
                  <a:cubicBezTo>
                    <a:pt x="3278869" y="1542701"/>
                    <a:pt x="3261369" y="1525201"/>
                    <a:pt x="3261369" y="1503614"/>
                  </a:cubicBezTo>
                  <a:cubicBezTo>
                    <a:pt x="3261369" y="1482026"/>
                    <a:pt x="3278869" y="1464526"/>
                    <a:pt x="3300457" y="1464526"/>
                  </a:cubicBezTo>
                  <a:close/>
                  <a:moveTo>
                    <a:pt x="3205817" y="1464526"/>
                  </a:moveTo>
                  <a:cubicBezTo>
                    <a:pt x="3227404" y="1464526"/>
                    <a:pt x="3244904" y="1482026"/>
                    <a:pt x="3244904" y="1503614"/>
                  </a:cubicBezTo>
                  <a:cubicBezTo>
                    <a:pt x="3244904" y="1525201"/>
                    <a:pt x="3227404" y="1542701"/>
                    <a:pt x="3205817" y="1542701"/>
                  </a:cubicBezTo>
                  <a:cubicBezTo>
                    <a:pt x="3184229" y="1542701"/>
                    <a:pt x="3166729" y="1525201"/>
                    <a:pt x="3166729" y="1503614"/>
                  </a:cubicBezTo>
                  <a:cubicBezTo>
                    <a:pt x="3166729" y="1482026"/>
                    <a:pt x="3184229" y="1464526"/>
                    <a:pt x="3205817" y="1464526"/>
                  </a:cubicBezTo>
                  <a:close/>
                  <a:moveTo>
                    <a:pt x="3111177" y="1464526"/>
                  </a:moveTo>
                  <a:cubicBezTo>
                    <a:pt x="3132764" y="1464526"/>
                    <a:pt x="3150264" y="1482026"/>
                    <a:pt x="3150264" y="1503614"/>
                  </a:cubicBezTo>
                  <a:cubicBezTo>
                    <a:pt x="3150264" y="1525201"/>
                    <a:pt x="3132764" y="1542701"/>
                    <a:pt x="3111177" y="1542701"/>
                  </a:cubicBezTo>
                  <a:cubicBezTo>
                    <a:pt x="3089589" y="1542701"/>
                    <a:pt x="3072089" y="1525201"/>
                    <a:pt x="3072089" y="1503614"/>
                  </a:cubicBezTo>
                  <a:cubicBezTo>
                    <a:pt x="3072089" y="1482026"/>
                    <a:pt x="3089589" y="1464526"/>
                    <a:pt x="3111177" y="1464526"/>
                  </a:cubicBezTo>
                  <a:close/>
                  <a:moveTo>
                    <a:pt x="3018902" y="1464526"/>
                  </a:moveTo>
                  <a:cubicBezTo>
                    <a:pt x="3040489" y="1464526"/>
                    <a:pt x="3057989" y="1482026"/>
                    <a:pt x="3057989" y="1503614"/>
                  </a:cubicBezTo>
                  <a:cubicBezTo>
                    <a:pt x="3057989" y="1525201"/>
                    <a:pt x="3040489" y="1542701"/>
                    <a:pt x="3018902" y="1542701"/>
                  </a:cubicBezTo>
                  <a:cubicBezTo>
                    <a:pt x="2997315" y="1542701"/>
                    <a:pt x="2979815" y="1525201"/>
                    <a:pt x="2979815" y="1503614"/>
                  </a:cubicBezTo>
                  <a:cubicBezTo>
                    <a:pt x="2979815" y="1482026"/>
                    <a:pt x="2997315" y="1464526"/>
                    <a:pt x="3018902" y="1464526"/>
                  </a:cubicBezTo>
                  <a:close/>
                  <a:moveTo>
                    <a:pt x="2831988" y="1464526"/>
                  </a:moveTo>
                  <a:cubicBezTo>
                    <a:pt x="2853575" y="1464526"/>
                    <a:pt x="2871075" y="1482026"/>
                    <a:pt x="2871075" y="1503614"/>
                  </a:cubicBezTo>
                  <a:cubicBezTo>
                    <a:pt x="2871075" y="1525201"/>
                    <a:pt x="2853575" y="1542701"/>
                    <a:pt x="2831988" y="1542701"/>
                  </a:cubicBezTo>
                  <a:cubicBezTo>
                    <a:pt x="2810401" y="1542701"/>
                    <a:pt x="2792901" y="1525201"/>
                    <a:pt x="2792901" y="1503614"/>
                  </a:cubicBezTo>
                  <a:cubicBezTo>
                    <a:pt x="2792901" y="1482026"/>
                    <a:pt x="2810401" y="1464526"/>
                    <a:pt x="2831988" y="1464526"/>
                  </a:cubicBezTo>
                  <a:close/>
                  <a:moveTo>
                    <a:pt x="2458167" y="1464526"/>
                  </a:moveTo>
                  <a:cubicBezTo>
                    <a:pt x="2479755" y="1464526"/>
                    <a:pt x="2497253" y="1482026"/>
                    <a:pt x="2497253" y="1503614"/>
                  </a:cubicBezTo>
                  <a:cubicBezTo>
                    <a:pt x="2497253" y="1525201"/>
                    <a:pt x="2479755" y="1542701"/>
                    <a:pt x="2458167" y="1542701"/>
                  </a:cubicBezTo>
                  <a:cubicBezTo>
                    <a:pt x="2436585" y="1542701"/>
                    <a:pt x="2419081" y="1525201"/>
                    <a:pt x="2419081" y="1503614"/>
                  </a:cubicBezTo>
                  <a:cubicBezTo>
                    <a:pt x="2419081" y="1482026"/>
                    <a:pt x="2436585" y="1464526"/>
                    <a:pt x="2458167" y="1464526"/>
                  </a:cubicBezTo>
                  <a:close/>
                  <a:moveTo>
                    <a:pt x="2363529" y="1464526"/>
                  </a:moveTo>
                  <a:cubicBezTo>
                    <a:pt x="2385118" y="1464526"/>
                    <a:pt x="2402614" y="1482026"/>
                    <a:pt x="2402614" y="1503614"/>
                  </a:cubicBezTo>
                  <a:cubicBezTo>
                    <a:pt x="2402614" y="1525201"/>
                    <a:pt x="2385118" y="1542701"/>
                    <a:pt x="2363529" y="1542701"/>
                  </a:cubicBezTo>
                  <a:cubicBezTo>
                    <a:pt x="2341943" y="1542701"/>
                    <a:pt x="2324441" y="1525201"/>
                    <a:pt x="2324441" y="1503614"/>
                  </a:cubicBezTo>
                  <a:cubicBezTo>
                    <a:pt x="2324441" y="1482026"/>
                    <a:pt x="2341943" y="1464526"/>
                    <a:pt x="2363529" y="1464526"/>
                  </a:cubicBezTo>
                  <a:close/>
                  <a:moveTo>
                    <a:pt x="1045696" y="1464526"/>
                  </a:moveTo>
                  <a:cubicBezTo>
                    <a:pt x="1067282" y="1464526"/>
                    <a:pt x="1084784" y="1482026"/>
                    <a:pt x="1084784" y="1503614"/>
                  </a:cubicBezTo>
                  <a:cubicBezTo>
                    <a:pt x="1084784" y="1525201"/>
                    <a:pt x="1067282" y="1542701"/>
                    <a:pt x="1045696" y="1542701"/>
                  </a:cubicBezTo>
                  <a:cubicBezTo>
                    <a:pt x="1024110" y="1542701"/>
                    <a:pt x="1006612" y="1525201"/>
                    <a:pt x="1006612" y="1503614"/>
                  </a:cubicBezTo>
                  <a:cubicBezTo>
                    <a:pt x="1006612" y="1482026"/>
                    <a:pt x="1024110" y="1464526"/>
                    <a:pt x="1045696" y="1464526"/>
                  </a:cubicBezTo>
                  <a:close/>
                  <a:moveTo>
                    <a:pt x="951064" y="1464526"/>
                  </a:moveTo>
                  <a:cubicBezTo>
                    <a:pt x="972649" y="1464526"/>
                    <a:pt x="990147" y="1482026"/>
                    <a:pt x="990147" y="1503614"/>
                  </a:cubicBezTo>
                  <a:cubicBezTo>
                    <a:pt x="990147" y="1525201"/>
                    <a:pt x="972649" y="1542701"/>
                    <a:pt x="951064" y="1542701"/>
                  </a:cubicBezTo>
                  <a:cubicBezTo>
                    <a:pt x="929479" y="1542701"/>
                    <a:pt x="911980" y="1525201"/>
                    <a:pt x="911980" y="1503614"/>
                  </a:cubicBezTo>
                  <a:cubicBezTo>
                    <a:pt x="911980" y="1482026"/>
                    <a:pt x="929479" y="1464526"/>
                    <a:pt x="951064" y="1464526"/>
                  </a:cubicBezTo>
                  <a:close/>
                  <a:moveTo>
                    <a:pt x="856433" y="1464526"/>
                  </a:moveTo>
                  <a:cubicBezTo>
                    <a:pt x="878018" y="1464526"/>
                    <a:pt x="895517" y="1482026"/>
                    <a:pt x="895517" y="1503614"/>
                  </a:cubicBezTo>
                  <a:cubicBezTo>
                    <a:pt x="895517" y="1525201"/>
                    <a:pt x="878018" y="1542701"/>
                    <a:pt x="856433" y="1542701"/>
                  </a:cubicBezTo>
                  <a:cubicBezTo>
                    <a:pt x="834848" y="1542701"/>
                    <a:pt x="817350" y="1525201"/>
                    <a:pt x="817350" y="1503614"/>
                  </a:cubicBezTo>
                  <a:cubicBezTo>
                    <a:pt x="817350" y="1482026"/>
                    <a:pt x="834848" y="1464526"/>
                    <a:pt x="856433" y="1464526"/>
                  </a:cubicBezTo>
                  <a:close/>
                  <a:moveTo>
                    <a:pt x="764168" y="1464526"/>
                  </a:moveTo>
                  <a:cubicBezTo>
                    <a:pt x="785753" y="1464526"/>
                    <a:pt x="803252" y="1482026"/>
                    <a:pt x="803252" y="1503614"/>
                  </a:cubicBezTo>
                  <a:cubicBezTo>
                    <a:pt x="803252" y="1525201"/>
                    <a:pt x="785753" y="1542701"/>
                    <a:pt x="764168" y="1542701"/>
                  </a:cubicBezTo>
                  <a:cubicBezTo>
                    <a:pt x="742576" y="1542701"/>
                    <a:pt x="725083" y="1525201"/>
                    <a:pt x="725083" y="1503614"/>
                  </a:cubicBezTo>
                  <a:cubicBezTo>
                    <a:pt x="725083" y="1482026"/>
                    <a:pt x="742576" y="1464526"/>
                    <a:pt x="764168" y="1464526"/>
                  </a:cubicBezTo>
                  <a:close/>
                  <a:moveTo>
                    <a:pt x="669521" y="1464526"/>
                  </a:moveTo>
                  <a:cubicBezTo>
                    <a:pt x="691121" y="1464526"/>
                    <a:pt x="708620" y="1482026"/>
                    <a:pt x="708620" y="1503614"/>
                  </a:cubicBezTo>
                  <a:cubicBezTo>
                    <a:pt x="708620" y="1525201"/>
                    <a:pt x="691121" y="1542701"/>
                    <a:pt x="669521" y="1542701"/>
                  </a:cubicBezTo>
                  <a:cubicBezTo>
                    <a:pt x="647946" y="1542701"/>
                    <a:pt x="630443" y="1525201"/>
                    <a:pt x="630443" y="1503614"/>
                  </a:cubicBezTo>
                  <a:cubicBezTo>
                    <a:pt x="630443" y="1482026"/>
                    <a:pt x="647946" y="1464526"/>
                    <a:pt x="669521" y="1464526"/>
                  </a:cubicBezTo>
                  <a:close/>
                  <a:moveTo>
                    <a:pt x="577246" y="1464526"/>
                  </a:moveTo>
                  <a:cubicBezTo>
                    <a:pt x="598837" y="1464526"/>
                    <a:pt x="616341" y="1482026"/>
                    <a:pt x="616341" y="1503614"/>
                  </a:cubicBezTo>
                  <a:cubicBezTo>
                    <a:pt x="616341" y="1525201"/>
                    <a:pt x="598837" y="1542701"/>
                    <a:pt x="577246" y="1542701"/>
                  </a:cubicBezTo>
                  <a:cubicBezTo>
                    <a:pt x="555655" y="1542701"/>
                    <a:pt x="538151" y="1525201"/>
                    <a:pt x="538151" y="1503614"/>
                  </a:cubicBezTo>
                  <a:cubicBezTo>
                    <a:pt x="538151" y="1482026"/>
                    <a:pt x="555655" y="1464526"/>
                    <a:pt x="577246" y="1464526"/>
                  </a:cubicBezTo>
                  <a:close/>
                  <a:moveTo>
                    <a:pt x="484961" y="1464526"/>
                  </a:moveTo>
                  <a:cubicBezTo>
                    <a:pt x="506550" y="1464526"/>
                    <a:pt x="524048" y="1482026"/>
                    <a:pt x="524048" y="1503614"/>
                  </a:cubicBezTo>
                  <a:cubicBezTo>
                    <a:pt x="524048" y="1525201"/>
                    <a:pt x="506550" y="1542701"/>
                    <a:pt x="484961" y="1542701"/>
                  </a:cubicBezTo>
                  <a:cubicBezTo>
                    <a:pt x="463368" y="1542701"/>
                    <a:pt x="445884" y="1525201"/>
                    <a:pt x="445884" y="1503614"/>
                  </a:cubicBezTo>
                  <a:cubicBezTo>
                    <a:pt x="445884" y="1482026"/>
                    <a:pt x="463368" y="1464526"/>
                    <a:pt x="484961" y="1464526"/>
                  </a:cubicBezTo>
                  <a:close/>
                  <a:moveTo>
                    <a:pt x="390321" y="1464526"/>
                  </a:moveTo>
                  <a:cubicBezTo>
                    <a:pt x="411908" y="1464526"/>
                    <a:pt x="429414" y="1482026"/>
                    <a:pt x="429414" y="1503614"/>
                  </a:cubicBezTo>
                  <a:cubicBezTo>
                    <a:pt x="429414" y="1525201"/>
                    <a:pt x="411908" y="1542701"/>
                    <a:pt x="390321" y="1542701"/>
                  </a:cubicBezTo>
                  <a:cubicBezTo>
                    <a:pt x="368742" y="1542701"/>
                    <a:pt x="351243" y="1525201"/>
                    <a:pt x="351243" y="1503614"/>
                  </a:cubicBezTo>
                  <a:cubicBezTo>
                    <a:pt x="351243" y="1482026"/>
                    <a:pt x="368742" y="1464526"/>
                    <a:pt x="390321" y="1464526"/>
                  </a:cubicBezTo>
                  <a:close/>
                  <a:moveTo>
                    <a:pt x="298048" y="1464526"/>
                  </a:moveTo>
                  <a:cubicBezTo>
                    <a:pt x="319631" y="1464526"/>
                    <a:pt x="337143" y="1482026"/>
                    <a:pt x="337143" y="1503614"/>
                  </a:cubicBezTo>
                  <a:cubicBezTo>
                    <a:pt x="337143" y="1525201"/>
                    <a:pt x="319631" y="1542701"/>
                    <a:pt x="298048" y="1542701"/>
                  </a:cubicBezTo>
                  <a:cubicBezTo>
                    <a:pt x="276459" y="1542701"/>
                    <a:pt x="258959" y="1525201"/>
                    <a:pt x="258959" y="1503614"/>
                  </a:cubicBezTo>
                  <a:cubicBezTo>
                    <a:pt x="258959" y="1482026"/>
                    <a:pt x="276459" y="1464526"/>
                    <a:pt x="298048" y="1464526"/>
                  </a:cubicBezTo>
                  <a:close/>
                  <a:moveTo>
                    <a:pt x="203404" y="1464526"/>
                  </a:moveTo>
                  <a:cubicBezTo>
                    <a:pt x="224994" y="1464526"/>
                    <a:pt x="242493" y="1482026"/>
                    <a:pt x="242493" y="1503614"/>
                  </a:cubicBezTo>
                  <a:cubicBezTo>
                    <a:pt x="242493" y="1525201"/>
                    <a:pt x="224994" y="1542701"/>
                    <a:pt x="203404" y="1542701"/>
                  </a:cubicBezTo>
                  <a:cubicBezTo>
                    <a:pt x="181818" y="1542701"/>
                    <a:pt x="164318" y="1525201"/>
                    <a:pt x="164318" y="1503614"/>
                  </a:cubicBezTo>
                  <a:cubicBezTo>
                    <a:pt x="164318" y="1482026"/>
                    <a:pt x="181818" y="1464526"/>
                    <a:pt x="203404" y="1464526"/>
                  </a:cubicBezTo>
                  <a:close/>
                  <a:moveTo>
                    <a:pt x="111130" y="1464526"/>
                  </a:moveTo>
                  <a:cubicBezTo>
                    <a:pt x="132718" y="1464526"/>
                    <a:pt x="150218" y="1482026"/>
                    <a:pt x="150218" y="1503614"/>
                  </a:cubicBezTo>
                  <a:cubicBezTo>
                    <a:pt x="150218" y="1525201"/>
                    <a:pt x="132718" y="1542701"/>
                    <a:pt x="111130" y="1542701"/>
                  </a:cubicBezTo>
                  <a:cubicBezTo>
                    <a:pt x="89543" y="1542701"/>
                    <a:pt x="72044" y="1525201"/>
                    <a:pt x="72044" y="1503614"/>
                  </a:cubicBezTo>
                  <a:cubicBezTo>
                    <a:pt x="72044" y="1482026"/>
                    <a:pt x="89543" y="1464526"/>
                    <a:pt x="111130" y="1464526"/>
                  </a:cubicBezTo>
                  <a:close/>
                  <a:moveTo>
                    <a:pt x="111134" y="1376985"/>
                  </a:moveTo>
                  <a:cubicBezTo>
                    <a:pt x="132721" y="1376985"/>
                    <a:pt x="150221" y="1394485"/>
                    <a:pt x="150221" y="1416072"/>
                  </a:cubicBezTo>
                  <a:cubicBezTo>
                    <a:pt x="150221" y="1437659"/>
                    <a:pt x="132721" y="1455159"/>
                    <a:pt x="111134" y="1455159"/>
                  </a:cubicBezTo>
                  <a:cubicBezTo>
                    <a:pt x="89547" y="1455159"/>
                    <a:pt x="72048" y="1437659"/>
                    <a:pt x="72048" y="1416072"/>
                  </a:cubicBezTo>
                  <a:cubicBezTo>
                    <a:pt x="72048" y="1394485"/>
                    <a:pt x="89547" y="1376985"/>
                    <a:pt x="111134" y="1376985"/>
                  </a:cubicBezTo>
                  <a:close/>
                  <a:moveTo>
                    <a:pt x="484966" y="1376984"/>
                  </a:moveTo>
                  <a:cubicBezTo>
                    <a:pt x="506553" y="1376984"/>
                    <a:pt x="524052" y="1394484"/>
                    <a:pt x="524052" y="1416071"/>
                  </a:cubicBezTo>
                  <a:cubicBezTo>
                    <a:pt x="524052" y="1437658"/>
                    <a:pt x="506553" y="1455159"/>
                    <a:pt x="484966" y="1455159"/>
                  </a:cubicBezTo>
                  <a:cubicBezTo>
                    <a:pt x="463373" y="1455159"/>
                    <a:pt x="445888" y="1437658"/>
                    <a:pt x="445888" y="1416071"/>
                  </a:cubicBezTo>
                  <a:cubicBezTo>
                    <a:pt x="445888" y="1394484"/>
                    <a:pt x="463373" y="1376984"/>
                    <a:pt x="484966" y="1376984"/>
                  </a:cubicBezTo>
                  <a:close/>
                  <a:moveTo>
                    <a:pt x="390321" y="1376984"/>
                  </a:moveTo>
                  <a:cubicBezTo>
                    <a:pt x="411908" y="1376984"/>
                    <a:pt x="429417" y="1394484"/>
                    <a:pt x="429417" y="1416071"/>
                  </a:cubicBezTo>
                  <a:cubicBezTo>
                    <a:pt x="429417" y="1437658"/>
                    <a:pt x="411908" y="1455159"/>
                    <a:pt x="390321" y="1455159"/>
                  </a:cubicBezTo>
                  <a:cubicBezTo>
                    <a:pt x="368747" y="1455159"/>
                    <a:pt x="351248" y="1437658"/>
                    <a:pt x="351248" y="1416071"/>
                  </a:cubicBezTo>
                  <a:cubicBezTo>
                    <a:pt x="351248" y="1394484"/>
                    <a:pt x="368747" y="1376984"/>
                    <a:pt x="390321" y="1376984"/>
                  </a:cubicBezTo>
                  <a:close/>
                  <a:moveTo>
                    <a:pt x="298052" y="1376984"/>
                  </a:moveTo>
                  <a:cubicBezTo>
                    <a:pt x="319635" y="1376984"/>
                    <a:pt x="337147" y="1394484"/>
                    <a:pt x="337147" y="1416071"/>
                  </a:cubicBezTo>
                  <a:cubicBezTo>
                    <a:pt x="337147" y="1437658"/>
                    <a:pt x="319635" y="1455159"/>
                    <a:pt x="298052" y="1455159"/>
                  </a:cubicBezTo>
                  <a:cubicBezTo>
                    <a:pt x="276463" y="1455159"/>
                    <a:pt x="258963" y="1437658"/>
                    <a:pt x="258963" y="1416071"/>
                  </a:cubicBezTo>
                  <a:cubicBezTo>
                    <a:pt x="258963" y="1394484"/>
                    <a:pt x="276463" y="1376984"/>
                    <a:pt x="298052" y="1376984"/>
                  </a:cubicBezTo>
                  <a:close/>
                  <a:moveTo>
                    <a:pt x="203408" y="1376984"/>
                  </a:moveTo>
                  <a:cubicBezTo>
                    <a:pt x="224998" y="1376984"/>
                    <a:pt x="242497" y="1394484"/>
                    <a:pt x="242497" y="1416071"/>
                  </a:cubicBezTo>
                  <a:cubicBezTo>
                    <a:pt x="242497" y="1437658"/>
                    <a:pt x="224998" y="1455159"/>
                    <a:pt x="203408" y="1455159"/>
                  </a:cubicBezTo>
                  <a:cubicBezTo>
                    <a:pt x="181822" y="1455159"/>
                    <a:pt x="164322" y="1437658"/>
                    <a:pt x="164322" y="1416071"/>
                  </a:cubicBezTo>
                  <a:cubicBezTo>
                    <a:pt x="164322" y="1394484"/>
                    <a:pt x="181822" y="1376984"/>
                    <a:pt x="203408" y="1376984"/>
                  </a:cubicBezTo>
                  <a:close/>
                  <a:moveTo>
                    <a:pt x="3771293" y="1376983"/>
                  </a:moveTo>
                  <a:cubicBezTo>
                    <a:pt x="3792880" y="1376983"/>
                    <a:pt x="3810379" y="1394483"/>
                    <a:pt x="3810379" y="1416070"/>
                  </a:cubicBezTo>
                  <a:cubicBezTo>
                    <a:pt x="3810379" y="1437657"/>
                    <a:pt x="3792880" y="1455158"/>
                    <a:pt x="3771293" y="1455158"/>
                  </a:cubicBezTo>
                  <a:cubicBezTo>
                    <a:pt x="3749705" y="1455158"/>
                    <a:pt x="3732205" y="1437657"/>
                    <a:pt x="3732205" y="1416070"/>
                  </a:cubicBezTo>
                  <a:cubicBezTo>
                    <a:pt x="3732205" y="1394483"/>
                    <a:pt x="3749705" y="1376983"/>
                    <a:pt x="3771293" y="1376983"/>
                  </a:cubicBezTo>
                  <a:close/>
                  <a:moveTo>
                    <a:pt x="3679018" y="1376983"/>
                  </a:moveTo>
                  <a:cubicBezTo>
                    <a:pt x="3700605" y="1376983"/>
                    <a:pt x="3718105" y="1394483"/>
                    <a:pt x="3718105" y="1416070"/>
                  </a:cubicBezTo>
                  <a:cubicBezTo>
                    <a:pt x="3718105" y="1437657"/>
                    <a:pt x="3700605" y="1455158"/>
                    <a:pt x="3679018" y="1455158"/>
                  </a:cubicBezTo>
                  <a:cubicBezTo>
                    <a:pt x="3657431" y="1455158"/>
                    <a:pt x="3639931" y="1437657"/>
                    <a:pt x="3639931" y="1416070"/>
                  </a:cubicBezTo>
                  <a:cubicBezTo>
                    <a:pt x="3639931" y="1394483"/>
                    <a:pt x="3657431" y="1376983"/>
                    <a:pt x="3679018" y="1376983"/>
                  </a:cubicBezTo>
                  <a:close/>
                  <a:moveTo>
                    <a:pt x="3489737" y="1376983"/>
                  </a:moveTo>
                  <a:cubicBezTo>
                    <a:pt x="3511324" y="1376983"/>
                    <a:pt x="3528823" y="1394483"/>
                    <a:pt x="3528823" y="1416070"/>
                  </a:cubicBezTo>
                  <a:cubicBezTo>
                    <a:pt x="3528823" y="1437657"/>
                    <a:pt x="3511324" y="1455158"/>
                    <a:pt x="3489737" y="1455158"/>
                  </a:cubicBezTo>
                  <a:cubicBezTo>
                    <a:pt x="3468149" y="1455158"/>
                    <a:pt x="3450649" y="1437657"/>
                    <a:pt x="3450649" y="1416070"/>
                  </a:cubicBezTo>
                  <a:cubicBezTo>
                    <a:pt x="3450649" y="1394483"/>
                    <a:pt x="3468149" y="1376983"/>
                    <a:pt x="3489737" y="1376983"/>
                  </a:cubicBezTo>
                  <a:close/>
                  <a:moveTo>
                    <a:pt x="3392731" y="1376983"/>
                  </a:moveTo>
                  <a:cubicBezTo>
                    <a:pt x="3414319" y="1376983"/>
                    <a:pt x="3431819" y="1394483"/>
                    <a:pt x="3431819" y="1416070"/>
                  </a:cubicBezTo>
                  <a:cubicBezTo>
                    <a:pt x="3431819" y="1437657"/>
                    <a:pt x="3414319" y="1455158"/>
                    <a:pt x="3392731" y="1455158"/>
                  </a:cubicBezTo>
                  <a:cubicBezTo>
                    <a:pt x="3371144" y="1455158"/>
                    <a:pt x="3353644" y="1437657"/>
                    <a:pt x="3353644" y="1416070"/>
                  </a:cubicBezTo>
                  <a:cubicBezTo>
                    <a:pt x="3353644" y="1394483"/>
                    <a:pt x="3371144" y="1376983"/>
                    <a:pt x="3392731" y="1376983"/>
                  </a:cubicBezTo>
                  <a:close/>
                  <a:moveTo>
                    <a:pt x="3300457" y="1376983"/>
                  </a:moveTo>
                  <a:cubicBezTo>
                    <a:pt x="3322044" y="1376983"/>
                    <a:pt x="3339544" y="1394483"/>
                    <a:pt x="3339544" y="1416070"/>
                  </a:cubicBezTo>
                  <a:cubicBezTo>
                    <a:pt x="3339544" y="1437657"/>
                    <a:pt x="3322044" y="1455158"/>
                    <a:pt x="3300457" y="1455158"/>
                  </a:cubicBezTo>
                  <a:cubicBezTo>
                    <a:pt x="3278869" y="1455158"/>
                    <a:pt x="3261369" y="1437657"/>
                    <a:pt x="3261369" y="1416070"/>
                  </a:cubicBezTo>
                  <a:cubicBezTo>
                    <a:pt x="3261369" y="1394483"/>
                    <a:pt x="3278869" y="1376983"/>
                    <a:pt x="3300457" y="1376983"/>
                  </a:cubicBezTo>
                  <a:close/>
                  <a:moveTo>
                    <a:pt x="3205817" y="1376983"/>
                  </a:moveTo>
                  <a:cubicBezTo>
                    <a:pt x="3227404" y="1376983"/>
                    <a:pt x="3244904" y="1394483"/>
                    <a:pt x="3244904" y="1416070"/>
                  </a:cubicBezTo>
                  <a:cubicBezTo>
                    <a:pt x="3244904" y="1437657"/>
                    <a:pt x="3227404" y="1455158"/>
                    <a:pt x="3205817" y="1455158"/>
                  </a:cubicBezTo>
                  <a:cubicBezTo>
                    <a:pt x="3184229" y="1455158"/>
                    <a:pt x="3166729" y="1437657"/>
                    <a:pt x="3166729" y="1416070"/>
                  </a:cubicBezTo>
                  <a:cubicBezTo>
                    <a:pt x="3166729" y="1394483"/>
                    <a:pt x="3184229" y="1376983"/>
                    <a:pt x="3205817" y="1376983"/>
                  </a:cubicBezTo>
                  <a:close/>
                  <a:moveTo>
                    <a:pt x="3111177" y="1376983"/>
                  </a:moveTo>
                  <a:cubicBezTo>
                    <a:pt x="3132764" y="1376983"/>
                    <a:pt x="3150264" y="1394483"/>
                    <a:pt x="3150264" y="1416070"/>
                  </a:cubicBezTo>
                  <a:cubicBezTo>
                    <a:pt x="3150264" y="1437657"/>
                    <a:pt x="3132764" y="1455158"/>
                    <a:pt x="3111177" y="1455158"/>
                  </a:cubicBezTo>
                  <a:cubicBezTo>
                    <a:pt x="3089589" y="1455158"/>
                    <a:pt x="3072089" y="1437657"/>
                    <a:pt x="3072089" y="1416070"/>
                  </a:cubicBezTo>
                  <a:cubicBezTo>
                    <a:pt x="3072089" y="1394483"/>
                    <a:pt x="3089589" y="1376983"/>
                    <a:pt x="3111177" y="1376983"/>
                  </a:cubicBezTo>
                  <a:close/>
                  <a:moveTo>
                    <a:pt x="3018902" y="1376983"/>
                  </a:moveTo>
                  <a:cubicBezTo>
                    <a:pt x="3040489" y="1376983"/>
                    <a:pt x="3057989" y="1394483"/>
                    <a:pt x="3057989" y="1416070"/>
                  </a:cubicBezTo>
                  <a:cubicBezTo>
                    <a:pt x="3057989" y="1437657"/>
                    <a:pt x="3040489" y="1455158"/>
                    <a:pt x="3018902" y="1455158"/>
                  </a:cubicBezTo>
                  <a:cubicBezTo>
                    <a:pt x="2997315" y="1455158"/>
                    <a:pt x="2979815" y="1437657"/>
                    <a:pt x="2979815" y="1416070"/>
                  </a:cubicBezTo>
                  <a:cubicBezTo>
                    <a:pt x="2979815" y="1394483"/>
                    <a:pt x="2997315" y="1376983"/>
                    <a:pt x="3018902" y="1376983"/>
                  </a:cubicBezTo>
                  <a:close/>
                  <a:moveTo>
                    <a:pt x="2924263" y="1376983"/>
                  </a:moveTo>
                  <a:cubicBezTo>
                    <a:pt x="2945850" y="1376983"/>
                    <a:pt x="2963349" y="1394483"/>
                    <a:pt x="2963349" y="1416070"/>
                  </a:cubicBezTo>
                  <a:cubicBezTo>
                    <a:pt x="2963349" y="1437657"/>
                    <a:pt x="2945850" y="1455158"/>
                    <a:pt x="2924263" y="1455158"/>
                  </a:cubicBezTo>
                  <a:cubicBezTo>
                    <a:pt x="2902675" y="1455158"/>
                    <a:pt x="2885175" y="1437657"/>
                    <a:pt x="2885175" y="1416070"/>
                  </a:cubicBezTo>
                  <a:cubicBezTo>
                    <a:pt x="2885175" y="1394483"/>
                    <a:pt x="2902675" y="1376983"/>
                    <a:pt x="2924263" y="1376983"/>
                  </a:cubicBezTo>
                  <a:close/>
                  <a:moveTo>
                    <a:pt x="2831988" y="1376983"/>
                  </a:moveTo>
                  <a:cubicBezTo>
                    <a:pt x="2853575" y="1376983"/>
                    <a:pt x="2871075" y="1394483"/>
                    <a:pt x="2871075" y="1416070"/>
                  </a:cubicBezTo>
                  <a:cubicBezTo>
                    <a:pt x="2871075" y="1437657"/>
                    <a:pt x="2853575" y="1455158"/>
                    <a:pt x="2831988" y="1455158"/>
                  </a:cubicBezTo>
                  <a:cubicBezTo>
                    <a:pt x="2810401" y="1455158"/>
                    <a:pt x="2792901" y="1437657"/>
                    <a:pt x="2792901" y="1416070"/>
                  </a:cubicBezTo>
                  <a:cubicBezTo>
                    <a:pt x="2792901" y="1394483"/>
                    <a:pt x="2810401" y="1376983"/>
                    <a:pt x="2831988" y="1376983"/>
                  </a:cubicBezTo>
                  <a:close/>
                  <a:moveTo>
                    <a:pt x="2550437" y="1376983"/>
                  </a:moveTo>
                  <a:cubicBezTo>
                    <a:pt x="2572024" y="1376983"/>
                    <a:pt x="2589523" y="1394483"/>
                    <a:pt x="2589523" y="1416070"/>
                  </a:cubicBezTo>
                  <a:cubicBezTo>
                    <a:pt x="2589523" y="1437657"/>
                    <a:pt x="2572024" y="1455158"/>
                    <a:pt x="2550437" y="1455158"/>
                  </a:cubicBezTo>
                  <a:cubicBezTo>
                    <a:pt x="2528850" y="1455158"/>
                    <a:pt x="2511354" y="1437657"/>
                    <a:pt x="2511354" y="1416070"/>
                  </a:cubicBezTo>
                  <a:cubicBezTo>
                    <a:pt x="2511354" y="1394483"/>
                    <a:pt x="2528850" y="1376983"/>
                    <a:pt x="2550437" y="1376983"/>
                  </a:cubicBezTo>
                  <a:close/>
                  <a:moveTo>
                    <a:pt x="2458167" y="1376983"/>
                  </a:moveTo>
                  <a:cubicBezTo>
                    <a:pt x="2479755" y="1376983"/>
                    <a:pt x="2497254" y="1394483"/>
                    <a:pt x="2497254" y="1416070"/>
                  </a:cubicBezTo>
                  <a:cubicBezTo>
                    <a:pt x="2497254" y="1437657"/>
                    <a:pt x="2479755" y="1455158"/>
                    <a:pt x="2458167" y="1455158"/>
                  </a:cubicBezTo>
                  <a:cubicBezTo>
                    <a:pt x="2436585" y="1455158"/>
                    <a:pt x="2419083" y="1437657"/>
                    <a:pt x="2419083" y="1416070"/>
                  </a:cubicBezTo>
                  <a:cubicBezTo>
                    <a:pt x="2419083" y="1394483"/>
                    <a:pt x="2436585" y="1376983"/>
                    <a:pt x="2458167" y="1376983"/>
                  </a:cubicBezTo>
                  <a:close/>
                  <a:moveTo>
                    <a:pt x="2363529" y="1376983"/>
                  </a:moveTo>
                  <a:cubicBezTo>
                    <a:pt x="2385119" y="1376983"/>
                    <a:pt x="2402614" y="1394483"/>
                    <a:pt x="2402614" y="1416070"/>
                  </a:cubicBezTo>
                  <a:cubicBezTo>
                    <a:pt x="2402614" y="1437657"/>
                    <a:pt x="2385119" y="1455158"/>
                    <a:pt x="2363529" y="1455158"/>
                  </a:cubicBezTo>
                  <a:cubicBezTo>
                    <a:pt x="2341945" y="1455158"/>
                    <a:pt x="2324442" y="1437657"/>
                    <a:pt x="2324442" y="1416070"/>
                  </a:cubicBezTo>
                  <a:cubicBezTo>
                    <a:pt x="2324442" y="1394483"/>
                    <a:pt x="2341945" y="1376983"/>
                    <a:pt x="2363529" y="1376983"/>
                  </a:cubicBezTo>
                  <a:close/>
                  <a:moveTo>
                    <a:pt x="1142717" y="1376983"/>
                  </a:moveTo>
                  <a:cubicBezTo>
                    <a:pt x="1164308" y="1376983"/>
                    <a:pt x="1181806" y="1394483"/>
                    <a:pt x="1181806" y="1416070"/>
                  </a:cubicBezTo>
                  <a:cubicBezTo>
                    <a:pt x="1181806" y="1437657"/>
                    <a:pt x="1164308" y="1455158"/>
                    <a:pt x="1142717" y="1455158"/>
                  </a:cubicBezTo>
                  <a:cubicBezTo>
                    <a:pt x="1121126" y="1455158"/>
                    <a:pt x="1103622" y="1437657"/>
                    <a:pt x="1103622" y="1416070"/>
                  </a:cubicBezTo>
                  <a:cubicBezTo>
                    <a:pt x="1103622" y="1394483"/>
                    <a:pt x="1121126" y="1376983"/>
                    <a:pt x="1142717" y="1376983"/>
                  </a:cubicBezTo>
                  <a:close/>
                  <a:moveTo>
                    <a:pt x="1045699" y="1376983"/>
                  </a:moveTo>
                  <a:cubicBezTo>
                    <a:pt x="1067284" y="1376983"/>
                    <a:pt x="1084788" y="1394483"/>
                    <a:pt x="1084788" y="1416070"/>
                  </a:cubicBezTo>
                  <a:cubicBezTo>
                    <a:pt x="1084788" y="1437657"/>
                    <a:pt x="1067284" y="1455158"/>
                    <a:pt x="1045699" y="1455158"/>
                  </a:cubicBezTo>
                  <a:cubicBezTo>
                    <a:pt x="1024114" y="1455158"/>
                    <a:pt x="1006615" y="1437657"/>
                    <a:pt x="1006615" y="1416070"/>
                  </a:cubicBezTo>
                  <a:cubicBezTo>
                    <a:pt x="1006615" y="1394483"/>
                    <a:pt x="1024114" y="1376983"/>
                    <a:pt x="1045699" y="1376983"/>
                  </a:cubicBezTo>
                  <a:close/>
                  <a:moveTo>
                    <a:pt x="951068" y="1376983"/>
                  </a:moveTo>
                  <a:cubicBezTo>
                    <a:pt x="972653" y="1376983"/>
                    <a:pt x="990151" y="1394483"/>
                    <a:pt x="990151" y="1416070"/>
                  </a:cubicBezTo>
                  <a:cubicBezTo>
                    <a:pt x="990151" y="1437657"/>
                    <a:pt x="972653" y="1455158"/>
                    <a:pt x="951068" y="1455158"/>
                  </a:cubicBezTo>
                  <a:cubicBezTo>
                    <a:pt x="929482" y="1455158"/>
                    <a:pt x="911984" y="1437657"/>
                    <a:pt x="911984" y="1416070"/>
                  </a:cubicBezTo>
                  <a:cubicBezTo>
                    <a:pt x="911984" y="1394483"/>
                    <a:pt x="929482" y="1376983"/>
                    <a:pt x="951068" y="1376983"/>
                  </a:cubicBezTo>
                  <a:close/>
                  <a:moveTo>
                    <a:pt x="856438" y="1376983"/>
                  </a:moveTo>
                  <a:cubicBezTo>
                    <a:pt x="878022" y="1376983"/>
                    <a:pt x="895520" y="1394483"/>
                    <a:pt x="895520" y="1416070"/>
                  </a:cubicBezTo>
                  <a:cubicBezTo>
                    <a:pt x="895520" y="1437657"/>
                    <a:pt x="878022" y="1455158"/>
                    <a:pt x="856438" y="1455158"/>
                  </a:cubicBezTo>
                  <a:cubicBezTo>
                    <a:pt x="834853" y="1455158"/>
                    <a:pt x="817355" y="1437657"/>
                    <a:pt x="817355" y="1416070"/>
                  </a:cubicBezTo>
                  <a:cubicBezTo>
                    <a:pt x="817355" y="1394483"/>
                    <a:pt x="834853" y="1376983"/>
                    <a:pt x="856438" y="1376983"/>
                  </a:cubicBezTo>
                  <a:close/>
                  <a:moveTo>
                    <a:pt x="764173" y="1376983"/>
                  </a:moveTo>
                  <a:cubicBezTo>
                    <a:pt x="785757" y="1376983"/>
                    <a:pt x="803257" y="1394483"/>
                    <a:pt x="803257" y="1416070"/>
                  </a:cubicBezTo>
                  <a:cubicBezTo>
                    <a:pt x="803257" y="1437657"/>
                    <a:pt x="785757" y="1455158"/>
                    <a:pt x="764173" y="1455158"/>
                  </a:cubicBezTo>
                  <a:cubicBezTo>
                    <a:pt x="742582" y="1455158"/>
                    <a:pt x="725090" y="1437657"/>
                    <a:pt x="725090" y="1416070"/>
                  </a:cubicBezTo>
                  <a:cubicBezTo>
                    <a:pt x="725090" y="1394483"/>
                    <a:pt x="742582" y="1376983"/>
                    <a:pt x="764173" y="1376983"/>
                  </a:cubicBezTo>
                  <a:close/>
                  <a:moveTo>
                    <a:pt x="669534" y="1376983"/>
                  </a:moveTo>
                  <a:cubicBezTo>
                    <a:pt x="691128" y="1376983"/>
                    <a:pt x="708624" y="1394483"/>
                    <a:pt x="708624" y="1416070"/>
                  </a:cubicBezTo>
                  <a:cubicBezTo>
                    <a:pt x="708624" y="1437657"/>
                    <a:pt x="691128" y="1455158"/>
                    <a:pt x="669534" y="1455158"/>
                  </a:cubicBezTo>
                  <a:cubicBezTo>
                    <a:pt x="647952" y="1455158"/>
                    <a:pt x="630448" y="1437657"/>
                    <a:pt x="630448" y="1416070"/>
                  </a:cubicBezTo>
                  <a:cubicBezTo>
                    <a:pt x="630448" y="1394483"/>
                    <a:pt x="647952" y="1376983"/>
                    <a:pt x="669534" y="1376983"/>
                  </a:cubicBezTo>
                  <a:close/>
                  <a:moveTo>
                    <a:pt x="577250" y="1376983"/>
                  </a:moveTo>
                  <a:cubicBezTo>
                    <a:pt x="598842" y="1376983"/>
                    <a:pt x="616345" y="1394483"/>
                    <a:pt x="616345" y="1416070"/>
                  </a:cubicBezTo>
                  <a:cubicBezTo>
                    <a:pt x="616345" y="1437657"/>
                    <a:pt x="598842" y="1455158"/>
                    <a:pt x="577250" y="1455158"/>
                  </a:cubicBezTo>
                  <a:cubicBezTo>
                    <a:pt x="555659" y="1455158"/>
                    <a:pt x="538155" y="1437657"/>
                    <a:pt x="538155" y="1416070"/>
                  </a:cubicBezTo>
                  <a:cubicBezTo>
                    <a:pt x="538155" y="1394483"/>
                    <a:pt x="555659" y="1376983"/>
                    <a:pt x="577250" y="1376983"/>
                  </a:cubicBezTo>
                  <a:close/>
                  <a:moveTo>
                    <a:pt x="3679017" y="1291809"/>
                  </a:moveTo>
                  <a:cubicBezTo>
                    <a:pt x="3700604" y="1291809"/>
                    <a:pt x="3718103" y="1309309"/>
                    <a:pt x="3718103" y="1330896"/>
                  </a:cubicBezTo>
                  <a:cubicBezTo>
                    <a:pt x="3718103" y="1352483"/>
                    <a:pt x="3700604" y="1369983"/>
                    <a:pt x="3679017" y="1369983"/>
                  </a:cubicBezTo>
                  <a:cubicBezTo>
                    <a:pt x="3657429" y="1369983"/>
                    <a:pt x="3639929" y="1352483"/>
                    <a:pt x="3639929" y="1330896"/>
                  </a:cubicBezTo>
                  <a:cubicBezTo>
                    <a:pt x="3639929" y="1309309"/>
                    <a:pt x="3657429" y="1291809"/>
                    <a:pt x="3679017" y="1291809"/>
                  </a:cubicBezTo>
                  <a:close/>
                  <a:moveTo>
                    <a:pt x="3584377" y="1291809"/>
                  </a:moveTo>
                  <a:cubicBezTo>
                    <a:pt x="3605964" y="1291809"/>
                    <a:pt x="3623463" y="1309309"/>
                    <a:pt x="3623463" y="1330896"/>
                  </a:cubicBezTo>
                  <a:cubicBezTo>
                    <a:pt x="3623463" y="1352483"/>
                    <a:pt x="3605964" y="1369983"/>
                    <a:pt x="3584377" y="1369983"/>
                  </a:cubicBezTo>
                  <a:cubicBezTo>
                    <a:pt x="3562789" y="1369983"/>
                    <a:pt x="3545289" y="1352483"/>
                    <a:pt x="3545289" y="1330896"/>
                  </a:cubicBezTo>
                  <a:cubicBezTo>
                    <a:pt x="3545289" y="1309309"/>
                    <a:pt x="3562789" y="1291809"/>
                    <a:pt x="3584377" y="1291809"/>
                  </a:cubicBezTo>
                  <a:close/>
                  <a:moveTo>
                    <a:pt x="3489737" y="1291809"/>
                  </a:moveTo>
                  <a:cubicBezTo>
                    <a:pt x="3511324" y="1291809"/>
                    <a:pt x="3528823" y="1309309"/>
                    <a:pt x="3528823" y="1330896"/>
                  </a:cubicBezTo>
                  <a:cubicBezTo>
                    <a:pt x="3528823" y="1352483"/>
                    <a:pt x="3511324" y="1369983"/>
                    <a:pt x="3489737" y="1369983"/>
                  </a:cubicBezTo>
                  <a:cubicBezTo>
                    <a:pt x="3468149" y="1369983"/>
                    <a:pt x="3450649" y="1352483"/>
                    <a:pt x="3450649" y="1330896"/>
                  </a:cubicBezTo>
                  <a:cubicBezTo>
                    <a:pt x="3450649" y="1309309"/>
                    <a:pt x="3468149" y="1291809"/>
                    <a:pt x="3489737" y="1291809"/>
                  </a:cubicBezTo>
                  <a:close/>
                  <a:moveTo>
                    <a:pt x="3392731" y="1291809"/>
                  </a:moveTo>
                  <a:cubicBezTo>
                    <a:pt x="3414319" y="1291809"/>
                    <a:pt x="3431819" y="1309309"/>
                    <a:pt x="3431819" y="1330896"/>
                  </a:cubicBezTo>
                  <a:cubicBezTo>
                    <a:pt x="3431819" y="1352483"/>
                    <a:pt x="3414319" y="1369983"/>
                    <a:pt x="3392731" y="1369983"/>
                  </a:cubicBezTo>
                  <a:cubicBezTo>
                    <a:pt x="3371144" y="1369983"/>
                    <a:pt x="3353644" y="1352483"/>
                    <a:pt x="3353644" y="1330896"/>
                  </a:cubicBezTo>
                  <a:cubicBezTo>
                    <a:pt x="3353644" y="1309309"/>
                    <a:pt x="3371144" y="1291809"/>
                    <a:pt x="3392731" y="1291809"/>
                  </a:cubicBezTo>
                  <a:close/>
                  <a:moveTo>
                    <a:pt x="3300457" y="1291809"/>
                  </a:moveTo>
                  <a:cubicBezTo>
                    <a:pt x="3322044" y="1291809"/>
                    <a:pt x="3339544" y="1309309"/>
                    <a:pt x="3339544" y="1330896"/>
                  </a:cubicBezTo>
                  <a:cubicBezTo>
                    <a:pt x="3339544" y="1352483"/>
                    <a:pt x="3322044" y="1369983"/>
                    <a:pt x="3300457" y="1369983"/>
                  </a:cubicBezTo>
                  <a:cubicBezTo>
                    <a:pt x="3278869" y="1369983"/>
                    <a:pt x="3261369" y="1352483"/>
                    <a:pt x="3261369" y="1330896"/>
                  </a:cubicBezTo>
                  <a:cubicBezTo>
                    <a:pt x="3261369" y="1309309"/>
                    <a:pt x="3278869" y="1291809"/>
                    <a:pt x="3300457" y="1291809"/>
                  </a:cubicBezTo>
                  <a:close/>
                  <a:moveTo>
                    <a:pt x="3111177" y="1291809"/>
                  </a:moveTo>
                  <a:cubicBezTo>
                    <a:pt x="3132764" y="1291809"/>
                    <a:pt x="3150264" y="1309309"/>
                    <a:pt x="3150264" y="1330896"/>
                  </a:cubicBezTo>
                  <a:cubicBezTo>
                    <a:pt x="3150264" y="1352483"/>
                    <a:pt x="3132764" y="1369983"/>
                    <a:pt x="3111177" y="1369983"/>
                  </a:cubicBezTo>
                  <a:cubicBezTo>
                    <a:pt x="3089589" y="1369983"/>
                    <a:pt x="3072089" y="1352483"/>
                    <a:pt x="3072089" y="1330896"/>
                  </a:cubicBezTo>
                  <a:cubicBezTo>
                    <a:pt x="3072089" y="1309309"/>
                    <a:pt x="3089589" y="1291809"/>
                    <a:pt x="3111177" y="1291809"/>
                  </a:cubicBezTo>
                  <a:close/>
                  <a:moveTo>
                    <a:pt x="3018902" y="1291809"/>
                  </a:moveTo>
                  <a:cubicBezTo>
                    <a:pt x="3040489" y="1291809"/>
                    <a:pt x="3057989" y="1309309"/>
                    <a:pt x="3057989" y="1330896"/>
                  </a:cubicBezTo>
                  <a:cubicBezTo>
                    <a:pt x="3057989" y="1352483"/>
                    <a:pt x="3040489" y="1369983"/>
                    <a:pt x="3018902" y="1369983"/>
                  </a:cubicBezTo>
                  <a:cubicBezTo>
                    <a:pt x="2997315" y="1369983"/>
                    <a:pt x="2979815" y="1352483"/>
                    <a:pt x="2979815" y="1330896"/>
                  </a:cubicBezTo>
                  <a:cubicBezTo>
                    <a:pt x="2979815" y="1309309"/>
                    <a:pt x="2997315" y="1291809"/>
                    <a:pt x="3018902" y="1291809"/>
                  </a:cubicBezTo>
                  <a:close/>
                  <a:moveTo>
                    <a:pt x="2924263" y="1291809"/>
                  </a:moveTo>
                  <a:cubicBezTo>
                    <a:pt x="2945850" y="1291809"/>
                    <a:pt x="2963349" y="1309309"/>
                    <a:pt x="2963349" y="1330896"/>
                  </a:cubicBezTo>
                  <a:cubicBezTo>
                    <a:pt x="2963349" y="1352483"/>
                    <a:pt x="2945850" y="1369983"/>
                    <a:pt x="2924263" y="1369983"/>
                  </a:cubicBezTo>
                  <a:cubicBezTo>
                    <a:pt x="2902675" y="1369983"/>
                    <a:pt x="2885175" y="1352483"/>
                    <a:pt x="2885175" y="1330896"/>
                  </a:cubicBezTo>
                  <a:cubicBezTo>
                    <a:pt x="2885175" y="1309309"/>
                    <a:pt x="2902675" y="1291809"/>
                    <a:pt x="2924263" y="1291809"/>
                  </a:cubicBezTo>
                  <a:close/>
                  <a:moveTo>
                    <a:pt x="2831988" y="1291809"/>
                  </a:moveTo>
                  <a:cubicBezTo>
                    <a:pt x="2853575" y="1291809"/>
                    <a:pt x="2871075" y="1309309"/>
                    <a:pt x="2871075" y="1330896"/>
                  </a:cubicBezTo>
                  <a:cubicBezTo>
                    <a:pt x="2871075" y="1352483"/>
                    <a:pt x="2853575" y="1369983"/>
                    <a:pt x="2831988" y="1369983"/>
                  </a:cubicBezTo>
                  <a:cubicBezTo>
                    <a:pt x="2810401" y="1369983"/>
                    <a:pt x="2792901" y="1352483"/>
                    <a:pt x="2792901" y="1330896"/>
                  </a:cubicBezTo>
                  <a:cubicBezTo>
                    <a:pt x="2792901" y="1309309"/>
                    <a:pt x="2810401" y="1291809"/>
                    <a:pt x="2831988" y="1291809"/>
                  </a:cubicBezTo>
                  <a:close/>
                  <a:moveTo>
                    <a:pt x="2737365" y="1291809"/>
                  </a:moveTo>
                  <a:cubicBezTo>
                    <a:pt x="2758935" y="1291809"/>
                    <a:pt x="2776435" y="1309309"/>
                    <a:pt x="2776435" y="1330896"/>
                  </a:cubicBezTo>
                  <a:cubicBezTo>
                    <a:pt x="2776435" y="1352483"/>
                    <a:pt x="2758935" y="1369983"/>
                    <a:pt x="2737365" y="1369983"/>
                  </a:cubicBezTo>
                  <a:cubicBezTo>
                    <a:pt x="2715773" y="1369983"/>
                    <a:pt x="2698269" y="1352483"/>
                    <a:pt x="2698269" y="1330896"/>
                  </a:cubicBezTo>
                  <a:cubicBezTo>
                    <a:pt x="2698269" y="1309309"/>
                    <a:pt x="2715773" y="1291809"/>
                    <a:pt x="2737365" y="1291809"/>
                  </a:cubicBezTo>
                  <a:close/>
                  <a:moveTo>
                    <a:pt x="2645074" y="1291809"/>
                  </a:moveTo>
                  <a:cubicBezTo>
                    <a:pt x="2666662" y="1291809"/>
                    <a:pt x="2684165" y="1309309"/>
                    <a:pt x="2684165" y="1330896"/>
                  </a:cubicBezTo>
                  <a:cubicBezTo>
                    <a:pt x="2684165" y="1352483"/>
                    <a:pt x="2666662" y="1369983"/>
                    <a:pt x="2645074" y="1369983"/>
                  </a:cubicBezTo>
                  <a:cubicBezTo>
                    <a:pt x="2623488" y="1369983"/>
                    <a:pt x="2605987" y="1352483"/>
                    <a:pt x="2605987" y="1330896"/>
                  </a:cubicBezTo>
                  <a:cubicBezTo>
                    <a:pt x="2605987" y="1309309"/>
                    <a:pt x="2623488" y="1291809"/>
                    <a:pt x="2645074" y="1291809"/>
                  </a:cubicBezTo>
                  <a:close/>
                  <a:moveTo>
                    <a:pt x="2550437" y="1291809"/>
                  </a:moveTo>
                  <a:cubicBezTo>
                    <a:pt x="2572024" y="1291809"/>
                    <a:pt x="2589523" y="1309309"/>
                    <a:pt x="2589523" y="1330896"/>
                  </a:cubicBezTo>
                  <a:cubicBezTo>
                    <a:pt x="2589523" y="1352483"/>
                    <a:pt x="2572024" y="1369983"/>
                    <a:pt x="2550437" y="1369983"/>
                  </a:cubicBezTo>
                  <a:cubicBezTo>
                    <a:pt x="2528850" y="1369983"/>
                    <a:pt x="2511355" y="1352483"/>
                    <a:pt x="2511355" y="1330896"/>
                  </a:cubicBezTo>
                  <a:cubicBezTo>
                    <a:pt x="2511355" y="1309309"/>
                    <a:pt x="2528850" y="1291809"/>
                    <a:pt x="2550437" y="1291809"/>
                  </a:cubicBezTo>
                  <a:close/>
                  <a:moveTo>
                    <a:pt x="1232635" y="1291809"/>
                  </a:moveTo>
                  <a:cubicBezTo>
                    <a:pt x="1254221" y="1291809"/>
                    <a:pt x="1271713" y="1309309"/>
                    <a:pt x="1271713" y="1330896"/>
                  </a:cubicBezTo>
                  <a:cubicBezTo>
                    <a:pt x="1271713" y="1352483"/>
                    <a:pt x="1254221" y="1369983"/>
                    <a:pt x="1232635" y="1369983"/>
                  </a:cubicBezTo>
                  <a:cubicBezTo>
                    <a:pt x="1211043" y="1369983"/>
                    <a:pt x="1193549" y="1352483"/>
                    <a:pt x="1193549" y="1330896"/>
                  </a:cubicBezTo>
                  <a:cubicBezTo>
                    <a:pt x="1193549" y="1309309"/>
                    <a:pt x="1211043" y="1291809"/>
                    <a:pt x="1232635" y="1291809"/>
                  </a:cubicBezTo>
                  <a:close/>
                  <a:moveTo>
                    <a:pt x="1142722" y="1291809"/>
                  </a:moveTo>
                  <a:cubicBezTo>
                    <a:pt x="1164313" y="1291809"/>
                    <a:pt x="1181812" y="1309309"/>
                    <a:pt x="1181812" y="1330896"/>
                  </a:cubicBezTo>
                  <a:cubicBezTo>
                    <a:pt x="1181812" y="1352483"/>
                    <a:pt x="1164313" y="1369983"/>
                    <a:pt x="1142722" y="1369983"/>
                  </a:cubicBezTo>
                  <a:cubicBezTo>
                    <a:pt x="1121129" y="1369983"/>
                    <a:pt x="1103625" y="1352483"/>
                    <a:pt x="1103625" y="1330896"/>
                  </a:cubicBezTo>
                  <a:cubicBezTo>
                    <a:pt x="1103625" y="1309309"/>
                    <a:pt x="1121129" y="1291809"/>
                    <a:pt x="1142722" y="1291809"/>
                  </a:cubicBezTo>
                  <a:close/>
                  <a:moveTo>
                    <a:pt x="1045702" y="1291809"/>
                  </a:moveTo>
                  <a:cubicBezTo>
                    <a:pt x="1067287" y="1291809"/>
                    <a:pt x="1084791" y="1309309"/>
                    <a:pt x="1084791" y="1330896"/>
                  </a:cubicBezTo>
                  <a:cubicBezTo>
                    <a:pt x="1084791" y="1352483"/>
                    <a:pt x="1067287" y="1369983"/>
                    <a:pt x="1045702" y="1369983"/>
                  </a:cubicBezTo>
                  <a:cubicBezTo>
                    <a:pt x="1024117" y="1369983"/>
                    <a:pt x="1006620" y="1352483"/>
                    <a:pt x="1006620" y="1330896"/>
                  </a:cubicBezTo>
                  <a:cubicBezTo>
                    <a:pt x="1006620" y="1309309"/>
                    <a:pt x="1024117" y="1291809"/>
                    <a:pt x="1045702" y="1291809"/>
                  </a:cubicBezTo>
                  <a:close/>
                  <a:moveTo>
                    <a:pt x="951072" y="1291809"/>
                  </a:moveTo>
                  <a:cubicBezTo>
                    <a:pt x="972656" y="1291809"/>
                    <a:pt x="990154" y="1309309"/>
                    <a:pt x="990154" y="1330896"/>
                  </a:cubicBezTo>
                  <a:cubicBezTo>
                    <a:pt x="990154" y="1352483"/>
                    <a:pt x="972656" y="1369983"/>
                    <a:pt x="951072" y="1369983"/>
                  </a:cubicBezTo>
                  <a:cubicBezTo>
                    <a:pt x="929487" y="1369983"/>
                    <a:pt x="911989" y="1352483"/>
                    <a:pt x="911989" y="1330896"/>
                  </a:cubicBezTo>
                  <a:cubicBezTo>
                    <a:pt x="911989" y="1309309"/>
                    <a:pt x="929487" y="1291809"/>
                    <a:pt x="951072" y="1291809"/>
                  </a:cubicBezTo>
                  <a:close/>
                  <a:moveTo>
                    <a:pt x="856442" y="1291809"/>
                  </a:moveTo>
                  <a:cubicBezTo>
                    <a:pt x="878027" y="1291809"/>
                    <a:pt x="895525" y="1309309"/>
                    <a:pt x="895525" y="1330896"/>
                  </a:cubicBezTo>
                  <a:cubicBezTo>
                    <a:pt x="895525" y="1352483"/>
                    <a:pt x="878027" y="1369983"/>
                    <a:pt x="856442" y="1369983"/>
                  </a:cubicBezTo>
                  <a:cubicBezTo>
                    <a:pt x="834858" y="1369983"/>
                    <a:pt x="817359" y="1352483"/>
                    <a:pt x="817359" y="1330896"/>
                  </a:cubicBezTo>
                  <a:cubicBezTo>
                    <a:pt x="817359" y="1309309"/>
                    <a:pt x="834858" y="1291809"/>
                    <a:pt x="856442" y="1291809"/>
                  </a:cubicBezTo>
                  <a:close/>
                  <a:moveTo>
                    <a:pt x="764178" y="1291809"/>
                  </a:moveTo>
                  <a:cubicBezTo>
                    <a:pt x="785763" y="1291809"/>
                    <a:pt x="803262" y="1309309"/>
                    <a:pt x="803262" y="1330896"/>
                  </a:cubicBezTo>
                  <a:cubicBezTo>
                    <a:pt x="803262" y="1352483"/>
                    <a:pt x="785763" y="1369983"/>
                    <a:pt x="764178" y="1369983"/>
                  </a:cubicBezTo>
                  <a:cubicBezTo>
                    <a:pt x="742587" y="1369983"/>
                    <a:pt x="725094" y="1352483"/>
                    <a:pt x="725094" y="1330896"/>
                  </a:cubicBezTo>
                  <a:cubicBezTo>
                    <a:pt x="725094" y="1309309"/>
                    <a:pt x="742587" y="1291809"/>
                    <a:pt x="764178" y="1291809"/>
                  </a:cubicBezTo>
                  <a:close/>
                  <a:moveTo>
                    <a:pt x="669534" y="1291809"/>
                  </a:moveTo>
                  <a:cubicBezTo>
                    <a:pt x="691132" y="1291809"/>
                    <a:pt x="708631" y="1309309"/>
                    <a:pt x="708631" y="1330896"/>
                  </a:cubicBezTo>
                  <a:cubicBezTo>
                    <a:pt x="708631" y="1352483"/>
                    <a:pt x="691132" y="1369983"/>
                    <a:pt x="669534" y="1369983"/>
                  </a:cubicBezTo>
                  <a:cubicBezTo>
                    <a:pt x="647957" y="1369983"/>
                    <a:pt x="630454" y="1352483"/>
                    <a:pt x="630454" y="1330896"/>
                  </a:cubicBezTo>
                  <a:cubicBezTo>
                    <a:pt x="630454" y="1309309"/>
                    <a:pt x="647957" y="1291809"/>
                    <a:pt x="669534" y="1291809"/>
                  </a:cubicBezTo>
                  <a:close/>
                  <a:moveTo>
                    <a:pt x="577255" y="1291809"/>
                  </a:moveTo>
                  <a:cubicBezTo>
                    <a:pt x="598847" y="1291809"/>
                    <a:pt x="616350" y="1309309"/>
                    <a:pt x="616350" y="1330896"/>
                  </a:cubicBezTo>
                  <a:cubicBezTo>
                    <a:pt x="616350" y="1352483"/>
                    <a:pt x="598847" y="1369983"/>
                    <a:pt x="577255" y="1369983"/>
                  </a:cubicBezTo>
                  <a:cubicBezTo>
                    <a:pt x="555663" y="1369983"/>
                    <a:pt x="538159" y="1352483"/>
                    <a:pt x="538159" y="1330896"/>
                  </a:cubicBezTo>
                  <a:cubicBezTo>
                    <a:pt x="538159" y="1309309"/>
                    <a:pt x="555663" y="1291809"/>
                    <a:pt x="577255" y="1291809"/>
                  </a:cubicBezTo>
                  <a:close/>
                  <a:moveTo>
                    <a:pt x="484969" y="1291809"/>
                  </a:moveTo>
                  <a:cubicBezTo>
                    <a:pt x="506557" y="1291809"/>
                    <a:pt x="524056" y="1309309"/>
                    <a:pt x="524056" y="1330896"/>
                  </a:cubicBezTo>
                  <a:cubicBezTo>
                    <a:pt x="524056" y="1352483"/>
                    <a:pt x="506557" y="1369983"/>
                    <a:pt x="484969" y="1369983"/>
                  </a:cubicBezTo>
                  <a:cubicBezTo>
                    <a:pt x="463376" y="1369983"/>
                    <a:pt x="445892" y="1352483"/>
                    <a:pt x="445892" y="1330896"/>
                  </a:cubicBezTo>
                  <a:cubicBezTo>
                    <a:pt x="445892" y="1309309"/>
                    <a:pt x="463376" y="1291809"/>
                    <a:pt x="484969" y="1291809"/>
                  </a:cubicBezTo>
                  <a:close/>
                  <a:moveTo>
                    <a:pt x="390321" y="1291809"/>
                  </a:moveTo>
                  <a:cubicBezTo>
                    <a:pt x="411908" y="1291809"/>
                    <a:pt x="429422" y="1309309"/>
                    <a:pt x="429422" y="1330896"/>
                  </a:cubicBezTo>
                  <a:cubicBezTo>
                    <a:pt x="429422" y="1352483"/>
                    <a:pt x="411908" y="1369983"/>
                    <a:pt x="390321" y="1369983"/>
                  </a:cubicBezTo>
                  <a:cubicBezTo>
                    <a:pt x="368752" y="1369983"/>
                    <a:pt x="351252" y="1352483"/>
                    <a:pt x="351252" y="1330896"/>
                  </a:cubicBezTo>
                  <a:cubicBezTo>
                    <a:pt x="351252" y="1309309"/>
                    <a:pt x="368752" y="1291809"/>
                    <a:pt x="390321" y="1291809"/>
                  </a:cubicBezTo>
                  <a:close/>
                  <a:moveTo>
                    <a:pt x="298056" y="1291809"/>
                  </a:moveTo>
                  <a:cubicBezTo>
                    <a:pt x="319638" y="1291809"/>
                    <a:pt x="337151" y="1309309"/>
                    <a:pt x="337151" y="1330896"/>
                  </a:cubicBezTo>
                  <a:cubicBezTo>
                    <a:pt x="337151" y="1352483"/>
                    <a:pt x="319638" y="1369983"/>
                    <a:pt x="298056" y="1369983"/>
                  </a:cubicBezTo>
                  <a:cubicBezTo>
                    <a:pt x="276465" y="1369983"/>
                    <a:pt x="258966" y="1352483"/>
                    <a:pt x="258966" y="1330896"/>
                  </a:cubicBezTo>
                  <a:cubicBezTo>
                    <a:pt x="258966" y="1309309"/>
                    <a:pt x="276465" y="1291809"/>
                    <a:pt x="298056" y="1291809"/>
                  </a:cubicBezTo>
                  <a:close/>
                  <a:moveTo>
                    <a:pt x="203411" y="1291809"/>
                  </a:moveTo>
                  <a:cubicBezTo>
                    <a:pt x="225000" y="1291809"/>
                    <a:pt x="242500" y="1309309"/>
                    <a:pt x="242500" y="1330896"/>
                  </a:cubicBezTo>
                  <a:cubicBezTo>
                    <a:pt x="242500" y="1352483"/>
                    <a:pt x="225000" y="1369983"/>
                    <a:pt x="203411" y="1369983"/>
                  </a:cubicBezTo>
                  <a:cubicBezTo>
                    <a:pt x="181825" y="1369983"/>
                    <a:pt x="164325" y="1352483"/>
                    <a:pt x="164325" y="1330896"/>
                  </a:cubicBezTo>
                  <a:cubicBezTo>
                    <a:pt x="164325" y="1309309"/>
                    <a:pt x="181825" y="1291809"/>
                    <a:pt x="203411" y="1291809"/>
                  </a:cubicBezTo>
                  <a:close/>
                  <a:moveTo>
                    <a:pt x="111138" y="1291809"/>
                  </a:moveTo>
                  <a:cubicBezTo>
                    <a:pt x="132725" y="1291809"/>
                    <a:pt x="150225" y="1309309"/>
                    <a:pt x="150225" y="1330896"/>
                  </a:cubicBezTo>
                  <a:cubicBezTo>
                    <a:pt x="150225" y="1352483"/>
                    <a:pt x="132725" y="1369983"/>
                    <a:pt x="111138" y="1369983"/>
                  </a:cubicBezTo>
                  <a:cubicBezTo>
                    <a:pt x="89550" y="1369983"/>
                    <a:pt x="72052" y="1352483"/>
                    <a:pt x="72052" y="1330896"/>
                  </a:cubicBezTo>
                  <a:cubicBezTo>
                    <a:pt x="72052" y="1309309"/>
                    <a:pt x="89550" y="1291809"/>
                    <a:pt x="111138" y="1291809"/>
                  </a:cubicBezTo>
                  <a:close/>
                  <a:moveTo>
                    <a:pt x="2458171" y="1291807"/>
                  </a:moveTo>
                  <a:cubicBezTo>
                    <a:pt x="2479759" y="1291807"/>
                    <a:pt x="2497259" y="1309307"/>
                    <a:pt x="2497259" y="1330894"/>
                  </a:cubicBezTo>
                  <a:cubicBezTo>
                    <a:pt x="2497259" y="1352482"/>
                    <a:pt x="2479759" y="1369981"/>
                    <a:pt x="2458171" y="1369981"/>
                  </a:cubicBezTo>
                  <a:cubicBezTo>
                    <a:pt x="2436595" y="1369981"/>
                    <a:pt x="2419089" y="1352482"/>
                    <a:pt x="2419089" y="1330894"/>
                  </a:cubicBezTo>
                  <a:cubicBezTo>
                    <a:pt x="2419089" y="1309307"/>
                    <a:pt x="2436595" y="1291807"/>
                    <a:pt x="2458171" y="1291807"/>
                  </a:cubicBezTo>
                  <a:close/>
                  <a:moveTo>
                    <a:pt x="2363519" y="1291807"/>
                  </a:moveTo>
                  <a:cubicBezTo>
                    <a:pt x="2385107" y="1291807"/>
                    <a:pt x="2402607" y="1309307"/>
                    <a:pt x="2402607" y="1330894"/>
                  </a:cubicBezTo>
                  <a:cubicBezTo>
                    <a:pt x="2402607" y="1352481"/>
                    <a:pt x="2385107" y="1369981"/>
                    <a:pt x="2363519" y="1369981"/>
                  </a:cubicBezTo>
                  <a:cubicBezTo>
                    <a:pt x="2341932" y="1369981"/>
                    <a:pt x="2324432" y="1352481"/>
                    <a:pt x="2324432" y="1330894"/>
                  </a:cubicBezTo>
                  <a:cubicBezTo>
                    <a:pt x="2324432" y="1309307"/>
                    <a:pt x="2341932" y="1291807"/>
                    <a:pt x="2363519" y="1291807"/>
                  </a:cubicBezTo>
                  <a:close/>
                  <a:moveTo>
                    <a:pt x="3771293" y="1208998"/>
                  </a:moveTo>
                  <a:lnTo>
                    <a:pt x="3775177" y="1210607"/>
                  </a:lnTo>
                  <a:lnTo>
                    <a:pt x="3792595" y="1278349"/>
                  </a:lnTo>
                  <a:lnTo>
                    <a:pt x="3771293" y="1287173"/>
                  </a:lnTo>
                  <a:cubicBezTo>
                    <a:pt x="3749705" y="1287173"/>
                    <a:pt x="3732205" y="1269672"/>
                    <a:pt x="3732205" y="1248085"/>
                  </a:cubicBezTo>
                  <a:cubicBezTo>
                    <a:pt x="3732205" y="1226498"/>
                    <a:pt x="3749705" y="1208998"/>
                    <a:pt x="3771293" y="1208998"/>
                  </a:cubicBezTo>
                  <a:close/>
                  <a:moveTo>
                    <a:pt x="3679017" y="1208998"/>
                  </a:moveTo>
                  <a:cubicBezTo>
                    <a:pt x="3700604" y="1208998"/>
                    <a:pt x="3718103" y="1226498"/>
                    <a:pt x="3718103" y="1248085"/>
                  </a:cubicBezTo>
                  <a:cubicBezTo>
                    <a:pt x="3718103" y="1269672"/>
                    <a:pt x="3700604" y="1287173"/>
                    <a:pt x="3679017" y="1287173"/>
                  </a:cubicBezTo>
                  <a:cubicBezTo>
                    <a:pt x="3657429" y="1287173"/>
                    <a:pt x="3639929" y="1269672"/>
                    <a:pt x="3639929" y="1248085"/>
                  </a:cubicBezTo>
                  <a:cubicBezTo>
                    <a:pt x="3639929" y="1226498"/>
                    <a:pt x="3657429" y="1208998"/>
                    <a:pt x="3679017" y="1208998"/>
                  </a:cubicBezTo>
                  <a:close/>
                  <a:moveTo>
                    <a:pt x="3584377" y="1208998"/>
                  </a:moveTo>
                  <a:cubicBezTo>
                    <a:pt x="3605964" y="1208998"/>
                    <a:pt x="3623463" y="1226498"/>
                    <a:pt x="3623463" y="1248085"/>
                  </a:cubicBezTo>
                  <a:cubicBezTo>
                    <a:pt x="3623463" y="1269672"/>
                    <a:pt x="3605964" y="1287173"/>
                    <a:pt x="3584377" y="1287173"/>
                  </a:cubicBezTo>
                  <a:cubicBezTo>
                    <a:pt x="3562789" y="1287173"/>
                    <a:pt x="3545289" y="1269672"/>
                    <a:pt x="3545289" y="1248085"/>
                  </a:cubicBezTo>
                  <a:cubicBezTo>
                    <a:pt x="3545289" y="1226498"/>
                    <a:pt x="3562789" y="1208998"/>
                    <a:pt x="3584377" y="1208998"/>
                  </a:cubicBezTo>
                  <a:close/>
                  <a:moveTo>
                    <a:pt x="3489737" y="1208998"/>
                  </a:moveTo>
                  <a:cubicBezTo>
                    <a:pt x="3511324" y="1208998"/>
                    <a:pt x="3528823" y="1226498"/>
                    <a:pt x="3528823" y="1248085"/>
                  </a:cubicBezTo>
                  <a:cubicBezTo>
                    <a:pt x="3528823" y="1269672"/>
                    <a:pt x="3511324" y="1287173"/>
                    <a:pt x="3489737" y="1287173"/>
                  </a:cubicBezTo>
                  <a:cubicBezTo>
                    <a:pt x="3468149" y="1287173"/>
                    <a:pt x="3450649" y="1269672"/>
                    <a:pt x="3450649" y="1248085"/>
                  </a:cubicBezTo>
                  <a:cubicBezTo>
                    <a:pt x="3450649" y="1226498"/>
                    <a:pt x="3468149" y="1208998"/>
                    <a:pt x="3489737" y="1208998"/>
                  </a:cubicBezTo>
                  <a:close/>
                  <a:moveTo>
                    <a:pt x="3392731" y="1208998"/>
                  </a:moveTo>
                  <a:cubicBezTo>
                    <a:pt x="3414319" y="1208998"/>
                    <a:pt x="3431819" y="1226498"/>
                    <a:pt x="3431819" y="1248085"/>
                  </a:cubicBezTo>
                  <a:cubicBezTo>
                    <a:pt x="3431819" y="1269672"/>
                    <a:pt x="3414319" y="1287173"/>
                    <a:pt x="3392731" y="1287173"/>
                  </a:cubicBezTo>
                  <a:cubicBezTo>
                    <a:pt x="3371144" y="1287173"/>
                    <a:pt x="3353644" y="1269672"/>
                    <a:pt x="3353644" y="1248085"/>
                  </a:cubicBezTo>
                  <a:cubicBezTo>
                    <a:pt x="3353644" y="1226498"/>
                    <a:pt x="3371144" y="1208998"/>
                    <a:pt x="3392731" y="1208998"/>
                  </a:cubicBezTo>
                  <a:close/>
                  <a:moveTo>
                    <a:pt x="3300457" y="1208998"/>
                  </a:moveTo>
                  <a:cubicBezTo>
                    <a:pt x="3322044" y="1208998"/>
                    <a:pt x="3339544" y="1226498"/>
                    <a:pt x="3339544" y="1248085"/>
                  </a:cubicBezTo>
                  <a:cubicBezTo>
                    <a:pt x="3339544" y="1269672"/>
                    <a:pt x="3322044" y="1287173"/>
                    <a:pt x="3300457" y="1287173"/>
                  </a:cubicBezTo>
                  <a:cubicBezTo>
                    <a:pt x="3278869" y="1287173"/>
                    <a:pt x="3261369" y="1269672"/>
                    <a:pt x="3261369" y="1248085"/>
                  </a:cubicBezTo>
                  <a:cubicBezTo>
                    <a:pt x="3261369" y="1226498"/>
                    <a:pt x="3278869" y="1208998"/>
                    <a:pt x="3300457" y="1208998"/>
                  </a:cubicBezTo>
                  <a:close/>
                  <a:moveTo>
                    <a:pt x="3205817" y="1208998"/>
                  </a:moveTo>
                  <a:cubicBezTo>
                    <a:pt x="3227404" y="1208998"/>
                    <a:pt x="3244904" y="1226498"/>
                    <a:pt x="3244904" y="1248085"/>
                  </a:cubicBezTo>
                  <a:cubicBezTo>
                    <a:pt x="3244904" y="1269672"/>
                    <a:pt x="3227404" y="1287173"/>
                    <a:pt x="3205817" y="1287173"/>
                  </a:cubicBezTo>
                  <a:cubicBezTo>
                    <a:pt x="3184229" y="1287173"/>
                    <a:pt x="3166729" y="1269672"/>
                    <a:pt x="3166729" y="1248085"/>
                  </a:cubicBezTo>
                  <a:cubicBezTo>
                    <a:pt x="3166729" y="1226498"/>
                    <a:pt x="3184229" y="1208998"/>
                    <a:pt x="3205817" y="1208998"/>
                  </a:cubicBezTo>
                  <a:close/>
                  <a:moveTo>
                    <a:pt x="3111177" y="1208998"/>
                  </a:moveTo>
                  <a:cubicBezTo>
                    <a:pt x="3132764" y="1208998"/>
                    <a:pt x="3150264" y="1226498"/>
                    <a:pt x="3150264" y="1248085"/>
                  </a:cubicBezTo>
                  <a:cubicBezTo>
                    <a:pt x="3150264" y="1269672"/>
                    <a:pt x="3132764" y="1287173"/>
                    <a:pt x="3111177" y="1287173"/>
                  </a:cubicBezTo>
                  <a:cubicBezTo>
                    <a:pt x="3089589" y="1287173"/>
                    <a:pt x="3072089" y="1269672"/>
                    <a:pt x="3072089" y="1248085"/>
                  </a:cubicBezTo>
                  <a:cubicBezTo>
                    <a:pt x="3072089" y="1226498"/>
                    <a:pt x="3089589" y="1208998"/>
                    <a:pt x="3111177" y="1208998"/>
                  </a:cubicBezTo>
                  <a:close/>
                  <a:moveTo>
                    <a:pt x="3018902" y="1208998"/>
                  </a:moveTo>
                  <a:cubicBezTo>
                    <a:pt x="3040489" y="1208998"/>
                    <a:pt x="3057989" y="1226498"/>
                    <a:pt x="3057989" y="1248085"/>
                  </a:cubicBezTo>
                  <a:cubicBezTo>
                    <a:pt x="3057989" y="1269672"/>
                    <a:pt x="3040489" y="1287173"/>
                    <a:pt x="3018902" y="1287173"/>
                  </a:cubicBezTo>
                  <a:cubicBezTo>
                    <a:pt x="2997315" y="1287173"/>
                    <a:pt x="2979815" y="1269672"/>
                    <a:pt x="2979815" y="1248085"/>
                  </a:cubicBezTo>
                  <a:cubicBezTo>
                    <a:pt x="2979815" y="1226498"/>
                    <a:pt x="2997315" y="1208998"/>
                    <a:pt x="3018902" y="1208998"/>
                  </a:cubicBezTo>
                  <a:close/>
                  <a:moveTo>
                    <a:pt x="2924263" y="1208998"/>
                  </a:moveTo>
                  <a:cubicBezTo>
                    <a:pt x="2945850" y="1208998"/>
                    <a:pt x="2963349" y="1226498"/>
                    <a:pt x="2963349" y="1248085"/>
                  </a:cubicBezTo>
                  <a:cubicBezTo>
                    <a:pt x="2963349" y="1269672"/>
                    <a:pt x="2945850" y="1287173"/>
                    <a:pt x="2924263" y="1287173"/>
                  </a:cubicBezTo>
                  <a:cubicBezTo>
                    <a:pt x="2902675" y="1287173"/>
                    <a:pt x="2885175" y="1269672"/>
                    <a:pt x="2885175" y="1248085"/>
                  </a:cubicBezTo>
                  <a:cubicBezTo>
                    <a:pt x="2885175" y="1226498"/>
                    <a:pt x="2902675" y="1208998"/>
                    <a:pt x="2924263" y="1208998"/>
                  </a:cubicBezTo>
                  <a:close/>
                  <a:moveTo>
                    <a:pt x="2831988" y="1208998"/>
                  </a:moveTo>
                  <a:cubicBezTo>
                    <a:pt x="2853575" y="1208998"/>
                    <a:pt x="2871075" y="1226498"/>
                    <a:pt x="2871075" y="1248085"/>
                  </a:cubicBezTo>
                  <a:cubicBezTo>
                    <a:pt x="2871075" y="1269672"/>
                    <a:pt x="2853575" y="1287173"/>
                    <a:pt x="2831988" y="1287173"/>
                  </a:cubicBezTo>
                  <a:cubicBezTo>
                    <a:pt x="2810401" y="1287173"/>
                    <a:pt x="2792901" y="1269672"/>
                    <a:pt x="2792901" y="1248085"/>
                  </a:cubicBezTo>
                  <a:cubicBezTo>
                    <a:pt x="2792901" y="1226498"/>
                    <a:pt x="2810401" y="1208998"/>
                    <a:pt x="2831988" y="1208998"/>
                  </a:cubicBezTo>
                  <a:close/>
                  <a:moveTo>
                    <a:pt x="2737366" y="1208998"/>
                  </a:moveTo>
                  <a:cubicBezTo>
                    <a:pt x="2758935" y="1208998"/>
                    <a:pt x="2776435" y="1226498"/>
                    <a:pt x="2776435" y="1248085"/>
                  </a:cubicBezTo>
                  <a:cubicBezTo>
                    <a:pt x="2776435" y="1269672"/>
                    <a:pt x="2758935" y="1287173"/>
                    <a:pt x="2737366" y="1287173"/>
                  </a:cubicBezTo>
                  <a:cubicBezTo>
                    <a:pt x="2715775" y="1287173"/>
                    <a:pt x="2698269" y="1269672"/>
                    <a:pt x="2698269" y="1248085"/>
                  </a:cubicBezTo>
                  <a:cubicBezTo>
                    <a:pt x="2698269" y="1226498"/>
                    <a:pt x="2715775" y="1208998"/>
                    <a:pt x="2737366" y="1208998"/>
                  </a:cubicBezTo>
                  <a:close/>
                  <a:moveTo>
                    <a:pt x="2645076" y="1208998"/>
                  </a:moveTo>
                  <a:cubicBezTo>
                    <a:pt x="2666663" y="1208998"/>
                    <a:pt x="2684167" y="1226498"/>
                    <a:pt x="2684167" y="1248085"/>
                  </a:cubicBezTo>
                  <a:cubicBezTo>
                    <a:pt x="2684167" y="1269672"/>
                    <a:pt x="2666663" y="1287173"/>
                    <a:pt x="2645076" y="1287173"/>
                  </a:cubicBezTo>
                  <a:cubicBezTo>
                    <a:pt x="2623489" y="1287173"/>
                    <a:pt x="2605987" y="1269672"/>
                    <a:pt x="2605987" y="1248085"/>
                  </a:cubicBezTo>
                  <a:cubicBezTo>
                    <a:pt x="2605987" y="1226498"/>
                    <a:pt x="2623489" y="1208998"/>
                    <a:pt x="2645076" y="1208998"/>
                  </a:cubicBezTo>
                  <a:close/>
                  <a:moveTo>
                    <a:pt x="2550439" y="1208998"/>
                  </a:moveTo>
                  <a:cubicBezTo>
                    <a:pt x="2572024" y="1208998"/>
                    <a:pt x="2589523" y="1226498"/>
                    <a:pt x="2589523" y="1248085"/>
                  </a:cubicBezTo>
                  <a:cubicBezTo>
                    <a:pt x="2589523" y="1269672"/>
                    <a:pt x="2572024" y="1287173"/>
                    <a:pt x="2550439" y="1287173"/>
                  </a:cubicBezTo>
                  <a:cubicBezTo>
                    <a:pt x="2528851" y="1287173"/>
                    <a:pt x="2511356" y="1269672"/>
                    <a:pt x="2511356" y="1248085"/>
                  </a:cubicBezTo>
                  <a:cubicBezTo>
                    <a:pt x="2511356" y="1226498"/>
                    <a:pt x="2528851" y="1208998"/>
                    <a:pt x="2550439" y="1208998"/>
                  </a:cubicBezTo>
                  <a:close/>
                  <a:moveTo>
                    <a:pt x="1419546" y="1208998"/>
                  </a:moveTo>
                  <a:cubicBezTo>
                    <a:pt x="1441132" y="1208998"/>
                    <a:pt x="1458634" y="1226498"/>
                    <a:pt x="1458634" y="1248085"/>
                  </a:cubicBezTo>
                  <a:cubicBezTo>
                    <a:pt x="1458634" y="1269672"/>
                    <a:pt x="1441132" y="1287173"/>
                    <a:pt x="1419546" y="1287173"/>
                  </a:cubicBezTo>
                  <a:cubicBezTo>
                    <a:pt x="1397954" y="1287173"/>
                    <a:pt x="1380453" y="1269672"/>
                    <a:pt x="1380453" y="1248085"/>
                  </a:cubicBezTo>
                  <a:cubicBezTo>
                    <a:pt x="1380453" y="1226498"/>
                    <a:pt x="1397954" y="1208998"/>
                    <a:pt x="1419546" y="1208998"/>
                  </a:cubicBezTo>
                  <a:close/>
                  <a:moveTo>
                    <a:pt x="1329634" y="1208998"/>
                  </a:moveTo>
                  <a:cubicBezTo>
                    <a:pt x="1351222" y="1208998"/>
                    <a:pt x="1368722" y="1226498"/>
                    <a:pt x="1368722" y="1248085"/>
                  </a:cubicBezTo>
                  <a:cubicBezTo>
                    <a:pt x="1368722" y="1269672"/>
                    <a:pt x="1351222" y="1287173"/>
                    <a:pt x="1329634" y="1287173"/>
                  </a:cubicBezTo>
                  <a:cubicBezTo>
                    <a:pt x="1308050" y="1287173"/>
                    <a:pt x="1290553" y="1269672"/>
                    <a:pt x="1290553" y="1248085"/>
                  </a:cubicBezTo>
                  <a:cubicBezTo>
                    <a:pt x="1290553" y="1226498"/>
                    <a:pt x="1308050" y="1208998"/>
                    <a:pt x="1329634" y="1208998"/>
                  </a:cubicBezTo>
                  <a:close/>
                  <a:moveTo>
                    <a:pt x="1232640" y="1208998"/>
                  </a:moveTo>
                  <a:cubicBezTo>
                    <a:pt x="1254222" y="1208998"/>
                    <a:pt x="1271716" y="1226498"/>
                    <a:pt x="1271716" y="1248085"/>
                  </a:cubicBezTo>
                  <a:cubicBezTo>
                    <a:pt x="1271716" y="1269672"/>
                    <a:pt x="1254222" y="1287173"/>
                    <a:pt x="1232640" y="1287173"/>
                  </a:cubicBezTo>
                  <a:cubicBezTo>
                    <a:pt x="1211049" y="1287173"/>
                    <a:pt x="1193553" y="1269672"/>
                    <a:pt x="1193553" y="1248085"/>
                  </a:cubicBezTo>
                  <a:cubicBezTo>
                    <a:pt x="1193553" y="1226498"/>
                    <a:pt x="1211049" y="1208998"/>
                    <a:pt x="1232640" y="1208998"/>
                  </a:cubicBezTo>
                  <a:close/>
                  <a:moveTo>
                    <a:pt x="1142726" y="1208998"/>
                  </a:moveTo>
                  <a:cubicBezTo>
                    <a:pt x="1164318" y="1208998"/>
                    <a:pt x="1181817" y="1226498"/>
                    <a:pt x="1181817" y="1248085"/>
                  </a:cubicBezTo>
                  <a:cubicBezTo>
                    <a:pt x="1181817" y="1269672"/>
                    <a:pt x="1164318" y="1287173"/>
                    <a:pt x="1142726" y="1287173"/>
                  </a:cubicBezTo>
                  <a:cubicBezTo>
                    <a:pt x="1121134" y="1287173"/>
                    <a:pt x="1103630" y="1269672"/>
                    <a:pt x="1103630" y="1248085"/>
                  </a:cubicBezTo>
                  <a:cubicBezTo>
                    <a:pt x="1103630" y="1226498"/>
                    <a:pt x="1121134" y="1208998"/>
                    <a:pt x="1142726" y="1208998"/>
                  </a:cubicBezTo>
                  <a:close/>
                  <a:moveTo>
                    <a:pt x="1045706" y="1208998"/>
                  </a:moveTo>
                  <a:cubicBezTo>
                    <a:pt x="1067291" y="1208998"/>
                    <a:pt x="1084795" y="1226498"/>
                    <a:pt x="1084795" y="1248085"/>
                  </a:cubicBezTo>
                  <a:cubicBezTo>
                    <a:pt x="1084795" y="1269672"/>
                    <a:pt x="1067291" y="1287173"/>
                    <a:pt x="1045706" y="1287173"/>
                  </a:cubicBezTo>
                  <a:cubicBezTo>
                    <a:pt x="1024121" y="1287173"/>
                    <a:pt x="1006623" y="1269672"/>
                    <a:pt x="1006623" y="1248085"/>
                  </a:cubicBezTo>
                  <a:cubicBezTo>
                    <a:pt x="1006623" y="1226498"/>
                    <a:pt x="1024121" y="1208998"/>
                    <a:pt x="1045706" y="1208998"/>
                  </a:cubicBezTo>
                  <a:close/>
                  <a:moveTo>
                    <a:pt x="951076" y="1208998"/>
                  </a:moveTo>
                  <a:cubicBezTo>
                    <a:pt x="972661" y="1208998"/>
                    <a:pt x="990159" y="1226498"/>
                    <a:pt x="990159" y="1248085"/>
                  </a:cubicBezTo>
                  <a:cubicBezTo>
                    <a:pt x="990159" y="1269672"/>
                    <a:pt x="972661" y="1287173"/>
                    <a:pt x="951076" y="1287173"/>
                  </a:cubicBezTo>
                  <a:cubicBezTo>
                    <a:pt x="929492" y="1287173"/>
                    <a:pt x="911993" y="1269672"/>
                    <a:pt x="911993" y="1248085"/>
                  </a:cubicBezTo>
                  <a:cubicBezTo>
                    <a:pt x="911993" y="1226498"/>
                    <a:pt x="929492" y="1208998"/>
                    <a:pt x="951076" y="1208998"/>
                  </a:cubicBezTo>
                  <a:close/>
                  <a:moveTo>
                    <a:pt x="856447" y="1208998"/>
                  </a:moveTo>
                  <a:cubicBezTo>
                    <a:pt x="878032" y="1208998"/>
                    <a:pt x="895530" y="1226498"/>
                    <a:pt x="895530" y="1248085"/>
                  </a:cubicBezTo>
                  <a:cubicBezTo>
                    <a:pt x="895530" y="1269672"/>
                    <a:pt x="878032" y="1287173"/>
                    <a:pt x="856447" y="1287173"/>
                  </a:cubicBezTo>
                  <a:cubicBezTo>
                    <a:pt x="834863" y="1287173"/>
                    <a:pt x="817365" y="1269672"/>
                    <a:pt x="817365" y="1248085"/>
                  </a:cubicBezTo>
                  <a:cubicBezTo>
                    <a:pt x="817365" y="1226498"/>
                    <a:pt x="834863" y="1208998"/>
                    <a:pt x="856447" y="1208998"/>
                  </a:cubicBezTo>
                  <a:close/>
                  <a:moveTo>
                    <a:pt x="764185" y="1208998"/>
                  </a:moveTo>
                  <a:cubicBezTo>
                    <a:pt x="785769" y="1208998"/>
                    <a:pt x="803268" y="1226498"/>
                    <a:pt x="803268" y="1248085"/>
                  </a:cubicBezTo>
                  <a:cubicBezTo>
                    <a:pt x="803268" y="1269672"/>
                    <a:pt x="785769" y="1287173"/>
                    <a:pt x="764185" y="1287173"/>
                  </a:cubicBezTo>
                  <a:cubicBezTo>
                    <a:pt x="742593" y="1287173"/>
                    <a:pt x="725101" y="1269672"/>
                    <a:pt x="725101" y="1248085"/>
                  </a:cubicBezTo>
                  <a:cubicBezTo>
                    <a:pt x="725101" y="1226498"/>
                    <a:pt x="742593" y="1208998"/>
                    <a:pt x="764185" y="1208998"/>
                  </a:cubicBezTo>
                  <a:close/>
                  <a:moveTo>
                    <a:pt x="669534" y="1208998"/>
                  </a:moveTo>
                  <a:cubicBezTo>
                    <a:pt x="691139" y="1208998"/>
                    <a:pt x="708638" y="1226498"/>
                    <a:pt x="708638" y="1248085"/>
                  </a:cubicBezTo>
                  <a:cubicBezTo>
                    <a:pt x="708638" y="1269672"/>
                    <a:pt x="691139" y="1287173"/>
                    <a:pt x="669534" y="1287173"/>
                  </a:cubicBezTo>
                  <a:cubicBezTo>
                    <a:pt x="647964" y="1287173"/>
                    <a:pt x="630460" y="1269672"/>
                    <a:pt x="630460" y="1248085"/>
                  </a:cubicBezTo>
                  <a:cubicBezTo>
                    <a:pt x="630460" y="1226498"/>
                    <a:pt x="647964" y="1208998"/>
                    <a:pt x="669534" y="1208998"/>
                  </a:cubicBezTo>
                  <a:close/>
                  <a:moveTo>
                    <a:pt x="577261" y="1208998"/>
                  </a:moveTo>
                  <a:cubicBezTo>
                    <a:pt x="598853" y="1208998"/>
                    <a:pt x="616357" y="1226498"/>
                    <a:pt x="616357" y="1248085"/>
                  </a:cubicBezTo>
                  <a:cubicBezTo>
                    <a:pt x="616357" y="1269672"/>
                    <a:pt x="598853" y="1287173"/>
                    <a:pt x="577261" y="1287173"/>
                  </a:cubicBezTo>
                  <a:cubicBezTo>
                    <a:pt x="555668" y="1287173"/>
                    <a:pt x="538164" y="1269672"/>
                    <a:pt x="538164" y="1248085"/>
                  </a:cubicBezTo>
                  <a:cubicBezTo>
                    <a:pt x="538164" y="1226498"/>
                    <a:pt x="555668" y="1208998"/>
                    <a:pt x="577261" y="1208998"/>
                  </a:cubicBezTo>
                  <a:close/>
                  <a:moveTo>
                    <a:pt x="484976" y="1208998"/>
                  </a:moveTo>
                  <a:cubicBezTo>
                    <a:pt x="506562" y="1208998"/>
                    <a:pt x="524060" y="1226498"/>
                    <a:pt x="524060" y="1248085"/>
                  </a:cubicBezTo>
                  <a:cubicBezTo>
                    <a:pt x="524060" y="1269672"/>
                    <a:pt x="506562" y="1287173"/>
                    <a:pt x="484976" y="1287173"/>
                  </a:cubicBezTo>
                  <a:cubicBezTo>
                    <a:pt x="463381" y="1287173"/>
                    <a:pt x="445900" y="1269672"/>
                    <a:pt x="445900" y="1248085"/>
                  </a:cubicBezTo>
                  <a:cubicBezTo>
                    <a:pt x="445900" y="1226498"/>
                    <a:pt x="463381" y="1208998"/>
                    <a:pt x="484976" y="1208998"/>
                  </a:cubicBezTo>
                  <a:close/>
                  <a:moveTo>
                    <a:pt x="390329" y="1208998"/>
                  </a:moveTo>
                  <a:cubicBezTo>
                    <a:pt x="411922" y="1208998"/>
                    <a:pt x="429427" y="1226498"/>
                    <a:pt x="429427" y="1248085"/>
                  </a:cubicBezTo>
                  <a:cubicBezTo>
                    <a:pt x="429427" y="1269672"/>
                    <a:pt x="411922" y="1287173"/>
                    <a:pt x="390329" y="1287173"/>
                  </a:cubicBezTo>
                  <a:cubicBezTo>
                    <a:pt x="368757" y="1287173"/>
                    <a:pt x="351257" y="1269672"/>
                    <a:pt x="351257" y="1248085"/>
                  </a:cubicBezTo>
                  <a:cubicBezTo>
                    <a:pt x="351257" y="1226498"/>
                    <a:pt x="368757" y="1208998"/>
                    <a:pt x="390329" y="1208998"/>
                  </a:cubicBezTo>
                  <a:close/>
                  <a:moveTo>
                    <a:pt x="298060" y="1208998"/>
                  </a:moveTo>
                  <a:cubicBezTo>
                    <a:pt x="319643" y="1208998"/>
                    <a:pt x="337156" y="1226498"/>
                    <a:pt x="337156" y="1248085"/>
                  </a:cubicBezTo>
                  <a:cubicBezTo>
                    <a:pt x="337156" y="1269672"/>
                    <a:pt x="319643" y="1287173"/>
                    <a:pt x="298060" y="1287173"/>
                  </a:cubicBezTo>
                  <a:cubicBezTo>
                    <a:pt x="276469" y="1287173"/>
                    <a:pt x="258971" y="1269672"/>
                    <a:pt x="258971" y="1248085"/>
                  </a:cubicBezTo>
                  <a:cubicBezTo>
                    <a:pt x="258971" y="1226498"/>
                    <a:pt x="276469" y="1208998"/>
                    <a:pt x="298060" y="1208998"/>
                  </a:cubicBezTo>
                  <a:close/>
                  <a:moveTo>
                    <a:pt x="203415" y="1208998"/>
                  </a:moveTo>
                  <a:cubicBezTo>
                    <a:pt x="225006" y="1208998"/>
                    <a:pt x="242504" y="1226498"/>
                    <a:pt x="242504" y="1248085"/>
                  </a:cubicBezTo>
                  <a:cubicBezTo>
                    <a:pt x="242504" y="1269672"/>
                    <a:pt x="225006" y="1287173"/>
                    <a:pt x="203415" y="1287173"/>
                  </a:cubicBezTo>
                  <a:cubicBezTo>
                    <a:pt x="181830" y="1287173"/>
                    <a:pt x="164330" y="1269672"/>
                    <a:pt x="164330" y="1248085"/>
                  </a:cubicBezTo>
                  <a:cubicBezTo>
                    <a:pt x="164330" y="1226498"/>
                    <a:pt x="181830" y="1208998"/>
                    <a:pt x="203415" y="1208998"/>
                  </a:cubicBezTo>
                  <a:close/>
                  <a:moveTo>
                    <a:pt x="111142" y="1208998"/>
                  </a:moveTo>
                  <a:cubicBezTo>
                    <a:pt x="132728" y="1208998"/>
                    <a:pt x="150229" y="1226498"/>
                    <a:pt x="150229" y="1248085"/>
                  </a:cubicBezTo>
                  <a:cubicBezTo>
                    <a:pt x="150229" y="1269672"/>
                    <a:pt x="132728" y="1287173"/>
                    <a:pt x="111142" y="1287173"/>
                  </a:cubicBezTo>
                  <a:cubicBezTo>
                    <a:pt x="89555" y="1287173"/>
                    <a:pt x="72056" y="1269672"/>
                    <a:pt x="72056" y="1248085"/>
                  </a:cubicBezTo>
                  <a:cubicBezTo>
                    <a:pt x="72056" y="1226498"/>
                    <a:pt x="89555" y="1208998"/>
                    <a:pt x="111142" y="1208998"/>
                  </a:cubicBezTo>
                  <a:close/>
                  <a:moveTo>
                    <a:pt x="3746476" y="1129380"/>
                  </a:moveTo>
                  <a:lnTo>
                    <a:pt x="3771318" y="1197252"/>
                  </a:lnTo>
                  <a:lnTo>
                    <a:pt x="3771293" y="1197263"/>
                  </a:lnTo>
                  <a:cubicBezTo>
                    <a:pt x="3749705" y="1197263"/>
                    <a:pt x="3732205" y="1179775"/>
                    <a:pt x="3732205" y="1158188"/>
                  </a:cubicBezTo>
                  <a:cubicBezTo>
                    <a:pt x="3732205" y="1147394"/>
                    <a:pt x="3736580" y="1137623"/>
                    <a:pt x="3743654" y="1130550"/>
                  </a:cubicBezTo>
                  <a:close/>
                  <a:moveTo>
                    <a:pt x="577266" y="1119103"/>
                  </a:moveTo>
                  <a:cubicBezTo>
                    <a:pt x="598858" y="1119103"/>
                    <a:pt x="616362" y="1136603"/>
                    <a:pt x="616362" y="1158190"/>
                  </a:cubicBezTo>
                  <a:cubicBezTo>
                    <a:pt x="616362" y="1179777"/>
                    <a:pt x="598858" y="1197265"/>
                    <a:pt x="577266" y="1197265"/>
                  </a:cubicBezTo>
                  <a:cubicBezTo>
                    <a:pt x="555673" y="1197265"/>
                    <a:pt x="538168" y="1179777"/>
                    <a:pt x="538168" y="1158190"/>
                  </a:cubicBezTo>
                  <a:cubicBezTo>
                    <a:pt x="538168" y="1136603"/>
                    <a:pt x="555673" y="1119103"/>
                    <a:pt x="577266" y="1119103"/>
                  </a:cubicBezTo>
                  <a:close/>
                  <a:moveTo>
                    <a:pt x="484978" y="1119103"/>
                  </a:moveTo>
                  <a:cubicBezTo>
                    <a:pt x="506566" y="1119103"/>
                    <a:pt x="524065" y="1136603"/>
                    <a:pt x="524065" y="1158190"/>
                  </a:cubicBezTo>
                  <a:cubicBezTo>
                    <a:pt x="524065" y="1179777"/>
                    <a:pt x="506566" y="1197265"/>
                    <a:pt x="484978" y="1197265"/>
                  </a:cubicBezTo>
                  <a:cubicBezTo>
                    <a:pt x="463384" y="1197265"/>
                    <a:pt x="445905" y="1179777"/>
                    <a:pt x="445905" y="1158190"/>
                  </a:cubicBezTo>
                  <a:cubicBezTo>
                    <a:pt x="445905" y="1136603"/>
                    <a:pt x="463384" y="1119103"/>
                    <a:pt x="484978" y="1119103"/>
                  </a:cubicBezTo>
                  <a:close/>
                  <a:moveTo>
                    <a:pt x="390329" y="1119103"/>
                  </a:moveTo>
                  <a:cubicBezTo>
                    <a:pt x="411922" y="1119103"/>
                    <a:pt x="429432" y="1136603"/>
                    <a:pt x="429432" y="1158190"/>
                  </a:cubicBezTo>
                  <a:cubicBezTo>
                    <a:pt x="429432" y="1179777"/>
                    <a:pt x="411922" y="1197265"/>
                    <a:pt x="390329" y="1197265"/>
                  </a:cubicBezTo>
                  <a:cubicBezTo>
                    <a:pt x="368763" y="1197265"/>
                    <a:pt x="351262" y="1179777"/>
                    <a:pt x="351262" y="1158190"/>
                  </a:cubicBezTo>
                  <a:cubicBezTo>
                    <a:pt x="351262" y="1136603"/>
                    <a:pt x="368763" y="1119103"/>
                    <a:pt x="390329" y="1119103"/>
                  </a:cubicBezTo>
                  <a:close/>
                  <a:moveTo>
                    <a:pt x="298063" y="1119103"/>
                  </a:moveTo>
                  <a:cubicBezTo>
                    <a:pt x="319646" y="1119103"/>
                    <a:pt x="337159" y="1136603"/>
                    <a:pt x="337159" y="1158190"/>
                  </a:cubicBezTo>
                  <a:cubicBezTo>
                    <a:pt x="337159" y="1179777"/>
                    <a:pt x="319646" y="1197265"/>
                    <a:pt x="298063" y="1197265"/>
                  </a:cubicBezTo>
                  <a:cubicBezTo>
                    <a:pt x="276475" y="1197265"/>
                    <a:pt x="258974" y="1179777"/>
                    <a:pt x="258974" y="1158190"/>
                  </a:cubicBezTo>
                  <a:cubicBezTo>
                    <a:pt x="258974" y="1136603"/>
                    <a:pt x="276475" y="1119103"/>
                    <a:pt x="298063" y="1119103"/>
                  </a:cubicBezTo>
                  <a:close/>
                  <a:moveTo>
                    <a:pt x="203418" y="1119103"/>
                  </a:moveTo>
                  <a:cubicBezTo>
                    <a:pt x="225008" y="1119103"/>
                    <a:pt x="242508" y="1136603"/>
                    <a:pt x="242508" y="1158190"/>
                  </a:cubicBezTo>
                  <a:cubicBezTo>
                    <a:pt x="242508" y="1179777"/>
                    <a:pt x="225008" y="1197265"/>
                    <a:pt x="203418" y="1197265"/>
                  </a:cubicBezTo>
                  <a:cubicBezTo>
                    <a:pt x="181832" y="1197265"/>
                    <a:pt x="164333" y="1179777"/>
                    <a:pt x="164333" y="1158190"/>
                  </a:cubicBezTo>
                  <a:cubicBezTo>
                    <a:pt x="164333" y="1136603"/>
                    <a:pt x="181832" y="1119103"/>
                    <a:pt x="203418" y="1119103"/>
                  </a:cubicBezTo>
                  <a:close/>
                  <a:moveTo>
                    <a:pt x="3679018" y="1119102"/>
                  </a:moveTo>
                  <a:cubicBezTo>
                    <a:pt x="3700605" y="1119102"/>
                    <a:pt x="3718105" y="1136601"/>
                    <a:pt x="3718105" y="1158188"/>
                  </a:cubicBezTo>
                  <a:cubicBezTo>
                    <a:pt x="3718105" y="1179775"/>
                    <a:pt x="3700605" y="1197263"/>
                    <a:pt x="3679018" y="1197263"/>
                  </a:cubicBezTo>
                  <a:cubicBezTo>
                    <a:pt x="3657431" y="1197263"/>
                    <a:pt x="3639931" y="1179775"/>
                    <a:pt x="3639931" y="1158188"/>
                  </a:cubicBezTo>
                  <a:cubicBezTo>
                    <a:pt x="3639931" y="1136601"/>
                    <a:pt x="3657431" y="1119102"/>
                    <a:pt x="3679018" y="1119102"/>
                  </a:cubicBezTo>
                  <a:close/>
                  <a:moveTo>
                    <a:pt x="3584377" y="1119102"/>
                  </a:moveTo>
                  <a:cubicBezTo>
                    <a:pt x="3605964" y="1119102"/>
                    <a:pt x="3623463" y="1136601"/>
                    <a:pt x="3623463" y="1158188"/>
                  </a:cubicBezTo>
                  <a:cubicBezTo>
                    <a:pt x="3623463" y="1179775"/>
                    <a:pt x="3605964" y="1197263"/>
                    <a:pt x="3584377" y="1197263"/>
                  </a:cubicBezTo>
                  <a:cubicBezTo>
                    <a:pt x="3562789" y="1197263"/>
                    <a:pt x="3545289" y="1179775"/>
                    <a:pt x="3545289" y="1158188"/>
                  </a:cubicBezTo>
                  <a:cubicBezTo>
                    <a:pt x="3545289" y="1136601"/>
                    <a:pt x="3562789" y="1119102"/>
                    <a:pt x="3584377" y="1119102"/>
                  </a:cubicBezTo>
                  <a:close/>
                  <a:moveTo>
                    <a:pt x="3489737" y="1119102"/>
                  </a:moveTo>
                  <a:cubicBezTo>
                    <a:pt x="3511324" y="1119102"/>
                    <a:pt x="3528823" y="1136601"/>
                    <a:pt x="3528823" y="1158188"/>
                  </a:cubicBezTo>
                  <a:cubicBezTo>
                    <a:pt x="3528823" y="1179775"/>
                    <a:pt x="3511324" y="1197263"/>
                    <a:pt x="3489737" y="1197263"/>
                  </a:cubicBezTo>
                  <a:cubicBezTo>
                    <a:pt x="3468149" y="1197263"/>
                    <a:pt x="3450649" y="1179775"/>
                    <a:pt x="3450649" y="1158188"/>
                  </a:cubicBezTo>
                  <a:cubicBezTo>
                    <a:pt x="3450649" y="1136601"/>
                    <a:pt x="3468149" y="1119102"/>
                    <a:pt x="3489737" y="1119102"/>
                  </a:cubicBezTo>
                  <a:close/>
                  <a:moveTo>
                    <a:pt x="3392731" y="1119102"/>
                  </a:moveTo>
                  <a:cubicBezTo>
                    <a:pt x="3414319" y="1119102"/>
                    <a:pt x="3431819" y="1136601"/>
                    <a:pt x="3431819" y="1158188"/>
                  </a:cubicBezTo>
                  <a:cubicBezTo>
                    <a:pt x="3431819" y="1179775"/>
                    <a:pt x="3414319" y="1197263"/>
                    <a:pt x="3392731" y="1197263"/>
                  </a:cubicBezTo>
                  <a:cubicBezTo>
                    <a:pt x="3371144" y="1197263"/>
                    <a:pt x="3353644" y="1179775"/>
                    <a:pt x="3353644" y="1158188"/>
                  </a:cubicBezTo>
                  <a:cubicBezTo>
                    <a:pt x="3353644" y="1136601"/>
                    <a:pt x="3371144" y="1119102"/>
                    <a:pt x="3392731" y="1119102"/>
                  </a:cubicBezTo>
                  <a:close/>
                  <a:moveTo>
                    <a:pt x="3300457" y="1119102"/>
                  </a:moveTo>
                  <a:cubicBezTo>
                    <a:pt x="3322044" y="1119102"/>
                    <a:pt x="3339544" y="1136601"/>
                    <a:pt x="3339544" y="1158188"/>
                  </a:cubicBezTo>
                  <a:cubicBezTo>
                    <a:pt x="3339544" y="1179775"/>
                    <a:pt x="3322044" y="1197263"/>
                    <a:pt x="3300457" y="1197263"/>
                  </a:cubicBezTo>
                  <a:cubicBezTo>
                    <a:pt x="3278869" y="1197263"/>
                    <a:pt x="3261369" y="1179775"/>
                    <a:pt x="3261369" y="1158188"/>
                  </a:cubicBezTo>
                  <a:cubicBezTo>
                    <a:pt x="3261369" y="1136601"/>
                    <a:pt x="3278869" y="1119102"/>
                    <a:pt x="3300457" y="1119102"/>
                  </a:cubicBezTo>
                  <a:close/>
                  <a:moveTo>
                    <a:pt x="3205817" y="1119102"/>
                  </a:moveTo>
                  <a:cubicBezTo>
                    <a:pt x="3227404" y="1119102"/>
                    <a:pt x="3244904" y="1136601"/>
                    <a:pt x="3244904" y="1158188"/>
                  </a:cubicBezTo>
                  <a:cubicBezTo>
                    <a:pt x="3244904" y="1179775"/>
                    <a:pt x="3227404" y="1197263"/>
                    <a:pt x="3205817" y="1197263"/>
                  </a:cubicBezTo>
                  <a:cubicBezTo>
                    <a:pt x="3184229" y="1197263"/>
                    <a:pt x="3166729" y="1179775"/>
                    <a:pt x="3166729" y="1158188"/>
                  </a:cubicBezTo>
                  <a:cubicBezTo>
                    <a:pt x="3166729" y="1136601"/>
                    <a:pt x="3184229" y="1119102"/>
                    <a:pt x="3205817" y="1119102"/>
                  </a:cubicBezTo>
                  <a:close/>
                  <a:moveTo>
                    <a:pt x="3018902" y="1119102"/>
                  </a:moveTo>
                  <a:cubicBezTo>
                    <a:pt x="3040489" y="1119102"/>
                    <a:pt x="3057989" y="1136601"/>
                    <a:pt x="3057989" y="1158188"/>
                  </a:cubicBezTo>
                  <a:cubicBezTo>
                    <a:pt x="3057989" y="1179775"/>
                    <a:pt x="3040489" y="1197263"/>
                    <a:pt x="3018902" y="1197263"/>
                  </a:cubicBezTo>
                  <a:cubicBezTo>
                    <a:pt x="2997315" y="1197263"/>
                    <a:pt x="2979815" y="1179775"/>
                    <a:pt x="2979815" y="1158188"/>
                  </a:cubicBezTo>
                  <a:cubicBezTo>
                    <a:pt x="2979815" y="1136601"/>
                    <a:pt x="2997315" y="1119102"/>
                    <a:pt x="3018902" y="1119102"/>
                  </a:cubicBezTo>
                  <a:close/>
                  <a:moveTo>
                    <a:pt x="2924263" y="1119102"/>
                  </a:moveTo>
                  <a:cubicBezTo>
                    <a:pt x="2945850" y="1119102"/>
                    <a:pt x="2963349" y="1136601"/>
                    <a:pt x="2963349" y="1158188"/>
                  </a:cubicBezTo>
                  <a:cubicBezTo>
                    <a:pt x="2963349" y="1179775"/>
                    <a:pt x="2945850" y="1197263"/>
                    <a:pt x="2924263" y="1197263"/>
                  </a:cubicBezTo>
                  <a:cubicBezTo>
                    <a:pt x="2902675" y="1197263"/>
                    <a:pt x="2885175" y="1179775"/>
                    <a:pt x="2885175" y="1158188"/>
                  </a:cubicBezTo>
                  <a:cubicBezTo>
                    <a:pt x="2885175" y="1136601"/>
                    <a:pt x="2902675" y="1119102"/>
                    <a:pt x="2924263" y="1119102"/>
                  </a:cubicBezTo>
                  <a:close/>
                  <a:moveTo>
                    <a:pt x="2831988" y="1119102"/>
                  </a:moveTo>
                  <a:cubicBezTo>
                    <a:pt x="2853575" y="1119102"/>
                    <a:pt x="2871075" y="1136601"/>
                    <a:pt x="2871075" y="1158188"/>
                  </a:cubicBezTo>
                  <a:cubicBezTo>
                    <a:pt x="2871075" y="1179775"/>
                    <a:pt x="2853575" y="1197263"/>
                    <a:pt x="2831988" y="1197263"/>
                  </a:cubicBezTo>
                  <a:cubicBezTo>
                    <a:pt x="2810401" y="1197263"/>
                    <a:pt x="2792901" y="1179775"/>
                    <a:pt x="2792901" y="1158188"/>
                  </a:cubicBezTo>
                  <a:cubicBezTo>
                    <a:pt x="2792901" y="1136601"/>
                    <a:pt x="2810401" y="1119102"/>
                    <a:pt x="2831988" y="1119102"/>
                  </a:cubicBezTo>
                  <a:close/>
                  <a:moveTo>
                    <a:pt x="2737367" y="1119102"/>
                  </a:moveTo>
                  <a:cubicBezTo>
                    <a:pt x="2758935" y="1119102"/>
                    <a:pt x="2776435" y="1136601"/>
                    <a:pt x="2776435" y="1158188"/>
                  </a:cubicBezTo>
                  <a:cubicBezTo>
                    <a:pt x="2776435" y="1179775"/>
                    <a:pt x="2758935" y="1197263"/>
                    <a:pt x="2737367" y="1197263"/>
                  </a:cubicBezTo>
                  <a:cubicBezTo>
                    <a:pt x="2715775" y="1197263"/>
                    <a:pt x="2698271" y="1179775"/>
                    <a:pt x="2698271" y="1158188"/>
                  </a:cubicBezTo>
                  <a:cubicBezTo>
                    <a:pt x="2698271" y="1136601"/>
                    <a:pt x="2715775" y="1119102"/>
                    <a:pt x="2737367" y="1119102"/>
                  </a:cubicBezTo>
                  <a:close/>
                  <a:moveTo>
                    <a:pt x="2645076" y="1119102"/>
                  </a:moveTo>
                  <a:cubicBezTo>
                    <a:pt x="2666663" y="1119102"/>
                    <a:pt x="2684167" y="1136601"/>
                    <a:pt x="2684167" y="1158188"/>
                  </a:cubicBezTo>
                  <a:cubicBezTo>
                    <a:pt x="2684167" y="1179775"/>
                    <a:pt x="2666663" y="1197263"/>
                    <a:pt x="2645076" y="1197263"/>
                  </a:cubicBezTo>
                  <a:cubicBezTo>
                    <a:pt x="2623490" y="1197263"/>
                    <a:pt x="2605987" y="1179775"/>
                    <a:pt x="2605987" y="1158188"/>
                  </a:cubicBezTo>
                  <a:cubicBezTo>
                    <a:pt x="2605987" y="1136601"/>
                    <a:pt x="2623490" y="1119102"/>
                    <a:pt x="2645076" y="1119102"/>
                  </a:cubicBezTo>
                  <a:close/>
                  <a:moveTo>
                    <a:pt x="2550439" y="1119102"/>
                  </a:moveTo>
                  <a:cubicBezTo>
                    <a:pt x="2572024" y="1119102"/>
                    <a:pt x="2589523" y="1136601"/>
                    <a:pt x="2589523" y="1158188"/>
                  </a:cubicBezTo>
                  <a:cubicBezTo>
                    <a:pt x="2589523" y="1179775"/>
                    <a:pt x="2572024" y="1197263"/>
                    <a:pt x="2550439" y="1197263"/>
                  </a:cubicBezTo>
                  <a:cubicBezTo>
                    <a:pt x="2528851" y="1197263"/>
                    <a:pt x="2511357" y="1179775"/>
                    <a:pt x="2511357" y="1158188"/>
                  </a:cubicBezTo>
                  <a:cubicBezTo>
                    <a:pt x="2511357" y="1136601"/>
                    <a:pt x="2528851" y="1119102"/>
                    <a:pt x="2550439" y="1119102"/>
                  </a:cubicBezTo>
                  <a:close/>
                  <a:moveTo>
                    <a:pt x="2458167" y="1119102"/>
                  </a:moveTo>
                  <a:cubicBezTo>
                    <a:pt x="2479755" y="1119102"/>
                    <a:pt x="2497254" y="1136601"/>
                    <a:pt x="2497254" y="1158188"/>
                  </a:cubicBezTo>
                  <a:cubicBezTo>
                    <a:pt x="2497254" y="1179775"/>
                    <a:pt x="2479755" y="1197263"/>
                    <a:pt x="2458167" y="1197263"/>
                  </a:cubicBezTo>
                  <a:cubicBezTo>
                    <a:pt x="2436589" y="1197263"/>
                    <a:pt x="2419085" y="1179775"/>
                    <a:pt x="2419085" y="1158188"/>
                  </a:cubicBezTo>
                  <a:cubicBezTo>
                    <a:pt x="2419085" y="1136601"/>
                    <a:pt x="2436589" y="1119102"/>
                    <a:pt x="2458167" y="1119102"/>
                  </a:cubicBezTo>
                  <a:close/>
                  <a:moveTo>
                    <a:pt x="1419551" y="1119102"/>
                  </a:moveTo>
                  <a:cubicBezTo>
                    <a:pt x="1441137" y="1119102"/>
                    <a:pt x="1458638" y="1136601"/>
                    <a:pt x="1458638" y="1158188"/>
                  </a:cubicBezTo>
                  <a:cubicBezTo>
                    <a:pt x="1458638" y="1179775"/>
                    <a:pt x="1441137" y="1197263"/>
                    <a:pt x="1419551" y="1197263"/>
                  </a:cubicBezTo>
                  <a:cubicBezTo>
                    <a:pt x="1397958" y="1197263"/>
                    <a:pt x="1380457" y="1179775"/>
                    <a:pt x="1380457" y="1158188"/>
                  </a:cubicBezTo>
                  <a:cubicBezTo>
                    <a:pt x="1380457" y="1136601"/>
                    <a:pt x="1397958" y="1119102"/>
                    <a:pt x="1419551" y="1119102"/>
                  </a:cubicBezTo>
                  <a:close/>
                  <a:moveTo>
                    <a:pt x="1329639" y="1119102"/>
                  </a:moveTo>
                  <a:cubicBezTo>
                    <a:pt x="1351226" y="1119102"/>
                    <a:pt x="1368728" y="1136601"/>
                    <a:pt x="1368728" y="1158188"/>
                  </a:cubicBezTo>
                  <a:cubicBezTo>
                    <a:pt x="1368728" y="1179775"/>
                    <a:pt x="1351226" y="1197263"/>
                    <a:pt x="1329639" y="1197263"/>
                  </a:cubicBezTo>
                  <a:cubicBezTo>
                    <a:pt x="1308055" y="1197263"/>
                    <a:pt x="1290557" y="1179775"/>
                    <a:pt x="1290557" y="1158188"/>
                  </a:cubicBezTo>
                  <a:cubicBezTo>
                    <a:pt x="1290557" y="1136601"/>
                    <a:pt x="1308055" y="1119102"/>
                    <a:pt x="1329639" y="1119102"/>
                  </a:cubicBezTo>
                  <a:close/>
                  <a:moveTo>
                    <a:pt x="1232644" y="1119102"/>
                  </a:moveTo>
                  <a:cubicBezTo>
                    <a:pt x="1254227" y="1119102"/>
                    <a:pt x="1271718" y="1136601"/>
                    <a:pt x="1271718" y="1158188"/>
                  </a:cubicBezTo>
                  <a:cubicBezTo>
                    <a:pt x="1271718" y="1179775"/>
                    <a:pt x="1254227" y="1197263"/>
                    <a:pt x="1232644" y="1197263"/>
                  </a:cubicBezTo>
                  <a:cubicBezTo>
                    <a:pt x="1211054" y="1197263"/>
                    <a:pt x="1193557" y="1179775"/>
                    <a:pt x="1193557" y="1158188"/>
                  </a:cubicBezTo>
                  <a:cubicBezTo>
                    <a:pt x="1193557" y="1136601"/>
                    <a:pt x="1211054" y="1119102"/>
                    <a:pt x="1232644" y="1119102"/>
                  </a:cubicBezTo>
                  <a:close/>
                  <a:moveTo>
                    <a:pt x="1142731" y="1119102"/>
                  </a:moveTo>
                  <a:cubicBezTo>
                    <a:pt x="1164323" y="1119102"/>
                    <a:pt x="1181822" y="1136601"/>
                    <a:pt x="1181822" y="1158188"/>
                  </a:cubicBezTo>
                  <a:cubicBezTo>
                    <a:pt x="1181822" y="1179775"/>
                    <a:pt x="1164323" y="1197263"/>
                    <a:pt x="1142731" y="1197263"/>
                  </a:cubicBezTo>
                  <a:cubicBezTo>
                    <a:pt x="1121139" y="1197263"/>
                    <a:pt x="1103634" y="1179775"/>
                    <a:pt x="1103634" y="1158188"/>
                  </a:cubicBezTo>
                  <a:cubicBezTo>
                    <a:pt x="1103634" y="1136601"/>
                    <a:pt x="1121139" y="1119102"/>
                    <a:pt x="1142731" y="1119102"/>
                  </a:cubicBezTo>
                  <a:close/>
                  <a:moveTo>
                    <a:pt x="1045709" y="1119102"/>
                  </a:moveTo>
                  <a:cubicBezTo>
                    <a:pt x="1067294" y="1119102"/>
                    <a:pt x="1084799" y="1136601"/>
                    <a:pt x="1084799" y="1158188"/>
                  </a:cubicBezTo>
                  <a:cubicBezTo>
                    <a:pt x="1084799" y="1179775"/>
                    <a:pt x="1067294" y="1197263"/>
                    <a:pt x="1045709" y="1197263"/>
                  </a:cubicBezTo>
                  <a:cubicBezTo>
                    <a:pt x="1024126" y="1197263"/>
                    <a:pt x="1006627" y="1179775"/>
                    <a:pt x="1006627" y="1158188"/>
                  </a:cubicBezTo>
                  <a:cubicBezTo>
                    <a:pt x="1006627" y="1136601"/>
                    <a:pt x="1024126" y="1119102"/>
                    <a:pt x="1045709" y="1119102"/>
                  </a:cubicBezTo>
                  <a:close/>
                  <a:moveTo>
                    <a:pt x="951081" y="1119102"/>
                  </a:moveTo>
                  <a:cubicBezTo>
                    <a:pt x="972665" y="1119102"/>
                    <a:pt x="990163" y="1136601"/>
                    <a:pt x="990163" y="1158188"/>
                  </a:cubicBezTo>
                  <a:cubicBezTo>
                    <a:pt x="990163" y="1179775"/>
                    <a:pt x="972665" y="1197263"/>
                    <a:pt x="951081" y="1197263"/>
                  </a:cubicBezTo>
                  <a:cubicBezTo>
                    <a:pt x="929496" y="1197263"/>
                    <a:pt x="911999" y="1179775"/>
                    <a:pt x="911999" y="1158188"/>
                  </a:cubicBezTo>
                  <a:cubicBezTo>
                    <a:pt x="911999" y="1136601"/>
                    <a:pt x="929496" y="1119102"/>
                    <a:pt x="951081" y="1119102"/>
                  </a:cubicBezTo>
                  <a:close/>
                  <a:moveTo>
                    <a:pt x="856453" y="1119102"/>
                  </a:moveTo>
                  <a:cubicBezTo>
                    <a:pt x="878037" y="1119102"/>
                    <a:pt x="895535" y="1136601"/>
                    <a:pt x="895535" y="1158188"/>
                  </a:cubicBezTo>
                  <a:cubicBezTo>
                    <a:pt x="895535" y="1179775"/>
                    <a:pt x="878037" y="1197263"/>
                    <a:pt x="856453" y="1197263"/>
                  </a:cubicBezTo>
                  <a:cubicBezTo>
                    <a:pt x="834868" y="1197263"/>
                    <a:pt x="817371" y="1179775"/>
                    <a:pt x="817371" y="1158188"/>
                  </a:cubicBezTo>
                  <a:cubicBezTo>
                    <a:pt x="817371" y="1136601"/>
                    <a:pt x="834868" y="1119102"/>
                    <a:pt x="856453" y="1119102"/>
                  </a:cubicBezTo>
                  <a:close/>
                  <a:moveTo>
                    <a:pt x="764190" y="1119102"/>
                  </a:moveTo>
                  <a:cubicBezTo>
                    <a:pt x="785775" y="1119102"/>
                    <a:pt x="803273" y="1136601"/>
                    <a:pt x="803273" y="1158188"/>
                  </a:cubicBezTo>
                  <a:cubicBezTo>
                    <a:pt x="803273" y="1179775"/>
                    <a:pt x="785775" y="1197263"/>
                    <a:pt x="764190" y="1197263"/>
                  </a:cubicBezTo>
                  <a:cubicBezTo>
                    <a:pt x="742599" y="1197263"/>
                    <a:pt x="725108" y="1179775"/>
                    <a:pt x="725108" y="1158188"/>
                  </a:cubicBezTo>
                  <a:cubicBezTo>
                    <a:pt x="725108" y="1136601"/>
                    <a:pt x="742599" y="1119102"/>
                    <a:pt x="764190" y="1119102"/>
                  </a:cubicBezTo>
                  <a:close/>
                  <a:moveTo>
                    <a:pt x="669546" y="1119102"/>
                  </a:moveTo>
                  <a:cubicBezTo>
                    <a:pt x="691146" y="1119102"/>
                    <a:pt x="708645" y="1136601"/>
                    <a:pt x="708645" y="1158188"/>
                  </a:cubicBezTo>
                  <a:cubicBezTo>
                    <a:pt x="708645" y="1179775"/>
                    <a:pt x="691146" y="1197263"/>
                    <a:pt x="669546" y="1197263"/>
                  </a:cubicBezTo>
                  <a:cubicBezTo>
                    <a:pt x="647970" y="1197263"/>
                    <a:pt x="630466" y="1179775"/>
                    <a:pt x="630466" y="1158188"/>
                  </a:cubicBezTo>
                  <a:cubicBezTo>
                    <a:pt x="630466" y="1136601"/>
                    <a:pt x="647970" y="1119102"/>
                    <a:pt x="669546" y="1119102"/>
                  </a:cubicBezTo>
                  <a:close/>
                  <a:moveTo>
                    <a:pt x="111145" y="1119102"/>
                  </a:moveTo>
                  <a:cubicBezTo>
                    <a:pt x="132732" y="1119102"/>
                    <a:pt x="150233" y="1136602"/>
                    <a:pt x="150233" y="1158188"/>
                  </a:cubicBezTo>
                  <a:cubicBezTo>
                    <a:pt x="150233" y="1179776"/>
                    <a:pt x="132732" y="1197263"/>
                    <a:pt x="111145" y="1197263"/>
                  </a:cubicBezTo>
                  <a:cubicBezTo>
                    <a:pt x="89558" y="1197263"/>
                    <a:pt x="72060" y="1179776"/>
                    <a:pt x="72060" y="1158188"/>
                  </a:cubicBezTo>
                  <a:cubicBezTo>
                    <a:pt x="72060" y="1136602"/>
                    <a:pt x="89558" y="1119102"/>
                    <a:pt x="111145" y="1119102"/>
                  </a:cubicBezTo>
                  <a:close/>
                  <a:moveTo>
                    <a:pt x="24845" y="1037379"/>
                  </a:moveTo>
                  <a:lnTo>
                    <a:pt x="44149" y="1045374"/>
                  </a:lnTo>
                  <a:cubicBezTo>
                    <a:pt x="51222" y="1052447"/>
                    <a:pt x="55597" y="1062219"/>
                    <a:pt x="55597" y="1073013"/>
                  </a:cubicBezTo>
                  <a:cubicBezTo>
                    <a:pt x="55597" y="1094599"/>
                    <a:pt x="38097" y="1112099"/>
                    <a:pt x="16510" y="1112099"/>
                  </a:cubicBezTo>
                  <a:lnTo>
                    <a:pt x="0" y="1105261"/>
                  </a:lnTo>
                  <a:close/>
                  <a:moveTo>
                    <a:pt x="3679017" y="1033926"/>
                  </a:moveTo>
                  <a:cubicBezTo>
                    <a:pt x="3700604" y="1033926"/>
                    <a:pt x="3718103" y="1051425"/>
                    <a:pt x="3718103" y="1073013"/>
                  </a:cubicBezTo>
                  <a:cubicBezTo>
                    <a:pt x="3718103" y="1094599"/>
                    <a:pt x="3700604" y="1112099"/>
                    <a:pt x="3679017" y="1112099"/>
                  </a:cubicBezTo>
                  <a:cubicBezTo>
                    <a:pt x="3657429" y="1112099"/>
                    <a:pt x="3639929" y="1094599"/>
                    <a:pt x="3639929" y="1073013"/>
                  </a:cubicBezTo>
                  <a:cubicBezTo>
                    <a:pt x="3639929" y="1051425"/>
                    <a:pt x="3657429" y="1033926"/>
                    <a:pt x="3679017" y="1033926"/>
                  </a:cubicBezTo>
                  <a:close/>
                  <a:moveTo>
                    <a:pt x="3584377" y="1033926"/>
                  </a:moveTo>
                  <a:cubicBezTo>
                    <a:pt x="3605964" y="1033926"/>
                    <a:pt x="3623463" y="1051425"/>
                    <a:pt x="3623463" y="1073013"/>
                  </a:cubicBezTo>
                  <a:cubicBezTo>
                    <a:pt x="3623463" y="1094599"/>
                    <a:pt x="3605964" y="1112099"/>
                    <a:pt x="3584377" y="1112099"/>
                  </a:cubicBezTo>
                  <a:cubicBezTo>
                    <a:pt x="3562789" y="1112099"/>
                    <a:pt x="3545289" y="1094599"/>
                    <a:pt x="3545289" y="1073013"/>
                  </a:cubicBezTo>
                  <a:cubicBezTo>
                    <a:pt x="3545289" y="1051425"/>
                    <a:pt x="3562789" y="1033926"/>
                    <a:pt x="3584377" y="1033926"/>
                  </a:cubicBezTo>
                  <a:close/>
                  <a:moveTo>
                    <a:pt x="3489737" y="1033926"/>
                  </a:moveTo>
                  <a:cubicBezTo>
                    <a:pt x="3511324" y="1033926"/>
                    <a:pt x="3528823" y="1051425"/>
                    <a:pt x="3528823" y="1073013"/>
                  </a:cubicBezTo>
                  <a:cubicBezTo>
                    <a:pt x="3528823" y="1094599"/>
                    <a:pt x="3511324" y="1112099"/>
                    <a:pt x="3489737" y="1112099"/>
                  </a:cubicBezTo>
                  <a:cubicBezTo>
                    <a:pt x="3468149" y="1112099"/>
                    <a:pt x="3450649" y="1094599"/>
                    <a:pt x="3450649" y="1073013"/>
                  </a:cubicBezTo>
                  <a:cubicBezTo>
                    <a:pt x="3450649" y="1051425"/>
                    <a:pt x="3468149" y="1033926"/>
                    <a:pt x="3489737" y="1033926"/>
                  </a:cubicBezTo>
                  <a:close/>
                  <a:moveTo>
                    <a:pt x="3392731" y="1033926"/>
                  </a:moveTo>
                  <a:cubicBezTo>
                    <a:pt x="3414319" y="1033926"/>
                    <a:pt x="3431819" y="1051425"/>
                    <a:pt x="3431819" y="1073013"/>
                  </a:cubicBezTo>
                  <a:cubicBezTo>
                    <a:pt x="3431819" y="1094599"/>
                    <a:pt x="3414319" y="1112099"/>
                    <a:pt x="3392731" y="1112099"/>
                  </a:cubicBezTo>
                  <a:cubicBezTo>
                    <a:pt x="3371144" y="1112099"/>
                    <a:pt x="3353644" y="1094599"/>
                    <a:pt x="3353644" y="1073013"/>
                  </a:cubicBezTo>
                  <a:cubicBezTo>
                    <a:pt x="3353644" y="1051425"/>
                    <a:pt x="3371144" y="1033926"/>
                    <a:pt x="3392731" y="1033926"/>
                  </a:cubicBezTo>
                  <a:close/>
                  <a:moveTo>
                    <a:pt x="3300455" y="1033926"/>
                  </a:moveTo>
                  <a:cubicBezTo>
                    <a:pt x="3322043" y="1033926"/>
                    <a:pt x="3339543" y="1051425"/>
                    <a:pt x="3339543" y="1073013"/>
                  </a:cubicBezTo>
                  <a:cubicBezTo>
                    <a:pt x="3339543" y="1094599"/>
                    <a:pt x="3322043" y="1112099"/>
                    <a:pt x="3300455" y="1112099"/>
                  </a:cubicBezTo>
                  <a:cubicBezTo>
                    <a:pt x="3278868" y="1112099"/>
                    <a:pt x="3261368" y="1094599"/>
                    <a:pt x="3261368" y="1073013"/>
                  </a:cubicBezTo>
                  <a:cubicBezTo>
                    <a:pt x="3261368" y="1051425"/>
                    <a:pt x="3278868" y="1033926"/>
                    <a:pt x="3300455" y="1033926"/>
                  </a:cubicBezTo>
                  <a:close/>
                  <a:moveTo>
                    <a:pt x="3205815" y="1033926"/>
                  </a:moveTo>
                  <a:cubicBezTo>
                    <a:pt x="3227403" y="1033926"/>
                    <a:pt x="3244903" y="1051425"/>
                    <a:pt x="3244903" y="1073013"/>
                  </a:cubicBezTo>
                  <a:cubicBezTo>
                    <a:pt x="3244903" y="1094599"/>
                    <a:pt x="3227403" y="1112099"/>
                    <a:pt x="3205815" y="1112099"/>
                  </a:cubicBezTo>
                  <a:cubicBezTo>
                    <a:pt x="3184228" y="1112099"/>
                    <a:pt x="3166728" y="1094599"/>
                    <a:pt x="3166728" y="1073013"/>
                  </a:cubicBezTo>
                  <a:cubicBezTo>
                    <a:pt x="3166728" y="1051425"/>
                    <a:pt x="3184228" y="1033926"/>
                    <a:pt x="3205815" y="1033926"/>
                  </a:cubicBezTo>
                  <a:close/>
                  <a:moveTo>
                    <a:pt x="3111175" y="1033926"/>
                  </a:moveTo>
                  <a:cubicBezTo>
                    <a:pt x="3132763" y="1033926"/>
                    <a:pt x="3150263" y="1051425"/>
                    <a:pt x="3150263" y="1073013"/>
                  </a:cubicBezTo>
                  <a:cubicBezTo>
                    <a:pt x="3150263" y="1094599"/>
                    <a:pt x="3132763" y="1112099"/>
                    <a:pt x="3111175" y="1112099"/>
                  </a:cubicBezTo>
                  <a:cubicBezTo>
                    <a:pt x="3089588" y="1112099"/>
                    <a:pt x="3072088" y="1094599"/>
                    <a:pt x="3072088" y="1073013"/>
                  </a:cubicBezTo>
                  <a:cubicBezTo>
                    <a:pt x="3072088" y="1051425"/>
                    <a:pt x="3089588" y="1033926"/>
                    <a:pt x="3111175" y="1033926"/>
                  </a:cubicBezTo>
                  <a:close/>
                  <a:moveTo>
                    <a:pt x="3018902" y="1033926"/>
                  </a:moveTo>
                  <a:cubicBezTo>
                    <a:pt x="3040489" y="1033926"/>
                    <a:pt x="3057989" y="1051425"/>
                    <a:pt x="3057989" y="1073013"/>
                  </a:cubicBezTo>
                  <a:cubicBezTo>
                    <a:pt x="3057989" y="1094599"/>
                    <a:pt x="3040489" y="1112099"/>
                    <a:pt x="3018902" y="1112099"/>
                  </a:cubicBezTo>
                  <a:cubicBezTo>
                    <a:pt x="2997315" y="1112099"/>
                    <a:pt x="2979815" y="1094599"/>
                    <a:pt x="2979815" y="1073013"/>
                  </a:cubicBezTo>
                  <a:cubicBezTo>
                    <a:pt x="2979815" y="1051425"/>
                    <a:pt x="2997315" y="1033926"/>
                    <a:pt x="3018902" y="1033926"/>
                  </a:cubicBezTo>
                  <a:close/>
                  <a:moveTo>
                    <a:pt x="2924263" y="1033926"/>
                  </a:moveTo>
                  <a:cubicBezTo>
                    <a:pt x="2945850" y="1033926"/>
                    <a:pt x="2963349" y="1051425"/>
                    <a:pt x="2963349" y="1073013"/>
                  </a:cubicBezTo>
                  <a:cubicBezTo>
                    <a:pt x="2963349" y="1094599"/>
                    <a:pt x="2945850" y="1112099"/>
                    <a:pt x="2924263" y="1112099"/>
                  </a:cubicBezTo>
                  <a:cubicBezTo>
                    <a:pt x="2902675" y="1112099"/>
                    <a:pt x="2885175" y="1094599"/>
                    <a:pt x="2885175" y="1073013"/>
                  </a:cubicBezTo>
                  <a:cubicBezTo>
                    <a:pt x="2885175" y="1051425"/>
                    <a:pt x="2902675" y="1033926"/>
                    <a:pt x="2924263" y="1033926"/>
                  </a:cubicBezTo>
                  <a:close/>
                  <a:moveTo>
                    <a:pt x="2831987" y="1033926"/>
                  </a:moveTo>
                  <a:cubicBezTo>
                    <a:pt x="2853574" y="1033926"/>
                    <a:pt x="2871074" y="1051425"/>
                    <a:pt x="2871074" y="1073013"/>
                  </a:cubicBezTo>
                  <a:cubicBezTo>
                    <a:pt x="2871074" y="1094599"/>
                    <a:pt x="2853574" y="1112099"/>
                    <a:pt x="2831987" y="1112099"/>
                  </a:cubicBezTo>
                  <a:cubicBezTo>
                    <a:pt x="2810400" y="1112099"/>
                    <a:pt x="2792900" y="1094599"/>
                    <a:pt x="2792900" y="1073013"/>
                  </a:cubicBezTo>
                  <a:cubicBezTo>
                    <a:pt x="2792900" y="1051425"/>
                    <a:pt x="2810400" y="1033926"/>
                    <a:pt x="2831987" y="1033926"/>
                  </a:cubicBezTo>
                  <a:close/>
                  <a:moveTo>
                    <a:pt x="2737368" y="1033926"/>
                  </a:moveTo>
                  <a:cubicBezTo>
                    <a:pt x="2758934" y="1033926"/>
                    <a:pt x="2776434" y="1051425"/>
                    <a:pt x="2776434" y="1073013"/>
                  </a:cubicBezTo>
                  <a:cubicBezTo>
                    <a:pt x="2776434" y="1094599"/>
                    <a:pt x="2758934" y="1112099"/>
                    <a:pt x="2737368" y="1112099"/>
                  </a:cubicBezTo>
                  <a:cubicBezTo>
                    <a:pt x="2715775" y="1112099"/>
                    <a:pt x="2698271" y="1094599"/>
                    <a:pt x="2698271" y="1073013"/>
                  </a:cubicBezTo>
                  <a:cubicBezTo>
                    <a:pt x="2698271" y="1051425"/>
                    <a:pt x="2715775" y="1033926"/>
                    <a:pt x="2737368" y="1033926"/>
                  </a:cubicBezTo>
                  <a:close/>
                  <a:moveTo>
                    <a:pt x="2645074" y="1033926"/>
                  </a:moveTo>
                  <a:cubicBezTo>
                    <a:pt x="2666662" y="1033926"/>
                    <a:pt x="2684167" y="1051425"/>
                    <a:pt x="2684167" y="1073013"/>
                  </a:cubicBezTo>
                  <a:cubicBezTo>
                    <a:pt x="2684167" y="1094599"/>
                    <a:pt x="2666662" y="1112099"/>
                    <a:pt x="2645074" y="1112099"/>
                  </a:cubicBezTo>
                  <a:cubicBezTo>
                    <a:pt x="2623489" y="1112099"/>
                    <a:pt x="2605987" y="1094599"/>
                    <a:pt x="2605987" y="1073013"/>
                  </a:cubicBezTo>
                  <a:cubicBezTo>
                    <a:pt x="2605987" y="1051425"/>
                    <a:pt x="2623489" y="1033926"/>
                    <a:pt x="2645074" y="1033926"/>
                  </a:cubicBezTo>
                  <a:close/>
                  <a:moveTo>
                    <a:pt x="2550439" y="1033926"/>
                  </a:moveTo>
                  <a:cubicBezTo>
                    <a:pt x="2572024" y="1033926"/>
                    <a:pt x="2589524" y="1051425"/>
                    <a:pt x="2589524" y="1073013"/>
                  </a:cubicBezTo>
                  <a:cubicBezTo>
                    <a:pt x="2589524" y="1094599"/>
                    <a:pt x="2572024" y="1112099"/>
                    <a:pt x="2550439" y="1112099"/>
                  </a:cubicBezTo>
                  <a:cubicBezTo>
                    <a:pt x="2528852" y="1112099"/>
                    <a:pt x="2511357" y="1094599"/>
                    <a:pt x="2511357" y="1073013"/>
                  </a:cubicBezTo>
                  <a:cubicBezTo>
                    <a:pt x="2511357" y="1051425"/>
                    <a:pt x="2528852" y="1033926"/>
                    <a:pt x="2550439" y="1033926"/>
                  </a:cubicBezTo>
                  <a:close/>
                  <a:moveTo>
                    <a:pt x="2458167" y="1033926"/>
                  </a:moveTo>
                  <a:cubicBezTo>
                    <a:pt x="2479755" y="1033926"/>
                    <a:pt x="2497254" y="1051425"/>
                    <a:pt x="2497254" y="1073013"/>
                  </a:cubicBezTo>
                  <a:cubicBezTo>
                    <a:pt x="2497254" y="1094599"/>
                    <a:pt x="2479755" y="1112099"/>
                    <a:pt x="2458167" y="1112099"/>
                  </a:cubicBezTo>
                  <a:cubicBezTo>
                    <a:pt x="2436589" y="1112099"/>
                    <a:pt x="2419085" y="1094599"/>
                    <a:pt x="2419085" y="1073013"/>
                  </a:cubicBezTo>
                  <a:cubicBezTo>
                    <a:pt x="2419085" y="1051425"/>
                    <a:pt x="2436589" y="1033926"/>
                    <a:pt x="2458167" y="1033926"/>
                  </a:cubicBezTo>
                  <a:close/>
                  <a:moveTo>
                    <a:pt x="2363531" y="1033926"/>
                  </a:moveTo>
                  <a:cubicBezTo>
                    <a:pt x="2385121" y="1033926"/>
                    <a:pt x="2402615" y="1051425"/>
                    <a:pt x="2402615" y="1073013"/>
                  </a:cubicBezTo>
                  <a:cubicBezTo>
                    <a:pt x="2402615" y="1094599"/>
                    <a:pt x="2385121" y="1112099"/>
                    <a:pt x="2363531" y="1112099"/>
                  </a:cubicBezTo>
                  <a:cubicBezTo>
                    <a:pt x="2341947" y="1112099"/>
                    <a:pt x="2324444" y="1094599"/>
                    <a:pt x="2324444" y="1073013"/>
                  </a:cubicBezTo>
                  <a:cubicBezTo>
                    <a:pt x="2324444" y="1051425"/>
                    <a:pt x="2341947" y="1033926"/>
                    <a:pt x="2363531" y="1033926"/>
                  </a:cubicBezTo>
                  <a:close/>
                  <a:moveTo>
                    <a:pt x="1419556" y="1033926"/>
                  </a:moveTo>
                  <a:cubicBezTo>
                    <a:pt x="1441140" y="1033926"/>
                    <a:pt x="1458643" y="1051425"/>
                    <a:pt x="1458643" y="1073013"/>
                  </a:cubicBezTo>
                  <a:cubicBezTo>
                    <a:pt x="1458643" y="1094599"/>
                    <a:pt x="1441140" y="1112099"/>
                    <a:pt x="1419556" y="1112099"/>
                  </a:cubicBezTo>
                  <a:cubicBezTo>
                    <a:pt x="1397963" y="1112099"/>
                    <a:pt x="1380461" y="1094599"/>
                    <a:pt x="1380461" y="1073013"/>
                  </a:cubicBezTo>
                  <a:cubicBezTo>
                    <a:pt x="1380461" y="1051425"/>
                    <a:pt x="1397963" y="1033926"/>
                    <a:pt x="1419556" y="1033926"/>
                  </a:cubicBezTo>
                  <a:close/>
                  <a:moveTo>
                    <a:pt x="1329642" y="1033926"/>
                  </a:moveTo>
                  <a:cubicBezTo>
                    <a:pt x="1351228" y="1033926"/>
                    <a:pt x="1368731" y="1051425"/>
                    <a:pt x="1368731" y="1073013"/>
                  </a:cubicBezTo>
                  <a:cubicBezTo>
                    <a:pt x="1368731" y="1094599"/>
                    <a:pt x="1351228" y="1112099"/>
                    <a:pt x="1329642" y="1112099"/>
                  </a:cubicBezTo>
                  <a:cubicBezTo>
                    <a:pt x="1308059" y="1112099"/>
                    <a:pt x="1290561" y="1094599"/>
                    <a:pt x="1290561" y="1073013"/>
                  </a:cubicBezTo>
                  <a:cubicBezTo>
                    <a:pt x="1290561" y="1051425"/>
                    <a:pt x="1308059" y="1033926"/>
                    <a:pt x="1329642" y="1033926"/>
                  </a:cubicBezTo>
                  <a:close/>
                  <a:moveTo>
                    <a:pt x="1232649" y="1033926"/>
                  </a:moveTo>
                  <a:cubicBezTo>
                    <a:pt x="1254235" y="1033926"/>
                    <a:pt x="1271722" y="1051425"/>
                    <a:pt x="1271722" y="1073013"/>
                  </a:cubicBezTo>
                  <a:cubicBezTo>
                    <a:pt x="1271722" y="1094599"/>
                    <a:pt x="1254235" y="1112099"/>
                    <a:pt x="1232649" y="1112099"/>
                  </a:cubicBezTo>
                  <a:cubicBezTo>
                    <a:pt x="1211058" y="1112099"/>
                    <a:pt x="1193565" y="1094599"/>
                    <a:pt x="1193565" y="1073013"/>
                  </a:cubicBezTo>
                  <a:cubicBezTo>
                    <a:pt x="1193565" y="1051425"/>
                    <a:pt x="1211058" y="1033926"/>
                    <a:pt x="1232649" y="1033926"/>
                  </a:cubicBezTo>
                  <a:close/>
                  <a:moveTo>
                    <a:pt x="1142736" y="1033926"/>
                  </a:moveTo>
                  <a:cubicBezTo>
                    <a:pt x="1164329" y="1033926"/>
                    <a:pt x="1181828" y="1051425"/>
                    <a:pt x="1181828" y="1073013"/>
                  </a:cubicBezTo>
                  <a:cubicBezTo>
                    <a:pt x="1181828" y="1094599"/>
                    <a:pt x="1164329" y="1112099"/>
                    <a:pt x="1142736" y="1112099"/>
                  </a:cubicBezTo>
                  <a:cubicBezTo>
                    <a:pt x="1121143" y="1112099"/>
                    <a:pt x="1103639" y="1094599"/>
                    <a:pt x="1103639" y="1073013"/>
                  </a:cubicBezTo>
                  <a:cubicBezTo>
                    <a:pt x="1103639" y="1051425"/>
                    <a:pt x="1121143" y="1033926"/>
                    <a:pt x="1142736" y="1033926"/>
                  </a:cubicBezTo>
                  <a:close/>
                  <a:moveTo>
                    <a:pt x="1045712" y="1033926"/>
                  </a:moveTo>
                  <a:cubicBezTo>
                    <a:pt x="1067297" y="1033926"/>
                    <a:pt x="1084802" y="1051425"/>
                    <a:pt x="1084802" y="1073013"/>
                  </a:cubicBezTo>
                  <a:cubicBezTo>
                    <a:pt x="1084802" y="1094599"/>
                    <a:pt x="1067297" y="1112099"/>
                    <a:pt x="1045712" y="1112099"/>
                  </a:cubicBezTo>
                  <a:cubicBezTo>
                    <a:pt x="1024128" y="1112099"/>
                    <a:pt x="1006631" y="1094599"/>
                    <a:pt x="1006631" y="1073013"/>
                  </a:cubicBezTo>
                  <a:cubicBezTo>
                    <a:pt x="1006631" y="1051425"/>
                    <a:pt x="1024128" y="1033926"/>
                    <a:pt x="1045712" y="1033926"/>
                  </a:cubicBezTo>
                  <a:close/>
                  <a:moveTo>
                    <a:pt x="951085" y="1033926"/>
                  </a:moveTo>
                  <a:cubicBezTo>
                    <a:pt x="972669" y="1033926"/>
                    <a:pt x="990166" y="1051425"/>
                    <a:pt x="990166" y="1073013"/>
                  </a:cubicBezTo>
                  <a:cubicBezTo>
                    <a:pt x="990166" y="1094599"/>
                    <a:pt x="972669" y="1112099"/>
                    <a:pt x="951085" y="1112099"/>
                  </a:cubicBezTo>
                  <a:cubicBezTo>
                    <a:pt x="929501" y="1112099"/>
                    <a:pt x="912003" y="1094599"/>
                    <a:pt x="912003" y="1073013"/>
                  </a:cubicBezTo>
                  <a:cubicBezTo>
                    <a:pt x="912003" y="1051425"/>
                    <a:pt x="929501" y="1033926"/>
                    <a:pt x="951085" y="1033926"/>
                  </a:cubicBezTo>
                  <a:close/>
                  <a:moveTo>
                    <a:pt x="856458" y="1033926"/>
                  </a:moveTo>
                  <a:cubicBezTo>
                    <a:pt x="878042" y="1033926"/>
                    <a:pt x="895540" y="1051425"/>
                    <a:pt x="895540" y="1073013"/>
                  </a:cubicBezTo>
                  <a:cubicBezTo>
                    <a:pt x="895540" y="1094599"/>
                    <a:pt x="878042" y="1112099"/>
                    <a:pt x="856458" y="1112099"/>
                  </a:cubicBezTo>
                  <a:cubicBezTo>
                    <a:pt x="834874" y="1112099"/>
                    <a:pt x="817376" y="1094599"/>
                    <a:pt x="817376" y="1073013"/>
                  </a:cubicBezTo>
                  <a:cubicBezTo>
                    <a:pt x="817376" y="1051425"/>
                    <a:pt x="834874" y="1033926"/>
                    <a:pt x="856458" y="1033926"/>
                  </a:cubicBezTo>
                  <a:close/>
                  <a:moveTo>
                    <a:pt x="764197" y="1033926"/>
                  </a:moveTo>
                  <a:cubicBezTo>
                    <a:pt x="785781" y="1033926"/>
                    <a:pt x="803279" y="1051425"/>
                    <a:pt x="803279" y="1073013"/>
                  </a:cubicBezTo>
                  <a:cubicBezTo>
                    <a:pt x="803279" y="1094599"/>
                    <a:pt x="785781" y="1112099"/>
                    <a:pt x="764197" y="1112099"/>
                  </a:cubicBezTo>
                  <a:cubicBezTo>
                    <a:pt x="742604" y="1112099"/>
                    <a:pt x="725113" y="1094599"/>
                    <a:pt x="725113" y="1073013"/>
                  </a:cubicBezTo>
                  <a:cubicBezTo>
                    <a:pt x="725113" y="1051425"/>
                    <a:pt x="742604" y="1033926"/>
                    <a:pt x="764197" y="1033926"/>
                  </a:cubicBezTo>
                  <a:close/>
                  <a:moveTo>
                    <a:pt x="669546" y="1033926"/>
                  </a:moveTo>
                  <a:cubicBezTo>
                    <a:pt x="691152" y="1033926"/>
                    <a:pt x="708650" y="1051425"/>
                    <a:pt x="708650" y="1073013"/>
                  </a:cubicBezTo>
                  <a:cubicBezTo>
                    <a:pt x="708650" y="1094599"/>
                    <a:pt x="691152" y="1112099"/>
                    <a:pt x="669546" y="1112099"/>
                  </a:cubicBezTo>
                  <a:cubicBezTo>
                    <a:pt x="647977" y="1112099"/>
                    <a:pt x="630473" y="1094599"/>
                    <a:pt x="630473" y="1073013"/>
                  </a:cubicBezTo>
                  <a:cubicBezTo>
                    <a:pt x="630473" y="1051425"/>
                    <a:pt x="647977" y="1033926"/>
                    <a:pt x="669546" y="1033926"/>
                  </a:cubicBezTo>
                  <a:close/>
                  <a:moveTo>
                    <a:pt x="577271" y="1033926"/>
                  </a:moveTo>
                  <a:cubicBezTo>
                    <a:pt x="598864" y="1033926"/>
                    <a:pt x="616368" y="1051425"/>
                    <a:pt x="616368" y="1073013"/>
                  </a:cubicBezTo>
                  <a:cubicBezTo>
                    <a:pt x="616368" y="1094599"/>
                    <a:pt x="598864" y="1112099"/>
                    <a:pt x="577271" y="1112099"/>
                  </a:cubicBezTo>
                  <a:cubicBezTo>
                    <a:pt x="555678" y="1112099"/>
                    <a:pt x="538174" y="1094599"/>
                    <a:pt x="538174" y="1073013"/>
                  </a:cubicBezTo>
                  <a:cubicBezTo>
                    <a:pt x="538174" y="1051425"/>
                    <a:pt x="555678" y="1033926"/>
                    <a:pt x="577271" y="1033926"/>
                  </a:cubicBezTo>
                  <a:close/>
                  <a:moveTo>
                    <a:pt x="484984" y="1033926"/>
                  </a:moveTo>
                  <a:cubicBezTo>
                    <a:pt x="506570" y="1033926"/>
                    <a:pt x="524069" y="1051425"/>
                    <a:pt x="524069" y="1073013"/>
                  </a:cubicBezTo>
                  <a:cubicBezTo>
                    <a:pt x="524069" y="1094599"/>
                    <a:pt x="506570" y="1112099"/>
                    <a:pt x="484984" y="1112099"/>
                  </a:cubicBezTo>
                  <a:cubicBezTo>
                    <a:pt x="463388" y="1112099"/>
                    <a:pt x="445908" y="1094599"/>
                    <a:pt x="445908" y="1073013"/>
                  </a:cubicBezTo>
                  <a:cubicBezTo>
                    <a:pt x="445908" y="1051425"/>
                    <a:pt x="463388" y="1033926"/>
                    <a:pt x="484984" y="1033926"/>
                  </a:cubicBezTo>
                  <a:close/>
                  <a:moveTo>
                    <a:pt x="390337" y="1033926"/>
                  </a:moveTo>
                  <a:cubicBezTo>
                    <a:pt x="411922" y="1033926"/>
                    <a:pt x="429437" y="1051425"/>
                    <a:pt x="429437" y="1073013"/>
                  </a:cubicBezTo>
                  <a:cubicBezTo>
                    <a:pt x="429437" y="1094599"/>
                    <a:pt x="411922" y="1112099"/>
                    <a:pt x="390337" y="1112099"/>
                  </a:cubicBezTo>
                  <a:cubicBezTo>
                    <a:pt x="368768" y="1112099"/>
                    <a:pt x="351267" y="1094599"/>
                    <a:pt x="351267" y="1073013"/>
                  </a:cubicBezTo>
                  <a:cubicBezTo>
                    <a:pt x="351267" y="1051425"/>
                    <a:pt x="368768" y="1033926"/>
                    <a:pt x="390337" y="1033926"/>
                  </a:cubicBezTo>
                  <a:close/>
                  <a:moveTo>
                    <a:pt x="298068" y="1033926"/>
                  </a:moveTo>
                  <a:cubicBezTo>
                    <a:pt x="319650" y="1033926"/>
                    <a:pt x="337166" y="1051425"/>
                    <a:pt x="337166" y="1073013"/>
                  </a:cubicBezTo>
                  <a:cubicBezTo>
                    <a:pt x="337166" y="1094599"/>
                    <a:pt x="319650" y="1112099"/>
                    <a:pt x="298068" y="1112099"/>
                  </a:cubicBezTo>
                  <a:cubicBezTo>
                    <a:pt x="276478" y="1112099"/>
                    <a:pt x="258978" y="1094599"/>
                    <a:pt x="258978" y="1073013"/>
                  </a:cubicBezTo>
                  <a:cubicBezTo>
                    <a:pt x="258978" y="1051425"/>
                    <a:pt x="276478" y="1033926"/>
                    <a:pt x="298068" y="1033926"/>
                  </a:cubicBezTo>
                  <a:close/>
                  <a:moveTo>
                    <a:pt x="203423" y="1033926"/>
                  </a:moveTo>
                  <a:cubicBezTo>
                    <a:pt x="225013" y="1033926"/>
                    <a:pt x="242512" y="1051425"/>
                    <a:pt x="242512" y="1073013"/>
                  </a:cubicBezTo>
                  <a:cubicBezTo>
                    <a:pt x="242512" y="1094599"/>
                    <a:pt x="225013" y="1112099"/>
                    <a:pt x="203423" y="1112099"/>
                  </a:cubicBezTo>
                  <a:cubicBezTo>
                    <a:pt x="181837" y="1112099"/>
                    <a:pt x="164337" y="1094599"/>
                    <a:pt x="164337" y="1073013"/>
                  </a:cubicBezTo>
                  <a:cubicBezTo>
                    <a:pt x="164337" y="1051425"/>
                    <a:pt x="181837" y="1033926"/>
                    <a:pt x="203423" y="1033926"/>
                  </a:cubicBezTo>
                  <a:close/>
                  <a:moveTo>
                    <a:pt x="111150" y="1033926"/>
                  </a:moveTo>
                  <a:cubicBezTo>
                    <a:pt x="132737" y="1033926"/>
                    <a:pt x="150237" y="1051425"/>
                    <a:pt x="150237" y="1073013"/>
                  </a:cubicBezTo>
                  <a:cubicBezTo>
                    <a:pt x="150237" y="1094599"/>
                    <a:pt x="132737" y="1112099"/>
                    <a:pt x="111150" y="1112099"/>
                  </a:cubicBezTo>
                  <a:cubicBezTo>
                    <a:pt x="89563" y="1112099"/>
                    <a:pt x="72064" y="1094599"/>
                    <a:pt x="72064" y="1073013"/>
                  </a:cubicBezTo>
                  <a:cubicBezTo>
                    <a:pt x="72064" y="1051425"/>
                    <a:pt x="89563" y="1033926"/>
                    <a:pt x="111150" y="1033926"/>
                  </a:cubicBezTo>
                  <a:close/>
                  <a:moveTo>
                    <a:pt x="51905" y="976551"/>
                  </a:moveTo>
                  <a:lnTo>
                    <a:pt x="55600" y="985473"/>
                  </a:lnTo>
                  <a:cubicBezTo>
                    <a:pt x="55600" y="996267"/>
                    <a:pt x="51225" y="1006038"/>
                    <a:pt x="44152" y="1013112"/>
                  </a:cubicBezTo>
                  <a:lnTo>
                    <a:pt x="31864" y="1018202"/>
                  </a:lnTo>
                  <a:lnTo>
                    <a:pt x="31938" y="1017999"/>
                  </a:lnTo>
                  <a:close/>
                  <a:moveTo>
                    <a:pt x="3672511" y="949081"/>
                  </a:moveTo>
                  <a:lnTo>
                    <a:pt x="3703905" y="1014251"/>
                  </a:lnTo>
                  <a:lnTo>
                    <a:pt x="3679017" y="1024560"/>
                  </a:lnTo>
                  <a:cubicBezTo>
                    <a:pt x="3657429" y="1024560"/>
                    <a:pt x="3639929" y="1007060"/>
                    <a:pt x="3639929" y="985473"/>
                  </a:cubicBezTo>
                  <a:cubicBezTo>
                    <a:pt x="3639929" y="974679"/>
                    <a:pt x="3644304" y="964908"/>
                    <a:pt x="3651378" y="957835"/>
                  </a:cubicBezTo>
                  <a:close/>
                  <a:moveTo>
                    <a:pt x="3584377" y="946387"/>
                  </a:moveTo>
                  <a:cubicBezTo>
                    <a:pt x="3605964" y="946387"/>
                    <a:pt x="3623463" y="963886"/>
                    <a:pt x="3623463" y="985473"/>
                  </a:cubicBezTo>
                  <a:cubicBezTo>
                    <a:pt x="3623463" y="1007060"/>
                    <a:pt x="3605964" y="1024560"/>
                    <a:pt x="3584377" y="1024560"/>
                  </a:cubicBezTo>
                  <a:cubicBezTo>
                    <a:pt x="3562789" y="1024560"/>
                    <a:pt x="3545289" y="1007060"/>
                    <a:pt x="3545289" y="985473"/>
                  </a:cubicBezTo>
                  <a:cubicBezTo>
                    <a:pt x="3545289" y="963886"/>
                    <a:pt x="3562789" y="946387"/>
                    <a:pt x="3584377" y="946387"/>
                  </a:cubicBezTo>
                  <a:close/>
                  <a:moveTo>
                    <a:pt x="3489737" y="946387"/>
                  </a:moveTo>
                  <a:cubicBezTo>
                    <a:pt x="3511324" y="946387"/>
                    <a:pt x="3528823" y="963886"/>
                    <a:pt x="3528823" y="985473"/>
                  </a:cubicBezTo>
                  <a:cubicBezTo>
                    <a:pt x="3528823" y="1007060"/>
                    <a:pt x="3511324" y="1024560"/>
                    <a:pt x="3489737" y="1024560"/>
                  </a:cubicBezTo>
                  <a:cubicBezTo>
                    <a:pt x="3468149" y="1024560"/>
                    <a:pt x="3450649" y="1007060"/>
                    <a:pt x="3450649" y="985473"/>
                  </a:cubicBezTo>
                  <a:cubicBezTo>
                    <a:pt x="3450649" y="963886"/>
                    <a:pt x="3468149" y="946387"/>
                    <a:pt x="3489737" y="946387"/>
                  </a:cubicBezTo>
                  <a:close/>
                  <a:moveTo>
                    <a:pt x="3392731" y="946387"/>
                  </a:moveTo>
                  <a:cubicBezTo>
                    <a:pt x="3414319" y="946387"/>
                    <a:pt x="3431819" y="963886"/>
                    <a:pt x="3431819" y="985473"/>
                  </a:cubicBezTo>
                  <a:cubicBezTo>
                    <a:pt x="3431819" y="1007060"/>
                    <a:pt x="3414319" y="1024560"/>
                    <a:pt x="3392731" y="1024560"/>
                  </a:cubicBezTo>
                  <a:cubicBezTo>
                    <a:pt x="3371144" y="1024560"/>
                    <a:pt x="3353644" y="1007060"/>
                    <a:pt x="3353644" y="985473"/>
                  </a:cubicBezTo>
                  <a:cubicBezTo>
                    <a:pt x="3353644" y="963886"/>
                    <a:pt x="3371144" y="946387"/>
                    <a:pt x="3392731" y="946387"/>
                  </a:cubicBezTo>
                  <a:close/>
                  <a:moveTo>
                    <a:pt x="3300455" y="946387"/>
                  </a:moveTo>
                  <a:cubicBezTo>
                    <a:pt x="3322043" y="946387"/>
                    <a:pt x="3339543" y="963886"/>
                    <a:pt x="3339543" y="985473"/>
                  </a:cubicBezTo>
                  <a:cubicBezTo>
                    <a:pt x="3339543" y="1007060"/>
                    <a:pt x="3322043" y="1024560"/>
                    <a:pt x="3300455" y="1024560"/>
                  </a:cubicBezTo>
                  <a:cubicBezTo>
                    <a:pt x="3278868" y="1024560"/>
                    <a:pt x="3261368" y="1007060"/>
                    <a:pt x="3261368" y="985473"/>
                  </a:cubicBezTo>
                  <a:cubicBezTo>
                    <a:pt x="3261368" y="963886"/>
                    <a:pt x="3278868" y="946387"/>
                    <a:pt x="3300455" y="946387"/>
                  </a:cubicBezTo>
                  <a:close/>
                  <a:moveTo>
                    <a:pt x="3205815" y="946387"/>
                  </a:moveTo>
                  <a:cubicBezTo>
                    <a:pt x="3227403" y="946387"/>
                    <a:pt x="3244903" y="963886"/>
                    <a:pt x="3244903" y="985473"/>
                  </a:cubicBezTo>
                  <a:cubicBezTo>
                    <a:pt x="3244903" y="1007060"/>
                    <a:pt x="3227403" y="1024560"/>
                    <a:pt x="3205815" y="1024560"/>
                  </a:cubicBezTo>
                  <a:cubicBezTo>
                    <a:pt x="3184228" y="1024560"/>
                    <a:pt x="3166728" y="1007060"/>
                    <a:pt x="3166728" y="985473"/>
                  </a:cubicBezTo>
                  <a:cubicBezTo>
                    <a:pt x="3166728" y="963886"/>
                    <a:pt x="3184228" y="946387"/>
                    <a:pt x="3205815" y="946387"/>
                  </a:cubicBezTo>
                  <a:close/>
                  <a:moveTo>
                    <a:pt x="3111175" y="946387"/>
                  </a:moveTo>
                  <a:cubicBezTo>
                    <a:pt x="3132763" y="946387"/>
                    <a:pt x="3150263" y="963886"/>
                    <a:pt x="3150263" y="985473"/>
                  </a:cubicBezTo>
                  <a:cubicBezTo>
                    <a:pt x="3150263" y="1007060"/>
                    <a:pt x="3132763" y="1024560"/>
                    <a:pt x="3111175" y="1024560"/>
                  </a:cubicBezTo>
                  <a:cubicBezTo>
                    <a:pt x="3089588" y="1024560"/>
                    <a:pt x="3072088" y="1007060"/>
                    <a:pt x="3072088" y="985473"/>
                  </a:cubicBezTo>
                  <a:cubicBezTo>
                    <a:pt x="3072088" y="963886"/>
                    <a:pt x="3089588" y="946387"/>
                    <a:pt x="3111175" y="946387"/>
                  </a:cubicBezTo>
                  <a:close/>
                  <a:moveTo>
                    <a:pt x="3018902" y="946387"/>
                  </a:moveTo>
                  <a:cubicBezTo>
                    <a:pt x="3040489" y="946387"/>
                    <a:pt x="3057989" y="963886"/>
                    <a:pt x="3057989" y="985473"/>
                  </a:cubicBezTo>
                  <a:cubicBezTo>
                    <a:pt x="3057989" y="1007060"/>
                    <a:pt x="3040489" y="1024560"/>
                    <a:pt x="3018902" y="1024560"/>
                  </a:cubicBezTo>
                  <a:cubicBezTo>
                    <a:pt x="2997315" y="1024560"/>
                    <a:pt x="2979815" y="1007060"/>
                    <a:pt x="2979815" y="985473"/>
                  </a:cubicBezTo>
                  <a:cubicBezTo>
                    <a:pt x="2979815" y="963886"/>
                    <a:pt x="2997315" y="946387"/>
                    <a:pt x="3018902" y="946387"/>
                  </a:cubicBezTo>
                  <a:close/>
                  <a:moveTo>
                    <a:pt x="2737369" y="946387"/>
                  </a:moveTo>
                  <a:cubicBezTo>
                    <a:pt x="2758934" y="946387"/>
                    <a:pt x="2776434" y="963886"/>
                    <a:pt x="2776434" y="985473"/>
                  </a:cubicBezTo>
                  <a:cubicBezTo>
                    <a:pt x="2776434" y="1007060"/>
                    <a:pt x="2758934" y="1024560"/>
                    <a:pt x="2737369" y="1024560"/>
                  </a:cubicBezTo>
                  <a:cubicBezTo>
                    <a:pt x="2715775" y="1024560"/>
                    <a:pt x="2698271" y="1007060"/>
                    <a:pt x="2698271" y="985473"/>
                  </a:cubicBezTo>
                  <a:cubicBezTo>
                    <a:pt x="2698271" y="963886"/>
                    <a:pt x="2715775" y="946387"/>
                    <a:pt x="2737369" y="946387"/>
                  </a:cubicBezTo>
                  <a:close/>
                  <a:moveTo>
                    <a:pt x="2458167" y="946387"/>
                  </a:moveTo>
                  <a:cubicBezTo>
                    <a:pt x="2479755" y="946387"/>
                    <a:pt x="2497255" y="963886"/>
                    <a:pt x="2497255" y="985473"/>
                  </a:cubicBezTo>
                  <a:cubicBezTo>
                    <a:pt x="2497255" y="1007060"/>
                    <a:pt x="2479755" y="1024560"/>
                    <a:pt x="2458167" y="1024560"/>
                  </a:cubicBezTo>
                  <a:cubicBezTo>
                    <a:pt x="2436591" y="1024560"/>
                    <a:pt x="2419086" y="1007060"/>
                    <a:pt x="2419086" y="985473"/>
                  </a:cubicBezTo>
                  <a:cubicBezTo>
                    <a:pt x="2419086" y="963886"/>
                    <a:pt x="2436591" y="946387"/>
                    <a:pt x="2458167" y="946387"/>
                  </a:cubicBezTo>
                  <a:close/>
                  <a:moveTo>
                    <a:pt x="1329646" y="946387"/>
                  </a:moveTo>
                  <a:cubicBezTo>
                    <a:pt x="1351233" y="946387"/>
                    <a:pt x="1368735" y="963886"/>
                    <a:pt x="1368735" y="985473"/>
                  </a:cubicBezTo>
                  <a:cubicBezTo>
                    <a:pt x="1368735" y="1007060"/>
                    <a:pt x="1351233" y="1024560"/>
                    <a:pt x="1329646" y="1024560"/>
                  </a:cubicBezTo>
                  <a:cubicBezTo>
                    <a:pt x="1308064" y="1024560"/>
                    <a:pt x="1290566" y="1007060"/>
                    <a:pt x="1290566" y="985473"/>
                  </a:cubicBezTo>
                  <a:cubicBezTo>
                    <a:pt x="1290566" y="963886"/>
                    <a:pt x="1308064" y="946387"/>
                    <a:pt x="1329646" y="946387"/>
                  </a:cubicBezTo>
                  <a:close/>
                  <a:moveTo>
                    <a:pt x="1232653" y="946387"/>
                  </a:moveTo>
                  <a:cubicBezTo>
                    <a:pt x="1254239" y="946387"/>
                    <a:pt x="1271726" y="963886"/>
                    <a:pt x="1271726" y="985473"/>
                  </a:cubicBezTo>
                  <a:cubicBezTo>
                    <a:pt x="1271726" y="1007060"/>
                    <a:pt x="1254239" y="1024560"/>
                    <a:pt x="1232653" y="1024560"/>
                  </a:cubicBezTo>
                  <a:cubicBezTo>
                    <a:pt x="1211062" y="1024560"/>
                    <a:pt x="1193568" y="1007060"/>
                    <a:pt x="1193568" y="985473"/>
                  </a:cubicBezTo>
                  <a:cubicBezTo>
                    <a:pt x="1193568" y="963886"/>
                    <a:pt x="1211062" y="946387"/>
                    <a:pt x="1232653" y="946387"/>
                  </a:cubicBezTo>
                  <a:close/>
                  <a:moveTo>
                    <a:pt x="1142740" y="946387"/>
                  </a:moveTo>
                  <a:cubicBezTo>
                    <a:pt x="1164334" y="946387"/>
                    <a:pt x="1181832" y="963886"/>
                    <a:pt x="1181832" y="985473"/>
                  </a:cubicBezTo>
                  <a:cubicBezTo>
                    <a:pt x="1181832" y="1007060"/>
                    <a:pt x="1164334" y="1024560"/>
                    <a:pt x="1142740" y="1024560"/>
                  </a:cubicBezTo>
                  <a:cubicBezTo>
                    <a:pt x="1121148" y="1024560"/>
                    <a:pt x="1103643" y="1007060"/>
                    <a:pt x="1103643" y="985473"/>
                  </a:cubicBezTo>
                  <a:cubicBezTo>
                    <a:pt x="1103643" y="963886"/>
                    <a:pt x="1121148" y="946387"/>
                    <a:pt x="1142740" y="946387"/>
                  </a:cubicBezTo>
                  <a:close/>
                  <a:moveTo>
                    <a:pt x="1045716" y="946387"/>
                  </a:moveTo>
                  <a:cubicBezTo>
                    <a:pt x="1067301" y="946387"/>
                    <a:pt x="1084805" y="963886"/>
                    <a:pt x="1084805" y="985473"/>
                  </a:cubicBezTo>
                  <a:cubicBezTo>
                    <a:pt x="1084805" y="1007060"/>
                    <a:pt x="1067301" y="1024560"/>
                    <a:pt x="1045716" y="1024560"/>
                  </a:cubicBezTo>
                  <a:cubicBezTo>
                    <a:pt x="1024132" y="1024560"/>
                    <a:pt x="1006635" y="1007060"/>
                    <a:pt x="1006635" y="985473"/>
                  </a:cubicBezTo>
                  <a:cubicBezTo>
                    <a:pt x="1006635" y="963886"/>
                    <a:pt x="1024132" y="946387"/>
                    <a:pt x="1045716" y="946387"/>
                  </a:cubicBezTo>
                  <a:close/>
                  <a:moveTo>
                    <a:pt x="764201" y="946387"/>
                  </a:moveTo>
                  <a:cubicBezTo>
                    <a:pt x="785785" y="946387"/>
                    <a:pt x="803284" y="963886"/>
                    <a:pt x="803284" y="985473"/>
                  </a:cubicBezTo>
                  <a:cubicBezTo>
                    <a:pt x="803284" y="1007060"/>
                    <a:pt x="785785" y="1024560"/>
                    <a:pt x="764201" y="1024560"/>
                  </a:cubicBezTo>
                  <a:cubicBezTo>
                    <a:pt x="742608" y="1024560"/>
                    <a:pt x="725120" y="1007060"/>
                    <a:pt x="725120" y="985473"/>
                  </a:cubicBezTo>
                  <a:cubicBezTo>
                    <a:pt x="725120" y="963886"/>
                    <a:pt x="742608" y="946387"/>
                    <a:pt x="764201" y="946387"/>
                  </a:cubicBezTo>
                  <a:close/>
                  <a:moveTo>
                    <a:pt x="669559" y="946387"/>
                  </a:moveTo>
                  <a:cubicBezTo>
                    <a:pt x="691158" y="946387"/>
                    <a:pt x="708656" y="963886"/>
                    <a:pt x="708656" y="985473"/>
                  </a:cubicBezTo>
                  <a:cubicBezTo>
                    <a:pt x="708656" y="1007060"/>
                    <a:pt x="691158" y="1024560"/>
                    <a:pt x="669559" y="1024560"/>
                  </a:cubicBezTo>
                  <a:cubicBezTo>
                    <a:pt x="647983" y="1024560"/>
                    <a:pt x="630479" y="1007060"/>
                    <a:pt x="630479" y="985473"/>
                  </a:cubicBezTo>
                  <a:cubicBezTo>
                    <a:pt x="630479" y="963886"/>
                    <a:pt x="647983" y="946387"/>
                    <a:pt x="669559" y="946387"/>
                  </a:cubicBezTo>
                  <a:close/>
                  <a:moveTo>
                    <a:pt x="577276" y="946387"/>
                  </a:moveTo>
                  <a:cubicBezTo>
                    <a:pt x="598870" y="946387"/>
                    <a:pt x="616374" y="963886"/>
                    <a:pt x="616374" y="985473"/>
                  </a:cubicBezTo>
                  <a:cubicBezTo>
                    <a:pt x="616374" y="1007060"/>
                    <a:pt x="598870" y="1024560"/>
                    <a:pt x="577276" y="1024560"/>
                  </a:cubicBezTo>
                  <a:cubicBezTo>
                    <a:pt x="555683" y="1024560"/>
                    <a:pt x="538178" y="1007060"/>
                    <a:pt x="538178" y="985473"/>
                  </a:cubicBezTo>
                  <a:cubicBezTo>
                    <a:pt x="538178" y="963886"/>
                    <a:pt x="555683" y="946387"/>
                    <a:pt x="577276" y="946387"/>
                  </a:cubicBezTo>
                  <a:close/>
                  <a:moveTo>
                    <a:pt x="484989" y="946387"/>
                  </a:moveTo>
                  <a:cubicBezTo>
                    <a:pt x="506576" y="946387"/>
                    <a:pt x="524074" y="963886"/>
                    <a:pt x="524074" y="985473"/>
                  </a:cubicBezTo>
                  <a:cubicBezTo>
                    <a:pt x="524074" y="1007060"/>
                    <a:pt x="506576" y="1024560"/>
                    <a:pt x="484989" y="1024560"/>
                  </a:cubicBezTo>
                  <a:cubicBezTo>
                    <a:pt x="463391" y="1024560"/>
                    <a:pt x="445913" y="1007060"/>
                    <a:pt x="445913" y="985473"/>
                  </a:cubicBezTo>
                  <a:cubicBezTo>
                    <a:pt x="445913" y="963886"/>
                    <a:pt x="463391" y="946387"/>
                    <a:pt x="484989" y="946387"/>
                  </a:cubicBezTo>
                  <a:close/>
                  <a:moveTo>
                    <a:pt x="390337" y="946387"/>
                  </a:moveTo>
                  <a:cubicBezTo>
                    <a:pt x="411934" y="946387"/>
                    <a:pt x="429441" y="963886"/>
                    <a:pt x="429441" y="985473"/>
                  </a:cubicBezTo>
                  <a:cubicBezTo>
                    <a:pt x="429441" y="1007060"/>
                    <a:pt x="411934" y="1024560"/>
                    <a:pt x="390337" y="1024560"/>
                  </a:cubicBezTo>
                  <a:cubicBezTo>
                    <a:pt x="368774" y="1024560"/>
                    <a:pt x="351272" y="1007060"/>
                    <a:pt x="351272" y="985473"/>
                  </a:cubicBezTo>
                  <a:cubicBezTo>
                    <a:pt x="351272" y="963886"/>
                    <a:pt x="368774" y="946387"/>
                    <a:pt x="390337" y="946387"/>
                  </a:cubicBezTo>
                  <a:close/>
                  <a:moveTo>
                    <a:pt x="298073" y="946387"/>
                  </a:moveTo>
                  <a:cubicBezTo>
                    <a:pt x="319653" y="946387"/>
                    <a:pt x="337170" y="963886"/>
                    <a:pt x="337170" y="985473"/>
                  </a:cubicBezTo>
                  <a:cubicBezTo>
                    <a:pt x="337170" y="1007060"/>
                    <a:pt x="319653" y="1024560"/>
                    <a:pt x="298073" y="1024560"/>
                  </a:cubicBezTo>
                  <a:cubicBezTo>
                    <a:pt x="276482" y="1024560"/>
                    <a:pt x="258982" y="1007060"/>
                    <a:pt x="258982" y="985473"/>
                  </a:cubicBezTo>
                  <a:cubicBezTo>
                    <a:pt x="258982" y="963886"/>
                    <a:pt x="276482" y="946387"/>
                    <a:pt x="298073" y="946387"/>
                  </a:cubicBezTo>
                  <a:close/>
                  <a:moveTo>
                    <a:pt x="203426" y="946387"/>
                  </a:moveTo>
                  <a:cubicBezTo>
                    <a:pt x="225017" y="946387"/>
                    <a:pt x="242516" y="963886"/>
                    <a:pt x="242516" y="985473"/>
                  </a:cubicBezTo>
                  <a:cubicBezTo>
                    <a:pt x="242516" y="1007060"/>
                    <a:pt x="225017" y="1024560"/>
                    <a:pt x="203426" y="1024560"/>
                  </a:cubicBezTo>
                  <a:cubicBezTo>
                    <a:pt x="181841" y="1024560"/>
                    <a:pt x="164342" y="1007060"/>
                    <a:pt x="164342" y="985473"/>
                  </a:cubicBezTo>
                  <a:cubicBezTo>
                    <a:pt x="164342" y="963886"/>
                    <a:pt x="181841" y="946387"/>
                    <a:pt x="203426" y="946387"/>
                  </a:cubicBezTo>
                  <a:close/>
                  <a:moveTo>
                    <a:pt x="111154" y="946387"/>
                  </a:moveTo>
                  <a:cubicBezTo>
                    <a:pt x="132741" y="946387"/>
                    <a:pt x="150240" y="963886"/>
                    <a:pt x="150240" y="985473"/>
                  </a:cubicBezTo>
                  <a:cubicBezTo>
                    <a:pt x="150240" y="1007060"/>
                    <a:pt x="132741" y="1024560"/>
                    <a:pt x="111154" y="1024560"/>
                  </a:cubicBezTo>
                  <a:cubicBezTo>
                    <a:pt x="89567" y="1024560"/>
                    <a:pt x="72068" y="1007060"/>
                    <a:pt x="72068" y="985473"/>
                  </a:cubicBezTo>
                  <a:cubicBezTo>
                    <a:pt x="72068" y="963886"/>
                    <a:pt x="89567" y="946387"/>
                    <a:pt x="111154" y="946387"/>
                  </a:cubicBezTo>
                  <a:close/>
                  <a:moveTo>
                    <a:pt x="3644655" y="891256"/>
                  </a:moveTo>
                  <a:lnTo>
                    <a:pt x="3666478" y="936557"/>
                  </a:lnTo>
                  <a:lnTo>
                    <a:pt x="3651378" y="930303"/>
                  </a:lnTo>
                  <a:cubicBezTo>
                    <a:pt x="3644304" y="923230"/>
                    <a:pt x="3639929" y="913458"/>
                    <a:pt x="3639929" y="902664"/>
                  </a:cubicBezTo>
                  <a:close/>
                  <a:moveTo>
                    <a:pt x="3584377" y="863578"/>
                  </a:moveTo>
                  <a:cubicBezTo>
                    <a:pt x="3605964" y="863578"/>
                    <a:pt x="3623463" y="881078"/>
                    <a:pt x="3623463" y="902664"/>
                  </a:cubicBezTo>
                  <a:cubicBezTo>
                    <a:pt x="3623463" y="924251"/>
                    <a:pt x="3605964" y="941751"/>
                    <a:pt x="3584377" y="941751"/>
                  </a:cubicBezTo>
                  <a:cubicBezTo>
                    <a:pt x="3562789" y="941751"/>
                    <a:pt x="3545289" y="924251"/>
                    <a:pt x="3545289" y="902664"/>
                  </a:cubicBezTo>
                  <a:cubicBezTo>
                    <a:pt x="3545289" y="881078"/>
                    <a:pt x="3562789" y="863578"/>
                    <a:pt x="3584377" y="863578"/>
                  </a:cubicBezTo>
                  <a:close/>
                  <a:moveTo>
                    <a:pt x="3489737" y="863578"/>
                  </a:moveTo>
                  <a:cubicBezTo>
                    <a:pt x="3511324" y="863578"/>
                    <a:pt x="3528823" y="881078"/>
                    <a:pt x="3528823" y="902664"/>
                  </a:cubicBezTo>
                  <a:cubicBezTo>
                    <a:pt x="3528823" y="924251"/>
                    <a:pt x="3511324" y="941751"/>
                    <a:pt x="3489737" y="941751"/>
                  </a:cubicBezTo>
                  <a:cubicBezTo>
                    <a:pt x="3468149" y="941751"/>
                    <a:pt x="3450649" y="924251"/>
                    <a:pt x="3450649" y="902664"/>
                  </a:cubicBezTo>
                  <a:cubicBezTo>
                    <a:pt x="3450649" y="881078"/>
                    <a:pt x="3468149" y="863578"/>
                    <a:pt x="3489737" y="863578"/>
                  </a:cubicBezTo>
                  <a:close/>
                  <a:moveTo>
                    <a:pt x="3392731" y="863578"/>
                  </a:moveTo>
                  <a:cubicBezTo>
                    <a:pt x="3414319" y="863578"/>
                    <a:pt x="3431819" y="881078"/>
                    <a:pt x="3431819" y="902664"/>
                  </a:cubicBezTo>
                  <a:cubicBezTo>
                    <a:pt x="3431819" y="924251"/>
                    <a:pt x="3414319" y="941751"/>
                    <a:pt x="3392731" y="941751"/>
                  </a:cubicBezTo>
                  <a:cubicBezTo>
                    <a:pt x="3371144" y="941751"/>
                    <a:pt x="3353644" y="924251"/>
                    <a:pt x="3353644" y="902664"/>
                  </a:cubicBezTo>
                  <a:cubicBezTo>
                    <a:pt x="3353644" y="881078"/>
                    <a:pt x="3371144" y="863578"/>
                    <a:pt x="3392731" y="863578"/>
                  </a:cubicBezTo>
                  <a:close/>
                  <a:moveTo>
                    <a:pt x="3300455" y="863578"/>
                  </a:moveTo>
                  <a:cubicBezTo>
                    <a:pt x="3322043" y="863578"/>
                    <a:pt x="3339543" y="881078"/>
                    <a:pt x="3339543" y="902664"/>
                  </a:cubicBezTo>
                  <a:cubicBezTo>
                    <a:pt x="3339543" y="924251"/>
                    <a:pt x="3322043" y="941751"/>
                    <a:pt x="3300455" y="941751"/>
                  </a:cubicBezTo>
                  <a:cubicBezTo>
                    <a:pt x="3278868" y="941751"/>
                    <a:pt x="3261368" y="924251"/>
                    <a:pt x="3261368" y="902664"/>
                  </a:cubicBezTo>
                  <a:cubicBezTo>
                    <a:pt x="3261368" y="881078"/>
                    <a:pt x="3278868" y="863578"/>
                    <a:pt x="3300455" y="863578"/>
                  </a:cubicBezTo>
                  <a:close/>
                  <a:moveTo>
                    <a:pt x="3205815" y="863578"/>
                  </a:moveTo>
                  <a:cubicBezTo>
                    <a:pt x="3227403" y="863578"/>
                    <a:pt x="3244903" y="881078"/>
                    <a:pt x="3244903" y="902664"/>
                  </a:cubicBezTo>
                  <a:cubicBezTo>
                    <a:pt x="3244903" y="924251"/>
                    <a:pt x="3227403" y="941751"/>
                    <a:pt x="3205815" y="941751"/>
                  </a:cubicBezTo>
                  <a:cubicBezTo>
                    <a:pt x="3184228" y="941751"/>
                    <a:pt x="3166728" y="924251"/>
                    <a:pt x="3166728" y="902664"/>
                  </a:cubicBezTo>
                  <a:cubicBezTo>
                    <a:pt x="3166728" y="881078"/>
                    <a:pt x="3184228" y="863578"/>
                    <a:pt x="3205815" y="863578"/>
                  </a:cubicBezTo>
                  <a:close/>
                  <a:moveTo>
                    <a:pt x="3111175" y="863578"/>
                  </a:moveTo>
                  <a:cubicBezTo>
                    <a:pt x="3132763" y="863578"/>
                    <a:pt x="3150263" y="881078"/>
                    <a:pt x="3150263" y="902664"/>
                  </a:cubicBezTo>
                  <a:cubicBezTo>
                    <a:pt x="3150263" y="924251"/>
                    <a:pt x="3132763" y="941751"/>
                    <a:pt x="3111175" y="941751"/>
                  </a:cubicBezTo>
                  <a:cubicBezTo>
                    <a:pt x="3089588" y="941751"/>
                    <a:pt x="3072088" y="924251"/>
                    <a:pt x="3072088" y="902664"/>
                  </a:cubicBezTo>
                  <a:cubicBezTo>
                    <a:pt x="3072088" y="881078"/>
                    <a:pt x="3089588" y="863578"/>
                    <a:pt x="3111175" y="863578"/>
                  </a:cubicBezTo>
                  <a:close/>
                  <a:moveTo>
                    <a:pt x="3018902" y="863578"/>
                  </a:moveTo>
                  <a:cubicBezTo>
                    <a:pt x="3040489" y="863578"/>
                    <a:pt x="3057989" y="881078"/>
                    <a:pt x="3057989" y="902664"/>
                  </a:cubicBezTo>
                  <a:cubicBezTo>
                    <a:pt x="3057989" y="924251"/>
                    <a:pt x="3040489" y="941751"/>
                    <a:pt x="3018902" y="941751"/>
                  </a:cubicBezTo>
                  <a:cubicBezTo>
                    <a:pt x="2997315" y="941751"/>
                    <a:pt x="2979815" y="924251"/>
                    <a:pt x="2979815" y="902664"/>
                  </a:cubicBezTo>
                  <a:cubicBezTo>
                    <a:pt x="2979815" y="881078"/>
                    <a:pt x="2997315" y="863578"/>
                    <a:pt x="3018902" y="863578"/>
                  </a:cubicBezTo>
                  <a:close/>
                  <a:moveTo>
                    <a:pt x="2831987" y="863578"/>
                  </a:moveTo>
                  <a:cubicBezTo>
                    <a:pt x="2853574" y="863578"/>
                    <a:pt x="2871074" y="881078"/>
                    <a:pt x="2871074" y="902664"/>
                  </a:cubicBezTo>
                  <a:cubicBezTo>
                    <a:pt x="2871074" y="924251"/>
                    <a:pt x="2853574" y="941751"/>
                    <a:pt x="2831987" y="941751"/>
                  </a:cubicBezTo>
                  <a:cubicBezTo>
                    <a:pt x="2810400" y="941751"/>
                    <a:pt x="2792900" y="924251"/>
                    <a:pt x="2792900" y="902664"/>
                  </a:cubicBezTo>
                  <a:cubicBezTo>
                    <a:pt x="2792900" y="881078"/>
                    <a:pt x="2810400" y="863578"/>
                    <a:pt x="2831987" y="863578"/>
                  </a:cubicBezTo>
                  <a:close/>
                  <a:moveTo>
                    <a:pt x="2737371" y="863578"/>
                  </a:moveTo>
                  <a:cubicBezTo>
                    <a:pt x="2758934" y="863578"/>
                    <a:pt x="2776434" y="881078"/>
                    <a:pt x="2776434" y="902664"/>
                  </a:cubicBezTo>
                  <a:cubicBezTo>
                    <a:pt x="2776434" y="924251"/>
                    <a:pt x="2758934" y="941751"/>
                    <a:pt x="2737371" y="941751"/>
                  </a:cubicBezTo>
                  <a:cubicBezTo>
                    <a:pt x="2715777" y="941751"/>
                    <a:pt x="2698272" y="924251"/>
                    <a:pt x="2698272" y="902664"/>
                  </a:cubicBezTo>
                  <a:cubicBezTo>
                    <a:pt x="2698272" y="881078"/>
                    <a:pt x="2715777" y="863578"/>
                    <a:pt x="2737371" y="863578"/>
                  </a:cubicBezTo>
                  <a:close/>
                  <a:moveTo>
                    <a:pt x="2645074" y="863578"/>
                  </a:moveTo>
                  <a:cubicBezTo>
                    <a:pt x="2666662" y="863578"/>
                    <a:pt x="2684168" y="881078"/>
                    <a:pt x="2684168" y="902664"/>
                  </a:cubicBezTo>
                  <a:cubicBezTo>
                    <a:pt x="2684168" y="924251"/>
                    <a:pt x="2666662" y="941751"/>
                    <a:pt x="2645074" y="941751"/>
                  </a:cubicBezTo>
                  <a:cubicBezTo>
                    <a:pt x="2623489" y="941751"/>
                    <a:pt x="2605987" y="924251"/>
                    <a:pt x="2605987" y="902664"/>
                  </a:cubicBezTo>
                  <a:cubicBezTo>
                    <a:pt x="2605987" y="881078"/>
                    <a:pt x="2623489" y="863578"/>
                    <a:pt x="2645074" y="863578"/>
                  </a:cubicBezTo>
                  <a:close/>
                  <a:moveTo>
                    <a:pt x="2458167" y="863577"/>
                  </a:moveTo>
                  <a:cubicBezTo>
                    <a:pt x="2479755" y="863577"/>
                    <a:pt x="2497256" y="881077"/>
                    <a:pt x="2497256" y="902664"/>
                  </a:cubicBezTo>
                  <a:cubicBezTo>
                    <a:pt x="2497256" y="924250"/>
                    <a:pt x="2479755" y="941750"/>
                    <a:pt x="2458167" y="941750"/>
                  </a:cubicBezTo>
                  <a:cubicBezTo>
                    <a:pt x="2436591" y="941750"/>
                    <a:pt x="2419089" y="924250"/>
                    <a:pt x="2419089" y="902664"/>
                  </a:cubicBezTo>
                  <a:cubicBezTo>
                    <a:pt x="2419089" y="881077"/>
                    <a:pt x="2436591" y="863577"/>
                    <a:pt x="2458167" y="863577"/>
                  </a:cubicBezTo>
                  <a:close/>
                  <a:moveTo>
                    <a:pt x="1232658" y="863577"/>
                  </a:moveTo>
                  <a:cubicBezTo>
                    <a:pt x="1254244" y="863577"/>
                    <a:pt x="1271731" y="881077"/>
                    <a:pt x="1271731" y="902664"/>
                  </a:cubicBezTo>
                  <a:cubicBezTo>
                    <a:pt x="1271731" y="924250"/>
                    <a:pt x="1254244" y="941750"/>
                    <a:pt x="1232658" y="941750"/>
                  </a:cubicBezTo>
                  <a:cubicBezTo>
                    <a:pt x="1211065" y="941750"/>
                    <a:pt x="1193572" y="924250"/>
                    <a:pt x="1193572" y="902664"/>
                  </a:cubicBezTo>
                  <a:cubicBezTo>
                    <a:pt x="1193572" y="881077"/>
                    <a:pt x="1211065" y="863577"/>
                    <a:pt x="1232658" y="863577"/>
                  </a:cubicBezTo>
                  <a:close/>
                  <a:moveTo>
                    <a:pt x="1142744" y="863577"/>
                  </a:moveTo>
                  <a:cubicBezTo>
                    <a:pt x="1164338" y="863577"/>
                    <a:pt x="1181836" y="881077"/>
                    <a:pt x="1181836" y="902664"/>
                  </a:cubicBezTo>
                  <a:cubicBezTo>
                    <a:pt x="1181836" y="924250"/>
                    <a:pt x="1164338" y="941750"/>
                    <a:pt x="1142744" y="941750"/>
                  </a:cubicBezTo>
                  <a:cubicBezTo>
                    <a:pt x="1121151" y="941750"/>
                    <a:pt x="1103646" y="924250"/>
                    <a:pt x="1103646" y="902664"/>
                  </a:cubicBezTo>
                  <a:cubicBezTo>
                    <a:pt x="1103646" y="881077"/>
                    <a:pt x="1121151" y="863577"/>
                    <a:pt x="1142744" y="863577"/>
                  </a:cubicBezTo>
                  <a:close/>
                  <a:moveTo>
                    <a:pt x="1045719" y="863577"/>
                  </a:moveTo>
                  <a:cubicBezTo>
                    <a:pt x="1067303" y="863577"/>
                    <a:pt x="1084808" y="881077"/>
                    <a:pt x="1084808" y="902664"/>
                  </a:cubicBezTo>
                  <a:cubicBezTo>
                    <a:pt x="1084808" y="924250"/>
                    <a:pt x="1067303" y="941750"/>
                    <a:pt x="1045719" y="941750"/>
                  </a:cubicBezTo>
                  <a:cubicBezTo>
                    <a:pt x="1024135" y="941750"/>
                    <a:pt x="1006638" y="924250"/>
                    <a:pt x="1006638" y="902664"/>
                  </a:cubicBezTo>
                  <a:cubicBezTo>
                    <a:pt x="1006638" y="881077"/>
                    <a:pt x="1024135" y="863577"/>
                    <a:pt x="1045719" y="863577"/>
                  </a:cubicBezTo>
                  <a:close/>
                  <a:moveTo>
                    <a:pt x="669559" y="863577"/>
                  </a:moveTo>
                  <a:cubicBezTo>
                    <a:pt x="691164" y="863577"/>
                    <a:pt x="708661" y="881077"/>
                    <a:pt x="708661" y="902664"/>
                  </a:cubicBezTo>
                  <a:cubicBezTo>
                    <a:pt x="708661" y="924250"/>
                    <a:pt x="691164" y="941750"/>
                    <a:pt x="669559" y="941750"/>
                  </a:cubicBezTo>
                  <a:cubicBezTo>
                    <a:pt x="647989" y="941750"/>
                    <a:pt x="630484" y="924250"/>
                    <a:pt x="630484" y="902664"/>
                  </a:cubicBezTo>
                  <a:cubicBezTo>
                    <a:pt x="630484" y="881077"/>
                    <a:pt x="647989" y="863577"/>
                    <a:pt x="669559" y="863577"/>
                  </a:cubicBezTo>
                  <a:close/>
                  <a:moveTo>
                    <a:pt x="577280" y="863577"/>
                  </a:moveTo>
                  <a:cubicBezTo>
                    <a:pt x="598874" y="863577"/>
                    <a:pt x="616379" y="881077"/>
                    <a:pt x="616379" y="902664"/>
                  </a:cubicBezTo>
                  <a:cubicBezTo>
                    <a:pt x="616379" y="924250"/>
                    <a:pt x="598874" y="941750"/>
                    <a:pt x="577280" y="941750"/>
                  </a:cubicBezTo>
                  <a:cubicBezTo>
                    <a:pt x="555687" y="941750"/>
                    <a:pt x="538181" y="924250"/>
                    <a:pt x="538181" y="902664"/>
                  </a:cubicBezTo>
                  <a:cubicBezTo>
                    <a:pt x="538181" y="881077"/>
                    <a:pt x="555687" y="863577"/>
                    <a:pt x="577280" y="863577"/>
                  </a:cubicBezTo>
                  <a:close/>
                  <a:moveTo>
                    <a:pt x="484994" y="863577"/>
                  </a:moveTo>
                  <a:cubicBezTo>
                    <a:pt x="506580" y="863577"/>
                    <a:pt x="524078" y="881077"/>
                    <a:pt x="524078" y="902664"/>
                  </a:cubicBezTo>
                  <a:cubicBezTo>
                    <a:pt x="524078" y="924250"/>
                    <a:pt x="506580" y="941750"/>
                    <a:pt x="484994" y="941750"/>
                  </a:cubicBezTo>
                  <a:cubicBezTo>
                    <a:pt x="463395" y="941750"/>
                    <a:pt x="445922" y="924250"/>
                    <a:pt x="445922" y="902664"/>
                  </a:cubicBezTo>
                  <a:cubicBezTo>
                    <a:pt x="445922" y="881077"/>
                    <a:pt x="463395" y="863577"/>
                    <a:pt x="484994" y="863577"/>
                  </a:cubicBezTo>
                  <a:close/>
                  <a:moveTo>
                    <a:pt x="390347" y="863577"/>
                  </a:moveTo>
                  <a:cubicBezTo>
                    <a:pt x="411934" y="863577"/>
                    <a:pt x="429445" y="881077"/>
                    <a:pt x="429445" y="902664"/>
                  </a:cubicBezTo>
                  <a:cubicBezTo>
                    <a:pt x="429445" y="924250"/>
                    <a:pt x="411934" y="941750"/>
                    <a:pt x="390347" y="941750"/>
                  </a:cubicBezTo>
                  <a:cubicBezTo>
                    <a:pt x="368777" y="941750"/>
                    <a:pt x="351276" y="924250"/>
                    <a:pt x="351276" y="902664"/>
                  </a:cubicBezTo>
                  <a:cubicBezTo>
                    <a:pt x="351276" y="881077"/>
                    <a:pt x="368777" y="863577"/>
                    <a:pt x="390347" y="863577"/>
                  </a:cubicBezTo>
                  <a:close/>
                  <a:moveTo>
                    <a:pt x="298076" y="863577"/>
                  </a:moveTo>
                  <a:cubicBezTo>
                    <a:pt x="319657" y="863577"/>
                    <a:pt x="337175" y="881077"/>
                    <a:pt x="337175" y="902664"/>
                  </a:cubicBezTo>
                  <a:cubicBezTo>
                    <a:pt x="337175" y="924250"/>
                    <a:pt x="319657" y="941750"/>
                    <a:pt x="298076" y="941750"/>
                  </a:cubicBezTo>
                  <a:cubicBezTo>
                    <a:pt x="276485" y="941750"/>
                    <a:pt x="258986" y="924250"/>
                    <a:pt x="258986" y="902664"/>
                  </a:cubicBezTo>
                  <a:cubicBezTo>
                    <a:pt x="258986" y="881077"/>
                    <a:pt x="276485" y="863577"/>
                    <a:pt x="298076" y="863577"/>
                  </a:cubicBezTo>
                  <a:close/>
                  <a:moveTo>
                    <a:pt x="203430" y="863577"/>
                  </a:moveTo>
                  <a:cubicBezTo>
                    <a:pt x="225020" y="863577"/>
                    <a:pt x="242520" y="881077"/>
                    <a:pt x="242520" y="902664"/>
                  </a:cubicBezTo>
                  <a:cubicBezTo>
                    <a:pt x="242520" y="924250"/>
                    <a:pt x="225020" y="941750"/>
                    <a:pt x="203430" y="941750"/>
                  </a:cubicBezTo>
                  <a:cubicBezTo>
                    <a:pt x="181845" y="941750"/>
                    <a:pt x="164345" y="924250"/>
                    <a:pt x="164345" y="902664"/>
                  </a:cubicBezTo>
                  <a:cubicBezTo>
                    <a:pt x="164345" y="881077"/>
                    <a:pt x="181845" y="863577"/>
                    <a:pt x="203430" y="863577"/>
                  </a:cubicBezTo>
                  <a:close/>
                  <a:moveTo>
                    <a:pt x="111158" y="863577"/>
                  </a:moveTo>
                  <a:cubicBezTo>
                    <a:pt x="132745" y="863577"/>
                    <a:pt x="150245" y="881077"/>
                    <a:pt x="150245" y="902664"/>
                  </a:cubicBezTo>
                  <a:cubicBezTo>
                    <a:pt x="150245" y="924250"/>
                    <a:pt x="132745" y="941750"/>
                    <a:pt x="111158" y="941750"/>
                  </a:cubicBezTo>
                  <a:cubicBezTo>
                    <a:pt x="100365" y="941750"/>
                    <a:pt x="90593" y="937375"/>
                    <a:pt x="83520" y="930302"/>
                  </a:cubicBezTo>
                  <a:lnTo>
                    <a:pt x="79204" y="919881"/>
                  </a:lnTo>
                  <a:lnTo>
                    <a:pt x="105123" y="866077"/>
                  </a:lnTo>
                  <a:close/>
                  <a:moveTo>
                    <a:pt x="142783" y="799461"/>
                  </a:moveTo>
                  <a:lnTo>
                    <a:pt x="150250" y="817487"/>
                  </a:lnTo>
                  <a:cubicBezTo>
                    <a:pt x="150250" y="839075"/>
                    <a:pt x="132750" y="856575"/>
                    <a:pt x="111162" y="856575"/>
                  </a:cubicBezTo>
                  <a:lnTo>
                    <a:pt x="109944" y="856070"/>
                  </a:lnTo>
                  <a:lnTo>
                    <a:pt x="115886" y="843734"/>
                  </a:lnTo>
                  <a:close/>
                  <a:moveTo>
                    <a:pt x="3582534" y="779163"/>
                  </a:moveTo>
                  <a:lnTo>
                    <a:pt x="3616309" y="834758"/>
                  </a:lnTo>
                  <a:lnTo>
                    <a:pt x="3612015" y="845126"/>
                  </a:lnTo>
                  <a:cubicBezTo>
                    <a:pt x="3604941" y="852200"/>
                    <a:pt x="3595169" y="856575"/>
                    <a:pt x="3584375" y="856575"/>
                  </a:cubicBezTo>
                  <a:cubicBezTo>
                    <a:pt x="3562788" y="856575"/>
                    <a:pt x="3545289" y="839075"/>
                    <a:pt x="3545289" y="817487"/>
                  </a:cubicBezTo>
                  <a:cubicBezTo>
                    <a:pt x="3545289" y="806694"/>
                    <a:pt x="3549664" y="796922"/>
                    <a:pt x="3556737" y="789849"/>
                  </a:cubicBezTo>
                  <a:close/>
                  <a:moveTo>
                    <a:pt x="3489735" y="778400"/>
                  </a:moveTo>
                  <a:cubicBezTo>
                    <a:pt x="3511323" y="778400"/>
                    <a:pt x="3528823" y="795900"/>
                    <a:pt x="3528823" y="817487"/>
                  </a:cubicBezTo>
                  <a:cubicBezTo>
                    <a:pt x="3528823" y="839075"/>
                    <a:pt x="3511323" y="856575"/>
                    <a:pt x="3489735" y="856575"/>
                  </a:cubicBezTo>
                  <a:cubicBezTo>
                    <a:pt x="3468148" y="856575"/>
                    <a:pt x="3450649" y="839075"/>
                    <a:pt x="3450649" y="817487"/>
                  </a:cubicBezTo>
                  <a:cubicBezTo>
                    <a:pt x="3450649" y="795900"/>
                    <a:pt x="3468148" y="778400"/>
                    <a:pt x="3489735" y="778400"/>
                  </a:cubicBezTo>
                  <a:close/>
                  <a:moveTo>
                    <a:pt x="3392730" y="778400"/>
                  </a:moveTo>
                  <a:cubicBezTo>
                    <a:pt x="3414317" y="778400"/>
                    <a:pt x="3431817" y="795900"/>
                    <a:pt x="3431817" y="817487"/>
                  </a:cubicBezTo>
                  <a:cubicBezTo>
                    <a:pt x="3431817" y="839075"/>
                    <a:pt x="3414317" y="856575"/>
                    <a:pt x="3392730" y="856575"/>
                  </a:cubicBezTo>
                  <a:cubicBezTo>
                    <a:pt x="3371143" y="856575"/>
                    <a:pt x="3353643" y="839075"/>
                    <a:pt x="3353643" y="817487"/>
                  </a:cubicBezTo>
                  <a:cubicBezTo>
                    <a:pt x="3353643" y="795900"/>
                    <a:pt x="3371143" y="778400"/>
                    <a:pt x="3392730" y="778400"/>
                  </a:cubicBezTo>
                  <a:close/>
                  <a:moveTo>
                    <a:pt x="3300455" y="778400"/>
                  </a:moveTo>
                  <a:cubicBezTo>
                    <a:pt x="3322043" y="778400"/>
                    <a:pt x="3339543" y="795900"/>
                    <a:pt x="3339543" y="817487"/>
                  </a:cubicBezTo>
                  <a:cubicBezTo>
                    <a:pt x="3339543" y="839075"/>
                    <a:pt x="3322043" y="856575"/>
                    <a:pt x="3300455" y="856575"/>
                  </a:cubicBezTo>
                  <a:cubicBezTo>
                    <a:pt x="3278868" y="856575"/>
                    <a:pt x="3261368" y="839075"/>
                    <a:pt x="3261368" y="817487"/>
                  </a:cubicBezTo>
                  <a:cubicBezTo>
                    <a:pt x="3261368" y="795900"/>
                    <a:pt x="3278868" y="778400"/>
                    <a:pt x="3300455" y="778400"/>
                  </a:cubicBezTo>
                  <a:close/>
                  <a:moveTo>
                    <a:pt x="3205815" y="778400"/>
                  </a:moveTo>
                  <a:cubicBezTo>
                    <a:pt x="3227402" y="778400"/>
                    <a:pt x="3244902" y="795900"/>
                    <a:pt x="3244902" y="817487"/>
                  </a:cubicBezTo>
                  <a:cubicBezTo>
                    <a:pt x="3244902" y="839075"/>
                    <a:pt x="3227402" y="856575"/>
                    <a:pt x="3205815" y="856575"/>
                  </a:cubicBezTo>
                  <a:cubicBezTo>
                    <a:pt x="3184227" y="856575"/>
                    <a:pt x="3166728" y="839075"/>
                    <a:pt x="3166728" y="817487"/>
                  </a:cubicBezTo>
                  <a:cubicBezTo>
                    <a:pt x="3166728" y="795900"/>
                    <a:pt x="3184227" y="778400"/>
                    <a:pt x="3205815" y="778400"/>
                  </a:cubicBezTo>
                  <a:close/>
                  <a:moveTo>
                    <a:pt x="3111175" y="778400"/>
                  </a:moveTo>
                  <a:cubicBezTo>
                    <a:pt x="3132762" y="778400"/>
                    <a:pt x="3150262" y="795900"/>
                    <a:pt x="3150262" y="817487"/>
                  </a:cubicBezTo>
                  <a:cubicBezTo>
                    <a:pt x="3150262" y="839075"/>
                    <a:pt x="3132762" y="856575"/>
                    <a:pt x="3111175" y="856575"/>
                  </a:cubicBezTo>
                  <a:cubicBezTo>
                    <a:pt x="3089588" y="856575"/>
                    <a:pt x="3072088" y="839075"/>
                    <a:pt x="3072088" y="817487"/>
                  </a:cubicBezTo>
                  <a:cubicBezTo>
                    <a:pt x="3072088" y="795900"/>
                    <a:pt x="3089588" y="778400"/>
                    <a:pt x="3111175" y="778400"/>
                  </a:cubicBezTo>
                  <a:close/>
                  <a:moveTo>
                    <a:pt x="3018901" y="778400"/>
                  </a:moveTo>
                  <a:cubicBezTo>
                    <a:pt x="3040488" y="778400"/>
                    <a:pt x="3057988" y="795900"/>
                    <a:pt x="3057988" y="817487"/>
                  </a:cubicBezTo>
                  <a:cubicBezTo>
                    <a:pt x="3057988" y="839075"/>
                    <a:pt x="3040488" y="856575"/>
                    <a:pt x="3018901" y="856575"/>
                  </a:cubicBezTo>
                  <a:cubicBezTo>
                    <a:pt x="2997313" y="856575"/>
                    <a:pt x="2979813" y="839075"/>
                    <a:pt x="2979813" y="817487"/>
                  </a:cubicBezTo>
                  <a:cubicBezTo>
                    <a:pt x="2979813" y="795900"/>
                    <a:pt x="2997313" y="778400"/>
                    <a:pt x="3018901" y="778400"/>
                  </a:cubicBezTo>
                  <a:close/>
                  <a:moveTo>
                    <a:pt x="2831986" y="778400"/>
                  </a:moveTo>
                  <a:cubicBezTo>
                    <a:pt x="2853573" y="778400"/>
                    <a:pt x="2871073" y="795900"/>
                    <a:pt x="2871073" y="817487"/>
                  </a:cubicBezTo>
                  <a:cubicBezTo>
                    <a:pt x="2871073" y="839075"/>
                    <a:pt x="2853573" y="856575"/>
                    <a:pt x="2831986" y="856575"/>
                  </a:cubicBezTo>
                  <a:cubicBezTo>
                    <a:pt x="2810399" y="856575"/>
                    <a:pt x="2792899" y="839075"/>
                    <a:pt x="2792899" y="817487"/>
                  </a:cubicBezTo>
                  <a:cubicBezTo>
                    <a:pt x="2792899" y="795900"/>
                    <a:pt x="2810399" y="778400"/>
                    <a:pt x="2831986" y="778400"/>
                  </a:cubicBezTo>
                  <a:close/>
                  <a:moveTo>
                    <a:pt x="2737371" y="778400"/>
                  </a:moveTo>
                  <a:cubicBezTo>
                    <a:pt x="2758933" y="778400"/>
                    <a:pt x="2776433" y="795900"/>
                    <a:pt x="2776433" y="817487"/>
                  </a:cubicBezTo>
                  <a:cubicBezTo>
                    <a:pt x="2776433" y="839075"/>
                    <a:pt x="2758933" y="856575"/>
                    <a:pt x="2737371" y="856575"/>
                  </a:cubicBezTo>
                  <a:cubicBezTo>
                    <a:pt x="2715777" y="856575"/>
                    <a:pt x="2698271" y="839075"/>
                    <a:pt x="2698271" y="817487"/>
                  </a:cubicBezTo>
                  <a:cubicBezTo>
                    <a:pt x="2698271" y="795900"/>
                    <a:pt x="2715777" y="778400"/>
                    <a:pt x="2737371" y="778400"/>
                  </a:cubicBezTo>
                  <a:close/>
                  <a:moveTo>
                    <a:pt x="2645073" y="778400"/>
                  </a:moveTo>
                  <a:cubicBezTo>
                    <a:pt x="2666662" y="778400"/>
                    <a:pt x="2684167" y="795900"/>
                    <a:pt x="2684167" y="817487"/>
                  </a:cubicBezTo>
                  <a:cubicBezTo>
                    <a:pt x="2684167" y="839075"/>
                    <a:pt x="2666662" y="856575"/>
                    <a:pt x="2645073" y="856575"/>
                  </a:cubicBezTo>
                  <a:cubicBezTo>
                    <a:pt x="2623489" y="856575"/>
                    <a:pt x="2605987" y="839075"/>
                    <a:pt x="2605987" y="817487"/>
                  </a:cubicBezTo>
                  <a:cubicBezTo>
                    <a:pt x="2605987" y="795900"/>
                    <a:pt x="2623489" y="778400"/>
                    <a:pt x="2645073" y="778400"/>
                  </a:cubicBezTo>
                  <a:close/>
                  <a:moveTo>
                    <a:pt x="1703431" y="778400"/>
                  </a:moveTo>
                  <a:cubicBezTo>
                    <a:pt x="1725009" y="778400"/>
                    <a:pt x="1742522" y="795900"/>
                    <a:pt x="1742522" y="817487"/>
                  </a:cubicBezTo>
                  <a:cubicBezTo>
                    <a:pt x="1742522" y="839075"/>
                    <a:pt x="1725009" y="856575"/>
                    <a:pt x="1703431" y="856575"/>
                  </a:cubicBezTo>
                  <a:cubicBezTo>
                    <a:pt x="1681836" y="856575"/>
                    <a:pt x="1664349" y="839075"/>
                    <a:pt x="1664349" y="817487"/>
                  </a:cubicBezTo>
                  <a:cubicBezTo>
                    <a:pt x="1664349" y="795900"/>
                    <a:pt x="1681836" y="778400"/>
                    <a:pt x="1703431" y="778400"/>
                  </a:cubicBezTo>
                  <a:close/>
                  <a:moveTo>
                    <a:pt x="1045724" y="778400"/>
                  </a:moveTo>
                  <a:cubicBezTo>
                    <a:pt x="1067307" y="778400"/>
                    <a:pt x="1084813" y="795900"/>
                    <a:pt x="1084813" y="817487"/>
                  </a:cubicBezTo>
                  <a:cubicBezTo>
                    <a:pt x="1084813" y="839075"/>
                    <a:pt x="1067307" y="856575"/>
                    <a:pt x="1045724" y="856575"/>
                  </a:cubicBezTo>
                  <a:cubicBezTo>
                    <a:pt x="1024139" y="856575"/>
                    <a:pt x="1006642" y="839075"/>
                    <a:pt x="1006642" y="817487"/>
                  </a:cubicBezTo>
                  <a:cubicBezTo>
                    <a:pt x="1006642" y="795900"/>
                    <a:pt x="1024139" y="778400"/>
                    <a:pt x="1045724" y="778400"/>
                  </a:cubicBezTo>
                  <a:close/>
                  <a:moveTo>
                    <a:pt x="669571" y="778400"/>
                  </a:moveTo>
                  <a:cubicBezTo>
                    <a:pt x="691172" y="778400"/>
                    <a:pt x="708668" y="795900"/>
                    <a:pt x="708668" y="817487"/>
                  </a:cubicBezTo>
                  <a:cubicBezTo>
                    <a:pt x="708668" y="839075"/>
                    <a:pt x="691172" y="856575"/>
                    <a:pt x="669571" y="856575"/>
                  </a:cubicBezTo>
                  <a:cubicBezTo>
                    <a:pt x="647995" y="856575"/>
                    <a:pt x="630491" y="839075"/>
                    <a:pt x="630491" y="817487"/>
                  </a:cubicBezTo>
                  <a:cubicBezTo>
                    <a:pt x="630491" y="795900"/>
                    <a:pt x="647995" y="778400"/>
                    <a:pt x="669571" y="778400"/>
                  </a:cubicBezTo>
                  <a:close/>
                  <a:moveTo>
                    <a:pt x="577286" y="778400"/>
                  </a:moveTo>
                  <a:cubicBezTo>
                    <a:pt x="598880" y="778400"/>
                    <a:pt x="616386" y="795900"/>
                    <a:pt x="616386" y="817487"/>
                  </a:cubicBezTo>
                  <a:cubicBezTo>
                    <a:pt x="616386" y="839075"/>
                    <a:pt x="598880" y="856575"/>
                    <a:pt x="577286" y="856575"/>
                  </a:cubicBezTo>
                  <a:cubicBezTo>
                    <a:pt x="555692" y="856575"/>
                    <a:pt x="538187" y="839075"/>
                    <a:pt x="538187" y="817487"/>
                  </a:cubicBezTo>
                  <a:cubicBezTo>
                    <a:pt x="538187" y="795900"/>
                    <a:pt x="555692" y="778400"/>
                    <a:pt x="577286" y="778400"/>
                  </a:cubicBezTo>
                  <a:close/>
                  <a:moveTo>
                    <a:pt x="484999" y="778400"/>
                  </a:moveTo>
                  <a:cubicBezTo>
                    <a:pt x="506585" y="778400"/>
                    <a:pt x="524083" y="795900"/>
                    <a:pt x="524083" y="817487"/>
                  </a:cubicBezTo>
                  <a:cubicBezTo>
                    <a:pt x="524083" y="839075"/>
                    <a:pt x="506585" y="856575"/>
                    <a:pt x="484999" y="856575"/>
                  </a:cubicBezTo>
                  <a:cubicBezTo>
                    <a:pt x="463402" y="856575"/>
                    <a:pt x="445926" y="839075"/>
                    <a:pt x="445926" y="817487"/>
                  </a:cubicBezTo>
                  <a:cubicBezTo>
                    <a:pt x="445926" y="795900"/>
                    <a:pt x="463402" y="778400"/>
                    <a:pt x="484999" y="778400"/>
                  </a:cubicBezTo>
                  <a:close/>
                  <a:moveTo>
                    <a:pt x="390347" y="778400"/>
                  </a:moveTo>
                  <a:cubicBezTo>
                    <a:pt x="411934" y="778400"/>
                    <a:pt x="429451" y="795900"/>
                    <a:pt x="429451" y="817487"/>
                  </a:cubicBezTo>
                  <a:cubicBezTo>
                    <a:pt x="429451" y="839075"/>
                    <a:pt x="411934" y="856575"/>
                    <a:pt x="390347" y="856575"/>
                  </a:cubicBezTo>
                  <a:cubicBezTo>
                    <a:pt x="368783" y="856575"/>
                    <a:pt x="351281" y="839075"/>
                    <a:pt x="351281" y="817487"/>
                  </a:cubicBezTo>
                  <a:cubicBezTo>
                    <a:pt x="351281" y="795900"/>
                    <a:pt x="368783" y="778400"/>
                    <a:pt x="390347" y="778400"/>
                  </a:cubicBezTo>
                  <a:close/>
                  <a:moveTo>
                    <a:pt x="298081" y="778400"/>
                  </a:moveTo>
                  <a:cubicBezTo>
                    <a:pt x="319662" y="778400"/>
                    <a:pt x="337179" y="795900"/>
                    <a:pt x="337179" y="817487"/>
                  </a:cubicBezTo>
                  <a:cubicBezTo>
                    <a:pt x="337179" y="839075"/>
                    <a:pt x="319662" y="856575"/>
                    <a:pt x="298081" y="856575"/>
                  </a:cubicBezTo>
                  <a:cubicBezTo>
                    <a:pt x="276488" y="856575"/>
                    <a:pt x="258991" y="839075"/>
                    <a:pt x="258991" y="817487"/>
                  </a:cubicBezTo>
                  <a:cubicBezTo>
                    <a:pt x="258991" y="795900"/>
                    <a:pt x="276488" y="778400"/>
                    <a:pt x="298081" y="778400"/>
                  </a:cubicBezTo>
                  <a:close/>
                  <a:moveTo>
                    <a:pt x="203435" y="778400"/>
                  </a:moveTo>
                  <a:cubicBezTo>
                    <a:pt x="225025" y="778400"/>
                    <a:pt x="242524" y="795900"/>
                    <a:pt x="242524" y="817487"/>
                  </a:cubicBezTo>
                  <a:cubicBezTo>
                    <a:pt x="242524" y="839075"/>
                    <a:pt x="225025" y="856575"/>
                    <a:pt x="203435" y="856575"/>
                  </a:cubicBezTo>
                  <a:cubicBezTo>
                    <a:pt x="181849" y="856575"/>
                    <a:pt x="164349" y="839075"/>
                    <a:pt x="164349" y="817487"/>
                  </a:cubicBezTo>
                  <a:cubicBezTo>
                    <a:pt x="164349" y="795900"/>
                    <a:pt x="181849" y="778400"/>
                    <a:pt x="203435" y="778400"/>
                  </a:cubicBezTo>
                  <a:close/>
                  <a:moveTo>
                    <a:pt x="3548266" y="722756"/>
                  </a:moveTo>
                  <a:lnTo>
                    <a:pt x="3573690" y="764605"/>
                  </a:lnTo>
                  <a:lnTo>
                    <a:pt x="3556737" y="757582"/>
                  </a:lnTo>
                  <a:cubicBezTo>
                    <a:pt x="3549664" y="750509"/>
                    <a:pt x="3545289" y="740737"/>
                    <a:pt x="3545289" y="729943"/>
                  </a:cubicBezTo>
                  <a:close/>
                  <a:moveTo>
                    <a:pt x="207691" y="692618"/>
                  </a:moveTo>
                  <a:lnTo>
                    <a:pt x="231082" y="702305"/>
                  </a:lnTo>
                  <a:cubicBezTo>
                    <a:pt x="238155" y="709378"/>
                    <a:pt x="242530" y="719150"/>
                    <a:pt x="242530" y="729943"/>
                  </a:cubicBezTo>
                  <a:cubicBezTo>
                    <a:pt x="242530" y="751531"/>
                    <a:pt x="225032" y="769031"/>
                    <a:pt x="203440" y="769031"/>
                  </a:cubicBezTo>
                  <a:cubicBezTo>
                    <a:pt x="192648" y="769031"/>
                    <a:pt x="182877" y="764656"/>
                    <a:pt x="175804" y="757582"/>
                  </a:cubicBezTo>
                  <a:lnTo>
                    <a:pt x="172731" y="750164"/>
                  </a:lnTo>
                  <a:close/>
                  <a:moveTo>
                    <a:pt x="3489735" y="690857"/>
                  </a:moveTo>
                  <a:cubicBezTo>
                    <a:pt x="3511322" y="690857"/>
                    <a:pt x="3528822" y="708357"/>
                    <a:pt x="3528822" y="729943"/>
                  </a:cubicBezTo>
                  <a:cubicBezTo>
                    <a:pt x="3528822" y="751531"/>
                    <a:pt x="3511322" y="769031"/>
                    <a:pt x="3489735" y="769031"/>
                  </a:cubicBezTo>
                  <a:cubicBezTo>
                    <a:pt x="3468147" y="769031"/>
                    <a:pt x="3450647" y="751531"/>
                    <a:pt x="3450647" y="729943"/>
                  </a:cubicBezTo>
                  <a:cubicBezTo>
                    <a:pt x="3450647" y="708357"/>
                    <a:pt x="3468147" y="690857"/>
                    <a:pt x="3489735" y="690857"/>
                  </a:cubicBezTo>
                  <a:close/>
                  <a:moveTo>
                    <a:pt x="3392730" y="690857"/>
                  </a:moveTo>
                  <a:cubicBezTo>
                    <a:pt x="3414317" y="690857"/>
                    <a:pt x="3431817" y="708357"/>
                    <a:pt x="3431817" y="729943"/>
                  </a:cubicBezTo>
                  <a:cubicBezTo>
                    <a:pt x="3431817" y="751531"/>
                    <a:pt x="3414317" y="769031"/>
                    <a:pt x="3392730" y="769031"/>
                  </a:cubicBezTo>
                  <a:cubicBezTo>
                    <a:pt x="3371143" y="769031"/>
                    <a:pt x="3353643" y="751531"/>
                    <a:pt x="3353643" y="729943"/>
                  </a:cubicBezTo>
                  <a:cubicBezTo>
                    <a:pt x="3353643" y="708357"/>
                    <a:pt x="3371143" y="690857"/>
                    <a:pt x="3392730" y="690857"/>
                  </a:cubicBezTo>
                  <a:close/>
                  <a:moveTo>
                    <a:pt x="3300455" y="690857"/>
                  </a:moveTo>
                  <a:cubicBezTo>
                    <a:pt x="3322042" y="690857"/>
                    <a:pt x="3339542" y="708357"/>
                    <a:pt x="3339542" y="729944"/>
                  </a:cubicBezTo>
                  <a:cubicBezTo>
                    <a:pt x="3339542" y="751532"/>
                    <a:pt x="3322042" y="769031"/>
                    <a:pt x="3300455" y="769031"/>
                  </a:cubicBezTo>
                  <a:cubicBezTo>
                    <a:pt x="3278867" y="769031"/>
                    <a:pt x="3261368" y="751532"/>
                    <a:pt x="3261368" y="729944"/>
                  </a:cubicBezTo>
                  <a:cubicBezTo>
                    <a:pt x="3261368" y="708357"/>
                    <a:pt x="3278867" y="690857"/>
                    <a:pt x="3300455" y="690857"/>
                  </a:cubicBezTo>
                  <a:close/>
                  <a:moveTo>
                    <a:pt x="3205815" y="690857"/>
                  </a:moveTo>
                  <a:cubicBezTo>
                    <a:pt x="3227402" y="690857"/>
                    <a:pt x="3244902" y="708357"/>
                    <a:pt x="3244902" y="729943"/>
                  </a:cubicBezTo>
                  <a:cubicBezTo>
                    <a:pt x="3244902" y="751531"/>
                    <a:pt x="3227402" y="769031"/>
                    <a:pt x="3205815" y="769031"/>
                  </a:cubicBezTo>
                  <a:cubicBezTo>
                    <a:pt x="3184227" y="769031"/>
                    <a:pt x="3166728" y="751531"/>
                    <a:pt x="3166728" y="729943"/>
                  </a:cubicBezTo>
                  <a:cubicBezTo>
                    <a:pt x="3166728" y="708357"/>
                    <a:pt x="3184227" y="690857"/>
                    <a:pt x="3205815" y="690857"/>
                  </a:cubicBezTo>
                  <a:close/>
                  <a:moveTo>
                    <a:pt x="3111175" y="690857"/>
                  </a:moveTo>
                  <a:cubicBezTo>
                    <a:pt x="3132762" y="690857"/>
                    <a:pt x="3150262" y="708357"/>
                    <a:pt x="3150262" y="729944"/>
                  </a:cubicBezTo>
                  <a:cubicBezTo>
                    <a:pt x="3150262" y="751532"/>
                    <a:pt x="3132762" y="769031"/>
                    <a:pt x="3111175" y="769031"/>
                  </a:cubicBezTo>
                  <a:cubicBezTo>
                    <a:pt x="3089588" y="769031"/>
                    <a:pt x="3072088" y="751532"/>
                    <a:pt x="3072088" y="729944"/>
                  </a:cubicBezTo>
                  <a:cubicBezTo>
                    <a:pt x="3072088" y="708357"/>
                    <a:pt x="3089588" y="690857"/>
                    <a:pt x="3111175" y="690857"/>
                  </a:cubicBezTo>
                  <a:close/>
                  <a:moveTo>
                    <a:pt x="3018901" y="690857"/>
                  </a:moveTo>
                  <a:cubicBezTo>
                    <a:pt x="3040488" y="690857"/>
                    <a:pt x="3057988" y="708357"/>
                    <a:pt x="3057988" y="729944"/>
                  </a:cubicBezTo>
                  <a:cubicBezTo>
                    <a:pt x="3057988" y="751532"/>
                    <a:pt x="3040488" y="769031"/>
                    <a:pt x="3018901" y="769031"/>
                  </a:cubicBezTo>
                  <a:cubicBezTo>
                    <a:pt x="2997313" y="769031"/>
                    <a:pt x="2979813" y="751532"/>
                    <a:pt x="2979813" y="729944"/>
                  </a:cubicBezTo>
                  <a:cubicBezTo>
                    <a:pt x="2979813" y="708357"/>
                    <a:pt x="2997313" y="690857"/>
                    <a:pt x="3018901" y="690857"/>
                  </a:cubicBezTo>
                  <a:close/>
                  <a:moveTo>
                    <a:pt x="2924262" y="690857"/>
                  </a:moveTo>
                  <a:cubicBezTo>
                    <a:pt x="2945849" y="690857"/>
                    <a:pt x="2963349" y="708357"/>
                    <a:pt x="2963349" y="729943"/>
                  </a:cubicBezTo>
                  <a:cubicBezTo>
                    <a:pt x="2963349" y="751531"/>
                    <a:pt x="2945849" y="769031"/>
                    <a:pt x="2924262" y="769031"/>
                  </a:cubicBezTo>
                  <a:cubicBezTo>
                    <a:pt x="2902675" y="769031"/>
                    <a:pt x="2885175" y="751531"/>
                    <a:pt x="2885175" y="729943"/>
                  </a:cubicBezTo>
                  <a:cubicBezTo>
                    <a:pt x="2885175" y="708357"/>
                    <a:pt x="2902675" y="690857"/>
                    <a:pt x="2924262" y="690857"/>
                  </a:cubicBezTo>
                  <a:close/>
                  <a:moveTo>
                    <a:pt x="2831986" y="690857"/>
                  </a:moveTo>
                  <a:cubicBezTo>
                    <a:pt x="2853573" y="690857"/>
                    <a:pt x="2871073" y="708357"/>
                    <a:pt x="2871073" y="729944"/>
                  </a:cubicBezTo>
                  <a:cubicBezTo>
                    <a:pt x="2871073" y="751532"/>
                    <a:pt x="2853573" y="769031"/>
                    <a:pt x="2831986" y="769031"/>
                  </a:cubicBezTo>
                  <a:cubicBezTo>
                    <a:pt x="2810399" y="769031"/>
                    <a:pt x="2792899" y="751532"/>
                    <a:pt x="2792899" y="729944"/>
                  </a:cubicBezTo>
                  <a:cubicBezTo>
                    <a:pt x="2792899" y="708357"/>
                    <a:pt x="2810399" y="690857"/>
                    <a:pt x="2831986" y="690857"/>
                  </a:cubicBezTo>
                  <a:close/>
                  <a:moveTo>
                    <a:pt x="2737373" y="690857"/>
                  </a:moveTo>
                  <a:cubicBezTo>
                    <a:pt x="2758934" y="690857"/>
                    <a:pt x="2776434" y="708357"/>
                    <a:pt x="2776434" y="729944"/>
                  </a:cubicBezTo>
                  <a:cubicBezTo>
                    <a:pt x="2776434" y="751532"/>
                    <a:pt x="2758934" y="769031"/>
                    <a:pt x="2737373" y="769031"/>
                  </a:cubicBezTo>
                  <a:cubicBezTo>
                    <a:pt x="2715778" y="769031"/>
                    <a:pt x="2698271" y="751532"/>
                    <a:pt x="2698271" y="729944"/>
                  </a:cubicBezTo>
                  <a:cubicBezTo>
                    <a:pt x="2698271" y="708357"/>
                    <a:pt x="2715778" y="690857"/>
                    <a:pt x="2737373" y="690857"/>
                  </a:cubicBezTo>
                  <a:close/>
                  <a:moveTo>
                    <a:pt x="2266534" y="690857"/>
                  </a:moveTo>
                  <a:cubicBezTo>
                    <a:pt x="2288114" y="690857"/>
                    <a:pt x="2305617" y="708357"/>
                    <a:pt x="2305617" y="729943"/>
                  </a:cubicBezTo>
                  <a:cubicBezTo>
                    <a:pt x="2305617" y="751531"/>
                    <a:pt x="2288114" y="769031"/>
                    <a:pt x="2266534" y="769031"/>
                  </a:cubicBezTo>
                  <a:cubicBezTo>
                    <a:pt x="2244933" y="769031"/>
                    <a:pt x="2227440" y="751531"/>
                    <a:pt x="2227440" y="729943"/>
                  </a:cubicBezTo>
                  <a:cubicBezTo>
                    <a:pt x="2227440" y="708357"/>
                    <a:pt x="2244933" y="690857"/>
                    <a:pt x="2266534" y="690857"/>
                  </a:cubicBezTo>
                  <a:close/>
                  <a:moveTo>
                    <a:pt x="2171886" y="690857"/>
                  </a:moveTo>
                  <a:cubicBezTo>
                    <a:pt x="2193476" y="690857"/>
                    <a:pt x="2210979" y="708357"/>
                    <a:pt x="2210979" y="729944"/>
                  </a:cubicBezTo>
                  <a:cubicBezTo>
                    <a:pt x="2210979" y="751532"/>
                    <a:pt x="2193476" y="769031"/>
                    <a:pt x="2171886" y="769031"/>
                  </a:cubicBezTo>
                  <a:cubicBezTo>
                    <a:pt x="2150294" y="769031"/>
                    <a:pt x="2132800" y="751532"/>
                    <a:pt x="2132800" y="729944"/>
                  </a:cubicBezTo>
                  <a:cubicBezTo>
                    <a:pt x="2132800" y="708357"/>
                    <a:pt x="2150294" y="690857"/>
                    <a:pt x="2171886" y="690857"/>
                  </a:cubicBezTo>
                  <a:close/>
                  <a:moveTo>
                    <a:pt x="2079612" y="690857"/>
                  </a:moveTo>
                  <a:cubicBezTo>
                    <a:pt x="2101211" y="690857"/>
                    <a:pt x="2118698" y="708357"/>
                    <a:pt x="2118698" y="729944"/>
                  </a:cubicBezTo>
                  <a:cubicBezTo>
                    <a:pt x="2118698" y="751532"/>
                    <a:pt x="2101211" y="769031"/>
                    <a:pt x="2079612" y="769031"/>
                  </a:cubicBezTo>
                  <a:cubicBezTo>
                    <a:pt x="2058029" y="769031"/>
                    <a:pt x="2040529" y="751532"/>
                    <a:pt x="2040529" y="729944"/>
                  </a:cubicBezTo>
                  <a:cubicBezTo>
                    <a:pt x="2040529" y="708357"/>
                    <a:pt x="2058029" y="690857"/>
                    <a:pt x="2079612" y="690857"/>
                  </a:cubicBezTo>
                  <a:close/>
                  <a:moveTo>
                    <a:pt x="1703432" y="690857"/>
                  </a:moveTo>
                  <a:cubicBezTo>
                    <a:pt x="1725009" y="690857"/>
                    <a:pt x="1742522" y="708357"/>
                    <a:pt x="1742522" y="729943"/>
                  </a:cubicBezTo>
                  <a:cubicBezTo>
                    <a:pt x="1742522" y="751531"/>
                    <a:pt x="1725009" y="769031"/>
                    <a:pt x="1703432" y="769031"/>
                  </a:cubicBezTo>
                  <a:cubicBezTo>
                    <a:pt x="1681839" y="769031"/>
                    <a:pt x="1664351" y="751531"/>
                    <a:pt x="1664351" y="729943"/>
                  </a:cubicBezTo>
                  <a:cubicBezTo>
                    <a:pt x="1664351" y="708357"/>
                    <a:pt x="1681839" y="690857"/>
                    <a:pt x="1703432" y="690857"/>
                  </a:cubicBezTo>
                  <a:close/>
                  <a:moveTo>
                    <a:pt x="1611147" y="690857"/>
                  </a:moveTo>
                  <a:cubicBezTo>
                    <a:pt x="1632741" y="690857"/>
                    <a:pt x="1650245" y="708357"/>
                    <a:pt x="1650245" y="729944"/>
                  </a:cubicBezTo>
                  <a:cubicBezTo>
                    <a:pt x="1650245" y="751532"/>
                    <a:pt x="1632741" y="769031"/>
                    <a:pt x="1611147" y="769031"/>
                  </a:cubicBezTo>
                  <a:cubicBezTo>
                    <a:pt x="1589631" y="769031"/>
                    <a:pt x="1572133" y="751532"/>
                    <a:pt x="1572133" y="729944"/>
                  </a:cubicBezTo>
                  <a:cubicBezTo>
                    <a:pt x="1572133" y="708357"/>
                    <a:pt x="1589631" y="690857"/>
                    <a:pt x="1611147" y="690857"/>
                  </a:cubicBezTo>
                  <a:close/>
                  <a:moveTo>
                    <a:pt x="1232669" y="690857"/>
                  </a:moveTo>
                  <a:cubicBezTo>
                    <a:pt x="1254252" y="690857"/>
                    <a:pt x="1271741" y="708357"/>
                    <a:pt x="1271741" y="729943"/>
                  </a:cubicBezTo>
                  <a:cubicBezTo>
                    <a:pt x="1271741" y="751531"/>
                    <a:pt x="1254252" y="769031"/>
                    <a:pt x="1232669" y="769031"/>
                  </a:cubicBezTo>
                  <a:cubicBezTo>
                    <a:pt x="1211075" y="769031"/>
                    <a:pt x="1193583" y="751531"/>
                    <a:pt x="1193583" y="729943"/>
                  </a:cubicBezTo>
                  <a:cubicBezTo>
                    <a:pt x="1193583" y="708357"/>
                    <a:pt x="1211075" y="690857"/>
                    <a:pt x="1232669" y="690857"/>
                  </a:cubicBezTo>
                  <a:close/>
                  <a:moveTo>
                    <a:pt x="1142756" y="690857"/>
                  </a:moveTo>
                  <a:cubicBezTo>
                    <a:pt x="1164349" y="690857"/>
                    <a:pt x="1181847" y="708357"/>
                    <a:pt x="1181847" y="729944"/>
                  </a:cubicBezTo>
                  <a:cubicBezTo>
                    <a:pt x="1181847" y="751532"/>
                    <a:pt x="1164349" y="769031"/>
                    <a:pt x="1142756" y="769031"/>
                  </a:cubicBezTo>
                  <a:cubicBezTo>
                    <a:pt x="1121161" y="769031"/>
                    <a:pt x="1103656" y="751532"/>
                    <a:pt x="1103656" y="729944"/>
                  </a:cubicBezTo>
                  <a:cubicBezTo>
                    <a:pt x="1103656" y="708357"/>
                    <a:pt x="1121161" y="690857"/>
                    <a:pt x="1142756" y="690857"/>
                  </a:cubicBezTo>
                  <a:close/>
                  <a:moveTo>
                    <a:pt x="856480" y="690857"/>
                  </a:moveTo>
                  <a:cubicBezTo>
                    <a:pt x="878063" y="690857"/>
                    <a:pt x="895560" y="708357"/>
                    <a:pt x="895560" y="729943"/>
                  </a:cubicBezTo>
                  <a:cubicBezTo>
                    <a:pt x="895560" y="751531"/>
                    <a:pt x="878063" y="769031"/>
                    <a:pt x="856480" y="769031"/>
                  </a:cubicBezTo>
                  <a:cubicBezTo>
                    <a:pt x="834897" y="769031"/>
                    <a:pt x="817401" y="751531"/>
                    <a:pt x="817401" y="729943"/>
                  </a:cubicBezTo>
                  <a:cubicBezTo>
                    <a:pt x="817401" y="708357"/>
                    <a:pt x="834897" y="690857"/>
                    <a:pt x="856480" y="690857"/>
                  </a:cubicBezTo>
                  <a:close/>
                  <a:moveTo>
                    <a:pt x="764220" y="690857"/>
                  </a:moveTo>
                  <a:cubicBezTo>
                    <a:pt x="785806" y="690857"/>
                    <a:pt x="803302" y="708357"/>
                    <a:pt x="803302" y="729944"/>
                  </a:cubicBezTo>
                  <a:cubicBezTo>
                    <a:pt x="803302" y="751532"/>
                    <a:pt x="785806" y="769031"/>
                    <a:pt x="764220" y="769031"/>
                  </a:cubicBezTo>
                  <a:cubicBezTo>
                    <a:pt x="742627" y="769031"/>
                    <a:pt x="725137" y="751532"/>
                    <a:pt x="725137" y="729944"/>
                  </a:cubicBezTo>
                  <a:cubicBezTo>
                    <a:pt x="725137" y="708357"/>
                    <a:pt x="742627" y="690857"/>
                    <a:pt x="764220" y="690857"/>
                  </a:cubicBezTo>
                  <a:close/>
                  <a:moveTo>
                    <a:pt x="669571" y="690857"/>
                  </a:moveTo>
                  <a:cubicBezTo>
                    <a:pt x="691179" y="690857"/>
                    <a:pt x="708675" y="708357"/>
                    <a:pt x="708675" y="729943"/>
                  </a:cubicBezTo>
                  <a:cubicBezTo>
                    <a:pt x="708675" y="751531"/>
                    <a:pt x="691179" y="769031"/>
                    <a:pt x="669571" y="769031"/>
                  </a:cubicBezTo>
                  <a:cubicBezTo>
                    <a:pt x="648002" y="769031"/>
                    <a:pt x="630497" y="751531"/>
                    <a:pt x="630497" y="729943"/>
                  </a:cubicBezTo>
                  <a:cubicBezTo>
                    <a:pt x="630497" y="708357"/>
                    <a:pt x="648002" y="690857"/>
                    <a:pt x="669571" y="690857"/>
                  </a:cubicBezTo>
                  <a:close/>
                  <a:moveTo>
                    <a:pt x="577293" y="690857"/>
                  </a:moveTo>
                  <a:cubicBezTo>
                    <a:pt x="598887" y="690857"/>
                    <a:pt x="616393" y="708357"/>
                    <a:pt x="616393" y="729943"/>
                  </a:cubicBezTo>
                  <a:cubicBezTo>
                    <a:pt x="616393" y="751531"/>
                    <a:pt x="598887" y="769031"/>
                    <a:pt x="577293" y="769031"/>
                  </a:cubicBezTo>
                  <a:cubicBezTo>
                    <a:pt x="555699" y="769031"/>
                    <a:pt x="538195" y="751531"/>
                    <a:pt x="538195" y="729943"/>
                  </a:cubicBezTo>
                  <a:cubicBezTo>
                    <a:pt x="538195" y="708357"/>
                    <a:pt x="555699" y="690857"/>
                    <a:pt x="577293" y="690857"/>
                  </a:cubicBezTo>
                  <a:close/>
                  <a:moveTo>
                    <a:pt x="485003" y="690857"/>
                  </a:moveTo>
                  <a:cubicBezTo>
                    <a:pt x="506592" y="690857"/>
                    <a:pt x="524091" y="708357"/>
                    <a:pt x="524091" y="729943"/>
                  </a:cubicBezTo>
                  <a:cubicBezTo>
                    <a:pt x="524091" y="751531"/>
                    <a:pt x="506592" y="769031"/>
                    <a:pt x="485003" y="769031"/>
                  </a:cubicBezTo>
                  <a:cubicBezTo>
                    <a:pt x="463406" y="769031"/>
                    <a:pt x="445934" y="751531"/>
                    <a:pt x="445934" y="729943"/>
                  </a:cubicBezTo>
                  <a:cubicBezTo>
                    <a:pt x="445934" y="708357"/>
                    <a:pt x="463406" y="690857"/>
                    <a:pt x="485003" y="690857"/>
                  </a:cubicBezTo>
                  <a:close/>
                  <a:moveTo>
                    <a:pt x="390354" y="690857"/>
                  </a:moveTo>
                  <a:cubicBezTo>
                    <a:pt x="411947" y="690857"/>
                    <a:pt x="429457" y="708357"/>
                    <a:pt x="429457" y="729943"/>
                  </a:cubicBezTo>
                  <a:cubicBezTo>
                    <a:pt x="429457" y="751531"/>
                    <a:pt x="411947" y="769031"/>
                    <a:pt x="390354" y="769031"/>
                  </a:cubicBezTo>
                  <a:cubicBezTo>
                    <a:pt x="368790" y="769031"/>
                    <a:pt x="351287" y="751531"/>
                    <a:pt x="351287" y="729943"/>
                  </a:cubicBezTo>
                  <a:cubicBezTo>
                    <a:pt x="351287" y="708357"/>
                    <a:pt x="368790" y="690857"/>
                    <a:pt x="390354" y="690857"/>
                  </a:cubicBezTo>
                  <a:close/>
                  <a:moveTo>
                    <a:pt x="298087" y="690857"/>
                  </a:moveTo>
                  <a:cubicBezTo>
                    <a:pt x="319667" y="690857"/>
                    <a:pt x="337188" y="708357"/>
                    <a:pt x="337188" y="729943"/>
                  </a:cubicBezTo>
                  <a:cubicBezTo>
                    <a:pt x="337188" y="751531"/>
                    <a:pt x="319667" y="769031"/>
                    <a:pt x="298087" y="769031"/>
                  </a:cubicBezTo>
                  <a:cubicBezTo>
                    <a:pt x="276494" y="769031"/>
                    <a:pt x="258997" y="751531"/>
                    <a:pt x="258997" y="729943"/>
                  </a:cubicBezTo>
                  <a:cubicBezTo>
                    <a:pt x="258997" y="708357"/>
                    <a:pt x="276494" y="690857"/>
                    <a:pt x="298087" y="690857"/>
                  </a:cubicBezTo>
                  <a:close/>
                  <a:moveTo>
                    <a:pt x="242207" y="643975"/>
                  </a:moveTo>
                  <a:lnTo>
                    <a:pt x="242535" y="644768"/>
                  </a:lnTo>
                  <a:cubicBezTo>
                    <a:pt x="242535" y="655562"/>
                    <a:pt x="238161" y="665334"/>
                    <a:pt x="231087" y="672407"/>
                  </a:cubicBezTo>
                  <a:lnTo>
                    <a:pt x="216396" y="678492"/>
                  </a:lnTo>
                  <a:close/>
                  <a:moveTo>
                    <a:pt x="3472229" y="612933"/>
                  </a:moveTo>
                  <a:lnTo>
                    <a:pt x="3516862" y="672620"/>
                  </a:lnTo>
                  <a:lnTo>
                    <a:pt x="3489735" y="683855"/>
                  </a:lnTo>
                  <a:cubicBezTo>
                    <a:pt x="3468148" y="683855"/>
                    <a:pt x="3450649" y="666356"/>
                    <a:pt x="3450649" y="644768"/>
                  </a:cubicBezTo>
                  <a:cubicBezTo>
                    <a:pt x="3450649" y="633975"/>
                    <a:pt x="3455024" y="624203"/>
                    <a:pt x="3462097" y="617130"/>
                  </a:cubicBezTo>
                  <a:close/>
                  <a:moveTo>
                    <a:pt x="3392730" y="605682"/>
                  </a:moveTo>
                  <a:cubicBezTo>
                    <a:pt x="3414317" y="605682"/>
                    <a:pt x="3431817" y="623181"/>
                    <a:pt x="3431817" y="644768"/>
                  </a:cubicBezTo>
                  <a:cubicBezTo>
                    <a:pt x="3431817" y="666356"/>
                    <a:pt x="3414317" y="683855"/>
                    <a:pt x="3392730" y="683855"/>
                  </a:cubicBezTo>
                  <a:cubicBezTo>
                    <a:pt x="3371143" y="683855"/>
                    <a:pt x="3353643" y="666356"/>
                    <a:pt x="3353643" y="644768"/>
                  </a:cubicBezTo>
                  <a:cubicBezTo>
                    <a:pt x="3353643" y="623181"/>
                    <a:pt x="3371143" y="605682"/>
                    <a:pt x="3392730" y="605682"/>
                  </a:cubicBezTo>
                  <a:close/>
                  <a:moveTo>
                    <a:pt x="3300455" y="605682"/>
                  </a:moveTo>
                  <a:cubicBezTo>
                    <a:pt x="3322043" y="605682"/>
                    <a:pt x="3339543" y="623181"/>
                    <a:pt x="3339543" y="644768"/>
                  </a:cubicBezTo>
                  <a:cubicBezTo>
                    <a:pt x="3339543" y="666356"/>
                    <a:pt x="3322043" y="683855"/>
                    <a:pt x="3300455" y="683855"/>
                  </a:cubicBezTo>
                  <a:cubicBezTo>
                    <a:pt x="3278868" y="683855"/>
                    <a:pt x="3261368" y="666356"/>
                    <a:pt x="3261368" y="644768"/>
                  </a:cubicBezTo>
                  <a:cubicBezTo>
                    <a:pt x="3261368" y="623181"/>
                    <a:pt x="3278868" y="605682"/>
                    <a:pt x="3300455" y="605682"/>
                  </a:cubicBezTo>
                  <a:close/>
                  <a:moveTo>
                    <a:pt x="3205815" y="605682"/>
                  </a:moveTo>
                  <a:cubicBezTo>
                    <a:pt x="3227403" y="605682"/>
                    <a:pt x="3244903" y="623181"/>
                    <a:pt x="3244903" y="644768"/>
                  </a:cubicBezTo>
                  <a:cubicBezTo>
                    <a:pt x="3244903" y="666356"/>
                    <a:pt x="3227403" y="683855"/>
                    <a:pt x="3205815" y="683855"/>
                  </a:cubicBezTo>
                  <a:cubicBezTo>
                    <a:pt x="3184228" y="683855"/>
                    <a:pt x="3166728" y="666356"/>
                    <a:pt x="3166728" y="644768"/>
                  </a:cubicBezTo>
                  <a:cubicBezTo>
                    <a:pt x="3166728" y="623181"/>
                    <a:pt x="3184228" y="605682"/>
                    <a:pt x="3205815" y="605682"/>
                  </a:cubicBezTo>
                  <a:close/>
                  <a:moveTo>
                    <a:pt x="3111175" y="605682"/>
                  </a:moveTo>
                  <a:cubicBezTo>
                    <a:pt x="3132763" y="605682"/>
                    <a:pt x="3150263" y="623181"/>
                    <a:pt x="3150263" y="644768"/>
                  </a:cubicBezTo>
                  <a:cubicBezTo>
                    <a:pt x="3150263" y="666356"/>
                    <a:pt x="3132763" y="683855"/>
                    <a:pt x="3111175" y="683855"/>
                  </a:cubicBezTo>
                  <a:cubicBezTo>
                    <a:pt x="3089588" y="683855"/>
                    <a:pt x="3072088" y="666356"/>
                    <a:pt x="3072088" y="644768"/>
                  </a:cubicBezTo>
                  <a:cubicBezTo>
                    <a:pt x="3072088" y="623181"/>
                    <a:pt x="3089588" y="605682"/>
                    <a:pt x="3111175" y="605682"/>
                  </a:cubicBezTo>
                  <a:close/>
                  <a:moveTo>
                    <a:pt x="3018901" y="605682"/>
                  </a:moveTo>
                  <a:cubicBezTo>
                    <a:pt x="3040488" y="605682"/>
                    <a:pt x="3057988" y="623181"/>
                    <a:pt x="3057988" y="644768"/>
                  </a:cubicBezTo>
                  <a:cubicBezTo>
                    <a:pt x="3057988" y="666356"/>
                    <a:pt x="3040488" y="683855"/>
                    <a:pt x="3018901" y="683855"/>
                  </a:cubicBezTo>
                  <a:cubicBezTo>
                    <a:pt x="2997313" y="683855"/>
                    <a:pt x="2979813" y="666356"/>
                    <a:pt x="2979813" y="644768"/>
                  </a:cubicBezTo>
                  <a:cubicBezTo>
                    <a:pt x="2979813" y="623181"/>
                    <a:pt x="2997313" y="605682"/>
                    <a:pt x="3018901" y="605682"/>
                  </a:cubicBezTo>
                  <a:close/>
                  <a:moveTo>
                    <a:pt x="2924262" y="605682"/>
                  </a:moveTo>
                  <a:cubicBezTo>
                    <a:pt x="2945849" y="605682"/>
                    <a:pt x="2963349" y="623181"/>
                    <a:pt x="2963349" y="644768"/>
                  </a:cubicBezTo>
                  <a:cubicBezTo>
                    <a:pt x="2963349" y="666356"/>
                    <a:pt x="2945849" y="683855"/>
                    <a:pt x="2924262" y="683855"/>
                  </a:cubicBezTo>
                  <a:cubicBezTo>
                    <a:pt x="2902675" y="683855"/>
                    <a:pt x="2885175" y="666356"/>
                    <a:pt x="2885175" y="644768"/>
                  </a:cubicBezTo>
                  <a:cubicBezTo>
                    <a:pt x="2885175" y="623181"/>
                    <a:pt x="2902675" y="605682"/>
                    <a:pt x="2924262" y="605682"/>
                  </a:cubicBezTo>
                  <a:close/>
                  <a:moveTo>
                    <a:pt x="2831987" y="605682"/>
                  </a:moveTo>
                  <a:cubicBezTo>
                    <a:pt x="2853574" y="605682"/>
                    <a:pt x="2871074" y="623181"/>
                    <a:pt x="2871074" y="644768"/>
                  </a:cubicBezTo>
                  <a:cubicBezTo>
                    <a:pt x="2871074" y="666356"/>
                    <a:pt x="2853574" y="683855"/>
                    <a:pt x="2831987" y="683855"/>
                  </a:cubicBezTo>
                  <a:cubicBezTo>
                    <a:pt x="2810400" y="683855"/>
                    <a:pt x="2792900" y="666356"/>
                    <a:pt x="2792900" y="644768"/>
                  </a:cubicBezTo>
                  <a:cubicBezTo>
                    <a:pt x="2792900" y="623181"/>
                    <a:pt x="2810400" y="605682"/>
                    <a:pt x="2831987" y="605682"/>
                  </a:cubicBezTo>
                  <a:close/>
                  <a:moveTo>
                    <a:pt x="2171887" y="605682"/>
                  </a:moveTo>
                  <a:cubicBezTo>
                    <a:pt x="2193477" y="605682"/>
                    <a:pt x="2210979" y="623181"/>
                    <a:pt x="2210979" y="644768"/>
                  </a:cubicBezTo>
                  <a:cubicBezTo>
                    <a:pt x="2210979" y="666356"/>
                    <a:pt x="2193477" y="683855"/>
                    <a:pt x="2171887" y="683855"/>
                  </a:cubicBezTo>
                  <a:cubicBezTo>
                    <a:pt x="2150295" y="683855"/>
                    <a:pt x="2132800" y="666356"/>
                    <a:pt x="2132800" y="644768"/>
                  </a:cubicBezTo>
                  <a:cubicBezTo>
                    <a:pt x="2132800" y="623181"/>
                    <a:pt x="2150295" y="605682"/>
                    <a:pt x="2171887" y="605682"/>
                  </a:cubicBezTo>
                  <a:close/>
                  <a:moveTo>
                    <a:pt x="1798073" y="605682"/>
                  </a:moveTo>
                  <a:cubicBezTo>
                    <a:pt x="1819661" y="605682"/>
                    <a:pt x="1837146" y="623181"/>
                    <a:pt x="1837146" y="644768"/>
                  </a:cubicBezTo>
                  <a:cubicBezTo>
                    <a:pt x="1837146" y="666356"/>
                    <a:pt x="1819661" y="683855"/>
                    <a:pt x="1798073" y="683855"/>
                  </a:cubicBezTo>
                  <a:cubicBezTo>
                    <a:pt x="1776481" y="683855"/>
                    <a:pt x="1758966" y="666356"/>
                    <a:pt x="1758966" y="644768"/>
                  </a:cubicBezTo>
                  <a:cubicBezTo>
                    <a:pt x="1758966" y="623181"/>
                    <a:pt x="1776481" y="605682"/>
                    <a:pt x="1798073" y="605682"/>
                  </a:cubicBezTo>
                  <a:close/>
                  <a:moveTo>
                    <a:pt x="1703432" y="605682"/>
                  </a:moveTo>
                  <a:cubicBezTo>
                    <a:pt x="1725011" y="605682"/>
                    <a:pt x="1742522" y="623181"/>
                    <a:pt x="1742522" y="644768"/>
                  </a:cubicBezTo>
                  <a:cubicBezTo>
                    <a:pt x="1742522" y="666356"/>
                    <a:pt x="1725011" y="683855"/>
                    <a:pt x="1703432" y="683855"/>
                  </a:cubicBezTo>
                  <a:cubicBezTo>
                    <a:pt x="1681839" y="683855"/>
                    <a:pt x="1664351" y="666356"/>
                    <a:pt x="1664351" y="644768"/>
                  </a:cubicBezTo>
                  <a:cubicBezTo>
                    <a:pt x="1664351" y="623181"/>
                    <a:pt x="1681839" y="605682"/>
                    <a:pt x="1703432" y="605682"/>
                  </a:cubicBezTo>
                  <a:close/>
                  <a:moveTo>
                    <a:pt x="1611147" y="605682"/>
                  </a:moveTo>
                  <a:cubicBezTo>
                    <a:pt x="1632741" y="605682"/>
                    <a:pt x="1650245" y="623181"/>
                    <a:pt x="1650245" y="644768"/>
                  </a:cubicBezTo>
                  <a:cubicBezTo>
                    <a:pt x="1650245" y="666356"/>
                    <a:pt x="1632741" y="683855"/>
                    <a:pt x="1611147" y="683855"/>
                  </a:cubicBezTo>
                  <a:cubicBezTo>
                    <a:pt x="1589637" y="683855"/>
                    <a:pt x="1572140" y="666356"/>
                    <a:pt x="1572140" y="644768"/>
                  </a:cubicBezTo>
                  <a:cubicBezTo>
                    <a:pt x="1572140" y="623181"/>
                    <a:pt x="1589637" y="605682"/>
                    <a:pt x="1611147" y="605682"/>
                  </a:cubicBezTo>
                  <a:close/>
                  <a:moveTo>
                    <a:pt x="1232676" y="605682"/>
                  </a:moveTo>
                  <a:cubicBezTo>
                    <a:pt x="1254261" y="605682"/>
                    <a:pt x="1271747" y="623181"/>
                    <a:pt x="1271747" y="644768"/>
                  </a:cubicBezTo>
                  <a:cubicBezTo>
                    <a:pt x="1271747" y="666356"/>
                    <a:pt x="1254261" y="683855"/>
                    <a:pt x="1232676" y="683855"/>
                  </a:cubicBezTo>
                  <a:cubicBezTo>
                    <a:pt x="1211083" y="683855"/>
                    <a:pt x="1193590" y="666356"/>
                    <a:pt x="1193590" y="644768"/>
                  </a:cubicBezTo>
                  <a:cubicBezTo>
                    <a:pt x="1193590" y="623181"/>
                    <a:pt x="1211083" y="605682"/>
                    <a:pt x="1232676" y="605682"/>
                  </a:cubicBezTo>
                  <a:close/>
                  <a:moveTo>
                    <a:pt x="1142761" y="605682"/>
                  </a:moveTo>
                  <a:cubicBezTo>
                    <a:pt x="1164354" y="605682"/>
                    <a:pt x="1181853" y="623181"/>
                    <a:pt x="1181853" y="644768"/>
                  </a:cubicBezTo>
                  <a:cubicBezTo>
                    <a:pt x="1181853" y="666356"/>
                    <a:pt x="1164354" y="683855"/>
                    <a:pt x="1142761" y="683855"/>
                  </a:cubicBezTo>
                  <a:cubicBezTo>
                    <a:pt x="1121167" y="683855"/>
                    <a:pt x="1103661" y="666356"/>
                    <a:pt x="1103661" y="644768"/>
                  </a:cubicBezTo>
                  <a:cubicBezTo>
                    <a:pt x="1103661" y="623181"/>
                    <a:pt x="1121167" y="605682"/>
                    <a:pt x="1142761" y="605682"/>
                  </a:cubicBezTo>
                  <a:close/>
                  <a:moveTo>
                    <a:pt x="1045734" y="605682"/>
                  </a:moveTo>
                  <a:cubicBezTo>
                    <a:pt x="1067319" y="605682"/>
                    <a:pt x="1084825" y="623181"/>
                    <a:pt x="1084825" y="644768"/>
                  </a:cubicBezTo>
                  <a:cubicBezTo>
                    <a:pt x="1084825" y="666356"/>
                    <a:pt x="1067319" y="683855"/>
                    <a:pt x="1045734" y="683855"/>
                  </a:cubicBezTo>
                  <a:cubicBezTo>
                    <a:pt x="1024149" y="683855"/>
                    <a:pt x="1006653" y="666356"/>
                    <a:pt x="1006653" y="644768"/>
                  </a:cubicBezTo>
                  <a:cubicBezTo>
                    <a:pt x="1006653" y="623181"/>
                    <a:pt x="1024149" y="605682"/>
                    <a:pt x="1045734" y="605682"/>
                  </a:cubicBezTo>
                  <a:close/>
                  <a:moveTo>
                    <a:pt x="856487" y="605682"/>
                  </a:moveTo>
                  <a:cubicBezTo>
                    <a:pt x="878069" y="605682"/>
                    <a:pt x="895566" y="623181"/>
                    <a:pt x="895566" y="644768"/>
                  </a:cubicBezTo>
                  <a:cubicBezTo>
                    <a:pt x="895566" y="666356"/>
                    <a:pt x="878069" y="683855"/>
                    <a:pt x="856487" y="683855"/>
                  </a:cubicBezTo>
                  <a:cubicBezTo>
                    <a:pt x="834903" y="683855"/>
                    <a:pt x="817405" y="666356"/>
                    <a:pt x="817405" y="644768"/>
                  </a:cubicBezTo>
                  <a:cubicBezTo>
                    <a:pt x="817405" y="623181"/>
                    <a:pt x="834903" y="605682"/>
                    <a:pt x="856487" y="605682"/>
                  </a:cubicBezTo>
                  <a:close/>
                  <a:moveTo>
                    <a:pt x="764226" y="605682"/>
                  </a:moveTo>
                  <a:cubicBezTo>
                    <a:pt x="785811" y="605682"/>
                    <a:pt x="803309" y="623181"/>
                    <a:pt x="803309" y="644768"/>
                  </a:cubicBezTo>
                  <a:cubicBezTo>
                    <a:pt x="803309" y="666356"/>
                    <a:pt x="785811" y="683855"/>
                    <a:pt x="764226" y="683855"/>
                  </a:cubicBezTo>
                  <a:cubicBezTo>
                    <a:pt x="742635" y="683855"/>
                    <a:pt x="725145" y="666356"/>
                    <a:pt x="725145" y="644768"/>
                  </a:cubicBezTo>
                  <a:cubicBezTo>
                    <a:pt x="725145" y="623181"/>
                    <a:pt x="742635" y="605682"/>
                    <a:pt x="764226" y="605682"/>
                  </a:cubicBezTo>
                  <a:close/>
                  <a:moveTo>
                    <a:pt x="669584" y="605682"/>
                  </a:moveTo>
                  <a:cubicBezTo>
                    <a:pt x="691185" y="605682"/>
                    <a:pt x="708684" y="623181"/>
                    <a:pt x="708684" y="644768"/>
                  </a:cubicBezTo>
                  <a:cubicBezTo>
                    <a:pt x="708684" y="666356"/>
                    <a:pt x="691185" y="683855"/>
                    <a:pt x="669584" y="683855"/>
                  </a:cubicBezTo>
                  <a:cubicBezTo>
                    <a:pt x="648010" y="683855"/>
                    <a:pt x="630505" y="666356"/>
                    <a:pt x="630505" y="644768"/>
                  </a:cubicBezTo>
                  <a:cubicBezTo>
                    <a:pt x="630505" y="623181"/>
                    <a:pt x="648010" y="605682"/>
                    <a:pt x="669584" y="605682"/>
                  </a:cubicBezTo>
                  <a:close/>
                  <a:moveTo>
                    <a:pt x="577298" y="605682"/>
                  </a:moveTo>
                  <a:cubicBezTo>
                    <a:pt x="598894" y="605682"/>
                    <a:pt x="616400" y="623181"/>
                    <a:pt x="616400" y="644768"/>
                  </a:cubicBezTo>
                  <a:cubicBezTo>
                    <a:pt x="616400" y="666356"/>
                    <a:pt x="598894" y="683855"/>
                    <a:pt x="577298" y="683855"/>
                  </a:cubicBezTo>
                  <a:cubicBezTo>
                    <a:pt x="555705" y="683855"/>
                    <a:pt x="538200" y="666356"/>
                    <a:pt x="538200" y="644768"/>
                  </a:cubicBezTo>
                  <a:cubicBezTo>
                    <a:pt x="538200" y="623181"/>
                    <a:pt x="555705" y="605682"/>
                    <a:pt x="577298" y="605682"/>
                  </a:cubicBezTo>
                  <a:close/>
                  <a:moveTo>
                    <a:pt x="485012" y="605682"/>
                  </a:moveTo>
                  <a:cubicBezTo>
                    <a:pt x="506598" y="605682"/>
                    <a:pt x="524097" y="623181"/>
                    <a:pt x="524097" y="644768"/>
                  </a:cubicBezTo>
                  <a:cubicBezTo>
                    <a:pt x="524097" y="666356"/>
                    <a:pt x="506598" y="683855"/>
                    <a:pt x="485012" y="683855"/>
                  </a:cubicBezTo>
                  <a:cubicBezTo>
                    <a:pt x="463415" y="683855"/>
                    <a:pt x="445938" y="666356"/>
                    <a:pt x="445938" y="644768"/>
                  </a:cubicBezTo>
                  <a:cubicBezTo>
                    <a:pt x="445938" y="623181"/>
                    <a:pt x="463415" y="605682"/>
                    <a:pt x="485012" y="605682"/>
                  </a:cubicBezTo>
                  <a:close/>
                  <a:moveTo>
                    <a:pt x="390363" y="605682"/>
                  </a:moveTo>
                  <a:cubicBezTo>
                    <a:pt x="411947" y="605682"/>
                    <a:pt x="429464" y="623181"/>
                    <a:pt x="429464" y="644768"/>
                  </a:cubicBezTo>
                  <a:cubicBezTo>
                    <a:pt x="429464" y="666356"/>
                    <a:pt x="411947" y="683855"/>
                    <a:pt x="390363" y="683855"/>
                  </a:cubicBezTo>
                  <a:cubicBezTo>
                    <a:pt x="368797" y="683855"/>
                    <a:pt x="351296" y="666356"/>
                    <a:pt x="351296" y="644768"/>
                  </a:cubicBezTo>
                  <a:cubicBezTo>
                    <a:pt x="351296" y="623181"/>
                    <a:pt x="368797" y="605682"/>
                    <a:pt x="390363" y="605682"/>
                  </a:cubicBezTo>
                  <a:close/>
                  <a:moveTo>
                    <a:pt x="298093" y="605682"/>
                  </a:moveTo>
                  <a:cubicBezTo>
                    <a:pt x="319673" y="605682"/>
                    <a:pt x="337193" y="623181"/>
                    <a:pt x="337193" y="644768"/>
                  </a:cubicBezTo>
                  <a:cubicBezTo>
                    <a:pt x="337193" y="666356"/>
                    <a:pt x="319673" y="683855"/>
                    <a:pt x="298093" y="683855"/>
                  </a:cubicBezTo>
                  <a:cubicBezTo>
                    <a:pt x="276501" y="683855"/>
                    <a:pt x="259002" y="666356"/>
                    <a:pt x="259002" y="644768"/>
                  </a:cubicBezTo>
                  <a:cubicBezTo>
                    <a:pt x="259002" y="623181"/>
                    <a:pt x="276501" y="605682"/>
                    <a:pt x="298093" y="605682"/>
                  </a:cubicBezTo>
                  <a:close/>
                  <a:moveTo>
                    <a:pt x="327714" y="529629"/>
                  </a:moveTo>
                  <a:lnTo>
                    <a:pt x="337200" y="552513"/>
                  </a:lnTo>
                  <a:cubicBezTo>
                    <a:pt x="337200" y="574082"/>
                    <a:pt x="319679" y="591582"/>
                    <a:pt x="298099" y="591582"/>
                  </a:cubicBezTo>
                  <a:lnTo>
                    <a:pt x="285337" y="586297"/>
                  </a:lnTo>
                  <a:close/>
                  <a:moveTo>
                    <a:pt x="3205817" y="513426"/>
                  </a:moveTo>
                  <a:cubicBezTo>
                    <a:pt x="3227404" y="513426"/>
                    <a:pt x="3244904" y="530925"/>
                    <a:pt x="3244904" y="552512"/>
                  </a:cubicBezTo>
                  <a:cubicBezTo>
                    <a:pt x="3244904" y="574082"/>
                    <a:pt x="3227404" y="591582"/>
                    <a:pt x="3205817" y="591582"/>
                  </a:cubicBezTo>
                  <a:cubicBezTo>
                    <a:pt x="3184229" y="591582"/>
                    <a:pt x="3166729" y="574082"/>
                    <a:pt x="3166729" y="552512"/>
                  </a:cubicBezTo>
                  <a:cubicBezTo>
                    <a:pt x="3166729" y="530925"/>
                    <a:pt x="3184229" y="513426"/>
                    <a:pt x="3205817" y="513426"/>
                  </a:cubicBezTo>
                  <a:close/>
                  <a:moveTo>
                    <a:pt x="3111175" y="513426"/>
                  </a:moveTo>
                  <a:cubicBezTo>
                    <a:pt x="3132763" y="513426"/>
                    <a:pt x="3150263" y="530925"/>
                    <a:pt x="3150263" y="552512"/>
                  </a:cubicBezTo>
                  <a:cubicBezTo>
                    <a:pt x="3150263" y="574082"/>
                    <a:pt x="3132763" y="591582"/>
                    <a:pt x="3111175" y="591582"/>
                  </a:cubicBezTo>
                  <a:cubicBezTo>
                    <a:pt x="3089588" y="591582"/>
                    <a:pt x="3072088" y="574082"/>
                    <a:pt x="3072088" y="552512"/>
                  </a:cubicBezTo>
                  <a:cubicBezTo>
                    <a:pt x="3072088" y="530925"/>
                    <a:pt x="3089588" y="513426"/>
                    <a:pt x="3111175" y="513426"/>
                  </a:cubicBezTo>
                  <a:close/>
                  <a:moveTo>
                    <a:pt x="3018902" y="513426"/>
                  </a:moveTo>
                  <a:cubicBezTo>
                    <a:pt x="3040489" y="513426"/>
                    <a:pt x="3057989" y="530925"/>
                    <a:pt x="3057989" y="552512"/>
                  </a:cubicBezTo>
                  <a:cubicBezTo>
                    <a:pt x="3057989" y="574082"/>
                    <a:pt x="3040489" y="591582"/>
                    <a:pt x="3018902" y="591582"/>
                  </a:cubicBezTo>
                  <a:cubicBezTo>
                    <a:pt x="2997315" y="591582"/>
                    <a:pt x="2979815" y="574082"/>
                    <a:pt x="2979815" y="552512"/>
                  </a:cubicBezTo>
                  <a:cubicBezTo>
                    <a:pt x="2979815" y="530925"/>
                    <a:pt x="2997315" y="513426"/>
                    <a:pt x="3018902" y="513426"/>
                  </a:cubicBezTo>
                  <a:close/>
                  <a:moveTo>
                    <a:pt x="2924263" y="513426"/>
                  </a:moveTo>
                  <a:cubicBezTo>
                    <a:pt x="2945850" y="513426"/>
                    <a:pt x="2963349" y="530925"/>
                    <a:pt x="2963349" y="552512"/>
                  </a:cubicBezTo>
                  <a:cubicBezTo>
                    <a:pt x="2963349" y="574082"/>
                    <a:pt x="2945850" y="591582"/>
                    <a:pt x="2924263" y="591582"/>
                  </a:cubicBezTo>
                  <a:cubicBezTo>
                    <a:pt x="2902675" y="591582"/>
                    <a:pt x="2885175" y="574082"/>
                    <a:pt x="2885175" y="552512"/>
                  </a:cubicBezTo>
                  <a:cubicBezTo>
                    <a:pt x="2885175" y="530925"/>
                    <a:pt x="2902675" y="513426"/>
                    <a:pt x="2924263" y="513426"/>
                  </a:cubicBezTo>
                  <a:close/>
                  <a:moveTo>
                    <a:pt x="2831988" y="513426"/>
                  </a:moveTo>
                  <a:cubicBezTo>
                    <a:pt x="2853575" y="513426"/>
                    <a:pt x="2871075" y="530925"/>
                    <a:pt x="2871075" y="552512"/>
                  </a:cubicBezTo>
                  <a:cubicBezTo>
                    <a:pt x="2871075" y="574082"/>
                    <a:pt x="2853575" y="591582"/>
                    <a:pt x="2831988" y="591582"/>
                  </a:cubicBezTo>
                  <a:cubicBezTo>
                    <a:pt x="2810401" y="591582"/>
                    <a:pt x="2792901" y="574082"/>
                    <a:pt x="2792901" y="552512"/>
                  </a:cubicBezTo>
                  <a:cubicBezTo>
                    <a:pt x="2792901" y="530925"/>
                    <a:pt x="2810401" y="513426"/>
                    <a:pt x="2831988" y="513426"/>
                  </a:cubicBezTo>
                  <a:close/>
                  <a:moveTo>
                    <a:pt x="1984971" y="513426"/>
                  </a:moveTo>
                  <a:cubicBezTo>
                    <a:pt x="2006563" y="513426"/>
                    <a:pt x="2024068" y="530925"/>
                    <a:pt x="2024068" y="552513"/>
                  </a:cubicBezTo>
                  <a:cubicBezTo>
                    <a:pt x="2024068" y="574082"/>
                    <a:pt x="2006563" y="591582"/>
                    <a:pt x="1984971" y="591582"/>
                  </a:cubicBezTo>
                  <a:cubicBezTo>
                    <a:pt x="1963377" y="591582"/>
                    <a:pt x="1945873" y="574082"/>
                    <a:pt x="1945873" y="552513"/>
                  </a:cubicBezTo>
                  <a:cubicBezTo>
                    <a:pt x="1945873" y="530925"/>
                    <a:pt x="1963377" y="513426"/>
                    <a:pt x="1984971" y="513426"/>
                  </a:cubicBezTo>
                  <a:close/>
                  <a:moveTo>
                    <a:pt x="1890340" y="513426"/>
                  </a:moveTo>
                  <a:cubicBezTo>
                    <a:pt x="1911917" y="513426"/>
                    <a:pt x="1929413" y="530925"/>
                    <a:pt x="1929413" y="552513"/>
                  </a:cubicBezTo>
                  <a:cubicBezTo>
                    <a:pt x="1929413" y="574082"/>
                    <a:pt x="1911917" y="591582"/>
                    <a:pt x="1890340" y="591582"/>
                  </a:cubicBezTo>
                  <a:cubicBezTo>
                    <a:pt x="1868762" y="591582"/>
                    <a:pt x="1851255" y="574082"/>
                    <a:pt x="1851255" y="552513"/>
                  </a:cubicBezTo>
                  <a:cubicBezTo>
                    <a:pt x="1851255" y="530925"/>
                    <a:pt x="1868762" y="513426"/>
                    <a:pt x="1890340" y="513426"/>
                  </a:cubicBezTo>
                  <a:close/>
                  <a:moveTo>
                    <a:pt x="1798073" y="513426"/>
                  </a:moveTo>
                  <a:cubicBezTo>
                    <a:pt x="1819663" y="513426"/>
                    <a:pt x="1837149" y="530925"/>
                    <a:pt x="1837149" y="552513"/>
                  </a:cubicBezTo>
                  <a:cubicBezTo>
                    <a:pt x="1837149" y="574082"/>
                    <a:pt x="1819663" y="591582"/>
                    <a:pt x="1798073" y="591582"/>
                  </a:cubicBezTo>
                  <a:cubicBezTo>
                    <a:pt x="1776483" y="591582"/>
                    <a:pt x="1758966" y="574082"/>
                    <a:pt x="1758966" y="552513"/>
                  </a:cubicBezTo>
                  <a:cubicBezTo>
                    <a:pt x="1758966" y="530925"/>
                    <a:pt x="1776483" y="513426"/>
                    <a:pt x="1798073" y="513426"/>
                  </a:cubicBezTo>
                  <a:close/>
                  <a:moveTo>
                    <a:pt x="1703432" y="513426"/>
                  </a:moveTo>
                  <a:cubicBezTo>
                    <a:pt x="1725011" y="513426"/>
                    <a:pt x="1742522" y="530925"/>
                    <a:pt x="1742522" y="552513"/>
                  </a:cubicBezTo>
                  <a:cubicBezTo>
                    <a:pt x="1742522" y="574082"/>
                    <a:pt x="1725011" y="591582"/>
                    <a:pt x="1703432" y="591582"/>
                  </a:cubicBezTo>
                  <a:cubicBezTo>
                    <a:pt x="1681839" y="591582"/>
                    <a:pt x="1664351" y="574082"/>
                    <a:pt x="1664351" y="552513"/>
                  </a:cubicBezTo>
                  <a:cubicBezTo>
                    <a:pt x="1664351" y="530925"/>
                    <a:pt x="1681839" y="513426"/>
                    <a:pt x="1703432" y="513426"/>
                  </a:cubicBezTo>
                  <a:close/>
                  <a:moveTo>
                    <a:pt x="1611151" y="513426"/>
                  </a:moveTo>
                  <a:cubicBezTo>
                    <a:pt x="1632741" y="513426"/>
                    <a:pt x="1650245" y="530925"/>
                    <a:pt x="1650245" y="552513"/>
                  </a:cubicBezTo>
                  <a:cubicBezTo>
                    <a:pt x="1650245" y="574082"/>
                    <a:pt x="1632741" y="591582"/>
                    <a:pt x="1611151" y="591582"/>
                  </a:cubicBezTo>
                  <a:cubicBezTo>
                    <a:pt x="1589645" y="591582"/>
                    <a:pt x="1572147" y="574082"/>
                    <a:pt x="1572147" y="552513"/>
                  </a:cubicBezTo>
                  <a:cubicBezTo>
                    <a:pt x="1572147" y="530925"/>
                    <a:pt x="1589645" y="513426"/>
                    <a:pt x="1611151" y="513426"/>
                  </a:cubicBezTo>
                  <a:close/>
                  <a:moveTo>
                    <a:pt x="1232682" y="513426"/>
                  </a:moveTo>
                  <a:cubicBezTo>
                    <a:pt x="1254268" y="513426"/>
                    <a:pt x="1271755" y="530925"/>
                    <a:pt x="1271755" y="552513"/>
                  </a:cubicBezTo>
                  <a:cubicBezTo>
                    <a:pt x="1271755" y="574082"/>
                    <a:pt x="1254268" y="591582"/>
                    <a:pt x="1232682" y="591582"/>
                  </a:cubicBezTo>
                  <a:cubicBezTo>
                    <a:pt x="1211090" y="591582"/>
                    <a:pt x="1193598" y="574082"/>
                    <a:pt x="1193598" y="552513"/>
                  </a:cubicBezTo>
                  <a:cubicBezTo>
                    <a:pt x="1193598" y="530925"/>
                    <a:pt x="1211090" y="513426"/>
                    <a:pt x="1232682" y="513426"/>
                  </a:cubicBezTo>
                  <a:close/>
                  <a:moveTo>
                    <a:pt x="1142769" y="513426"/>
                  </a:moveTo>
                  <a:cubicBezTo>
                    <a:pt x="1164361" y="513426"/>
                    <a:pt x="1181859" y="530925"/>
                    <a:pt x="1181859" y="552513"/>
                  </a:cubicBezTo>
                  <a:cubicBezTo>
                    <a:pt x="1181859" y="574082"/>
                    <a:pt x="1164361" y="591582"/>
                    <a:pt x="1142769" y="591582"/>
                  </a:cubicBezTo>
                  <a:cubicBezTo>
                    <a:pt x="1121175" y="591582"/>
                    <a:pt x="1103669" y="574082"/>
                    <a:pt x="1103669" y="552513"/>
                  </a:cubicBezTo>
                  <a:cubicBezTo>
                    <a:pt x="1103669" y="530925"/>
                    <a:pt x="1121175" y="513426"/>
                    <a:pt x="1142769" y="513426"/>
                  </a:cubicBezTo>
                  <a:close/>
                  <a:moveTo>
                    <a:pt x="1045741" y="513426"/>
                  </a:moveTo>
                  <a:cubicBezTo>
                    <a:pt x="1067327" y="513426"/>
                    <a:pt x="1084832" y="530925"/>
                    <a:pt x="1084832" y="552513"/>
                  </a:cubicBezTo>
                  <a:cubicBezTo>
                    <a:pt x="1084832" y="574082"/>
                    <a:pt x="1067327" y="591582"/>
                    <a:pt x="1045741" y="591582"/>
                  </a:cubicBezTo>
                  <a:cubicBezTo>
                    <a:pt x="1024158" y="591582"/>
                    <a:pt x="1006661" y="574082"/>
                    <a:pt x="1006661" y="552513"/>
                  </a:cubicBezTo>
                  <a:cubicBezTo>
                    <a:pt x="1006661" y="530925"/>
                    <a:pt x="1024158" y="513426"/>
                    <a:pt x="1045741" y="513426"/>
                  </a:cubicBezTo>
                  <a:close/>
                  <a:moveTo>
                    <a:pt x="951119" y="513426"/>
                  </a:moveTo>
                  <a:cubicBezTo>
                    <a:pt x="972700" y="513426"/>
                    <a:pt x="990197" y="530925"/>
                    <a:pt x="990197" y="552513"/>
                  </a:cubicBezTo>
                  <a:cubicBezTo>
                    <a:pt x="990197" y="574082"/>
                    <a:pt x="972700" y="591582"/>
                    <a:pt x="951119" y="591582"/>
                  </a:cubicBezTo>
                  <a:cubicBezTo>
                    <a:pt x="929534" y="591582"/>
                    <a:pt x="912036" y="574082"/>
                    <a:pt x="912036" y="552513"/>
                  </a:cubicBezTo>
                  <a:cubicBezTo>
                    <a:pt x="912036" y="530925"/>
                    <a:pt x="929534" y="513426"/>
                    <a:pt x="951119" y="513426"/>
                  </a:cubicBezTo>
                  <a:close/>
                  <a:moveTo>
                    <a:pt x="856494" y="513426"/>
                  </a:moveTo>
                  <a:cubicBezTo>
                    <a:pt x="878077" y="513426"/>
                    <a:pt x="895574" y="530925"/>
                    <a:pt x="895574" y="552513"/>
                  </a:cubicBezTo>
                  <a:cubicBezTo>
                    <a:pt x="895574" y="574082"/>
                    <a:pt x="878077" y="591582"/>
                    <a:pt x="856494" y="591582"/>
                  </a:cubicBezTo>
                  <a:cubicBezTo>
                    <a:pt x="834910" y="591582"/>
                    <a:pt x="817413" y="574082"/>
                    <a:pt x="817413" y="552513"/>
                  </a:cubicBezTo>
                  <a:cubicBezTo>
                    <a:pt x="817413" y="530925"/>
                    <a:pt x="834910" y="513426"/>
                    <a:pt x="856494" y="513426"/>
                  </a:cubicBezTo>
                  <a:close/>
                  <a:moveTo>
                    <a:pt x="764235" y="513426"/>
                  </a:moveTo>
                  <a:cubicBezTo>
                    <a:pt x="785818" y="513426"/>
                    <a:pt x="803316" y="530925"/>
                    <a:pt x="803316" y="552513"/>
                  </a:cubicBezTo>
                  <a:cubicBezTo>
                    <a:pt x="803316" y="574082"/>
                    <a:pt x="785818" y="591582"/>
                    <a:pt x="764235" y="591582"/>
                  </a:cubicBezTo>
                  <a:cubicBezTo>
                    <a:pt x="742642" y="591582"/>
                    <a:pt x="725152" y="574082"/>
                    <a:pt x="725152" y="552513"/>
                  </a:cubicBezTo>
                  <a:cubicBezTo>
                    <a:pt x="725152" y="530925"/>
                    <a:pt x="742642" y="513426"/>
                    <a:pt x="764235" y="513426"/>
                  </a:cubicBezTo>
                  <a:close/>
                  <a:moveTo>
                    <a:pt x="669584" y="513426"/>
                  </a:moveTo>
                  <a:cubicBezTo>
                    <a:pt x="691193" y="513426"/>
                    <a:pt x="708691" y="530925"/>
                    <a:pt x="708691" y="552513"/>
                  </a:cubicBezTo>
                  <a:cubicBezTo>
                    <a:pt x="708691" y="574082"/>
                    <a:pt x="691193" y="591582"/>
                    <a:pt x="669584" y="591582"/>
                  </a:cubicBezTo>
                  <a:cubicBezTo>
                    <a:pt x="648018" y="591582"/>
                    <a:pt x="630513" y="574082"/>
                    <a:pt x="630513" y="552513"/>
                  </a:cubicBezTo>
                  <a:cubicBezTo>
                    <a:pt x="630513" y="530925"/>
                    <a:pt x="648018" y="513426"/>
                    <a:pt x="669584" y="513426"/>
                  </a:cubicBezTo>
                  <a:close/>
                  <a:moveTo>
                    <a:pt x="577307" y="513426"/>
                  </a:moveTo>
                  <a:cubicBezTo>
                    <a:pt x="598901" y="513426"/>
                    <a:pt x="616408" y="530925"/>
                    <a:pt x="616408" y="552513"/>
                  </a:cubicBezTo>
                  <a:cubicBezTo>
                    <a:pt x="616408" y="574082"/>
                    <a:pt x="598901" y="591582"/>
                    <a:pt x="577307" y="591582"/>
                  </a:cubicBezTo>
                  <a:cubicBezTo>
                    <a:pt x="555715" y="591582"/>
                    <a:pt x="538207" y="574082"/>
                    <a:pt x="538207" y="552513"/>
                  </a:cubicBezTo>
                  <a:cubicBezTo>
                    <a:pt x="538207" y="530925"/>
                    <a:pt x="555715" y="513426"/>
                    <a:pt x="577307" y="513426"/>
                  </a:cubicBezTo>
                  <a:close/>
                  <a:moveTo>
                    <a:pt x="485015" y="513426"/>
                  </a:moveTo>
                  <a:cubicBezTo>
                    <a:pt x="506608" y="513426"/>
                    <a:pt x="524104" y="530925"/>
                    <a:pt x="524104" y="552513"/>
                  </a:cubicBezTo>
                  <a:cubicBezTo>
                    <a:pt x="524104" y="574082"/>
                    <a:pt x="506608" y="591582"/>
                    <a:pt x="485015" y="591582"/>
                  </a:cubicBezTo>
                  <a:cubicBezTo>
                    <a:pt x="463419" y="591582"/>
                    <a:pt x="445948" y="574082"/>
                    <a:pt x="445948" y="552513"/>
                  </a:cubicBezTo>
                  <a:cubicBezTo>
                    <a:pt x="445948" y="530925"/>
                    <a:pt x="463419" y="513426"/>
                    <a:pt x="485015" y="513426"/>
                  </a:cubicBezTo>
                  <a:close/>
                  <a:moveTo>
                    <a:pt x="390371" y="513426"/>
                  </a:moveTo>
                  <a:cubicBezTo>
                    <a:pt x="411958" y="513426"/>
                    <a:pt x="429471" y="530925"/>
                    <a:pt x="429471" y="552513"/>
                  </a:cubicBezTo>
                  <a:cubicBezTo>
                    <a:pt x="429471" y="574082"/>
                    <a:pt x="411958" y="591582"/>
                    <a:pt x="390371" y="591582"/>
                  </a:cubicBezTo>
                  <a:cubicBezTo>
                    <a:pt x="368803" y="591582"/>
                    <a:pt x="351303" y="574082"/>
                    <a:pt x="351303" y="552513"/>
                  </a:cubicBezTo>
                  <a:cubicBezTo>
                    <a:pt x="351303" y="530925"/>
                    <a:pt x="368803" y="513426"/>
                    <a:pt x="390371" y="513426"/>
                  </a:cubicBezTo>
                  <a:close/>
                  <a:moveTo>
                    <a:pt x="409794" y="438656"/>
                  </a:moveTo>
                  <a:lnTo>
                    <a:pt x="418018" y="442062"/>
                  </a:lnTo>
                  <a:cubicBezTo>
                    <a:pt x="425096" y="449136"/>
                    <a:pt x="429475" y="458908"/>
                    <a:pt x="429475" y="469700"/>
                  </a:cubicBezTo>
                  <a:cubicBezTo>
                    <a:pt x="429475" y="491287"/>
                    <a:pt x="411958" y="508788"/>
                    <a:pt x="390371" y="508788"/>
                  </a:cubicBezTo>
                  <a:cubicBezTo>
                    <a:pt x="379591" y="508788"/>
                    <a:pt x="369825" y="504413"/>
                    <a:pt x="362754" y="497339"/>
                  </a:cubicBezTo>
                  <a:lnTo>
                    <a:pt x="360783" y="492581"/>
                  </a:lnTo>
                  <a:close/>
                  <a:moveTo>
                    <a:pt x="3111175" y="430614"/>
                  </a:moveTo>
                  <a:cubicBezTo>
                    <a:pt x="3132763" y="430614"/>
                    <a:pt x="3150263" y="448115"/>
                    <a:pt x="3150263" y="469701"/>
                  </a:cubicBezTo>
                  <a:cubicBezTo>
                    <a:pt x="3150263" y="491287"/>
                    <a:pt x="3132763" y="508790"/>
                    <a:pt x="3111175" y="508790"/>
                  </a:cubicBezTo>
                  <a:cubicBezTo>
                    <a:pt x="3089588" y="508790"/>
                    <a:pt x="3072088" y="491287"/>
                    <a:pt x="3072088" y="469701"/>
                  </a:cubicBezTo>
                  <a:cubicBezTo>
                    <a:pt x="3072088" y="448115"/>
                    <a:pt x="3089588" y="430614"/>
                    <a:pt x="3111175" y="430614"/>
                  </a:cubicBezTo>
                  <a:close/>
                  <a:moveTo>
                    <a:pt x="3018902" y="430614"/>
                  </a:moveTo>
                  <a:cubicBezTo>
                    <a:pt x="3040489" y="430614"/>
                    <a:pt x="3057989" y="448115"/>
                    <a:pt x="3057989" y="469701"/>
                  </a:cubicBezTo>
                  <a:cubicBezTo>
                    <a:pt x="3057989" y="491287"/>
                    <a:pt x="3040489" y="508790"/>
                    <a:pt x="3018902" y="508790"/>
                  </a:cubicBezTo>
                  <a:cubicBezTo>
                    <a:pt x="2997315" y="508790"/>
                    <a:pt x="2979815" y="491287"/>
                    <a:pt x="2979815" y="469701"/>
                  </a:cubicBezTo>
                  <a:cubicBezTo>
                    <a:pt x="2979815" y="448115"/>
                    <a:pt x="2997315" y="430614"/>
                    <a:pt x="3018902" y="430614"/>
                  </a:cubicBezTo>
                  <a:close/>
                  <a:moveTo>
                    <a:pt x="2924263" y="430613"/>
                  </a:moveTo>
                  <a:cubicBezTo>
                    <a:pt x="2945850" y="430613"/>
                    <a:pt x="2963349" y="448114"/>
                    <a:pt x="2963349" y="469699"/>
                  </a:cubicBezTo>
                  <a:cubicBezTo>
                    <a:pt x="2963349" y="491287"/>
                    <a:pt x="2945850" y="508788"/>
                    <a:pt x="2924263" y="508788"/>
                  </a:cubicBezTo>
                  <a:cubicBezTo>
                    <a:pt x="2902675" y="508788"/>
                    <a:pt x="2885175" y="491287"/>
                    <a:pt x="2885175" y="469699"/>
                  </a:cubicBezTo>
                  <a:cubicBezTo>
                    <a:pt x="2885175" y="448114"/>
                    <a:pt x="2902675" y="430613"/>
                    <a:pt x="2924263" y="430613"/>
                  </a:cubicBezTo>
                  <a:close/>
                  <a:moveTo>
                    <a:pt x="2079618" y="430613"/>
                  </a:moveTo>
                  <a:cubicBezTo>
                    <a:pt x="2101211" y="430613"/>
                    <a:pt x="2118703" y="448114"/>
                    <a:pt x="2118703" y="469699"/>
                  </a:cubicBezTo>
                  <a:cubicBezTo>
                    <a:pt x="2118703" y="491287"/>
                    <a:pt x="2101211" y="508788"/>
                    <a:pt x="2079618" y="508788"/>
                  </a:cubicBezTo>
                  <a:cubicBezTo>
                    <a:pt x="2058036" y="508788"/>
                    <a:pt x="2040537" y="491287"/>
                    <a:pt x="2040537" y="469699"/>
                  </a:cubicBezTo>
                  <a:cubicBezTo>
                    <a:pt x="2040537" y="448114"/>
                    <a:pt x="2058036" y="430613"/>
                    <a:pt x="2079618" y="430613"/>
                  </a:cubicBezTo>
                  <a:close/>
                  <a:moveTo>
                    <a:pt x="1984971" y="430613"/>
                  </a:moveTo>
                  <a:cubicBezTo>
                    <a:pt x="2006563" y="430613"/>
                    <a:pt x="2024068" y="448114"/>
                    <a:pt x="2024068" y="469699"/>
                  </a:cubicBezTo>
                  <a:cubicBezTo>
                    <a:pt x="2024068" y="491287"/>
                    <a:pt x="2006563" y="508788"/>
                    <a:pt x="1984971" y="508788"/>
                  </a:cubicBezTo>
                  <a:cubicBezTo>
                    <a:pt x="1963377" y="508788"/>
                    <a:pt x="1945873" y="491287"/>
                    <a:pt x="1945873" y="469699"/>
                  </a:cubicBezTo>
                  <a:cubicBezTo>
                    <a:pt x="1945873" y="448114"/>
                    <a:pt x="1963377" y="430613"/>
                    <a:pt x="1984971" y="430613"/>
                  </a:cubicBezTo>
                  <a:close/>
                  <a:moveTo>
                    <a:pt x="1890340" y="430613"/>
                  </a:moveTo>
                  <a:cubicBezTo>
                    <a:pt x="1911917" y="430613"/>
                    <a:pt x="1929413" y="448114"/>
                    <a:pt x="1929413" y="469699"/>
                  </a:cubicBezTo>
                  <a:cubicBezTo>
                    <a:pt x="1929413" y="491287"/>
                    <a:pt x="1911917" y="508788"/>
                    <a:pt x="1890340" y="508788"/>
                  </a:cubicBezTo>
                  <a:cubicBezTo>
                    <a:pt x="1868762" y="508788"/>
                    <a:pt x="1851255" y="491287"/>
                    <a:pt x="1851255" y="469699"/>
                  </a:cubicBezTo>
                  <a:cubicBezTo>
                    <a:pt x="1851255" y="448114"/>
                    <a:pt x="1868762" y="430613"/>
                    <a:pt x="1890340" y="430613"/>
                  </a:cubicBezTo>
                  <a:close/>
                  <a:moveTo>
                    <a:pt x="1798073" y="430613"/>
                  </a:moveTo>
                  <a:cubicBezTo>
                    <a:pt x="1819663" y="430613"/>
                    <a:pt x="1837149" y="448114"/>
                    <a:pt x="1837149" y="469699"/>
                  </a:cubicBezTo>
                  <a:cubicBezTo>
                    <a:pt x="1837149" y="491287"/>
                    <a:pt x="1819663" y="508788"/>
                    <a:pt x="1798073" y="508788"/>
                  </a:cubicBezTo>
                  <a:cubicBezTo>
                    <a:pt x="1776483" y="508788"/>
                    <a:pt x="1758966" y="491287"/>
                    <a:pt x="1758966" y="469699"/>
                  </a:cubicBezTo>
                  <a:cubicBezTo>
                    <a:pt x="1758966" y="448114"/>
                    <a:pt x="1776483" y="430613"/>
                    <a:pt x="1798073" y="430613"/>
                  </a:cubicBezTo>
                  <a:close/>
                  <a:moveTo>
                    <a:pt x="1703435" y="430613"/>
                  </a:moveTo>
                  <a:cubicBezTo>
                    <a:pt x="1725015" y="430613"/>
                    <a:pt x="1742524" y="448114"/>
                    <a:pt x="1742524" y="469699"/>
                  </a:cubicBezTo>
                  <a:cubicBezTo>
                    <a:pt x="1742524" y="491287"/>
                    <a:pt x="1725015" y="508788"/>
                    <a:pt x="1703435" y="508788"/>
                  </a:cubicBezTo>
                  <a:cubicBezTo>
                    <a:pt x="1681841" y="508788"/>
                    <a:pt x="1664351" y="491287"/>
                    <a:pt x="1664351" y="469699"/>
                  </a:cubicBezTo>
                  <a:cubicBezTo>
                    <a:pt x="1664351" y="448114"/>
                    <a:pt x="1681841" y="430613"/>
                    <a:pt x="1703435" y="430613"/>
                  </a:cubicBezTo>
                  <a:close/>
                  <a:moveTo>
                    <a:pt x="1611151" y="430613"/>
                  </a:moveTo>
                  <a:cubicBezTo>
                    <a:pt x="1632741" y="430613"/>
                    <a:pt x="1650245" y="448114"/>
                    <a:pt x="1650245" y="469699"/>
                  </a:cubicBezTo>
                  <a:cubicBezTo>
                    <a:pt x="1650245" y="491287"/>
                    <a:pt x="1632741" y="508788"/>
                    <a:pt x="1611151" y="508788"/>
                  </a:cubicBezTo>
                  <a:cubicBezTo>
                    <a:pt x="1589649" y="508788"/>
                    <a:pt x="1572151" y="491287"/>
                    <a:pt x="1572151" y="469699"/>
                  </a:cubicBezTo>
                  <a:cubicBezTo>
                    <a:pt x="1572151" y="448114"/>
                    <a:pt x="1589649" y="430613"/>
                    <a:pt x="1611151" y="430613"/>
                  </a:cubicBezTo>
                  <a:close/>
                  <a:moveTo>
                    <a:pt x="1516598" y="430613"/>
                  </a:moveTo>
                  <a:cubicBezTo>
                    <a:pt x="1538184" y="430613"/>
                    <a:pt x="1555687" y="448114"/>
                    <a:pt x="1555687" y="469699"/>
                  </a:cubicBezTo>
                  <a:cubicBezTo>
                    <a:pt x="1555687" y="491287"/>
                    <a:pt x="1538184" y="508788"/>
                    <a:pt x="1516598" y="508788"/>
                  </a:cubicBezTo>
                  <a:cubicBezTo>
                    <a:pt x="1495008" y="508788"/>
                    <a:pt x="1477507" y="491287"/>
                    <a:pt x="1477507" y="469699"/>
                  </a:cubicBezTo>
                  <a:cubicBezTo>
                    <a:pt x="1477507" y="448114"/>
                    <a:pt x="1495008" y="430613"/>
                    <a:pt x="1516598" y="430613"/>
                  </a:cubicBezTo>
                  <a:close/>
                  <a:moveTo>
                    <a:pt x="1045749" y="430613"/>
                  </a:moveTo>
                  <a:cubicBezTo>
                    <a:pt x="1067333" y="430613"/>
                    <a:pt x="1084837" y="448114"/>
                    <a:pt x="1084837" y="469699"/>
                  </a:cubicBezTo>
                  <a:cubicBezTo>
                    <a:pt x="1084837" y="491287"/>
                    <a:pt x="1067333" y="508788"/>
                    <a:pt x="1045749" y="508788"/>
                  </a:cubicBezTo>
                  <a:cubicBezTo>
                    <a:pt x="1024164" y="508788"/>
                    <a:pt x="1006666" y="491287"/>
                    <a:pt x="1006666" y="469699"/>
                  </a:cubicBezTo>
                  <a:cubicBezTo>
                    <a:pt x="1006666" y="448114"/>
                    <a:pt x="1024164" y="430613"/>
                    <a:pt x="1045749" y="430613"/>
                  </a:cubicBezTo>
                  <a:close/>
                  <a:moveTo>
                    <a:pt x="951124" y="430613"/>
                  </a:moveTo>
                  <a:cubicBezTo>
                    <a:pt x="972705" y="430613"/>
                    <a:pt x="990202" y="448114"/>
                    <a:pt x="990202" y="469699"/>
                  </a:cubicBezTo>
                  <a:cubicBezTo>
                    <a:pt x="990202" y="491287"/>
                    <a:pt x="972705" y="508788"/>
                    <a:pt x="951124" y="508788"/>
                  </a:cubicBezTo>
                  <a:cubicBezTo>
                    <a:pt x="929541" y="508788"/>
                    <a:pt x="912041" y="491287"/>
                    <a:pt x="912041" y="469699"/>
                  </a:cubicBezTo>
                  <a:cubicBezTo>
                    <a:pt x="912041" y="448114"/>
                    <a:pt x="929541" y="430613"/>
                    <a:pt x="951124" y="430613"/>
                  </a:cubicBezTo>
                  <a:close/>
                  <a:moveTo>
                    <a:pt x="856499" y="430613"/>
                  </a:moveTo>
                  <a:cubicBezTo>
                    <a:pt x="878082" y="430613"/>
                    <a:pt x="895578" y="448115"/>
                    <a:pt x="895578" y="469699"/>
                  </a:cubicBezTo>
                  <a:cubicBezTo>
                    <a:pt x="895578" y="491287"/>
                    <a:pt x="878082" y="508788"/>
                    <a:pt x="856499" y="508788"/>
                  </a:cubicBezTo>
                  <a:cubicBezTo>
                    <a:pt x="834915" y="508788"/>
                    <a:pt x="817418" y="491287"/>
                    <a:pt x="817418" y="469699"/>
                  </a:cubicBezTo>
                  <a:cubicBezTo>
                    <a:pt x="817418" y="448115"/>
                    <a:pt x="834915" y="430613"/>
                    <a:pt x="856499" y="430613"/>
                  </a:cubicBezTo>
                  <a:close/>
                  <a:moveTo>
                    <a:pt x="764240" y="430613"/>
                  </a:moveTo>
                  <a:cubicBezTo>
                    <a:pt x="785824" y="430613"/>
                    <a:pt x="803321" y="448115"/>
                    <a:pt x="803321" y="469699"/>
                  </a:cubicBezTo>
                  <a:cubicBezTo>
                    <a:pt x="803321" y="491287"/>
                    <a:pt x="785824" y="508788"/>
                    <a:pt x="764240" y="508788"/>
                  </a:cubicBezTo>
                  <a:cubicBezTo>
                    <a:pt x="742646" y="508788"/>
                    <a:pt x="725157" y="491287"/>
                    <a:pt x="725157" y="469699"/>
                  </a:cubicBezTo>
                  <a:cubicBezTo>
                    <a:pt x="725157" y="448115"/>
                    <a:pt x="742646" y="430613"/>
                    <a:pt x="764240" y="430613"/>
                  </a:cubicBezTo>
                  <a:close/>
                  <a:moveTo>
                    <a:pt x="669597" y="430613"/>
                  </a:moveTo>
                  <a:cubicBezTo>
                    <a:pt x="691199" y="430613"/>
                    <a:pt x="708695" y="448115"/>
                    <a:pt x="708695" y="469699"/>
                  </a:cubicBezTo>
                  <a:cubicBezTo>
                    <a:pt x="708695" y="491287"/>
                    <a:pt x="691199" y="508788"/>
                    <a:pt x="669597" y="508788"/>
                  </a:cubicBezTo>
                  <a:cubicBezTo>
                    <a:pt x="648023" y="508788"/>
                    <a:pt x="630517" y="491287"/>
                    <a:pt x="630517" y="469699"/>
                  </a:cubicBezTo>
                  <a:cubicBezTo>
                    <a:pt x="630517" y="448115"/>
                    <a:pt x="648023" y="430613"/>
                    <a:pt x="669597" y="430613"/>
                  </a:cubicBezTo>
                  <a:close/>
                  <a:moveTo>
                    <a:pt x="577311" y="430613"/>
                  </a:moveTo>
                  <a:cubicBezTo>
                    <a:pt x="598906" y="430613"/>
                    <a:pt x="616412" y="448115"/>
                    <a:pt x="616412" y="469700"/>
                  </a:cubicBezTo>
                  <a:cubicBezTo>
                    <a:pt x="616412" y="491287"/>
                    <a:pt x="598906" y="508788"/>
                    <a:pt x="577311" y="508788"/>
                  </a:cubicBezTo>
                  <a:cubicBezTo>
                    <a:pt x="555718" y="508788"/>
                    <a:pt x="538213" y="491287"/>
                    <a:pt x="538213" y="469700"/>
                  </a:cubicBezTo>
                  <a:cubicBezTo>
                    <a:pt x="538213" y="448115"/>
                    <a:pt x="555718" y="430613"/>
                    <a:pt x="577311" y="430613"/>
                  </a:cubicBezTo>
                  <a:close/>
                  <a:moveTo>
                    <a:pt x="485025" y="430613"/>
                  </a:moveTo>
                  <a:cubicBezTo>
                    <a:pt x="506612" y="430613"/>
                    <a:pt x="524109" y="448115"/>
                    <a:pt x="524109" y="469700"/>
                  </a:cubicBezTo>
                  <a:cubicBezTo>
                    <a:pt x="524109" y="491287"/>
                    <a:pt x="506612" y="508788"/>
                    <a:pt x="485025" y="508788"/>
                  </a:cubicBezTo>
                  <a:cubicBezTo>
                    <a:pt x="463427" y="508788"/>
                    <a:pt x="445951" y="491287"/>
                    <a:pt x="445951" y="469700"/>
                  </a:cubicBezTo>
                  <a:cubicBezTo>
                    <a:pt x="445951" y="448115"/>
                    <a:pt x="463427" y="430613"/>
                    <a:pt x="485025" y="430613"/>
                  </a:cubicBezTo>
                  <a:close/>
                  <a:moveTo>
                    <a:pt x="493081" y="353508"/>
                  </a:moveTo>
                  <a:lnTo>
                    <a:pt x="512664" y="361620"/>
                  </a:lnTo>
                  <a:cubicBezTo>
                    <a:pt x="519737" y="368693"/>
                    <a:pt x="524111" y="378465"/>
                    <a:pt x="524111" y="389259"/>
                  </a:cubicBezTo>
                  <a:cubicBezTo>
                    <a:pt x="524111" y="410845"/>
                    <a:pt x="506614" y="428346"/>
                    <a:pt x="485026" y="428346"/>
                  </a:cubicBezTo>
                  <a:cubicBezTo>
                    <a:pt x="474228" y="428346"/>
                    <a:pt x="464460" y="423970"/>
                    <a:pt x="457392" y="416897"/>
                  </a:cubicBezTo>
                  <a:lnTo>
                    <a:pt x="448688" y="395861"/>
                  </a:lnTo>
                  <a:lnTo>
                    <a:pt x="459172" y="384326"/>
                  </a:lnTo>
                  <a:close/>
                  <a:moveTo>
                    <a:pt x="2079618" y="350171"/>
                  </a:moveTo>
                  <a:cubicBezTo>
                    <a:pt x="2101211" y="350171"/>
                    <a:pt x="2118703" y="367670"/>
                    <a:pt x="2118703" y="389259"/>
                  </a:cubicBezTo>
                  <a:cubicBezTo>
                    <a:pt x="2118703" y="410845"/>
                    <a:pt x="2101211" y="428346"/>
                    <a:pt x="2079618" y="428346"/>
                  </a:cubicBezTo>
                  <a:cubicBezTo>
                    <a:pt x="2058036" y="428346"/>
                    <a:pt x="2040537" y="410845"/>
                    <a:pt x="2040537" y="389259"/>
                  </a:cubicBezTo>
                  <a:cubicBezTo>
                    <a:pt x="2040537" y="367670"/>
                    <a:pt x="2058036" y="350171"/>
                    <a:pt x="2079618" y="350171"/>
                  </a:cubicBezTo>
                  <a:close/>
                  <a:moveTo>
                    <a:pt x="1984971" y="350171"/>
                  </a:moveTo>
                  <a:cubicBezTo>
                    <a:pt x="2006563" y="350171"/>
                    <a:pt x="2024068" y="367670"/>
                    <a:pt x="2024068" y="389259"/>
                  </a:cubicBezTo>
                  <a:cubicBezTo>
                    <a:pt x="2024068" y="410845"/>
                    <a:pt x="2006563" y="428346"/>
                    <a:pt x="1984971" y="428346"/>
                  </a:cubicBezTo>
                  <a:cubicBezTo>
                    <a:pt x="1963377" y="428346"/>
                    <a:pt x="1945873" y="410845"/>
                    <a:pt x="1945873" y="389259"/>
                  </a:cubicBezTo>
                  <a:cubicBezTo>
                    <a:pt x="1945873" y="367670"/>
                    <a:pt x="1963377" y="350171"/>
                    <a:pt x="1984971" y="350171"/>
                  </a:cubicBezTo>
                  <a:close/>
                  <a:moveTo>
                    <a:pt x="1890340" y="350171"/>
                  </a:moveTo>
                  <a:cubicBezTo>
                    <a:pt x="1911917" y="350171"/>
                    <a:pt x="1929413" y="367670"/>
                    <a:pt x="1929413" y="389259"/>
                  </a:cubicBezTo>
                  <a:cubicBezTo>
                    <a:pt x="1929413" y="410845"/>
                    <a:pt x="1911917" y="428346"/>
                    <a:pt x="1890340" y="428346"/>
                  </a:cubicBezTo>
                  <a:cubicBezTo>
                    <a:pt x="1868762" y="428346"/>
                    <a:pt x="1851255" y="410845"/>
                    <a:pt x="1851255" y="389259"/>
                  </a:cubicBezTo>
                  <a:cubicBezTo>
                    <a:pt x="1851255" y="367670"/>
                    <a:pt x="1868762" y="350171"/>
                    <a:pt x="1890340" y="350171"/>
                  </a:cubicBezTo>
                  <a:close/>
                  <a:moveTo>
                    <a:pt x="1798073" y="350171"/>
                  </a:moveTo>
                  <a:cubicBezTo>
                    <a:pt x="1819663" y="350171"/>
                    <a:pt x="1837149" y="367670"/>
                    <a:pt x="1837149" y="389259"/>
                  </a:cubicBezTo>
                  <a:cubicBezTo>
                    <a:pt x="1837149" y="410845"/>
                    <a:pt x="1819663" y="428346"/>
                    <a:pt x="1798073" y="428346"/>
                  </a:cubicBezTo>
                  <a:cubicBezTo>
                    <a:pt x="1776483" y="428346"/>
                    <a:pt x="1758966" y="410845"/>
                    <a:pt x="1758966" y="389259"/>
                  </a:cubicBezTo>
                  <a:cubicBezTo>
                    <a:pt x="1758966" y="367670"/>
                    <a:pt x="1776483" y="350171"/>
                    <a:pt x="1798073" y="350171"/>
                  </a:cubicBezTo>
                  <a:close/>
                  <a:moveTo>
                    <a:pt x="1703435" y="350171"/>
                  </a:moveTo>
                  <a:cubicBezTo>
                    <a:pt x="1725015" y="350171"/>
                    <a:pt x="1742524" y="367670"/>
                    <a:pt x="1742524" y="389259"/>
                  </a:cubicBezTo>
                  <a:cubicBezTo>
                    <a:pt x="1742524" y="410845"/>
                    <a:pt x="1725015" y="428346"/>
                    <a:pt x="1703435" y="428346"/>
                  </a:cubicBezTo>
                  <a:cubicBezTo>
                    <a:pt x="1681841" y="428346"/>
                    <a:pt x="1664351" y="410845"/>
                    <a:pt x="1664351" y="389259"/>
                  </a:cubicBezTo>
                  <a:cubicBezTo>
                    <a:pt x="1664351" y="367670"/>
                    <a:pt x="1681841" y="350171"/>
                    <a:pt x="1703435" y="350171"/>
                  </a:cubicBezTo>
                  <a:close/>
                  <a:moveTo>
                    <a:pt x="1611151" y="350171"/>
                  </a:moveTo>
                  <a:cubicBezTo>
                    <a:pt x="1632741" y="350171"/>
                    <a:pt x="1650245" y="367670"/>
                    <a:pt x="1650245" y="389259"/>
                  </a:cubicBezTo>
                  <a:cubicBezTo>
                    <a:pt x="1650245" y="410845"/>
                    <a:pt x="1632741" y="428346"/>
                    <a:pt x="1611151" y="428346"/>
                  </a:cubicBezTo>
                  <a:cubicBezTo>
                    <a:pt x="1589652" y="428346"/>
                    <a:pt x="1572155" y="410845"/>
                    <a:pt x="1572155" y="389259"/>
                  </a:cubicBezTo>
                  <a:cubicBezTo>
                    <a:pt x="1572155" y="367670"/>
                    <a:pt x="1589652" y="350171"/>
                    <a:pt x="1611151" y="350171"/>
                  </a:cubicBezTo>
                  <a:close/>
                  <a:moveTo>
                    <a:pt x="1516602" y="350171"/>
                  </a:moveTo>
                  <a:cubicBezTo>
                    <a:pt x="1538185" y="350171"/>
                    <a:pt x="1555690" y="367670"/>
                    <a:pt x="1555690" y="389259"/>
                  </a:cubicBezTo>
                  <a:cubicBezTo>
                    <a:pt x="1555690" y="410845"/>
                    <a:pt x="1538185" y="428346"/>
                    <a:pt x="1516602" y="428346"/>
                  </a:cubicBezTo>
                  <a:cubicBezTo>
                    <a:pt x="1495010" y="428346"/>
                    <a:pt x="1477510" y="410845"/>
                    <a:pt x="1477510" y="389259"/>
                  </a:cubicBezTo>
                  <a:cubicBezTo>
                    <a:pt x="1477510" y="367670"/>
                    <a:pt x="1495010" y="350171"/>
                    <a:pt x="1516602" y="350171"/>
                  </a:cubicBezTo>
                  <a:close/>
                  <a:moveTo>
                    <a:pt x="951124" y="350171"/>
                  </a:moveTo>
                  <a:cubicBezTo>
                    <a:pt x="972708" y="350171"/>
                    <a:pt x="990204" y="367670"/>
                    <a:pt x="990204" y="389259"/>
                  </a:cubicBezTo>
                  <a:cubicBezTo>
                    <a:pt x="990204" y="410845"/>
                    <a:pt x="972708" y="428346"/>
                    <a:pt x="951124" y="428346"/>
                  </a:cubicBezTo>
                  <a:cubicBezTo>
                    <a:pt x="929543" y="428346"/>
                    <a:pt x="912042" y="410845"/>
                    <a:pt x="912042" y="389259"/>
                  </a:cubicBezTo>
                  <a:cubicBezTo>
                    <a:pt x="912042" y="367670"/>
                    <a:pt x="929543" y="350171"/>
                    <a:pt x="951124" y="350171"/>
                  </a:cubicBezTo>
                  <a:close/>
                  <a:moveTo>
                    <a:pt x="856501" y="350171"/>
                  </a:moveTo>
                  <a:cubicBezTo>
                    <a:pt x="878085" y="350171"/>
                    <a:pt x="895581" y="367670"/>
                    <a:pt x="895581" y="389259"/>
                  </a:cubicBezTo>
                  <a:cubicBezTo>
                    <a:pt x="895581" y="410845"/>
                    <a:pt x="878085" y="428346"/>
                    <a:pt x="856501" y="428346"/>
                  </a:cubicBezTo>
                  <a:cubicBezTo>
                    <a:pt x="834918" y="428346"/>
                    <a:pt x="817421" y="410845"/>
                    <a:pt x="817421" y="389259"/>
                  </a:cubicBezTo>
                  <a:cubicBezTo>
                    <a:pt x="817421" y="367670"/>
                    <a:pt x="834918" y="350171"/>
                    <a:pt x="856501" y="350171"/>
                  </a:cubicBezTo>
                  <a:close/>
                  <a:moveTo>
                    <a:pt x="764243" y="350171"/>
                  </a:moveTo>
                  <a:cubicBezTo>
                    <a:pt x="785826" y="350171"/>
                    <a:pt x="803324" y="367671"/>
                    <a:pt x="803324" y="389259"/>
                  </a:cubicBezTo>
                  <a:cubicBezTo>
                    <a:pt x="803324" y="410845"/>
                    <a:pt x="785826" y="428346"/>
                    <a:pt x="764243" y="428346"/>
                  </a:cubicBezTo>
                  <a:cubicBezTo>
                    <a:pt x="742651" y="428346"/>
                    <a:pt x="725160" y="410845"/>
                    <a:pt x="725160" y="389259"/>
                  </a:cubicBezTo>
                  <a:cubicBezTo>
                    <a:pt x="725160" y="367671"/>
                    <a:pt x="742651" y="350171"/>
                    <a:pt x="764243" y="350171"/>
                  </a:cubicBezTo>
                  <a:close/>
                  <a:moveTo>
                    <a:pt x="669597" y="350171"/>
                  </a:moveTo>
                  <a:cubicBezTo>
                    <a:pt x="691200" y="350171"/>
                    <a:pt x="708698" y="367671"/>
                    <a:pt x="708698" y="389259"/>
                  </a:cubicBezTo>
                  <a:cubicBezTo>
                    <a:pt x="708698" y="410845"/>
                    <a:pt x="691200" y="428346"/>
                    <a:pt x="669597" y="428346"/>
                  </a:cubicBezTo>
                  <a:cubicBezTo>
                    <a:pt x="648024" y="428346"/>
                    <a:pt x="630519" y="410845"/>
                    <a:pt x="630519" y="389259"/>
                  </a:cubicBezTo>
                  <a:cubicBezTo>
                    <a:pt x="630519" y="367671"/>
                    <a:pt x="648024" y="350171"/>
                    <a:pt x="669597" y="350171"/>
                  </a:cubicBezTo>
                  <a:close/>
                  <a:moveTo>
                    <a:pt x="577316" y="350171"/>
                  </a:moveTo>
                  <a:cubicBezTo>
                    <a:pt x="598910" y="350171"/>
                    <a:pt x="616414" y="367671"/>
                    <a:pt x="616414" y="389259"/>
                  </a:cubicBezTo>
                  <a:cubicBezTo>
                    <a:pt x="616414" y="410845"/>
                    <a:pt x="598910" y="428346"/>
                    <a:pt x="577316" y="428346"/>
                  </a:cubicBezTo>
                  <a:cubicBezTo>
                    <a:pt x="555721" y="428346"/>
                    <a:pt x="538216" y="410845"/>
                    <a:pt x="538216" y="389259"/>
                  </a:cubicBezTo>
                  <a:cubicBezTo>
                    <a:pt x="538216" y="367671"/>
                    <a:pt x="555721" y="350171"/>
                    <a:pt x="577316" y="350171"/>
                  </a:cubicBezTo>
                  <a:close/>
                  <a:moveTo>
                    <a:pt x="591716" y="263862"/>
                  </a:moveTo>
                  <a:lnTo>
                    <a:pt x="604964" y="269347"/>
                  </a:lnTo>
                  <a:cubicBezTo>
                    <a:pt x="612039" y="276420"/>
                    <a:pt x="616416" y="286192"/>
                    <a:pt x="616416" y="296985"/>
                  </a:cubicBezTo>
                  <a:cubicBezTo>
                    <a:pt x="616416" y="318571"/>
                    <a:pt x="598910" y="336071"/>
                    <a:pt x="577316" y="336071"/>
                  </a:cubicBezTo>
                  <a:cubicBezTo>
                    <a:pt x="566520" y="336071"/>
                    <a:pt x="556745" y="331696"/>
                    <a:pt x="549670" y="324623"/>
                  </a:cubicBezTo>
                  <a:lnTo>
                    <a:pt x="542883" y="308244"/>
                  </a:lnTo>
                  <a:close/>
                  <a:moveTo>
                    <a:pt x="951129" y="257899"/>
                  </a:moveTo>
                  <a:cubicBezTo>
                    <a:pt x="972708" y="257899"/>
                    <a:pt x="990205" y="275398"/>
                    <a:pt x="990205" y="296985"/>
                  </a:cubicBezTo>
                  <a:cubicBezTo>
                    <a:pt x="990205" y="318571"/>
                    <a:pt x="972708" y="336070"/>
                    <a:pt x="951129" y="336070"/>
                  </a:cubicBezTo>
                  <a:cubicBezTo>
                    <a:pt x="929543" y="336070"/>
                    <a:pt x="912045" y="318571"/>
                    <a:pt x="912045" y="296985"/>
                  </a:cubicBezTo>
                  <a:cubicBezTo>
                    <a:pt x="912045" y="275398"/>
                    <a:pt x="929543" y="257899"/>
                    <a:pt x="951129" y="257899"/>
                  </a:cubicBezTo>
                  <a:close/>
                  <a:moveTo>
                    <a:pt x="856503" y="257899"/>
                  </a:moveTo>
                  <a:cubicBezTo>
                    <a:pt x="878086" y="257899"/>
                    <a:pt x="895582" y="275398"/>
                    <a:pt x="895582" y="296985"/>
                  </a:cubicBezTo>
                  <a:cubicBezTo>
                    <a:pt x="895582" y="318571"/>
                    <a:pt x="878086" y="336070"/>
                    <a:pt x="856503" y="336070"/>
                  </a:cubicBezTo>
                  <a:cubicBezTo>
                    <a:pt x="834919" y="336070"/>
                    <a:pt x="817422" y="318571"/>
                    <a:pt x="817422" y="296985"/>
                  </a:cubicBezTo>
                  <a:cubicBezTo>
                    <a:pt x="817422" y="275398"/>
                    <a:pt x="834919" y="257899"/>
                    <a:pt x="856503" y="257899"/>
                  </a:cubicBezTo>
                  <a:close/>
                  <a:moveTo>
                    <a:pt x="764243" y="257899"/>
                  </a:moveTo>
                  <a:cubicBezTo>
                    <a:pt x="785826" y="257899"/>
                    <a:pt x="803326" y="275398"/>
                    <a:pt x="803326" y="296985"/>
                  </a:cubicBezTo>
                  <a:cubicBezTo>
                    <a:pt x="803326" y="318571"/>
                    <a:pt x="785826" y="336070"/>
                    <a:pt x="764243" y="336070"/>
                  </a:cubicBezTo>
                  <a:cubicBezTo>
                    <a:pt x="742651" y="336070"/>
                    <a:pt x="725161" y="318571"/>
                    <a:pt x="725161" y="296985"/>
                  </a:cubicBezTo>
                  <a:cubicBezTo>
                    <a:pt x="725161" y="275398"/>
                    <a:pt x="742651" y="257899"/>
                    <a:pt x="764243" y="257899"/>
                  </a:cubicBezTo>
                  <a:close/>
                  <a:moveTo>
                    <a:pt x="669597" y="257899"/>
                  </a:moveTo>
                  <a:cubicBezTo>
                    <a:pt x="691200" y="257899"/>
                    <a:pt x="708698" y="275398"/>
                    <a:pt x="708698" y="296985"/>
                  </a:cubicBezTo>
                  <a:cubicBezTo>
                    <a:pt x="708698" y="318571"/>
                    <a:pt x="691200" y="336070"/>
                    <a:pt x="669597" y="336070"/>
                  </a:cubicBezTo>
                  <a:cubicBezTo>
                    <a:pt x="648024" y="336070"/>
                    <a:pt x="630520" y="318571"/>
                    <a:pt x="630520" y="296985"/>
                  </a:cubicBezTo>
                  <a:cubicBezTo>
                    <a:pt x="630520" y="275398"/>
                    <a:pt x="648024" y="257899"/>
                    <a:pt x="669597" y="257899"/>
                  </a:cubicBezTo>
                  <a:close/>
                  <a:moveTo>
                    <a:pt x="2079618" y="257899"/>
                  </a:moveTo>
                  <a:cubicBezTo>
                    <a:pt x="2101211" y="257899"/>
                    <a:pt x="2118703" y="275398"/>
                    <a:pt x="2118703" y="296984"/>
                  </a:cubicBezTo>
                  <a:cubicBezTo>
                    <a:pt x="2118703" y="318571"/>
                    <a:pt x="2101211" y="336070"/>
                    <a:pt x="2079618" y="336070"/>
                  </a:cubicBezTo>
                  <a:cubicBezTo>
                    <a:pt x="2058036" y="336070"/>
                    <a:pt x="2040537" y="318571"/>
                    <a:pt x="2040537" y="296984"/>
                  </a:cubicBezTo>
                  <a:cubicBezTo>
                    <a:pt x="2040537" y="275398"/>
                    <a:pt x="2058036" y="257899"/>
                    <a:pt x="2079618" y="257899"/>
                  </a:cubicBezTo>
                  <a:close/>
                  <a:moveTo>
                    <a:pt x="1984971" y="257899"/>
                  </a:moveTo>
                  <a:cubicBezTo>
                    <a:pt x="2006563" y="257899"/>
                    <a:pt x="2024068" y="275398"/>
                    <a:pt x="2024068" y="296984"/>
                  </a:cubicBezTo>
                  <a:cubicBezTo>
                    <a:pt x="2024068" y="318571"/>
                    <a:pt x="2006563" y="336070"/>
                    <a:pt x="1984971" y="336070"/>
                  </a:cubicBezTo>
                  <a:cubicBezTo>
                    <a:pt x="1963377" y="336070"/>
                    <a:pt x="1945873" y="318571"/>
                    <a:pt x="1945873" y="296984"/>
                  </a:cubicBezTo>
                  <a:cubicBezTo>
                    <a:pt x="1945873" y="275398"/>
                    <a:pt x="1963377" y="257899"/>
                    <a:pt x="1984971" y="257899"/>
                  </a:cubicBezTo>
                  <a:close/>
                  <a:moveTo>
                    <a:pt x="1890340" y="257899"/>
                  </a:moveTo>
                  <a:cubicBezTo>
                    <a:pt x="1911917" y="257899"/>
                    <a:pt x="1929413" y="275398"/>
                    <a:pt x="1929413" y="296984"/>
                  </a:cubicBezTo>
                  <a:cubicBezTo>
                    <a:pt x="1929413" y="318571"/>
                    <a:pt x="1911917" y="336070"/>
                    <a:pt x="1890340" y="336070"/>
                  </a:cubicBezTo>
                  <a:cubicBezTo>
                    <a:pt x="1868762" y="336070"/>
                    <a:pt x="1851255" y="318571"/>
                    <a:pt x="1851255" y="296984"/>
                  </a:cubicBezTo>
                  <a:cubicBezTo>
                    <a:pt x="1851255" y="275398"/>
                    <a:pt x="1868762" y="257899"/>
                    <a:pt x="1890340" y="257899"/>
                  </a:cubicBezTo>
                  <a:close/>
                  <a:moveTo>
                    <a:pt x="1798073" y="257899"/>
                  </a:moveTo>
                  <a:cubicBezTo>
                    <a:pt x="1819663" y="257899"/>
                    <a:pt x="1837149" y="275398"/>
                    <a:pt x="1837149" y="296984"/>
                  </a:cubicBezTo>
                  <a:cubicBezTo>
                    <a:pt x="1837149" y="318571"/>
                    <a:pt x="1819663" y="336070"/>
                    <a:pt x="1798073" y="336070"/>
                  </a:cubicBezTo>
                  <a:cubicBezTo>
                    <a:pt x="1776483" y="336070"/>
                    <a:pt x="1758966" y="318571"/>
                    <a:pt x="1758966" y="296984"/>
                  </a:cubicBezTo>
                  <a:cubicBezTo>
                    <a:pt x="1758966" y="275398"/>
                    <a:pt x="1776483" y="257899"/>
                    <a:pt x="1798073" y="257899"/>
                  </a:cubicBezTo>
                  <a:close/>
                  <a:moveTo>
                    <a:pt x="1703435" y="257899"/>
                  </a:moveTo>
                  <a:cubicBezTo>
                    <a:pt x="1725015" y="257899"/>
                    <a:pt x="1742524" y="275398"/>
                    <a:pt x="1742524" y="296984"/>
                  </a:cubicBezTo>
                  <a:cubicBezTo>
                    <a:pt x="1742524" y="318571"/>
                    <a:pt x="1725015" y="336070"/>
                    <a:pt x="1703435" y="336070"/>
                  </a:cubicBezTo>
                  <a:cubicBezTo>
                    <a:pt x="1681841" y="336070"/>
                    <a:pt x="1664351" y="318571"/>
                    <a:pt x="1664351" y="296984"/>
                  </a:cubicBezTo>
                  <a:cubicBezTo>
                    <a:pt x="1664351" y="275398"/>
                    <a:pt x="1681841" y="257899"/>
                    <a:pt x="1703435" y="257899"/>
                  </a:cubicBezTo>
                  <a:close/>
                  <a:moveTo>
                    <a:pt x="1611151" y="257899"/>
                  </a:moveTo>
                  <a:cubicBezTo>
                    <a:pt x="1632741" y="257899"/>
                    <a:pt x="1650245" y="275398"/>
                    <a:pt x="1650245" y="296984"/>
                  </a:cubicBezTo>
                  <a:cubicBezTo>
                    <a:pt x="1650245" y="318571"/>
                    <a:pt x="1632741" y="336070"/>
                    <a:pt x="1611151" y="336070"/>
                  </a:cubicBezTo>
                  <a:cubicBezTo>
                    <a:pt x="1589655" y="336070"/>
                    <a:pt x="1572155" y="318571"/>
                    <a:pt x="1572155" y="296984"/>
                  </a:cubicBezTo>
                  <a:cubicBezTo>
                    <a:pt x="1572155" y="275398"/>
                    <a:pt x="1589655" y="257899"/>
                    <a:pt x="1611151" y="257899"/>
                  </a:cubicBezTo>
                  <a:close/>
                  <a:moveTo>
                    <a:pt x="1516605" y="257899"/>
                  </a:moveTo>
                  <a:cubicBezTo>
                    <a:pt x="1538188" y="257899"/>
                    <a:pt x="1555690" y="275398"/>
                    <a:pt x="1555690" y="296984"/>
                  </a:cubicBezTo>
                  <a:cubicBezTo>
                    <a:pt x="1555690" y="318571"/>
                    <a:pt x="1538188" y="336070"/>
                    <a:pt x="1516605" y="336070"/>
                  </a:cubicBezTo>
                  <a:cubicBezTo>
                    <a:pt x="1495013" y="336070"/>
                    <a:pt x="1477512" y="318571"/>
                    <a:pt x="1477512" y="296984"/>
                  </a:cubicBezTo>
                  <a:cubicBezTo>
                    <a:pt x="1477512" y="275398"/>
                    <a:pt x="1495013" y="257899"/>
                    <a:pt x="1516605" y="257899"/>
                  </a:cubicBezTo>
                  <a:close/>
                  <a:moveTo>
                    <a:pt x="1419597" y="257899"/>
                  </a:moveTo>
                  <a:cubicBezTo>
                    <a:pt x="1441183" y="257899"/>
                    <a:pt x="1458689" y="275398"/>
                    <a:pt x="1458689" y="296984"/>
                  </a:cubicBezTo>
                  <a:cubicBezTo>
                    <a:pt x="1458689" y="318571"/>
                    <a:pt x="1441183" y="336070"/>
                    <a:pt x="1419597" y="336070"/>
                  </a:cubicBezTo>
                  <a:cubicBezTo>
                    <a:pt x="1398003" y="336070"/>
                    <a:pt x="1380501" y="318571"/>
                    <a:pt x="1380501" y="296984"/>
                  </a:cubicBezTo>
                  <a:cubicBezTo>
                    <a:pt x="1380501" y="275398"/>
                    <a:pt x="1398003" y="257899"/>
                    <a:pt x="1419597" y="257899"/>
                  </a:cubicBezTo>
                  <a:close/>
                  <a:moveTo>
                    <a:pt x="1329683" y="257899"/>
                  </a:moveTo>
                  <a:cubicBezTo>
                    <a:pt x="1351272" y="257899"/>
                    <a:pt x="1368775" y="275398"/>
                    <a:pt x="1368775" y="296984"/>
                  </a:cubicBezTo>
                  <a:cubicBezTo>
                    <a:pt x="1368775" y="318571"/>
                    <a:pt x="1351272" y="336070"/>
                    <a:pt x="1329683" y="336070"/>
                  </a:cubicBezTo>
                  <a:cubicBezTo>
                    <a:pt x="1308100" y="336070"/>
                    <a:pt x="1290601" y="318571"/>
                    <a:pt x="1290601" y="296984"/>
                  </a:cubicBezTo>
                  <a:cubicBezTo>
                    <a:pt x="1290601" y="275398"/>
                    <a:pt x="1308100" y="257899"/>
                    <a:pt x="1329683" y="257899"/>
                  </a:cubicBezTo>
                  <a:close/>
                  <a:moveTo>
                    <a:pt x="1232690" y="257899"/>
                  </a:moveTo>
                  <a:cubicBezTo>
                    <a:pt x="1254278" y="257899"/>
                    <a:pt x="1271764" y="275398"/>
                    <a:pt x="1271764" y="296985"/>
                  </a:cubicBezTo>
                  <a:cubicBezTo>
                    <a:pt x="1271764" y="318571"/>
                    <a:pt x="1254278" y="336070"/>
                    <a:pt x="1232690" y="336070"/>
                  </a:cubicBezTo>
                  <a:cubicBezTo>
                    <a:pt x="1211099" y="336070"/>
                    <a:pt x="1193607" y="318571"/>
                    <a:pt x="1193607" y="296985"/>
                  </a:cubicBezTo>
                  <a:cubicBezTo>
                    <a:pt x="1193607" y="275398"/>
                    <a:pt x="1211099" y="257899"/>
                    <a:pt x="1232690" y="257899"/>
                  </a:cubicBezTo>
                  <a:close/>
                  <a:moveTo>
                    <a:pt x="1516605" y="175085"/>
                  </a:moveTo>
                  <a:cubicBezTo>
                    <a:pt x="1538188" y="175085"/>
                    <a:pt x="1555690" y="192585"/>
                    <a:pt x="1555690" y="214170"/>
                  </a:cubicBezTo>
                  <a:cubicBezTo>
                    <a:pt x="1555690" y="235758"/>
                    <a:pt x="1538188" y="253265"/>
                    <a:pt x="1516605" y="253265"/>
                  </a:cubicBezTo>
                  <a:cubicBezTo>
                    <a:pt x="1495013" y="253265"/>
                    <a:pt x="1477512" y="235758"/>
                    <a:pt x="1477512" y="214170"/>
                  </a:cubicBezTo>
                  <a:cubicBezTo>
                    <a:pt x="1477512" y="192585"/>
                    <a:pt x="1495013" y="175085"/>
                    <a:pt x="1516605" y="175085"/>
                  </a:cubicBezTo>
                  <a:close/>
                  <a:moveTo>
                    <a:pt x="1419600" y="175085"/>
                  </a:moveTo>
                  <a:cubicBezTo>
                    <a:pt x="1441183" y="175085"/>
                    <a:pt x="1458689" y="192585"/>
                    <a:pt x="1458689" y="214170"/>
                  </a:cubicBezTo>
                  <a:cubicBezTo>
                    <a:pt x="1458689" y="235758"/>
                    <a:pt x="1441183" y="253265"/>
                    <a:pt x="1419600" y="253265"/>
                  </a:cubicBezTo>
                  <a:cubicBezTo>
                    <a:pt x="1398003" y="253265"/>
                    <a:pt x="1380502" y="235758"/>
                    <a:pt x="1380502" y="214170"/>
                  </a:cubicBezTo>
                  <a:cubicBezTo>
                    <a:pt x="1380502" y="192585"/>
                    <a:pt x="1398003" y="175085"/>
                    <a:pt x="1419600" y="175085"/>
                  </a:cubicBezTo>
                  <a:close/>
                  <a:moveTo>
                    <a:pt x="1329683" y="175085"/>
                  </a:moveTo>
                  <a:cubicBezTo>
                    <a:pt x="1351272" y="175085"/>
                    <a:pt x="1368775" y="192585"/>
                    <a:pt x="1368775" y="214170"/>
                  </a:cubicBezTo>
                  <a:cubicBezTo>
                    <a:pt x="1368775" y="235758"/>
                    <a:pt x="1351272" y="253265"/>
                    <a:pt x="1329683" y="253265"/>
                  </a:cubicBezTo>
                  <a:cubicBezTo>
                    <a:pt x="1308100" y="253265"/>
                    <a:pt x="1290601" y="235758"/>
                    <a:pt x="1290601" y="214170"/>
                  </a:cubicBezTo>
                  <a:cubicBezTo>
                    <a:pt x="1290601" y="192585"/>
                    <a:pt x="1308100" y="175085"/>
                    <a:pt x="1329683" y="175085"/>
                  </a:cubicBezTo>
                  <a:close/>
                  <a:moveTo>
                    <a:pt x="1232690" y="175085"/>
                  </a:moveTo>
                  <a:cubicBezTo>
                    <a:pt x="1254278" y="175085"/>
                    <a:pt x="1271764" y="192585"/>
                    <a:pt x="1271764" y="214170"/>
                  </a:cubicBezTo>
                  <a:cubicBezTo>
                    <a:pt x="1271764" y="235758"/>
                    <a:pt x="1254278" y="253265"/>
                    <a:pt x="1232690" y="253265"/>
                  </a:cubicBezTo>
                  <a:cubicBezTo>
                    <a:pt x="1211099" y="253265"/>
                    <a:pt x="1193607" y="235758"/>
                    <a:pt x="1193607" y="214170"/>
                  </a:cubicBezTo>
                  <a:cubicBezTo>
                    <a:pt x="1193607" y="192585"/>
                    <a:pt x="1211099" y="175085"/>
                    <a:pt x="1232690" y="175085"/>
                  </a:cubicBezTo>
                  <a:close/>
                  <a:moveTo>
                    <a:pt x="1045751" y="175085"/>
                  </a:moveTo>
                  <a:cubicBezTo>
                    <a:pt x="1067337" y="175085"/>
                    <a:pt x="1084842" y="192585"/>
                    <a:pt x="1084842" y="214172"/>
                  </a:cubicBezTo>
                  <a:cubicBezTo>
                    <a:pt x="1084842" y="235758"/>
                    <a:pt x="1067337" y="253265"/>
                    <a:pt x="1045751" y="253265"/>
                  </a:cubicBezTo>
                  <a:cubicBezTo>
                    <a:pt x="1024168" y="253265"/>
                    <a:pt x="1006670" y="235758"/>
                    <a:pt x="1006670" y="214172"/>
                  </a:cubicBezTo>
                  <a:cubicBezTo>
                    <a:pt x="1006670" y="192585"/>
                    <a:pt x="1024168" y="175085"/>
                    <a:pt x="1045751" y="175085"/>
                  </a:cubicBezTo>
                  <a:close/>
                  <a:moveTo>
                    <a:pt x="951129" y="175085"/>
                  </a:moveTo>
                  <a:cubicBezTo>
                    <a:pt x="972708" y="175085"/>
                    <a:pt x="990205" y="192585"/>
                    <a:pt x="990205" y="214172"/>
                  </a:cubicBezTo>
                  <a:cubicBezTo>
                    <a:pt x="990205" y="235758"/>
                    <a:pt x="972708" y="253265"/>
                    <a:pt x="951129" y="253265"/>
                  </a:cubicBezTo>
                  <a:cubicBezTo>
                    <a:pt x="929543" y="253265"/>
                    <a:pt x="912045" y="235758"/>
                    <a:pt x="912045" y="214172"/>
                  </a:cubicBezTo>
                  <a:cubicBezTo>
                    <a:pt x="912045" y="192585"/>
                    <a:pt x="929543" y="175085"/>
                    <a:pt x="951129" y="175085"/>
                  </a:cubicBezTo>
                  <a:close/>
                  <a:moveTo>
                    <a:pt x="856503" y="175085"/>
                  </a:moveTo>
                  <a:cubicBezTo>
                    <a:pt x="878086" y="175085"/>
                    <a:pt x="895582" y="192585"/>
                    <a:pt x="895582" y="214172"/>
                  </a:cubicBezTo>
                  <a:cubicBezTo>
                    <a:pt x="895582" y="235758"/>
                    <a:pt x="878086" y="253265"/>
                    <a:pt x="856503" y="253265"/>
                  </a:cubicBezTo>
                  <a:cubicBezTo>
                    <a:pt x="834919" y="253265"/>
                    <a:pt x="817422" y="235758"/>
                    <a:pt x="817422" y="214172"/>
                  </a:cubicBezTo>
                  <a:cubicBezTo>
                    <a:pt x="817422" y="192585"/>
                    <a:pt x="834919" y="175085"/>
                    <a:pt x="856503" y="175085"/>
                  </a:cubicBezTo>
                  <a:close/>
                  <a:moveTo>
                    <a:pt x="764243" y="175085"/>
                  </a:moveTo>
                  <a:cubicBezTo>
                    <a:pt x="785830" y="175085"/>
                    <a:pt x="803326" y="192585"/>
                    <a:pt x="803326" y="214172"/>
                  </a:cubicBezTo>
                  <a:cubicBezTo>
                    <a:pt x="803326" y="235758"/>
                    <a:pt x="785830" y="253265"/>
                    <a:pt x="764243" y="253265"/>
                  </a:cubicBezTo>
                  <a:cubicBezTo>
                    <a:pt x="742651" y="253265"/>
                    <a:pt x="725161" y="235758"/>
                    <a:pt x="725161" y="214172"/>
                  </a:cubicBezTo>
                  <a:cubicBezTo>
                    <a:pt x="725161" y="192585"/>
                    <a:pt x="742651" y="175085"/>
                    <a:pt x="764243" y="175085"/>
                  </a:cubicBezTo>
                  <a:close/>
                  <a:moveTo>
                    <a:pt x="2831988" y="175085"/>
                  </a:moveTo>
                  <a:cubicBezTo>
                    <a:pt x="2853575" y="175085"/>
                    <a:pt x="2871075" y="192585"/>
                    <a:pt x="2871075" y="214170"/>
                  </a:cubicBezTo>
                  <a:cubicBezTo>
                    <a:pt x="2871075" y="235758"/>
                    <a:pt x="2853575" y="253265"/>
                    <a:pt x="2831988" y="253265"/>
                  </a:cubicBezTo>
                  <a:cubicBezTo>
                    <a:pt x="2810401" y="253265"/>
                    <a:pt x="2792901" y="235758"/>
                    <a:pt x="2792901" y="214170"/>
                  </a:cubicBezTo>
                  <a:cubicBezTo>
                    <a:pt x="2792901" y="192585"/>
                    <a:pt x="2810401" y="175085"/>
                    <a:pt x="2831988" y="175085"/>
                  </a:cubicBezTo>
                  <a:close/>
                  <a:moveTo>
                    <a:pt x="2079618" y="175085"/>
                  </a:moveTo>
                  <a:cubicBezTo>
                    <a:pt x="2101211" y="175085"/>
                    <a:pt x="2118703" y="192585"/>
                    <a:pt x="2118703" y="214170"/>
                  </a:cubicBezTo>
                  <a:cubicBezTo>
                    <a:pt x="2118703" y="235758"/>
                    <a:pt x="2101211" y="253265"/>
                    <a:pt x="2079618" y="253265"/>
                  </a:cubicBezTo>
                  <a:cubicBezTo>
                    <a:pt x="2058036" y="253265"/>
                    <a:pt x="2040537" y="235758"/>
                    <a:pt x="2040537" y="214170"/>
                  </a:cubicBezTo>
                  <a:cubicBezTo>
                    <a:pt x="2040537" y="192585"/>
                    <a:pt x="2058036" y="175085"/>
                    <a:pt x="2079618" y="175085"/>
                  </a:cubicBezTo>
                  <a:close/>
                  <a:moveTo>
                    <a:pt x="1984973" y="175085"/>
                  </a:moveTo>
                  <a:cubicBezTo>
                    <a:pt x="2006565" y="175085"/>
                    <a:pt x="2024073" y="192585"/>
                    <a:pt x="2024073" y="214170"/>
                  </a:cubicBezTo>
                  <a:cubicBezTo>
                    <a:pt x="2024073" y="235758"/>
                    <a:pt x="2006565" y="253265"/>
                    <a:pt x="1984973" y="253265"/>
                  </a:cubicBezTo>
                  <a:cubicBezTo>
                    <a:pt x="1963378" y="253265"/>
                    <a:pt x="1945875" y="235758"/>
                    <a:pt x="1945875" y="214170"/>
                  </a:cubicBezTo>
                  <a:cubicBezTo>
                    <a:pt x="1945875" y="192585"/>
                    <a:pt x="1963378" y="175085"/>
                    <a:pt x="1984973" y="175085"/>
                  </a:cubicBezTo>
                  <a:close/>
                  <a:moveTo>
                    <a:pt x="1890340" y="175085"/>
                  </a:moveTo>
                  <a:cubicBezTo>
                    <a:pt x="1911917" y="175085"/>
                    <a:pt x="1929413" y="192585"/>
                    <a:pt x="1929413" y="214170"/>
                  </a:cubicBezTo>
                  <a:cubicBezTo>
                    <a:pt x="1929413" y="235758"/>
                    <a:pt x="1911917" y="253265"/>
                    <a:pt x="1890340" y="253265"/>
                  </a:cubicBezTo>
                  <a:cubicBezTo>
                    <a:pt x="1868762" y="253265"/>
                    <a:pt x="1851255" y="235758"/>
                    <a:pt x="1851255" y="214170"/>
                  </a:cubicBezTo>
                  <a:cubicBezTo>
                    <a:pt x="1851255" y="192585"/>
                    <a:pt x="1868762" y="175085"/>
                    <a:pt x="1890340" y="175085"/>
                  </a:cubicBezTo>
                  <a:close/>
                  <a:moveTo>
                    <a:pt x="1798073" y="175085"/>
                  </a:moveTo>
                  <a:cubicBezTo>
                    <a:pt x="1819663" y="175085"/>
                    <a:pt x="1837149" y="192585"/>
                    <a:pt x="1837149" y="214170"/>
                  </a:cubicBezTo>
                  <a:cubicBezTo>
                    <a:pt x="1837149" y="235758"/>
                    <a:pt x="1819663" y="253265"/>
                    <a:pt x="1798073" y="253265"/>
                  </a:cubicBezTo>
                  <a:cubicBezTo>
                    <a:pt x="1776483" y="253265"/>
                    <a:pt x="1758966" y="235758"/>
                    <a:pt x="1758966" y="214170"/>
                  </a:cubicBezTo>
                  <a:cubicBezTo>
                    <a:pt x="1758966" y="192585"/>
                    <a:pt x="1776483" y="175085"/>
                    <a:pt x="1798073" y="175085"/>
                  </a:cubicBezTo>
                  <a:close/>
                  <a:moveTo>
                    <a:pt x="1703435" y="175085"/>
                  </a:moveTo>
                  <a:cubicBezTo>
                    <a:pt x="1725015" y="175085"/>
                    <a:pt x="1742524" y="192585"/>
                    <a:pt x="1742524" y="214170"/>
                  </a:cubicBezTo>
                  <a:cubicBezTo>
                    <a:pt x="1742524" y="235758"/>
                    <a:pt x="1725015" y="253265"/>
                    <a:pt x="1703435" y="253265"/>
                  </a:cubicBezTo>
                  <a:cubicBezTo>
                    <a:pt x="1681841" y="253265"/>
                    <a:pt x="1664351" y="235758"/>
                    <a:pt x="1664351" y="214170"/>
                  </a:cubicBezTo>
                  <a:cubicBezTo>
                    <a:pt x="1664351" y="192585"/>
                    <a:pt x="1681841" y="175085"/>
                    <a:pt x="1703435" y="175085"/>
                  </a:cubicBezTo>
                  <a:close/>
                  <a:moveTo>
                    <a:pt x="1611151" y="175085"/>
                  </a:moveTo>
                  <a:cubicBezTo>
                    <a:pt x="1632741" y="175085"/>
                    <a:pt x="1650245" y="192585"/>
                    <a:pt x="1650245" y="214170"/>
                  </a:cubicBezTo>
                  <a:cubicBezTo>
                    <a:pt x="1650245" y="235758"/>
                    <a:pt x="1632741" y="253265"/>
                    <a:pt x="1611151" y="253265"/>
                  </a:cubicBezTo>
                  <a:cubicBezTo>
                    <a:pt x="1589656" y="253265"/>
                    <a:pt x="1572158" y="235758"/>
                    <a:pt x="1572158" y="214170"/>
                  </a:cubicBezTo>
                  <a:cubicBezTo>
                    <a:pt x="1572158" y="192585"/>
                    <a:pt x="1589656" y="175085"/>
                    <a:pt x="1611151" y="175085"/>
                  </a:cubicBezTo>
                  <a:close/>
                  <a:moveTo>
                    <a:pt x="798955" y="113714"/>
                  </a:moveTo>
                  <a:lnTo>
                    <a:pt x="803326" y="124268"/>
                  </a:lnTo>
                  <a:cubicBezTo>
                    <a:pt x="803326" y="145855"/>
                    <a:pt x="785830" y="163353"/>
                    <a:pt x="764243" y="163353"/>
                  </a:cubicBezTo>
                  <a:lnTo>
                    <a:pt x="738461" y="152674"/>
                  </a:lnTo>
                  <a:lnTo>
                    <a:pt x="754212" y="140896"/>
                  </a:lnTo>
                  <a:close/>
                  <a:moveTo>
                    <a:pt x="2904918" y="93195"/>
                  </a:moveTo>
                  <a:lnTo>
                    <a:pt x="2961886" y="127804"/>
                  </a:lnTo>
                  <a:lnTo>
                    <a:pt x="2951903" y="151905"/>
                  </a:lnTo>
                  <a:cubicBezTo>
                    <a:pt x="2944829" y="158978"/>
                    <a:pt x="2935058" y="163353"/>
                    <a:pt x="2924264" y="163353"/>
                  </a:cubicBezTo>
                  <a:cubicBezTo>
                    <a:pt x="2902677" y="163353"/>
                    <a:pt x="2885177" y="145855"/>
                    <a:pt x="2885177" y="124267"/>
                  </a:cubicBezTo>
                  <a:cubicBezTo>
                    <a:pt x="2885177" y="113475"/>
                    <a:pt x="2889552" y="103703"/>
                    <a:pt x="2896625" y="96630"/>
                  </a:cubicBezTo>
                  <a:close/>
                  <a:moveTo>
                    <a:pt x="2831988" y="85181"/>
                  </a:moveTo>
                  <a:cubicBezTo>
                    <a:pt x="2853575" y="85181"/>
                    <a:pt x="2871075" y="102682"/>
                    <a:pt x="2871075" y="124267"/>
                  </a:cubicBezTo>
                  <a:cubicBezTo>
                    <a:pt x="2871075" y="145855"/>
                    <a:pt x="2853575" y="163353"/>
                    <a:pt x="2831988" y="163353"/>
                  </a:cubicBezTo>
                  <a:cubicBezTo>
                    <a:pt x="2810401" y="163353"/>
                    <a:pt x="2792901" y="145855"/>
                    <a:pt x="2792901" y="124267"/>
                  </a:cubicBezTo>
                  <a:cubicBezTo>
                    <a:pt x="2792901" y="102682"/>
                    <a:pt x="2810401" y="85181"/>
                    <a:pt x="2831988" y="85181"/>
                  </a:cubicBezTo>
                  <a:close/>
                  <a:moveTo>
                    <a:pt x="2171887" y="85181"/>
                  </a:moveTo>
                  <a:cubicBezTo>
                    <a:pt x="2193477" y="85181"/>
                    <a:pt x="2210981" y="102682"/>
                    <a:pt x="2210981" y="124267"/>
                  </a:cubicBezTo>
                  <a:cubicBezTo>
                    <a:pt x="2210981" y="145855"/>
                    <a:pt x="2193477" y="163353"/>
                    <a:pt x="2171887" y="163353"/>
                  </a:cubicBezTo>
                  <a:cubicBezTo>
                    <a:pt x="2150295" y="163353"/>
                    <a:pt x="2132800" y="145855"/>
                    <a:pt x="2132800" y="124267"/>
                  </a:cubicBezTo>
                  <a:cubicBezTo>
                    <a:pt x="2132800" y="102682"/>
                    <a:pt x="2150295" y="85181"/>
                    <a:pt x="2171887" y="85181"/>
                  </a:cubicBezTo>
                  <a:close/>
                  <a:moveTo>
                    <a:pt x="2079618" y="85181"/>
                  </a:moveTo>
                  <a:cubicBezTo>
                    <a:pt x="2101211" y="85181"/>
                    <a:pt x="2118703" y="102682"/>
                    <a:pt x="2118703" y="124267"/>
                  </a:cubicBezTo>
                  <a:cubicBezTo>
                    <a:pt x="2118703" y="145855"/>
                    <a:pt x="2101211" y="163353"/>
                    <a:pt x="2079618" y="163353"/>
                  </a:cubicBezTo>
                  <a:cubicBezTo>
                    <a:pt x="2058036" y="163353"/>
                    <a:pt x="2040537" y="145855"/>
                    <a:pt x="2040537" y="124267"/>
                  </a:cubicBezTo>
                  <a:cubicBezTo>
                    <a:pt x="2040537" y="102682"/>
                    <a:pt x="2058036" y="85181"/>
                    <a:pt x="2079618" y="85181"/>
                  </a:cubicBezTo>
                  <a:close/>
                  <a:moveTo>
                    <a:pt x="1984973" y="85181"/>
                  </a:moveTo>
                  <a:cubicBezTo>
                    <a:pt x="2006565" y="85181"/>
                    <a:pt x="2024073" y="102682"/>
                    <a:pt x="2024073" y="124268"/>
                  </a:cubicBezTo>
                  <a:cubicBezTo>
                    <a:pt x="2024073" y="145855"/>
                    <a:pt x="2006565" y="163353"/>
                    <a:pt x="1984973" y="163353"/>
                  </a:cubicBezTo>
                  <a:cubicBezTo>
                    <a:pt x="1963378" y="163353"/>
                    <a:pt x="1945875" y="145855"/>
                    <a:pt x="1945875" y="124268"/>
                  </a:cubicBezTo>
                  <a:cubicBezTo>
                    <a:pt x="1945875" y="102682"/>
                    <a:pt x="1963378" y="85181"/>
                    <a:pt x="1984973" y="85181"/>
                  </a:cubicBezTo>
                  <a:close/>
                  <a:moveTo>
                    <a:pt x="1890340" y="85181"/>
                  </a:moveTo>
                  <a:cubicBezTo>
                    <a:pt x="1911917" y="85181"/>
                    <a:pt x="1929413" y="102682"/>
                    <a:pt x="1929413" y="124268"/>
                  </a:cubicBezTo>
                  <a:cubicBezTo>
                    <a:pt x="1929413" y="145855"/>
                    <a:pt x="1911917" y="163353"/>
                    <a:pt x="1890340" y="163353"/>
                  </a:cubicBezTo>
                  <a:cubicBezTo>
                    <a:pt x="1868762" y="163353"/>
                    <a:pt x="1851255" y="145855"/>
                    <a:pt x="1851255" y="124268"/>
                  </a:cubicBezTo>
                  <a:cubicBezTo>
                    <a:pt x="1851255" y="102682"/>
                    <a:pt x="1868762" y="85181"/>
                    <a:pt x="1890340" y="85181"/>
                  </a:cubicBezTo>
                  <a:close/>
                  <a:moveTo>
                    <a:pt x="1798073" y="85181"/>
                  </a:moveTo>
                  <a:cubicBezTo>
                    <a:pt x="1819663" y="85181"/>
                    <a:pt x="1837149" y="102682"/>
                    <a:pt x="1837149" y="124268"/>
                  </a:cubicBezTo>
                  <a:cubicBezTo>
                    <a:pt x="1837149" y="145855"/>
                    <a:pt x="1819663" y="163353"/>
                    <a:pt x="1798073" y="163353"/>
                  </a:cubicBezTo>
                  <a:cubicBezTo>
                    <a:pt x="1776483" y="163353"/>
                    <a:pt x="1758966" y="145855"/>
                    <a:pt x="1758966" y="124268"/>
                  </a:cubicBezTo>
                  <a:cubicBezTo>
                    <a:pt x="1758966" y="102682"/>
                    <a:pt x="1776483" y="85181"/>
                    <a:pt x="1798073" y="85181"/>
                  </a:cubicBezTo>
                  <a:close/>
                  <a:moveTo>
                    <a:pt x="1703435" y="85181"/>
                  </a:moveTo>
                  <a:cubicBezTo>
                    <a:pt x="1725015" y="85181"/>
                    <a:pt x="1742524" y="102682"/>
                    <a:pt x="1742524" y="124268"/>
                  </a:cubicBezTo>
                  <a:cubicBezTo>
                    <a:pt x="1742524" y="145855"/>
                    <a:pt x="1725015" y="163353"/>
                    <a:pt x="1703435" y="163353"/>
                  </a:cubicBezTo>
                  <a:cubicBezTo>
                    <a:pt x="1681841" y="163353"/>
                    <a:pt x="1664351" y="145855"/>
                    <a:pt x="1664351" y="124268"/>
                  </a:cubicBezTo>
                  <a:cubicBezTo>
                    <a:pt x="1664351" y="102682"/>
                    <a:pt x="1681841" y="85181"/>
                    <a:pt x="1703435" y="85181"/>
                  </a:cubicBezTo>
                  <a:close/>
                  <a:moveTo>
                    <a:pt x="1611151" y="85181"/>
                  </a:moveTo>
                  <a:cubicBezTo>
                    <a:pt x="1632741" y="85181"/>
                    <a:pt x="1650245" y="102683"/>
                    <a:pt x="1650245" y="124268"/>
                  </a:cubicBezTo>
                  <a:cubicBezTo>
                    <a:pt x="1650245" y="145855"/>
                    <a:pt x="1632741" y="163353"/>
                    <a:pt x="1611151" y="163353"/>
                  </a:cubicBezTo>
                  <a:cubicBezTo>
                    <a:pt x="1589656" y="163353"/>
                    <a:pt x="1572160" y="145855"/>
                    <a:pt x="1572160" y="124268"/>
                  </a:cubicBezTo>
                  <a:cubicBezTo>
                    <a:pt x="1572160" y="102683"/>
                    <a:pt x="1589656" y="85181"/>
                    <a:pt x="1611151" y="85181"/>
                  </a:cubicBezTo>
                  <a:close/>
                  <a:moveTo>
                    <a:pt x="1516607" y="85181"/>
                  </a:moveTo>
                  <a:cubicBezTo>
                    <a:pt x="1538188" y="85181"/>
                    <a:pt x="1555693" y="102683"/>
                    <a:pt x="1555693" y="124268"/>
                  </a:cubicBezTo>
                  <a:cubicBezTo>
                    <a:pt x="1555693" y="145855"/>
                    <a:pt x="1538188" y="163353"/>
                    <a:pt x="1516607" y="163353"/>
                  </a:cubicBezTo>
                  <a:cubicBezTo>
                    <a:pt x="1495014" y="163353"/>
                    <a:pt x="1477512" y="145855"/>
                    <a:pt x="1477512" y="124268"/>
                  </a:cubicBezTo>
                  <a:cubicBezTo>
                    <a:pt x="1477512" y="102683"/>
                    <a:pt x="1495014" y="85181"/>
                    <a:pt x="1516607" y="85181"/>
                  </a:cubicBezTo>
                  <a:close/>
                  <a:moveTo>
                    <a:pt x="1419600" y="85181"/>
                  </a:moveTo>
                  <a:cubicBezTo>
                    <a:pt x="1441183" y="85181"/>
                    <a:pt x="1458689" y="102683"/>
                    <a:pt x="1458689" y="124268"/>
                  </a:cubicBezTo>
                  <a:cubicBezTo>
                    <a:pt x="1458689" y="145855"/>
                    <a:pt x="1441183" y="163353"/>
                    <a:pt x="1419600" y="163353"/>
                  </a:cubicBezTo>
                  <a:cubicBezTo>
                    <a:pt x="1398003" y="163353"/>
                    <a:pt x="1380504" y="145855"/>
                    <a:pt x="1380504" y="124268"/>
                  </a:cubicBezTo>
                  <a:cubicBezTo>
                    <a:pt x="1380504" y="102683"/>
                    <a:pt x="1398003" y="85181"/>
                    <a:pt x="1419600" y="85181"/>
                  </a:cubicBezTo>
                  <a:close/>
                  <a:moveTo>
                    <a:pt x="1329684" y="85181"/>
                  </a:moveTo>
                  <a:cubicBezTo>
                    <a:pt x="1351272" y="85181"/>
                    <a:pt x="1368775" y="102683"/>
                    <a:pt x="1368775" y="124268"/>
                  </a:cubicBezTo>
                  <a:cubicBezTo>
                    <a:pt x="1368775" y="145855"/>
                    <a:pt x="1351272" y="163353"/>
                    <a:pt x="1329684" y="163353"/>
                  </a:cubicBezTo>
                  <a:cubicBezTo>
                    <a:pt x="1308100" y="163353"/>
                    <a:pt x="1290604" y="145855"/>
                    <a:pt x="1290604" y="124268"/>
                  </a:cubicBezTo>
                  <a:cubicBezTo>
                    <a:pt x="1290604" y="102683"/>
                    <a:pt x="1308100" y="85181"/>
                    <a:pt x="1329684" y="85181"/>
                  </a:cubicBezTo>
                  <a:close/>
                  <a:moveTo>
                    <a:pt x="1142780" y="85181"/>
                  </a:moveTo>
                  <a:cubicBezTo>
                    <a:pt x="1164374" y="85181"/>
                    <a:pt x="1181872" y="102683"/>
                    <a:pt x="1181872" y="124268"/>
                  </a:cubicBezTo>
                  <a:cubicBezTo>
                    <a:pt x="1181872" y="145855"/>
                    <a:pt x="1164374" y="163353"/>
                    <a:pt x="1142780" y="163353"/>
                  </a:cubicBezTo>
                  <a:cubicBezTo>
                    <a:pt x="1121186" y="163353"/>
                    <a:pt x="1103680" y="145855"/>
                    <a:pt x="1103680" y="124268"/>
                  </a:cubicBezTo>
                  <a:cubicBezTo>
                    <a:pt x="1103680" y="102683"/>
                    <a:pt x="1121186" y="85181"/>
                    <a:pt x="1142780" y="85181"/>
                  </a:cubicBezTo>
                  <a:close/>
                  <a:moveTo>
                    <a:pt x="1045753" y="85181"/>
                  </a:moveTo>
                  <a:cubicBezTo>
                    <a:pt x="1067337" y="85181"/>
                    <a:pt x="1084842" y="102683"/>
                    <a:pt x="1084842" y="124268"/>
                  </a:cubicBezTo>
                  <a:cubicBezTo>
                    <a:pt x="1084842" y="145855"/>
                    <a:pt x="1067337" y="163353"/>
                    <a:pt x="1045753" y="163353"/>
                  </a:cubicBezTo>
                  <a:cubicBezTo>
                    <a:pt x="1024168" y="163353"/>
                    <a:pt x="1006670" y="145855"/>
                    <a:pt x="1006670" y="124268"/>
                  </a:cubicBezTo>
                  <a:cubicBezTo>
                    <a:pt x="1006670" y="102683"/>
                    <a:pt x="1024168" y="85181"/>
                    <a:pt x="1045753" y="85181"/>
                  </a:cubicBezTo>
                  <a:close/>
                  <a:moveTo>
                    <a:pt x="951129" y="85181"/>
                  </a:moveTo>
                  <a:cubicBezTo>
                    <a:pt x="972708" y="85181"/>
                    <a:pt x="990205" y="102683"/>
                    <a:pt x="990205" y="124268"/>
                  </a:cubicBezTo>
                  <a:cubicBezTo>
                    <a:pt x="990205" y="145855"/>
                    <a:pt x="972708" y="163353"/>
                    <a:pt x="951129" y="163353"/>
                  </a:cubicBezTo>
                  <a:cubicBezTo>
                    <a:pt x="929543" y="163353"/>
                    <a:pt x="912045" y="145855"/>
                    <a:pt x="912045" y="124268"/>
                  </a:cubicBezTo>
                  <a:cubicBezTo>
                    <a:pt x="912045" y="102683"/>
                    <a:pt x="929543" y="85181"/>
                    <a:pt x="951129" y="85181"/>
                  </a:cubicBezTo>
                  <a:close/>
                  <a:moveTo>
                    <a:pt x="856503" y="85181"/>
                  </a:moveTo>
                  <a:cubicBezTo>
                    <a:pt x="878086" y="85181"/>
                    <a:pt x="895582" y="102683"/>
                    <a:pt x="895582" y="124268"/>
                  </a:cubicBezTo>
                  <a:cubicBezTo>
                    <a:pt x="895582" y="145855"/>
                    <a:pt x="878086" y="163353"/>
                    <a:pt x="856503" y="163353"/>
                  </a:cubicBezTo>
                  <a:cubicBezTo>
                    <a:pt x="834921" y="163353"/>
                    <a:pt x="817424" y="145855"/>
                    <a:pt x="817424" y="124268"/>
                  </a:cubicBezTo>
                  <a:cubicBezTo>
                    <a:pt x="817424" y="102683"/>
                    <a:pt x="834921" y="85181"/>
                    <a:pt x="856503" y="85181"/>
                  </a:cubicBezTo>
                  <a:close/>
                  <a:moveTo>
                    <a:pt x="978967" y="11950"/>
                  </a:moveTo>
                  <a:lnTo>
                    <a:pt x="990205" y="39087"/>
                  </a:lnTo>
                  <a:cubicBezTo>
                    <a:pt x="990205" y="60674"/>
                    <a:pt x="972708" y="78173"/>
                    <a:pt x="951129" y="78173"/>
                  </a:cubicBezTo>
                  <a:cubicBezTo>
                    <a:pt x="940336" y="78173"/>
                    <a:pt x="930565" y="73798"/>
                    <a:pt x="923492" y="66725"/>
                  </a:cubicBezTo>
                  <a:lnTo>
                    <a:pt x="914005" y="43819"/>
                  </a:lnTo>
                  <a:lnTo>
                    <a:pt x="918580" y="41040"/>
                  </a:lnTo>
                  <a:close/>
                  <a:moveTo>
                    <a:pt x="2266537" y="0"/>
                  </a:moveTo>
                  <a:cubicBezTo>
                    <a:pt x="2288118" y="0"/>
                    <a:pt x="2305619" y="17499"/>
                    <a:pt x="2305619" y="39087"/>
                  </a:cubicBezTo>
                  <a:cubicBezTo>
                    <a:pt x="2305619" y="60673"/>
                    <a:pt x="2288118" y="78173"/>
                    <a:pt x="2266537" y="78173"/>
                  </a:cubicBezTo>
                  <a:cubicBezTo>
                    <a:pt x="2244936" y="78173"/>
                    <a:pt x="2227443" y="60673"/>
                    <a:pt x="2227443" y="39087"/>
                  </a:cubicBezTo>
                  <a:cubicBezTo>
                    <a:pt x="2227443" y="17499"/>
                    <a:pt x="2244936" y="0"/>
                    <a:pt x="2266537" y="0"/>
                  </a:cubicBezTo>
                  <a:close/>
                  <a:moveTo>
                    <a:pt x="2171887" y="0"/>
                  </a:moveTo>
                  <a:cubicBezTo>
                    <a:pt x="2193477" y="0"/>
                    <a:pt x="2210981" y="17499"/>
                    <a:pt x="2210981" y="39087"/>
                  </a:cubicBezTo>
                  <a:cubicBezTo>
                    <a:pt x="2210981" y="60673"/>
                    <a:pt x="2193477" y="78173"/>
                    <a:pt x="2171887" y="78173"/>
                  </a:cubicBezTo>
                  <a:cubicBezTo>
                    <a:pt x="2150295" y="78173"/>
                    <a:pt x="2132800" y="60673"/>
                    <a:pt x="2132800" y="39087"/>
                  </a:cubicBezTo>
                  <a:cubicBezTo>
                    <a:pt x="2132800" y="17499"/>
                    <a:pt x="2150295" y="0"/>
                    <a:pt x="2171887" y="0"/>
                  </a:cubicBezTo>
                  <a:close/>
                  <a:moveTo>
                    <a:pt x="2079618" y="0"/>
                  </a:moveTo>
                  <a:cubicBezTo>
                    <a:pt x="2101211" y="0"/>
                    <a:pt x="2118703" y="17499"/>
                    <a:pt x="2118703" y="39087"/>
                  </a:cubicBezTo>
                  <a:cubicBezTo>
                    <a:pt x="2118703" y="60673"/>
                    <a:pt x="2101211" y="78173"/>
                    <a:pt x="2079618" y="78173"/>
                  </a:cubicBezTo>
                  <a:cubicBezTo>
                    <a:pt x="2058036" y="78173"/>
                    <a:pt x="2040537" y="60673"/>
                    <a:pt x="2040537" y="39087"/>
                  </a:cubicBezTo>
                  <a:cubicBezTo>
                    <a:pt x="2040537" y="17499"/>
                    <a:pt x="2058036" y="0"/>
                    <a:pt x="2079618" y="0"/>
                  </a:cubicBezTo>
                  <a:close/>
                  <a:moveTo>
                    <a:pt x="1984973" y="0"/>
                  </a:moveTo>
                  <a:cubicBezTo>
                    <a:pt x="2006565" y="0"/>
                    <a:pt x="2024073" y="17499"/>
                    <a:pt x="2024073" y="39087"/>
                  </a:cubicBezTo>
                  <a:cubicBezTo>
                    <a:pt x="2024073" y="60673"/>
                    <a:pt x="2006565" y="78173"/>
                    <a:pt x="1984973" y="78173"/>
                  </a:cubicBezTo>
                  <a:cubicBezTo>
                    <a:pt x="1963378" y="78173"/>
                    <a:pt x="1945875" y="60673"/>
                    <a:pt x="1945875" y="39087"/>
                  </a:cubicBezTo>
                  <a:cubicBezTo>
                    <a:pt x="1945875" y="17499"/>
                    <a:pt x="1963378" y="0"/>
                    <a:pt x="1984973" y="0"/>
                  </a:cubicBezTo>
                  <a:close/>
                  <a:moveTo>
                    <a:pt x="1890340" y="0"/>
                  </a:moveTo>
                  <a:cubicBezTo>
                    <a:pt x="1911917" y="0"/>
                    <a:pt x="1929413" y="17499"/>
                    <a:pt x="1929413" y="39087"/>
                  </a:cubicBezTo>
                  <a:cubicBezTo>
                    <a:pt x="1929413" y="60673"/>
                    <a:pt x="1911917" y="78173"/>
                    <a:pt x="1890340" y="78173"/>
                  </a:cubicBezTo>
                  <a:cubicBezTo>
                    <a:pt x="1868762" y="78173"/>
                    <a:pt x="1851255" y="60673"/>
                    <a:pt x="1851255" y="39087"/>
                  </a:cubicBezTo>
                  <a:cubicBezTo>
                    <a:pt x="1851255" y="17499"/>
                    <a:pt x="1868762" y="0"/>
                    <a:pt x="1890340" y="0"/>
                  </a:cubicBezTo>
                  <a:close/>
                  <a:moveTo>
                    <a:pt x="1798073" y="0"/>
                  </a:moveTo>
                  <a:cubicBezTo>
                    <a:pt x="1819663" y="0"/>
                    <a:pt x="1837149" y="17499"/>
                    <a:pt x="1837149" y="39087"/>
                  </a:cubicBezTo>
                  <a:cubicBezTo>
                    <a:pt x="1837149" y="60673"/>
                    <a:pt x="1819663" y="78173"/>
                    <a:pt x="1798073" y="78173"/>
                  </a:cubicBezTo>
                  <a:cubicBezTo>
                    <a:pt x="1776483" y="78173"/>
                    <a:pt x="1758966" y="60673"/>
                    <a:pt x="1758966" y="39087"/>
                  </a:cubicBezTo>
                  <a:cubicBezTo>
                    <a:pt x="1758966" y="17499"/>
                    <a:pt x="1776483" y="0"/>
                    <a:pt x="1798073" y="0"/>
                  </a:cubicBezTo>
                  <a:close/>
                  <a:moveTo>
                    <a:pt x="1703435" y="0"/>
                  </a:moveTo>
                  <a:cubicBezTo>
                    <a:pt x="1725015" y="0"/>
                    <a:pt x="1742524" y="17499"/>
                    <a:pt x="1742524" y="39087"/>
                  </a:cubicBezTo>
                  <a:cubicBezTo>
                    <a:pt x="1742524" y="60673"/>
                    <a:pt x="1725015" y="78173"/>
                    <a:pt x="1703435" y="78173"/>
                  </a:cubicBezTo>
                  <a:cubicBezTo>
                    <a:pt x="1681841" y="78173"/>
                    <a:pt x="1664351" y="60673"/>
                    <a:pt x="1664351" y="39087"/>
                  </a:cubicBezTo>
                  <a:cubicBezTo>
                    <a:pt x="1664351" y="17499"/>
                    <a:pt x="1681841" y="0"/>
                    <a:pt x="1703435" y="0"/>
                  </a:cubicBezTo>
                  <a:close/>
                  <a:moveTo>
                    <a:pt x="1611151" y="0"/>
                  </a:moveTo>
                  <a:cubicBezTo>
                    <a:pt x="1632741" y="0"/>
                    <a:pt x="1650245" y="17499"/>
                    <a:pt x="1650245" y="39087"/>
                  </a:cubicBezTo>
                  <a:cubicBezTo>
                    <a:pt x="1650245" y="60673"/>
                    <a:pt x="1632741" y="78173"/>
                    <a:pt x="1611151" y="78173"/>
                  </a:cubicBezTo>
                  <a:cubicBezTo>
                    <a:pt x="1589656" y="78173"/>
                    <a:pt x="1572160" y="60673"/>
                    <a:pt x="1572160" y="39087"/>
                  </a:cubicBezTo>
                  <a:cubicBezTo>
                    <a:pt x="1572160" y="17499"/>
                    <a:pt x="1589656" y="0"/>
                    <a:pt x="1611151" y="0"/>
                  </a:cubicBezTo>
                  <a:close/>
                  <a:moveTo>
                    <a:pt x="1516607" y="0"/>
                  </a:moveTo>
                  <a:cubicBezTo>
                    <a:pt x="1538188" y="0"/>
                    <a:pt x="1555693" y="17499"/>
                    <a:pt x="1555693" y="39087"/>
                  </a:cubicBezTo>
                  <a:cubicBezTo>
                    <a:pt x="1555693" y="60673"/>
                    <a:pt x="1538188" y="78173"/>
                    <a:pt x="1516607" y="78173"/>
                  </a:cubicBezTo>
                  <a:cubicBezTo>
                    <a:pt x="1495014" y="78173"/>
                    <a:pt x="1477512" y="60673"/>
                    <a:pt x="1477512" y="39087"/>
                  </a:cubicBezTo>
                  <a:cubicBezTo>
                    <a:pt x="1477512" y="17499"/>
                    <a:pt x="1495014" y="0"/>
                    <a:pt x="1516607" y="0"/>
                  </a:cubicBezTo>
                  <a:close/>
                  <a:moveTo>
                    <a:pt x="1232692" y="0"/>
                  </a:moveTo>
                  <a:cubicBezTo>
                    <a:pt x="1254278" y="0"/>
                    <a:pt x="1271765" y="17499"/>
                    <a:pt x="1271765" y="39087"/>
                  </a:cubicBezTo>
                  <a:cubicBezTo>
                    <a:pt x="1271765" y="60673"/>
                    <a:pt x="1254278" y="78173"/>
                    <a:pt x="1232692" y="78173"/>
                  </a:cubicBezTo>
                  <a:cubicBezTo>
                    <a:pt x="1211099" y="78173"/>
                    <a:pt x="1193607" y="60673"/>
                    <a:pt x="1193607" y="39087"/>
                  </a:cubicBezTo>
                  <a:cubicBezTo>
                    <a:pt x="1193607" y="17499"/>
                    <a:pt x="1211099" y="0"/>
                    <a:pt x="1232692" y="0"/>
                  </a:cubicBezTo>
                  <a:close/>
                  <a:moveTo>
                    <a:pt x="1142780" y="0"/>
                  </a:moveTo>
                  <a:cubicBezTo>
                    <a:pt x="1164374" y="0"/>
                    <a:pt x="1181872" y="17499"/>
                    <a:pt x="1181872" y="39087"/>
                  </a:cubicBezTo>
                  <a:cubicBezTo>
                    <a:pt x="1181872" y="60674"/>
                    <a:pt x="1164374" y="78173"/>
                    <a:pt x="1142780" y="78173"/>
                  </a:cubicBezTo>
                  <a:cubicBezTo>
                    <a:pt x="1121186" y="78173"/>
                    <a:pt x="1103680" y="60674"/>
                    <a:pt x="1103680" y="39087"/>
                  </a:cubicBezTo>
                  <a:cubicBezTo>
                    <a:pt x="1103680" y="17499"/>
                    <a:pt x="1121186" y="0"/>
                    <a:pt x="1142780" y="0"/>
                  </a:cubicBezTo>
                  <a:close/>
                  <a:moveTo>
                    <a:pt x="1045753" y="0"/>
                  </a:moveTo>
                  <a:cubicBezTo>
                    <a:pt x="1067337" y="0"/>
                    <a:pt x="1084842" y="17500"/>
                    <a:pt x="1084842" y="39087"/>
                  </a:cubicBezTo>
                  <a:cubicBezTo>
                    <a:pt x="1084842" y="60674"/>
                    <a:pt x="1067337" y="78173"/>
                    <a:pt x="1045753" y="78173"/>
                  </a:cubicBezTo>
                  <a:cubicBezTo>
                    <a:pt x="1024168" y="78173"/>
                    <a:pt x="1006670" y="60674"/>
                    <a:pt x="1006670" y="39087"/>
                  </a:cubicBezTo>
                  <a:cubicBezTo>
                    <a:pt x="1006670" y="17500"/>
                    <a:pt x="1024168" y="0"/>
                    <a:pt x="1045753" y="0"/>
                  </a:cubicBezTo>
                  <a:close/>
                </a:path>
              </a:pathLst>
            </a:custGeom>
            <a:solidFill>
              <a:schemeClr val="tx1">
                <a:lumMod val="60000"/>
                <a:lumOff val="40000"/>
                <a:alpha val="53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3" name="Cylinder 513">
              <a:extLst>
                <a:ext uri="{FF2B5EF4-FFF2-40B4-BE49-F238E27FC236}">
                  <a16:creationId xmlns:a16="http://schemas.microsoft.com/office/drawing/2014/main" id="{022B5A29-AABD-4F6B-BE31-EC9FD2AFA1AB}"/>
                </a:ext>
                <a:ext uri="{C183D7F6-B498-43B3-948B-1728B52AA6E4}">
                  <adec:decorative xmlns:adec="http://schemas.microsoft.com/office/drawing/2017/decorative" val="1"/>
                </a:ext>
              </a:extLst>
            </p:cNvPr>
            <p:cNvSpPr>
              <a:spLocks noChangeAspect="1"/>
            </p:cNvSpPr>
            <p:nvPr/>
          </p:nvSpPr>
          <p:spPr bwMode="auto">
            <a:xfrm>
              <a:off x="11095399" y="2735683"/>
              <a:ext cx="274320" cy="360389"/>
            </a:xfrm>
            <a:prstGeom prst="can">
              <a:avLst>
                <a:gd name="adj" fmla="val 39530"/>
              </a:avLst>
            </a:prstGeom>
            <a:solidFill>
              <a:srgbClr val="F3F3F3"/>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a:solidFill>
                  <a:schemeClr val="tx2"/>
                </a:solidFill>
                <a:latin typeface="+mj-lt"/>
                <a:ea typeface="Segoe UI" pitchFamily="34" charset="0"/>
                <a:cs typeface="Segoe UI" pitchFamily="34" charset="0"/>
              </a:endParaRPr>
            </a:p>
          </p:txBody>
        </p:sp>
        <p:sp>
          <p:nvSpPr>
            <p:cNvPr id="17" name="Cylinder 513">
              <a:extLst>
                <a:ext uri="{FF2B5EF4-FFF2-40B4-BE49-F238E27FC236}">
                  <a16:creationId xmlns:a16="http://schemas.microsoft.com/office/drawing/2014/main" id="{C1DE952C-8F9A-4AF2-A068-F30013F1F1B1}"/>
                </a:ext>
                <a:ext uri="{C183D7F6-B498-43B3-948B-1728B52AA6E4}">
                  <adec:decorative xmlns:adec="http://schemas.microsoft.com/office/drawing/2017/decorative" val="1"/>
                </a:ext>
              </a:extLst>
            </p:cNvPr>
            <p:cNvSpPr>
              <a:spLocks noChangeAspect="1"/>
            </p:cNvSpPr>
            <p:nvPr/>
          </p:nvSpPr>
          <p:spPr bwMode="auto">
            <a:xfrm>
              <a:off x="10639834" y="5095596"/>
              <a:ext cx="274320" cy="360389"/>
            </a:xfrm>
            <a:prstGeom prst="can">
              <a:avLst>
                <a:gd name="adj" fmla="val 39530"/>
              </a:avLst>
            </a:prstGeom>
            <a:solidFill>
              <a:srgbClr val="F3F3F3"/>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a:solidFill>
                  <a:schemeClr val="tx2"/>
                </a:solidFill>
                <a:latin typeface="+mj-lt"/>
                <a:ea typeface="Segoe UI" pitchFamily="34" charset="0"/>
                <a:cs typeface="Segoe UI" pitchFamily="34" charset="0"/>
              </a:endParaRPr>
            </a:p>
          </p:txBody>
        </p:sp>
        <p:sp>
          <p:nvSpPr>
            <p:cNvPr id="18" name="Cylinder 513">
              <a:extLst>
                <a:ext uri="{FF2B5EF4-FFF2-40B4-BE49-F238E27FC236}">
                  <a16:creationId xmlns:a16="http://schemas.microsoft.com/office/drawing/2014/main" id="{CDBBC875-1DD3-4A74-A816-C301003281FE}"/>
                </a:ext>
                <a:ext uri="{C183D7F6-B498-43B3-948B-1728B52AA6E4}">
                  <adec:decorative xmlns:adec="http://schemas.microsoft.com/office/drawing/2017/decorative" val="1"/>
                </a:ext>
              </a:extLst>
            </p:cNvPr>
            <p:cNvSpPr>
              <a:spLocks noChangeAspect="1"/>
            </p:cNvSpPr>
            <p:nvPr/>
          </p:nvSpPr>
          <p:spPr bwMode="auto">
            <a:xfrm>
              <a:off x="7914064" y="3904206"/>
              <a:ext cx="274320" cy="360389"/>
            </a:xfrm>
            <a:prstGeom prst="can">
              <a:avLst>
                <a:gd name="adj" fmla="val 39530"/>
              </a:avLst>
            </a:prstGeom>
            <a:solidFill>
              <a:srgbClr val="F3F3F3"/>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a:solidFill>
                  <a:schemeClr val="tx2"/>
                </a:solidFill>
                <a:latin typeface="+mj-lt"/>
                <a:ea typeface="Segoe UI" pitchFamily="34" charset="0"/>
                <a:cs typeface="Segoe UI" pitchFamily="34" charset="0"/>
              </a:endParaRPr>
            </a:p>
          </p:txBody>
        </p:sp>
        <p:sp>
          <p:nvSpPr>
            <p:cNvPr id="19" name="Cylinder 513">
              <a:extLst>
                <a:ext uri="{FF2B5EF4-FFF2-40B4-BE49-F238E27FC236}">
                  <a16:creationId xmlns:a16="http://schemas.microsoft.com/office/drawing/2014/main" id="{F17BB481-7E06-4EBA-A99B-66B8FD4674FF}"/>
                </a:ext>
                <a:ext uri="{C183D7F6-B498-43B3-948B-1728B52AA6E4}">
                  <adec:decorative xmlns:adec="http://schemas.microsoft.com/office/drawing/2017/decorative" val="1"/>
                </a:ext>
              </a:extLst>
            </p:cNvPr>
            <p:cNvSpPr>
              <a:spLocks noChangeAspect="1"/>
            </p:cNvSpPr>
            <p:nvPr/>
          </p:nvSpPr>
          <p:spPr bwMode="auto">
            <a:xfrm>
              <a:off x="8421843" y="2401887"/>
              <a:ext cx="274320" cy="360389"/>
            </a:xfrm>
            <a:prstGeom prst="can">
              <a:avLst>
                <a:gd name="adj" fmla="val 39530"/>
              </a:avLst>
            </a:prstGeom>
            <a:solidFill>
              <a:srgbClr val="F3F3F3"/>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a:solidFill>
                  <a:schemeClr val="tx2"/>
                </a:solidFill>
                <a:latin typeface="+mj-lt"/>
                <a:ea typeface="Segoe UI" pitchFamily="34" charset="0"/>
                <a:cs typeface="Segoe UI" pitchFamily="34" charset="0"/>
              </a:endParaRPr>
            </a:p>
          </p:txBody>
        </p:sp>
        <p:cxnSp>
          <p:nvCxnSpPr>
            <p:cNvPr id="21" name="Straight Arrow Connector 20">
              <a:extLst>
                <a:ext uri="{FF2B5EF4-FFF2-40B4-BE49-F238E27FC236}">
                  <a16:creationId xmlns:a16="http://schemas.microsoft.com/office/drawing/2014/main" id="{12C9C20F-E47F-4D8D-99F9-70C85C2572E3}"/>
                </a:ext>
                <a:ext uri="{C183D7F6-B498-43B3-948B-1728B52AA6E4}">
                  <adec:decorative xmlns:adec="http://schemas.microsoft.com/office/drawing/2017/decorative" val="1"/>
                </a:ext>
              </a:extLst>
            </p:cNvPr>
            <p:cNvCxnSpPr>
              <a:cxnSpLocks/>
              <a:endCxn id="13" idx="2"/>
            </p:cNvCxnSpPr>
            <p:nvPr/>
          </p:nvCxnSpPr>
          <p:spPr>
            <a:xfrm>
              <a:off x="7841991" y="1740018"/>
              <a:ext cx="3253408" cy="1175860"/>
            </a:xfrm>
            <a:prstGeom prst="straightConnector1">
              <a:avLst/>
            </a:prstGeom>
            <a:ln w="9525" cap="flat" cmpd="sng" algn="ctr">
              <a:solidFill>
                <a:schemeClr val="tx1">
                  <a:lumMod val="40000"/>
                  <a:lumOff val="60000"/>
                </a:schemeClr>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24" name="Straight Arrow Connector 23">
              <a:extLst>
                <a:ext uri="{FF2B5EF4-FFF2-40B4-BE49-F238E27FC236}">
                  <a16:creationId xmlns:a16="http://schemas.microsoft.com/office/drawing/2014/main" id="{65C588BA-48F1-48B9-96A9-CFDF0D55FEFB}"/>
                </a:ext>
                <a:ext uri="{C183D7F6-B498-43B3-948B-1728B52AA6E4}">
                  <adec:decorative xmlns:adec="http://schemas.microsoft.com/office/drawing/2017/decorative" val="1"/>
                </a:ext>
              </a:extLst>
            </p:cNvPr>
            <p:cNvCxnSpPr>
              <a:cxnSpLocks/>
              <a:endCxn id="19" idx="1"/>
            </p:cNvCxnSpPr>
            <p:nvPr/>
          </p:nvCxnSpPr>
          <p:spPr>
            <a:xfrm>
              <a:off x="7841991" y="1740018"/>
              <a:ext cx="717012" cy="661869"/>
            </a:xfrm>
            <a:prstGeom prst="straightConnector1">
              <a:avLst/>
            </a:prstGeom>
            <a:ln w="9525" cap="flat" cmpd="sng" algn="ctr">
              <a:solidFill>
                <a:schemeClr val="tx1">
                  <a:lumMod val="40000"/>
                  <a:lumOff val="60000"/>
                </a:schemeClr>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25" name="Straight Arrow Connector 24">
              <a:extLst>
                <a:ext uri="{FF2B5EF4-FFF2-40B4-BE49-F238E27FC236}">
                  <a16:creationId xmlns:a16="http://schemas.microsoft.com/office/drawing/2014/main" id="{AB7584F2-DA4A-43B5-9E96-103ECB83DBE0}"/>
                </a:ext>
                <a:ext uri="{C183D7F6-B498-43B3-948B-1728B52AA6E4}">
                  <adec:decorative xmlns:adec="http://schemas.microsoft.com/office/drawing/2017/decorative" val="1"/>
                </a:ext>
              </a:extLst>
            </p:cNvPr>
            <p:cNvCxnSpPr>
              <a:cxnSpLocks/>
              <a:endCxn id="17" idx="2"/>
            </p:cNvCxnSpPr>
            <p:nvPr/>
          </p:nvCxnSpPr>
          <p:spPr>
            <a:xfrm>
              <a:off x="7841991" y="1740018"/>
              <a:ext cx="2797843" cy="3535773"/>
            </a:xfrm>
            <a:prstGeom prst="straightConnector1">
              <a:avLst/>
            </a:prstGeom>
            <a:ln w="9525" cap="flat" cmpd="sng" algn="ctr">
              <a:solidFill>
                <a:schemeClr val="tx1">
                  <a:lumMod val="40000"/>
                  <a:lumOff val="60000"/>
                </a:schemeClr>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26" name="Straight Arrow Connector 25">
              <a:extLst>
                <a:ext uri="{FF2B5EF4-FFF2-40B4-BE49-F238E27FC236}">
                  <a16:creationId xmlns:a16="http://schemas.microsoft.com/office/drawing/2014/main" id="{10A7A0DF-6841-4E54-956C-44D14C63C6C0}"/>
                </a:ext>
                <a:ext uri="{C183D7F6-B498-43B3-948B-1728B52AA6E4}">
                  <adec:decorative xmlns:adec="http://schemas.microsoft.com/office/drawing/2017/decorative" val="1"/>
                </a:ext>
              </a:extLst>
            </p:cNvPr>
            <p:cNvCxnSpPr>
              <a:cxnSpLocks/>
              <a:endCxn id="18" idx="1"/>
            </p:cNvCxnSpPr>
            <p:nvPr/>
          </p:nvCxnSpPr>
          <p:spPr>
            <a:xfrm>
              <a:off x="7825900" y="1756075"/>
              <a:ext cx="225324" cy="2148131"/>
            </a:xfrm>
            <a:prstGeom prst="straightConnector1">
              <a:avLst/>
            </a:prstGeom>
            <a:ln w="9525" cap="flat" cmpd="sng" algn="ctr">
              <a:solidFill>
                <a:schemeClr val="tx1">
                  <a:lumMod val="40000"/>
                  <a:lumOff val="60000"/>
                </a:schemeClr>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976448779"/>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8D101-5C8B-47F0-81EA-DB9AC1CB708D}"/>
              </a:ext>
            </a:extLst>
          </p:cNvPr>
          <p:cNvSpPr>
            <a:spLocks noGrp="1"/>
          </p:cNvSpPr>
          <p:nvPr>
            <p:ph type="title"/>
          </p:nvPr>
        </p:nvSpPr>
        <p:spPr>
          <a:xfrm>
            <a:off x="269240" y="289512"/>
            <a:ext cx="4808086" cy="552700"/>
          </a:xfrm>
        </p:spPr>
        <p:txBody>
          <a:bodyPr>
            <a:normAutofit fontScale="90000"/>
          </a:bodyPr>
          <a:lstStyle/>
          <a:p>
            <a:r>
              <a:rPr lang="en-US" dirty="0"/>
              <a:t>SQL QUERY SYNTAX</a:t>
            </a:r>
          </a:p>
        </p:txBody>
      </p:sp>
      <p:sp>
        <p:nvSpPr>
          <p:cNvPr id="4" name="Content Placeholder 3">
            <a:extLst>
              <a:ext uri="{FF2B5EF4-FFF2-40B4-BE49-F238E27FC236}">
                <a16:creationId xmlns:a16="http://schemas.microsoft.com/office/drawing/2014/main" id="{813B39A2-B906-43F8-8D67-CF351B0B8F0D}"/>
              </a:ext>
            </a:extLst>
          </p:cNvPr>
          <p:cNvSpPr>
            <a:spLocks noGrp="1"/>
          </p:cNvSpPr>
          <p:nvPr>
            <p:ph sz="quarter" idx="11"/>
          </p:nvPr>
        </p:nvSpPr>
        <p:spPr>
          <a:xfrm>
            <a:off x="214811" y="1880577"/>
            <a:ext cx="6816679" cy="1023357"/>
          </a:xfrm>
        </p:spPr>
        <p:txBody>
          <a:bodyPr/>
          <a:lstStyle/>
          <a:p>
            <a:pPr lvl="0" defTabSz="914400">
              <a:spcBef>
                <a:spcPts val="0"/>
              </a:spcBef>
              <a:spcAft>
                <a:spcPts val="2700"/>
              </a:spcAft>
              <a:buSzTx/>
            </a:pPr>
            <a:r>
              <a:rPr lang="en-US" sz="1600" b="1" dirty="0">
                <a:solidFill>
                  <a:srgbClr val="0067B7"/>
                </a:solidFill>
                <a:latin typeface="Segoe UI Semibold" panose="020B0702040204020203" pitchFamily="34" charset="0"/>
                <a:cs typeface="Segoe UI Semibold" panose="020B0702040204020203" pitchFamily="34" charset="0"/>
              </a:rPr>
              <a:t>BASIC QUERY SYNTAX</a:t>
            </a:r>
          </a:p>
          <a:p>
            <a:pPr lvl="0" defTabSz="914400">
              <a:spcBef>
                <a:spcPts val="0"/>
              </a:spcBef>
              <a:buSzTx/>
            </a:pPr>
            <a:r>
              <a:rPr lang="en-US" sz="1600" dirty="0">
                <a:solidFill>
                  <a:srgbClr val="505050"/>
                </a:solidFill>
                <a:latin typeface="Segoe UI Semilight"/>
              </a:rPr>
              <a:t>The </a:t>
            </a:r>
            <a:r>
              <a:rPr lang="en-US" sz="1600" dirty="0">
                <a:solidFill>
                  <a:srgbClr val="505050"/>
                </a:solidFill>
                <a:latin typeface="Segoe UI Semibold" panose="020B0702040204020203" pitchFamily="34" charset="0"/>
                <a:cs typeface="Segoe UI Semibold" panose="020B0702040204020203" pitchFamily="34" charset="0"/>
              </a:rPr>
              <a:t>SELECT</a:t>
            </a:r>
            <a:r>
              <a:rPr lang="en-US" sz="1600" dirty="0">
                <a:solidFill>
                  <a:srgbClr val="505050"/>
                </a:solidFill>
                <a:latin typeface="Segoe UI Semilight"/>
              </a:rPr>
              <a:t> &amp; </a:t>
            </a:r>
            <a:r>
              <a:rPr lang="en-US" sz="1600" dirty="0">
                <a:solidFill>
                  <a:srgbClr val="505050"/>
                </a:solidFill>
                <a:latin typeface="Segoe UI Semibold" panose="020B0702040204020203" pitchFamily="34" charset="0"/>
                <a:cs typeface="Segoe UI Semibold" panose="020B0702040204020203" pitchFamily="34" charset="0"/>
              </a:rPr>
              <a:t>FROM</a:t>
            </a:r>
            <a:r>
              <a:rPr lang="en-US" sz="1600" dirty="0">
                <a:solidFill>
                  <a:srgbClr val="505050"/>
                </a:solidFill>
                <a:latin typeface="Segoe UI Semilight"/>
              </a:rPr>
              <a:t> keywords are the basic components of every query. </a:t>
            </a:r>
            <a:endParaRPr lang="en-US" dirty="0"/>
          </a:p>
        </p:txBody>
      </p:sp>
      <p:pic>
        <p:nvPicPr>
          <p:cNvPr id="10" name="Picture 9" descr="SQL programming language">
            <a:extLst>
              <a:ext uri="{FF2B5EF4-FFF2-40B4-BE49-F238E27FC236}">
                <a16:creationId xmlns:a16="http://schemas.microsoft.com/office/drawing/2014/main" id="{673786D9-1046-4CE0-8C00-30487FCD3F70}"/>
              </a:ext>
            </a:extLst>
          </p:cNvPr>
          <p:cNvPicPr>
            <a:picLocks noChangeAspect="1"/>
          </p:cNvPicPr>
          <p:nvPr/>
        </p:nvPicPr>
        <p:blipFill>
          <a:blip r:embed="rId3">
            <a:alphaModFix amt="0"/>
          </a:blip>
          <a:stretch>
            <a:fillRect/>
          </a:stretch>
        </p:blipFill>
        <p:spPr>
          <a:xfrm>
            <a:off x="141515" y="3702731"/>
            <a:ext cx="8691200" cy="1696583"/>
          </a:xfrm>
          <a:prstGeom prst="rect">
            <a:avLst/>
          </a:prstGeom>
        </p:spPr>
      </p:pic>
      <p:sp>
        <p:nvSpPr>
          <p:cNvPr id="6" name="Content Placeholder 5">
            <a:extLst>
              <a:ext uri="{FF2B5EF4-FFF2-40B4-BE49-F238E27FC236}">
                <a16:creationId xmlns:a16="http://schemas.microsoft.com/office/drawing/2014/main" id="{9B351526-086A-4893-9D2B-DAB276E6041F}"/>
              </a:ext>
            </a:extLst>
          </p:cNvPr>
          <p:cNvSpPr>
            <a:spLocks noGrp="1"/>
          </p:cNvSpPr>
          <p:nvPr>
            <p:ph sz="quarter" idx="12"/>
          </p:nvPr>
        </p:nvSpPr>
        <p:spPr>
          <a:xfrm>
            <a:off x="214811" y="3724905"/>
            <a:ext cx="3026229" cy="1431161"/>
          </a:xfrm>
        </p:spPr>
        <p:txBody>
          <a:bodyPr/>
          <a:lstStyle/>
          <a:p>
            <a:pPr lvl="0" defTabSz="914400">
              <a:spcBef>
                <a:spcPts val="300"/>
              </a:spcBef>
              <a:spcAft>
                <a:spcPts val="300"/>
              </a:spcAft>
              <a:buSzTx/>
            </a:pPr>
            <a:r>
              <a:rPr lang="en-US" sz="1800" dirty="0">
                <a:solidFill>
                  <a:srgbClr val="505050"/>
                </a:solidFill>
                <a:latin typeface="Consolas" panose="020B0609020204030204" pitchFamily="49" charset="0"/>
              </a:rPr>
              <a:t>SELECT </a:t>
            </a:r>
          </a:p>
          <a:p>
            <a:pPr lvl="0" defTabSz="914400">
              <a:spcBef>
                <a:spcPts val="300"/>
              </a:spcBef>
              <a:spcAft>
                <a:spcPts val="300"/>
              </a:spcAft>
              <a:buSzTx/>
            </a:pPr>
            <a:r>
              <a:rPr lang="en-US" sz="1800" dirty="0">
                <a:solidFill>
                  <a:srgbClr val="505050"/>
                </a:solidFill>
                <a:latin typeface="Consolas" panose="020B0609020204030204" pitchFamily="49" charset="0"/>
              </a:rPr>
              <a:t>    tickets.id,</a:t>
            </a:r>
          </a:p>
          <a:p>
            <a:pPr lvl="0" defTabSz="914400">
              <a:spcBef>
                <a:spcPts val="300"/>
              </a:spcBef>
              <a:spcAft>
                <a:spcPts val="300"/>
              </a:spcAft>
              <a:buSzTx/>
            </a:pPr>
            <a:r>
              <a:rPr lang="en-US" sz="1800" dirty="0">
                <a:solidFill>
                  <a:srgbClr val="505050"/>
                </a:solidFill>
                <a:latin typeface="Consolas" panose="020B0609020204030204" pitchFamily="49" charset="0"/>
              </a:rPr>
              <a:t>    </a:t>
            </a:r>
            <a:r>
              <a:rPr lang="en-US" sz="1800" dirty="0" err="1">
                <a:solidFill>
                  <a:srgbClr val="505050"/>
                </a:solidFill>
                <a:latin typeface="Consolas" panose="020B0609020204030204" pitchFamily="49" charset="0"/>
              </a:rPr>
              <a:t>tickets.pricePaid</a:t>
            </a:r>
            <a:endParaRPr lang="en-US" sz="1800" dirty="0">
              <a:solidFill>
                <a:srgbClr val="505050"/>
              </a:solidFill>
              <a:latin typeface="Consolas" panose="020B0609020204030204" pitchFamily="49" charset="0"/>
            </a:endParaRPr>
          </a:p>
          <a:p>
            <a:pPr lvl="0" defTabSz="914400">
              <a:spcBef>
                <a:spcPts val="300"/>
              </a:spcBef>
              <a:spcAft>
                <a:spcPts val="300"/>
              </a:spcAft>
              <a:buSzTx/>
            </a:pPr>
            <a:r>
              <a:rPr lang="en-US" sz="1800" dirty="0">
                <a:solidFill>
                  <a:srgbClr val="505050"/>
                </a:solidFill>
                <a:latin typeface="Consolas" panose="020B0609020204030204" pitchFamily="49" charset="0"/>
              </a:rPr>
              <a:t>FROM tickets</a:t>
            </a:r>
            <a:endParaRPr lang="en-US" dirty="0"/>
          </a:p>
        </p:txBody>
      </p:sp>
      <p:sp>
        <p:nvSpPr>
          <p:cNvPr id="7" name="Content Placeholder 6">
            <a:extLst>
              <a:ext uri="{FF2B5EF4-FFF2-40B4-BE49-F238E27FC236}">
                <a16:creationId xmlns:a16="http://schemas.microsoft.com/office/drawing/2014/main" id="{22FDC3A3-1630-45FF-AF72-E979076B7E80}"/>
              </a:ext>
            </a:extLst>
          </p:cNvPr>
          <p:cNvSpPr>
            <a:spLocks noGrp="1"/>
          </p:cNvSpPr>
          <p:nvPr>
            <p:ph sz="quarter" idx="13"/>
          </p:nvPr>
        </p:nvSpPr>
        <p:spPr>
          <a:xfrm>
            <a:off x="5703774" y="3723051"/>
            <a:ext cx="2438741" cy="1431161"/>
          </a:xfrm>
        </p:spPr>
        <p:txBody>
          <a:bodyPr/>
          <a:lstStyle/>
          <a:p>
            <a:pPr lvl="0" defTabSz="914400">
              <a:spcBef>
                <a:spcPts val="300"/>
              </a:spcBef>
              <a:spcAft>
                <a:spcPts val="300"/>
              </a:spcAft>
              <a:buSzTx/>
            </a:pPr>
            <a:r>
              <a:rPr lang="en-US" sz="1800" dirty="0">
                <a:solidFill>
                  <a:srgbClr val="505050"/>
                </a:solidFill>
                <a:latin typeface="Consolas" panose="020B0609020204030204" pitchFamily="49" charset="0"/>
              </a:rPr>
              <a:t>SELECT </a:t>
            </a:r>
          </a:p>
          <a:p>
            <a:pPr lvl="0" defTabSz="914400">
              <a:spcBef>
                <a:spcPts val="300"/>
              </a:spcBef>
              <a:spcAft>
                <a:spcPts val="300"/>
              </a:spcAft>
              <a:buSzTx/>
            </a:pPr>
            <a:r>
              <a:rPr lang="en-US" sz="1800" dirty="0">
                <a:solidFill>
                  <a:srgbClr val="505050"/>
                </a:solidFill>
                <a:latin typeface="Consolas" panose="020B0609020204030204" pitchFamily="49" charset="0"/>
              </a:rPr>
              <a:t>    t.id,</a:t>
            </a:r>
          </a:p>
          <a:p>
            <a:pPr lvl="0" defTabSz="914400">
              <a:spcBef>
                <a:spcPts val="300"/>
              </a:spcBef>
              <a:spcAft>
                <a:spcPts val="300"/>
              </a:spcAft>
              <a:buSzTx/>
            </a:pPr>
            <a:r>
              <a:rPr lang="en-US" sz="1800" dirty="0">
                <a:solidFill>
                  <a:srgbClr val="505050"/>
                </a:solidFill>
                <a:latin typeface="Consolas" panose="020B0609020204030204" pitchFamily="49" charset="0"/>
              </a:rPr>
              <a:t>    </a:t>
            </a:r>
            <a:r>
              <a:rPr lang="en-US" sz="1800" dirty="0" err="1">
                <a:solidFill>
                  <a:srgbClr val="505050"/>
                </a:solidFill>
                <a:latin typeface="Consolas" panose="020B0609020204030204" pitchFamily="49" charset="0"/>
              </a:rPr>
              <a:t>t.pricePaid</a:t>
            </a:r>
            <a:endParaRPr lang="en-US" sz="1800" dirty="0">
              <a:solidFill>
                <a:srgbClr val="505050"/>
              </a:solidFill>
              <a:latin typeface="Consolas" panose="020B0609020204030204" pitchFamily="49" charset="0"/>
            </a:endParaRPr>
          </a:p>
          <a:p>
            <a:pPr lvl="0" defTabSz="914400">
              <a:spcBef>
                <a:spcPts val="300"/>
              </a:spcBef>
              <a:spcAft>
                <a:spcPts val="300"/>
              </a:spcAft>
              <a:buSzTx/>
            </a:pPr>
            <a:r>
              <a:rPr lang="en-US" sz="1800" dirty="0">
                <a:solidFill>
                  <a:srgbClr val="505050"/>
                </a:solidFill>
                <a:latin typeface="Consolas" panose="020B0609020204030204" pitchFamily="49" charset="0"/>
              </a:rPr>
              <a:t>FROM tickets t</a:t>
            </a:r>
            <a:endParaRPr lang="en-US" dirty="0"/>
          </a:p>
        </p:txBody>
      </p:sp>
    </p:spTree>
    <p:extLst>
      <p:ext uri="{BB962C8B-B14F-4D97-AF65-F5344CB8AC3E}">
        <p14:creationId xmlns:p14="http://schemas.microsoft.com/office/powerpoint/2010/main" val="2039953455"/>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8D101-5C8B-47F0-81EA-DB9AC1CB708D}"/>
              </a:ext>
            </a:extLst>
          </p:cNvPr>
          <p:cNvSpPr>
            <a:spLocks noGrp="1"/>
          </p:cNvSpPr>
          <p:nvPr>
            <p:ph type="title"/>
          </p:nvPr>
        </p:nvSpPr>
        <p:spPr>
          <a:xfrm>
            <a:off x="269240" y="289511"/>
            <a:ext cx="6733139" cy="624889"/>
          </a:xfrm>
        </p:spPr>
        <p:txBody>
          <a:bodyPr>
            <a:normAutofit fontScale="90000"/>
          </a:bodyPr>
          <a:lstStyle/>
          <a:p>
            <a:r>
              <a:rPr lang="en-US" dirty="0"/>
              <a:t>SQL QUERY SYNTAX - WHERE</a:t>
            </a:r>
          </a:p>
        </p:txBody>
      </p:sp>
      <p:sp>
        <p:nvSpPr>
          <p:cNvPr id="4" name="Content Placeholder 3">
            <a:extLst>
              <a:ext uri="{FF2B5EF4-FFF2-40B4-BE49-F238E27FC236}">
                <a16:creationId xmlns:a16="http://schemas.microsoft.com/office/drawing/2014/main" id="{679D646D-7F07-49B6-A6ED-C4556BF30836}"/>
              </a:ext>
            </a:extLst>
          </p:cNvPr>
          <p:cNvSpPr>
            <a:spLocks noGrp="1"/>
          </p:cNvSpPr>
          <p:nvPr>
            <p:ph sz="quarter" idx="11"/>
          </p:nvPr>
        </p:nvSpPr>
        <p:spPr>
          <a:xfrm>
            <a:off x="214083" y="1874802"/>
            <a:ext cx="7316561" cy="1269578"/>
          </a:xfrm>
        </p:spPr>
        <p:txBody>
          <a:bodyPr/>
          <a:lstStyle/>
          <a:p>
            <a:pPr lvl="0" defTabSz="914400">
              <a:spcBef>
                <a:spcPts val="0"/>
              </a:spcBef>
              <a:spcAft>
                <a:spcPts val="2700"/>
              </a:spcAft>
              <a:buSzTx/>
            </a:pPr>
            <a:r>
              <a:rPr lang="en-US" sz="1600" b="1" dirty="0">
                <a:solidFill>
                  <a:srgbClr val="0067B7"/>
                </a:solidFill>
                <a:latin typeface="Segoe UI Semibold" panose="020B0702040204020203" pitchFamily="34" charset="0"/>
                <a:cs typeface="Segoe UI Semibold" panose="020B0702040204020203" pitchFamily="34" charset="0"/>
              </a:rPr>
              <a:t>FILTERING</a:t>
            </a:r>
            <a:endParaRPr lang="en-US" sz="1600" dirty="0">
              <a:solidFill>
                <a:srgbClr val="0067B7"/>
              </a:solidFill>
              <a:latin typeface="Segoe UI Semilight"/>
            </a:endParaRPr>
          </a:p>
          <a:p>
            <a:pPr lvl="0" defTabSz="914400">
              <a:spcBef>
                <a:spcPts val="0"/>
              </a:spcBef>
              <a:buSzTx/>
            </a:pPr>
            <a:r>
              <a:rPr lang="en-US" sz="1600" dirty="0">
                <a:solidFill>
                  <a:srgbClr val="505050"/>
                </a:solidFill>
                <a:latin typeface="Segoe UI Semibold" panose="020B0702040204020203" pitchFamily="34" charset="0"/>
                <a:cs typeface="Segoe UI Semibold" panose="020B0702040204020203" pitchFamily="34" charset="0"/>
              </a:rPr>
              <a:t>WHERE</a:t>
            </a:r>
            <a:r>
              <a:rPr lang="en-US" sz="1600" dirty="0">
                <a:solidFill>
                  <a:srgbClr val="505050"/>
                </a:solidFill>
                <a:latin typeface="Segoe UI Semilight"/>
              </a:rPr>
              <a:t> supports complex scalar expressions including arithmetic, comparison and logical operators</a:t>
            </a:r>
            <a:endParaRPr lang="en-US" dirty="0"/>
          </a:p>
        </p:txBody>
      </p:sp>
      <p:pic>
        <p:nvPicPr>
          <p:cNvPr id="10" name="Picture 9" descr="SQL programming language">
            <a:extLst>
              <a:ext uri="{FF2B5EF4-FFF2-40B4-BE49-F238E27FC236}">
                <a16:creationId xmlns:a16="http://schemas.microsoft.com/office/drawing/2014/main" id="{A8CE21AE-E6A2-47B8-8B98-32E2F531FD66}"/>
              </a:ext>
            </a:extLst>
          </p:cNvPr>
          <p:cNvPicPr>
            <a:picLocks noChangeAspect="1"/>
          </p:cNvPicPr>
          <p:nvPr/>
        </p:nvPicPr>
        <p:blipFill>
          <a:blip r:embed="rId3">
            <a:alphaModFix amt="0"/>
          </a:blip>
          <a:stretch>
            <a:fillRect/>
          </a:stretch>
        </p:blipFill>
        <p:spPr>
          <a:xfrm>
            <a:off x="304801" y="3724503"/>
            <a:ext cx="4966432" cy="2708955"/>
          </a:xfrm>
          <a:prstGeom prst="rect">
            <a:avLst/>
          </a:prstGeom>
        </p:spPr>
      </p:pic>
      <p:sp>
        <p:nvSpPr>
          <p:cNvPr id="5" name="Content Placeholder 4">
            <a:extLst>
              <a:ext uri="{FF2B5EF4-FFF2-40B4-BE49-F238E27FC236}">
                <a16:creationId xmlns:a16="http://schemas.microsoft.com/office/drawing/2014/main" id="{CD29E26D-A590-42AE-B667-70B8B61A6CA4}"/>
              </a:ext>
            </a:extLst>
          </p:cNvPr>
          <p:cNvSpPr>
            <a:spLocks noGrp="1"/>
          </p:cNvSpPr>
          <p:nvPr>
            <p:ph sz="quarter" idx="12"/>
          </p:nvPr>
        </p:nvSpPr>
        <p:spPr>
          <a:xfrm>
            <a:off x="214810" y="3724470"/>
            <a:ext cx="4682217" cy="2585323"/>
          </a:xfrm>
        </p:spPr>
        <p:txBody>
          <a:bodyPr/>
          <a:lstStyle/>
          <a:p>
            <a:pPr lvl="0" defTabSz="914400">
              <a:spcBef>
                <a:spcPts val="300"/>
              </a:spcBef>
              <a:spcAft>
                <a:spcPts val="300"/>
              </a:spcAft>
              <a:buSzTx/>
            </a:pPr>
            <a:r>
              <a:rPr lang="en-US" sz="1800" dirty="0">
                <a:solidFill>
                  <a:srgbClr val="505050"/>
                </a:solidFill>
                <a:latin typeface="Consolas" panose="020B0609020204030204" pitchFamily="49" charset="0"/>
              </a:rPr>
              <a:t>SELECT </a:t>
            </a:r>
          </a:p>
          <a:p>
            <a:pPr lvl="0" defTabSz="914400">
              <a:spcBef>
                <a:spcPts val="300"/>
              </a:spcBef>
              <a:spcAft>
                <a:spcPts val="300"/>
              </a:spcAft>
              <a:buSzTx/>
            </a:pPr>
            <a:r>
              <a:rPr lang="en-US" sz="1800" dirty="0">
                <a:solidFill>
                  <a:srgbClr val="505050"/>
                </a:solidFill>
                <a:latin typeface="Consolas" panose="020B0609020204030204" pitchFamily="49" charset="0"/>
              </a:rPr>
              <a:t>    tickets.id,</a:t>
            </a:r>
          </a:p>
          <a:p>
            <a:pPr lvl="0" defTabSz="914400">
              <a:spcBef>
                <a:spcPts val="300"/>
              </a:spcBef>
              <a:spcAft>
                <a:spcPts val="300"/>
              </a:spcAft>
              <a:buSzTx/>
            </a:pPr>
            <a:r>
              <a:rPr lang="en-US" sz="1800" dirty="0">
                <a:solidFill>
                  <a:srgbClr val="505050"/>
                </a:solidFill>
                <a:latin typeface="Consolas" panose="020B0609020204030204" pitchFamily="49" charset="0"/>
              </a:rPr>
              <a:t>    </a:t>
            </a:r>
            <a:r>
              <a:rPr lang="en-US" sz="1800" dirty="0" err="1">
                <a:solidFill>
                  <a:srgbClr val="505050"/>
                </a:solidFill>
                <a:latin typeface="Consolas" panose="020B0609020204030204" pitchFamily="49" charset="0"/>
              </a:rPr>
              <a:t>tickets.pricePaid</a:t>
            </a:r>
            <a:endParaRPr lang="en-US" sz="1800" dirty="0">
              <a:solidFill>
                <a:srgbClr val="505050"/>
              </a:solidFill>
              <a:latin typeface="Consolas" panose="020B0609020204030204" pitchFamily="49" charset="0"/>
            </a:endParaRPr>
          </a:p>
          <a:p>
            <a:pPr lvl="0" defTabSz="914400">
              <a:spcBef>
                <a:spcPts val="300"/>
              </a:spcBef>
              <a:spcAft>
                <a:spcPts val="300"/>
              </a:spcAft>
              <a:buSzTx/>
            </a:pPr>
            <a:r>
              <a:rPr lang="en-US" sz="1800" dirty="0">
                <a:solidFill>
                  <a:srgbClr val="505050"/>
                </a:solidFill>
                <a:latin typeface="Consolas" panose="020B0609020204030204" pitchFamily="49" charset="0"/>
              </a:rPr>
              <a:t>FROM tickets</a:t>
            </a:r>
          </a:p>
          <a:p>
            <a:pPr lvl="0" defTabSz="914400">
              <a:spcBef>
                <a:spcPts val="300"/>
              </a:spcBef>
              <a:spcAft>
                <a:spcPts val="300"/>
              </a:spcAft>
              <a:buSzTx/>
            </a:pPr>
            <a:r>
              <a:rPr lang="en-US" sz="1800" dirty="0">
                <a:solidFill>
                  <a:srgbClr val="505050"/>
                </a:solidFill>
                <a:latin typeface="Consolas" panose="020B0609020204030204" pitchFamily="49" charset="0"/>
              </a:rPr>
              <a:t>WHERE </a:t>
            </a:r>
          </a:p>
          <a:p>
            <a:pPr lvl="0" defTabSz="914400">
              <a:spcBef>
                <a:spcPts val="300"/>
              </a:spcBef>
              <a:spcAft>
                <a:spcPts val="300"/>
              </a:spcAft>
              <a:buSzTx/>
            </a:pPr>
            <a:r>
              <a:rPr lang="en-US" sz="1800" dirty="0">
                <a:solidFill>
                  <a:srgbClr val="505050"/>
                </a:solidFill>
                <a:latin typeface="Consolas" panose="020B0609020204030204" pitchFamily="49" charset="0"/>
              </a:rPr>
              <a:t>    </a:t>
            </a:r>
            <a:r>
              <a:rPr lang="en-US" sz="1800" dirty="0" err="1">
                <a:solidFill>
                  <a:srgbClr val="505050"/>
                </a:solidFill>
                <a:latin typeface="Consolas" panose="020B0609020204030204" pitchFamily="49" charset="0"/>
              </a:rPr>
              <a:t>tickets.pricePaid</a:t>
            </a:r>
            <a:r>
              <a:rPr lang="en-US" sz="1800" dirty="0">
                <a:solidFill>
                  <a:srgbClr val="505050"/>
                </a:solidFill>
                <a:latin typeface="Consolas" panose="020B0609020204030204" pitchFamily="49" charset="0"/>
              </a:rPr>
              <a:t> &gt; 500.00 AND</a:t>
            </a:r>
          </a:p>
          <a:p>
            <a:pPr lvl="0" defTabSz="914400">
              <a:spcBef>
                <a:spcPts val="300"/>
              </a:spcBef>
              <a:spcAft>
                <a:spcPts val="300"/>
              </a:spcAft>
              <a:buSzTx/>
            </a:pPr>
            <a:r>
              <a:rPr lang="en-US" sz="1800" dirty="0">
                <a:solidFill>
                  <a:srgbClr val="505050"/>
                </a:solidFill>
                <a:latin typeface="Consolas" panose="020B0609020204030204" pitchFamily="49" charset="0"/>
              </a:rPr>
              <a:t>    </a:t>
            </a:r>
            <a:r>
              <a:rPr lang="en-US" sz="1800" dirty="0" err="1">
                <a:solidFill>
                  <a:srgbClr val="505050"/>
                </a:solidFill>
                <a:latin typeface="Consolas" panose="020B0609020204030204" pitchFamily="49" charset="0"/>
              </a:rPr>
              <a:t>tickets.pricePaid</a:t>
            </a:r>
            <a:r>
              <a:rPr lang="en-US" sz="1800" dirty="0">
                <a:solidFill>
                  <a:srgbClr val="505050"/>
                </a:solidFill>
                <a:latin typeface="Consolas" panose="020B0609020204030204" pitchFamily="49" charset="0"/>
              </a:rPr>
              <a:t> &lt;= 1000.00</a:t>
            </a:r>
            <a:endParaRPr lang="en-US" dirty="0"/>
          </a:p>
        </p:txBody>
      </p:sp>
    </p:spTree>
    <p:extLst>
      <p:ext uri="{BB962C8B-B14F-4D97-AF65-F5344CB8AC3E}">
        <p14:creationId xmlns:p14="http://schemas.microsoft.com/office/powerpoint/2010/main" val="428011611"/>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8D101-5C8B-47F0-81EA-DB9AC1CB708D}"/>
              </a:ext>
            </a:extLst>
          </p:cNvPr>
          <p:cNvSpPr>
            <a:spLocks noGrp="1"/>
          </p:cNvSpPr>
          <p:nvPr>
            <p:ph type="title"/>
          </p:nvPr>
        </p:nvSpPr>
        <p:spPr>
          <a:xfrm>
            <a:off x="269240" y="289512"/>
            <a:ext cx="9307897" cy="552700"/>
          </a:xfrm>
        </p:spPr>
        <p:txBody>
          <a:bodyPr>
            <a:normAutofit fontScale="90000"/>
          </a:bodyPr>
          <a:lstStyle/>
          <a:p>
            <a:r>
              <a:rPr lang="en-US" dirty="0"/>
              <a:t>SQL QUERY SYNTAX - PROJECTION (1</a:t>
            </a:r>
            <a:r>
              <a:rPr lang="en-US" cap="none" dirty="0"/>
              <a:t> of </a:t>
            </a:r>
            <a:r>
              <a:rPr lang="en-US" dirty="0"/>
              <a:t>2)</a:t>
            </a:r>
          </a:p>
        </p:txBody>
      </p:sp>
      <p:sp>
        <p:nvSpPr>
          <p:cNvPr id="3" name="Content Placeholder 2">
            <a:extLst>
              <a:ext uri="{FF2B5EF4-FFF2-40B4-BE49-F238E27FC236}">
                <a16:creationId xmlns:a16="http://schemas.microsoft.com/office/drawing/2014/main" id="{8308D2CF-14D9-4125-B79E-16F1199D29EA}"/>
              </a:ext>
            </a:extLst>
          </p:cNvPr>
          <p:cNvSpPr>
            <a:spLocks noGrp="1"/>
          </p:cNvSpPr>
          <p:nvPr>
            <p:ph sz="quarter" idx="11"/>
          </p:nvPr>
        </p:nvSpPr>
        <p:spPr>
          <a:xfrm>
            <a:off x="214084" y="1882141"/>
            <a:ext cx="7112958" cy="1282402"/>
          </a:xfrm>
        </p:spPr>
        <p:txBody>
          <a:bodyPr/>
          <a:lstStyle/>
          <a:p>
            <a:pPr lvl="0" defTabSz="914400">
              <a:spcBef>
                <a:spcPts val="0"/>
              </a:spcBef>
              <a:spcAft>
                <a:spcPts val="2700"/>
              </a:spcAft>
              <a:buSzTx/>
            </a:pPr>
            <a:r>
              <a:rPr lang="en-US" sz="1600" b="1" dirty="0">
                <a:solidFill>
                  <a:srgbClr val="0067B7"/>
                </a:solidFill>
                <a:latin typeface="Segoe UI Semibold" panose="020B0702040204020203" pitchFamily="34" charset="0"/>
                <a:cs typeface="Segoe UI Semibold" panose="020B0702040204020203" pitchFamily="34" charset="0"/>
              </a:rPr>
              <a:t>JSON PROJECTION</a:t>
            </a:r>
          </a:p>
          <a:p>
            <a:pPr lvl="0" defTabSz="914400">
              <a:spcBef>
                <a:spcPts val="0"/>
              </a:spcBef>
              <a:buSzTx/>
            </a:pPr>
            <a:r>
              <a:rPr lang="en-US" sz="1600" dirty="0">
                <a:solidFill>
                  <a:srgbClr val="505050"/>
                </a:solidFill>
                <a:latin typeface="Segoe UI Semilight"/>
              </a:rPr>
              <a:t>If your workloads require a specific JSON schema, Azure Cosmos DB supports JSON projection within its queries</a:t>
            </a:r>
            <a:endParaRPr lang="en-US" dirty="0"/>
          </a:p>
        </p:txBody>
      </p:sp>
      <p:pic>
        <p:nvPicPr>
          <p:cNvPr id="7" name="Picture 6" descr="SQL programming language">
            <a:extLst>
              <a:ext uri="{FF2B5EF4-FFF2-40B4-BE49-F238E27FC236}">
                <a16:creationId xmlns:a16="http://schemas.microsoft.com/office/drawing/2014/main" id="{2F619C0E-B360-4921-9404-C3EDE0B041FE}"/>
              </a:ext>
            </a:extLst>
          </p:cNvPr>
          <p:cNvPicPr>
            <a:picLocks noChangeAspect="1"/>
          </p:cNvPicPr>
          <p:nvPr/>
        </p:nvPicPr>
        <p:blipFill>
          <a:blip r:embed="rId3">
            <a:alphaModFix amt="0"/>
          </a:blip>
          <a:stretch>
            <a:fillRect/>
          </a:stretch>
        </p:blipFill>
        <p:spPr>
          <a:xfrm>
            <a:off x="328140" y="3211283"/>
            <a:ext cx="10411196" cy="3281003"/>
          </a:xfrm>
          <a:prstGeom prst="rect">
            <a:avLst/>
          </a:prstGeom>
        </p:spPr>
      </p:pic>
      <p:sp>
        <p:nvSpPr>
          <p:cNvPr id="9" name="Text Placeholder 4">
            <a:extLst>
              <a:ext uri="{FF2B5EF4-FFF2-40B4-BE49-F238E27FC236}">
                <a16:creationId xmlns:a16="http://schemas.microsoft.com/office/drawing/2014/main" id="{7A63AEDB-4346-49A9-A7B7-B477022007DB}"/>
              </a:ext>
            </a:extLst>
          </p:cNvPr>
          <p:cNvSpPr>
            <a:spLocks noGrp="1"/>
          </p:cNvSpPr>
          <p:nvPr>
            <p:ph type="body" sz="quarter" idx="10"/>
          </p:nvPr>
        </p:nvSpPr>
        <p:spPr>
          <a:xfrm>
            <a:off x="685675" y="3171060"/>
            <a:ext cx="5358675" cy="3386825"/>
          </a:xfrm>
        </p:spPr>
        <p:txBody>
          <a:bodyPr lIns="91440" tIns="91440" rIns="91440" bIns="91440"/>
          <a:lstStyle/>
          <a:p>
            <a:pPr>
              <a:spcBef>
                <a:spcPts val="300"/>
              </a:spcBef>
              <a:spcAft>
                <a:spcPts val="300"/>
              </a:spcAft>
            </a:pPr>
            <a:r>
              <a:rPr lang="en-US" sz="1300" b="0" dirty="0">
                <a:solidFill>
                  <a:schemeClr val="tx1"/>
                </a:solidFill>
                <a:latin typeface="Consolas" panose="020B0609020204030204" pitchFamily="49" charset="0"/>
              </a:rPr>
              <a:t>SELECT {</a:t>
            </a:r>
          </a:p>
          <a:p>
            <a:pPr>
              <a:spcBef>
                <a:spcPts val="300"/>
              </a:spcBef>
              <a:spcAft>
                <a:spcPts val="300"/>
              </a:spcAft>
            </a:pPr>
            <a:r>
              <a:rPr lang="en-US" sz="1300" b="0" dirty="0">
                <a:solidFill>
                  <a:schemeClr val="tx1"/>
                </a:solidFill>
                <a:latin typeface="Consolas" panose="020B0609020204030204" pitchFamily="49" charset="0"/>
              </a:rPr>
              <a:t>    "id": tickets.id,</a:t>
            </a:r>
          </a:p>
          <a:p>
            <a:pPr>
              <a:spcBef>
                <a:spcPts val="300"/>
              </a:spcBef>
              <a:spcAft>
                <a:spcPts val="300"/>
              </a:spcAft>
            </a:pPr>
            <a:r>
              <a:rPr lang="en-US" sz="1300" b="0" dirty="0">
                <a:solidFill>
                  <a:schemeClr val="tx1"/>
                </a:solidFill>
                <a:latin typeface="Consolas" panose="020B0609020204030204" pitchFamily="49" charset="0"/>
              </a:rPr>
              <a:t>    "</a:t>
            </a:r>
            <a:r>
              <a:rPr lang="en-US" sz="1300" b="0" dirty="0" err="1">
                <a:solidFill>
                  <a:schemeClr val="tx1"/>
                </a:solidFill>
                <a:latin typeface="Consolas" panose="020B0609020204030204" pitchFamily="49" charset="0"/>
              </a:rPr>
              <a:t>flightNumber</a:t>
            </a:r>
            <a:r>
              <a:rPr lang="en-US" sz="1300" b="0" dirty="0">
                <a:solidFill>
                  <a:schemeClr val="tx1"/>
                </a:solidFill>
                <a:latin typeface="Consolas" panose="020B0609020204030204" pitchFamily="49" charset="0"/>
              </a:rPr>
              <a:t>": </a:t>
            </a:r>
            <a:r>
              <a:rPr lang="en-US" sz="1300" b="0" dirty="0" err="1">
                <a:solidFill>
                  <a:schemeClr val="tx1"/>
                </a:solidFill>
                <a:latin typeface="Consolas" panose="020B0609020204030204" pitchFamily="49" charset="0"/>
              </a:rPr>
              <a:t>tickets.assignedFlight.flightNumber</a:t>
            </a:r>
            <a:r>
              <a:rPr lang="en-US" sz="1300" b="0" dirty="0">
                <a:solidFill>
                  <a:schemeClr val="tx1"/>
                </a:solidFill>
                <a:latin typeface="Consolas" panose="020B0609020204030204" pitchFamily="49" charset="0"/>
              </a:rPr>
              <a:t>,</a:t>
            </a:r>
          </a:p>
          <a:p>
            <a:pPr>
              <a:spcBef>
                <a:spcPts val="300"/>
              </a:spcBef>
              <a:spcAft>
                <a:spcPts val="300"/>
              </a:spcAft>
            </a:pPr>
            <a:r>
              <a:rPr lang="en-US" sz="1300" b="0" dirty="0">
                <a:solidFill>
                  <a:schemeClr val="tx1"/>
                </a:solidFill>
                <a:latin typeface="Consolas" panose="020B0609020204030204" pitchFamily="49" charset="0"/>
              </a:rPr>
              <a:t>    "purchase": {</a:t>
            </a:r>
          </a:p>
          <a:p>
            <a:pPr>
              <a:spcBef>
                <a:spcPts val="300"/>
              </a:spcBef>
              <a:spcAft>
                <a:spcPts val="300"/>
              </a:spcAft>
            </a:pPr>
            <a:r>
              <a:rPr lang="en-US" sz="1300" b="0" dirty="0">
                <a:solidFill>
                  <a:schemeClr val="tx1"/>
                </a:solidFill>
                <a:latin typeface="Consolas" panose="020B0609020204030204" pitchFamily="49" charset="0"/>
              </a:rPr>
              <a:t>        "cost": </a:t>
            </a:r>
            <a:r>
              <a:rPr lang="en-US" sz="1300" b="0" dirty="0" err="1">
                <a:solidFill>
                  <a:schemeClr val="tx1"/>
                </a:solidFill>
                <a:latin typeface="Consolas" panose="020B0609020204030204" pitchFamily="49" charset="0"/>
              </a:rPr>
              <a:t>tickets.pricePaid</a:t>
            </a:r>
            <a:endParaRPr lang="en-US" sz="1300" b="0" dirty="0">
              <a:solidFill>
                <a:schemeClr val="tx1"/>
              </a:solidFill>
              <a:latin typeface="Consolas" panose="020B0609020204030204" pitchFamily="49" charset="0"/>
            </a:endParaRPr>
          </a:p>
          <a:p>
            <a:pPr>
              <a:spcBef>
                <a:spcPts val="300"/>
              </a:spcBef>
              <a:spcAft>
                <a:spcPts val="300"/>
              </a:spcAft>
            </a:pPr>
            <a:r>
              <a:rPr lang="en-US" sz="1300" b="0" dirty="0">
                <a:solidFill>
                  <a:schemeClr val="tx1"/>
                </a:solidFill>
                <a:latin typeface="Consolas" panose="020B0609020204030204" pitchFamily="49" charset="0"/>
              </a:rPr>
              <a:t>    },</a:t>
            </a:r>
          </a:p>
          <a:p>
            <a:pPr>
              <a:spcBef>
                <a:spcPts val="300"/>
              </a:spcBef>
              <a:spcAft>
                <a:spcPts val="300"/>
              </a:spcAft>
            </a:pPr>
            <a:r>
              <a:rPr lang="en-US" sz="1300" b="0" dirty="0">
                <a:solidFill>
                  <a:schemeClr val="tx1"/>
                </a:solidFill>
                <a:latin typeface="Consolas" panose="020B0609020204030204" pitchFamily="49" charset="0"/>
              </a:rPr>
              <a:t>    "stops": [</a:t>
            </a:r>
          </a:p>
          <a:p>
            <a:pPr>
              <a:spcBef>
                <a:spcPts val="300"/>
              </a:spcBef>
              <a:spcAft>
                <a:spcPts val="300"/>
              </a:spcAft>
            </a:pPr>
            <a:r>
              <a:rPr lang="en-US" sz="1300" b="0" dirty="0">
                <a:solidFill>
                  <a:schemeClr val="tx1"/>
                </a:solidFill>
                <a:latin typeface="Consolas" panose="020B0609020204030204" pitchFamily="49" charset="0"/>
              </a:rPr>
              <a:t>        </a:t>
            </a:r>
            <a:r>
              <a:rPr lang="en-US" sz="1300" b="0" dirty="0" err="1">
                <a:solidFill>
                  <a:schemeClr val="tx1"/>
                </a:solidFill>
                <a:latin typeface="Consolas" panose="020B0609020204030204" pitchFamily="49" charset="0"/>
              </a:rPr>
              <a:t>tickets.assignedFlight.origin</a:t>
            </a:r>
            <a:r>
              <a:rPr lang="en-US" sz="1300" b="0" dirty="0">
                <a:solidFill>
                  <a:schemeClr val="tx1"/>
                </a:solidFill>
                <a:latin typeface="Consolas" panose="020B0609020204030204" pitchFamily="49" charset="0"/>
              </a:rPr>
              <a:t>,</a:t>
            </a:r>
          </a:p>
          <a:p>
            <a:pPr>
              <a:spcBef>
                <a:spcPts val="300"/>
              </a:spcBef>
              <a:spcAft>
                <a:spcPts val="300"/>
              </a:spcAft>
            </a:pPr>
            <a:r>
              <a:rPr lang="en-US" sz="1300" b="0" dirty="0">
                <a:solidFill>
                  <a:schemeClr val="tx1"/>
                </a:solidFill>
                <a:latin typeface="Consolas" panose="020B0609020204030204" pitchFamily="49" charset="0"/>
              </a:rPr>
              <a:t>        </a:t>
            </a:r>
            <a:r>
              <a:rPr lang="en-US" sz="1300" b="0" dirty="0" err="1">
                <a:solidFill>
                  <a:schemeClr val="tx1"/>
                </a:solidFill>
                <a:latin typeface="Consolas" panose="020B0609020204030204" pitchFamily="49" charset="0"/>
              </a:rPr>
              <a:t>tickets.assignedFlight.destination</a:t>
            </a:r>
            <a:endParaRPr lang="en-US" sz="1300" b="0" dirty="0">
              <a:solidFill>
                <a:schemeClr val="tx1"/>
              </a:solidFill>
              <a:latin typeface="Consolas" panose="020B0609020204030204" pitchFamily="49" charset="0"/>
            </a:endParaRPr>
          </a:p>
          <a:p>
            <a:pPr>
              <a:spcBef>
                <a:spcPts val="300"/>
              </a:spcBef>
              <a:spcAft>
                <a:spcPts val="300"/>
              </a:spcAft>
            </a:pPr>
            <a:r>
              <a:rPr lang="en-US" sz="1300" b="0" dirty="0">
                <a:solidFill>
                  <a:schemeClr val="tx1"/>
                </a:solidFill>
                <a:latin typeface="Consolas" panose="020B0609020204030204" pitchFamily="49" charset="0"/>
              </a:rPr>
              <a:t>    ]</a:t>
            </a:r>
          </a:p>
          <a:p>
            <a:pPr>
              <a:spcBef>
                <a:spcPts val="300"/>
              </a:spcBef>
              <a:spcAft>
                <a:spcPts val="300"/>
              </a:spcAft>
            </a:pPr>
            <a:r>
              <a:rPr lang="en-US" sz="1300" b="0" dirty="0">
                <a:solidFill>
                  <a:schemeClr val="tx1"/>
                </a:solidFill>
                <a:latin typeface="Consolas" panose="020B0609020204030204" pitchFamily="49" charset="0"/>
              </a:rPr>
              <a:t>} AS ticket</a:t>
            </a:r>
          </a:p>
          <a:p>
            <a:pPr>
              <a:spcBef>
                <a:spcPts val="300"/>
              </a:spcBef>
              <a:spcAft>
                <a:spcPts val="300"/>
              </a:spcAft>
            </a:pPr>
            <a:r>
              <a:rPr lang="en-US" sz="1300" b="0" dirty="0">
                <a:solidFill>
                  <a:schemeClr val="tx1"/>
                </a:solidFill>
                <a:latin typeface="Consolas" panose="020B0609020204030204" pitchFamily="49" charset="0"/>
              </a:rPr>
              <a:t>FROM tickets</a:t>
            </a:r>
          </a:p>
        </p:txBody>
      </p:sp>
      <p:sp>
        <p:nvSpPr>
          <p:cNvPr id="13" name="Half Frame 12">
            <a:extLst>
              <a:ext uri="{FF2B5EF4-FFF2-40B4-BE49-F238E27FC236}">
                <a16:creationId xmlns:a16="http://schemas.microsoft.com/office/drawing/2014/main" id="{D27E0C8C-DF90-44B3-B801-09C384CC5482}"/>
              </a:ext>
              <a:ext uri="{C183D7F6-B498-43B3-948B-1728B52AA6E4}">
                <adec:decorative xmlns:adec="http://schemas.microsoft.com/office/drawing/2017/decorative" val="1"/>
              </a:ext>
            </a:extLst>
          </p:cNvPr>
          <p:cNvSpPr>
            <a:spLocks noChangeAspect="1"/>
          </p:cNvSpPr>
          <p:nvPr/>
        </p:nvSpPr>
        <p:spPr bwMode="auto">
          <a:xfrm rot="8100000">
            <a:off x="5856011" y="4760619"/>
            <a:ext cx="457200" cy="457200"/>
          </a:xfrm>
          <a:prstGeom prst="halfFrame">
            <a:avLst>
              <a:gd name="adj1" fmla="val 9649"/>
              <a:gd name="adj2" fmla="val 10307"/>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Content Placeholder 3">
            <a:extLst>
              <a:ext uri="{FF2B5EF4-FFF2-40B4-BE49-F238E27FC236}">
                <a16:creationId xmlns:a16="http://schemas.microsoft.com/office/drawing/2014/main" id="{505D24CC-E030-4D01-A500-D5617F88E97B}"/>
              </a:ext>
            </a:extLst>
          </p:cNvPr>
          <p:cNvSpPr>
            <a:spLocks noGrp="1"/>
          </p:cNvSpPr>
          <p:nvPr>
            <p:ph sz="quarter" idx="12"/>
          </p:nvPr>
        </p:nvSpPr>
        <p:spPr>
          <a:xfrm>
            <a:off x="7123063" y="3601996"/>
            <a:ext cx="3109510" cy="2769989"/>
          </a:xfrm>
        </p:spPr>
        <p:txBody>
          <a:bodyPr/>
          <a:lstStyle/>
          <a:p>
            <a:pPr lvl="0" defTabSz="914400">
              <a:spcBef>
                <a:spcPts val="0"/>
              </a:spcBef>
              <a:buSzTx/>
            </a:pPr>
            <a:r>
              <a:rPr lang="en-US" sz="1200" dirty="0">
                <a:solidFill>
                  <a:srgbClr val="505050"/>
                </a:solidFill>
                <a:latin typeface="Consolas" panose="020B0609020204030204" pitchFamily="49" charset="0"/>
              </a:rPr>
              <a:t>[</a:t>
            </a:r>
          </a:p>
          <a:p>
            <a:pPr lvl="0" defTabSz="914400">
              <a:spcBef>
                <a:spcPts val="0"/>
              </a:spcBef>
              <a:buSzTx/>
            </a:pPr>
            <a:r>
              <a:rPr lang="en-US" sz="1200" dirty="0">
                <a:solidFill>
                  <a:srgbClr val="505050"/>
                </a:solidFill>
                <a:latin typeface="Consolas" panose="020B0609020204030204" pitchFamily="49" charset="0"/>
              </a:rPr>
              <a:t>    {</a:t>
            </a:r>
          </a:p>
          <a:p>
            <a:pPr lvl="0" defTabSz="914400">
              <a:spcBef>
                <a:spcPts val="0"/>
              </a:spcBef>
              <a:buSzTx/>
            </a:pPr>
            <a:r>
              <a:rPr lang="en-US" sz="1200" dirty="0">
                <a:solidFill>
                  <a:srgbClr val="505050"/>
                </a:solidFill>
                <a:latin typeface="Consolas" panose="020B0609020204030204" pitchFamily="49" charset="0"/>
              </a:rPr>
              <a:t>        "ticket": {</a:t>
            </a:r>
          </a:p>
          <a:p>
            <a:pPr lvl="0" defTabSz="914400">
              <a:spcBef>
                <a:spcPts val="0"/>
              </a:spcBef>
              <a:buSzTx/>
            </a:pPr>
            <a:r>
              <a:rPr lang="en-US" sz="1200" dirty="0">
                <a:solidFill>
                  <a:srgbClr val="505050"/>
                </a:solidFill>
                <a:latin typeface="Consolas" panose="020B0609020204030204" pitchFamily="49" charset="0"/>
              </a:rPr>
              <a:t>            "id": "6ebe1165836a",</a:t>
            </a:r>
          </a:p>
          <a:p>
            <a:pPr lvl="0" defTabSz="914400">
              <a:spcBef>
                <a:spcPts val="0"/>
              </a:spcBef>
              <a:buSzTx/>
            </a:pPr>
            <a:r>
              <a:rPr lang="en-US" sz="1200" dirty="0">
                <a:solidFill>
                  <a:srgbClr val="505050"/>
                </a:solidFill>
                <a:latin typeface="Consolas" panose="020B0609020204030204" pitchFamily="49" charset="0"/>
              </a:rPr>
              <a:t>            "purchase": {</a:t>
            </a:r>
          </a:p>
          <a:p>
            <a:pPr lvl="0" defTabSz="914400">
              <a:spcBef>
                <a:spcPts val="0"/>
              </a:spcBef>
              <a:buSzTx/>
            </a:pPr>
            <a:r>
              <a:rPr lang="en-US" sz="1200" dirty="0">
                <a:solidFill>
                  <a:srgbClr val="505050"/>
                </a:solidFill>
                <a:latin typeface="Consolas" panose="020B0609020204030204" pitchFamily="49" charset="0"/>
              </a:rPr>
              <a:t>                "cost": 575.5</a:t>
            </a:r>
          </a:p>
          <a:p>
            <a:pPr lvl="0" defTabSz="914400">
              <a:spcBef>
                <a:spcPts val="0"/>
              </a:spcBef>
              <a:buSzTx/>
            </a:pPr>
            <a:r>
              <a:rPr lang="en-US" sz="1200" dirty="0">
                <a:solidFill>
                  <a:srgbClr val="505050"/>
                </a:solidFill>
                <a:latin typeface="Consolas" panose="020B0609020204030204" pitchFamily="49" charset="0"/>
              </a:rPr>
              <a:t>            },</a:t>
            </a:r>
          </a:p>
          <a:p>
            <a:pPr lvl="0" defTabSz="914400">
              <a:spcBef>
                <a:spcPts val="0"/>
              </a:spcBef>
              <a:buSzTx/>
            </a:pPr>
            <a:r>
              <a:rPr lang="en-US" sz="1200" dirty="0">
                <a:solidFill>
                  <a:srgbClr val="505050"/>
                </a:solidFill>
                <a:latin typeface="Consolas" panose="020B0609020204030204" pitchFamily="49" charset="0"/>
              </a:rPr>
              <a:t>            "stops": [</a:t>
            </a:r>
          </a:p>
          <a:p>
            <a:pPr lvl="0" defTabSz="914400">
              <a:spcBef>
                <a:spcPts val="0"/>
              </a:spcBef>
              <a:buSzTx/>
            </a:pPr>
            <a:r>
              <a:rPr lang="en-US" sz="1200" dirty="0">
                <a:solidFill>
                  <a:srgbClr val="505050"/>
                </a:solidFill>
                <a:latin typeface="Consolas" panose="020B0609020204030204" pitchFamily="49" charset="0"/>
              </a:rPr>
              <a:t>                "SEA",</a:t>
            </a:r>
          </a:p>
          <a:p>
            <a:pPr lvl="0" defTabSz="914400">
              <a:spcBef>
                <a:spcPts val="0"/>
              </a:spcBef>
              <a:buSzTx/>
            </a:pPr>
            <a:r>
              <a:rPr lang="en-US" sz="1200" dirty="0">
                <a:solidFill>
                  <a:srgbClr val="505050"/>
                </a:solidFill>
                <a:latin typeface="Consolas" panose="020B0609020204030204" pitchFamily="49" charset="0"/>
              </a:rPr>
              <a:t>                "JFK"</a:t>
            </a:r>
          </a:p>
          <a:p>
            <a:pPr lvl="0" defTabSz="914400">
              <a:spcBef>
                <a:spcPts val="0"/>
              </a:spcBef>
              <a:buSzTx/>
            </a:pPr>
            <a:r>
              <a:rPr lang="en-US" sz="1200" dirty="0">
                <a:solidFill>
                  <a:srgbClr val="505050"/>
                </a:solidFill>
                <a:latin typeface="Consolas" panose="020B0609020204030204" pitchFamily="49" charset="0"/>
              </a:rPr>
              <a:t>            ]</a:t>
            </a:r>
          </a:p>
          <a:p>
            <a:pPr lvl="0" defTabSz="914400">
              <a:spcBef>
                <a:spcPts val="0"/>
              </a:spcBef>
              <a:buSzTx/>
            </a:pPr>
            <a:r>
              <a:rPr lang="en-US" sz="1200" dirty="0">
                <a:solidFill>
                  <a:srgbClr val="505050"/>
                </a:solidFill>
                <a:latin typeface="Consolas" panose="020B0609020204030204" pitchFamily="49" charset="0"/>
              </a:rPr>
              <a:t>        }</a:t>
            </a:r>
          </a:p>
          <a:p>
            <a:pPr lvl="0" defTabSz="914400">
              <a:spcBef>
                <a:spcPts val="0"/>
              </a:spcBef>
              <a:buSzTx/>
            </a:pPr>
            <a:r>
              <a:rPr lang="en-US" sz="1200" dirty="0">
                <a:solidFill>
                  <a:srgbClr val="505050"/>
                </a:solidFill>
                <a:latin typeface="Consolas" panose="020B0609020204030204" pitchFamily="49" charset="0"/>
              </a:rPr>
              <a:t>    }</a:t>
            </a:r>
          </a:p>
          <a:p>
            <a:pPr lvl="0" defTabSz="914400">
              <a:spcBef>
                <a:spcPts val="0"/>
              </a:spcBef>
              <a:buSzTx/>
            </a:pPr>
            <a:r>
              <a:rPr lang="en-US" sz="1200" dirty="0">
                <a:solidFill>
                  <a:srgbClr val="505050"/>
                </a:solidFill>
                <a:latin typeface="Consolas" panose="020B0609020204030204" pitchFamily="49" charset="0"/>
              </a:rPr>
              <a:t>]</a:t>
            </a:r>
            <a:endParaRPr lang="en-US" dirty="0">
              <a:latin typeface="Consolas" panose="020B0609020204030204" pitchFamily="49" charset="0"/>
            </a:endParaRPr>
          </a:p>
        </p:txBody>
      </p:sp>
    </p:spTree>
    <p:extLst>
      <p:ext uri="{BB962C8B-B14F-4D97-AF65-F5344CB8AC3E}">
        <p14:creationId xmlns:p14="http://schemas.microsoft.com/office/powerpoint/2010/main" val="111106700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8D101-5C8B-47F0-81EA-DB9AC1CB708D}"/>
              </a:ext>
            </a:extLst>
          </p:cNvPr>
          <p:cNvSpPr>
            <a:spLocks noGrp="1"/>
          </p:cNvSpPr>
          <p:nvPr>
            <p:ph type="title"/>
          </p:nvPr>
        </p:nvSpPr>
        <p:spPr>
          <a:xfrm>
            <a:off x="269240" y="289511"/>
            <a:ext cx="9536497" cy="745205"/>
          </a:xfrm>
        </p:spPr>
        <p:txBody>
          <a:bodyPr/>
          <a:lstStyle/>
          <a:p>
            <a:r>
              <a:rPr lang="en-US" dirty="0"/>
              <a:t>SQL QUERY SYNTAX - PROJECTION (2</a:t>
            </a:r>
            <a:r>
              <a:rPr lang="en-US" cap="none" dirty="0"/>
              <a:t> of </a:t>
            </a:r>
            <a:r>
              <a:rPr lang="en-US" dirty="0"/>
              <a:t>2)</a:t>
            </a:r>
          </a:p>
        </p:txBody>
      </p:sp>
      <p:sp>
        <p:nvSpPr>
          <p:cNvPr id="3" name="Content Placeholder 2">
            <a:extLst>
              <a:ext uri="{FF2B5EF4-FFF2-40B4-BE49-F238E27FC236}">
                <a16:creationId xmlns:a16="http://schemas.microsoft.com/office/drawing/2014/main" id="{A4FCA3D5-1DED-44D2-AEDA-2690B93DE3A1}"/>
              </a:ext>
            </a:extLst>
          </p:cNvPr>
          <p:cNvSpPr>
            <a:spLocks noGrp="1"/>
          </p:cNvSpPr>
          <p:nvPr>
            <p:ph sz="quarter" idx="11"/>
          </p:nvPr>
        </p:nvSpPr>
        <p:spPr>
          <a:xfrm>
            <a:off x="218174" y="1881015"/>
            <a:ext cx="6860618" cy="1282402"/>
          </a:xfrm>
        </p:spPr>
        <p:txBody>
          <a:bodyPr/>
          <a:lstStyle/>
          <a:p>
            <a:pPr lvl="0" defTabSz="914400">
              <a:spcBef>
                <a:spcPts val="0"/>
              </a:spcBef>
              <a:spcAft>
                <a:spcPts val="2700"/>
              </a:spcAft>
              <a:buSzTx/>
            </a:pPr>
            <a:r>
              <a:rPr lang="en-US" sz="1600" b="1" dirty="0">
                <a:solidFill>
                  <a:srgbClr val="0067B7"/>
                </a:solidFill>
                <a:latin typeface="Segoe UI Semibold" panose="020B0702040204020203" pitchFamily="34" charset="0"/>
                <a:cs typeface="Segoe UI Semibold" panose="020B0702040204020203" pitchFamily="34" charset="0"/>
              </a:rPr>
              <a:t>SELECT VALUE</a:t>
            </a:r>
            <a:endParaRPr lang="en-US" sz="1600" dirty="0">
              <a:solidFill>
                <a:srgbClr val="0067B7"/>
              </a:solidFill>
              <a:latin typeface="Segoe UI Semilight"/>
            </a:endParaRPr>
          </a:p>
          <a:p>
            <a:pPr lvl="0" defTabSz="914400">
              <a:spcBef>
                <a:spcPts val="0"/>
              </a:spcBef>
              <a:buSzTx/>
            </a:pPr>
            <a:r>
              <a:rPr lang="en-US" sz="1600" dirty="0">
                <a:solidFill>
                  <a:srgbClr val="505050"/>
                </a:solidFill>
                <a:latin typeface="Segoe UI Semilight"/>
              </a:rPr>
              <a:t>The </a:t>
            </a:r>
            <a:r>
              <a:rPr lang="en-US" sz="1600" dirty="0">
                <a:solidFill>
                  <a:srgbClr val="505050"/>
                </a:solidFill>
                <a:latin typeface="Segoe UI Semibold" panose="020B0702040204020203" pitchFamily="34" charset="0"/>
                <a:cs typeface="Segoe UI Semibold" panose="020B0702040204020203" pitchFamily="34" charset="0"/>
              </a:rPr>
              <a:t>VALUE</a:t>
            </a:r>
            <a:r>
              <a:rPr lang="en-US" sz="1600" dirty="0">
                <a:solidFill>
                  <a:srgbClr val="505050"/>
                </a:solidFill>
                <a:latin typeface="Segoe UI Semilight"/>
              </a:rPr>
              <a:t> keyword can further flatten the result collection if needed for a specific application workload</a:t>
            </a:r>
            <a:endParaRPr lang="en-US" dirty="0"/>
          </a:p>
        </p:txBody>
      </p:sp>
      <p:pic>
        <p:nvPicPr>
          <p:cNvPr id="12" name="Picture 11" descr="SQL programming language">
            <a:extLst>
              <a:ext uri="{FF2B5EF4-FFF2-40B4-BE49-F238E27FC236}">
                <a16:creationId xmlns:a16="http://schemas.microsoft.com/office/drawing/2014/main" id="{236B56A6-B4E3-4C13-8E59-57EA1093D4F1}"/>
              </a:ext>
            </a:extLst>
          </p:cNvPr>
          <p:cNvPicPr>
            <a:picLocks noChangeAspect="1"/>
          </p:cNvPicPr>
          <p:nvPr/>
        </p:nvPicPr>
        <p:blipFill>
          <a:blip r:embed="rId3">
            <a:alphaModFix amt="0"/>
          </a:blip>
          <a:stretch>
            <a:fillRect/>
          </a:stretch>
        </p:blipFill>
        <p:spPr>
          <a:xfrm>
            <a:off x="643827" y="3233055"/>
            <a:ext cx="9536497" cy="3281003"/>
          </a:xfrm>
          <a:prstGeom prst="rect">
            <a:avLst/>
          </a:prstGeom>
        </p:spPr>
      </p:pic>
      <p:sp>
        <p:nvSpPr>
          <p:cNvPr id="18" name="Text Placeholder 4">
            <a:extLst>
              <a:ext uri="{FF2B5EF4-FFF2-40B4-BE49-F238E27FC236}">
                <a16:creationId xmlns:a16="http://schemas.microsoft.com/office/drawing/2014/main" id="{7A5960EE-92C2-4024-A816-FDA4FE1F20FB}"/>
              </a:ext>
            </a:extLst>
          </p:cNvPr>
          <p:cNvSpPr>
            <a:spLocks noGrp="1"/>
          </p:cNvSpPr>
          <p:nvPr>
            <p:ph type="body" sz="quarter" idx="10"/>
          </p:nvPr>
        </p:nvSpPr>
        <p:spPr>
          <a:xfrm>
            <a:off x="685531" y="3173338"/>
            <a:ext cx="5524636" cy="3322480"/>
          </a:xfrm>
        </p:spPr>
        <p:txBody>
          <a:bodyPr lIns="91440" tIns="91440" rIns="91440" bIns="91440"/>
          <a:lstStyle/>
          <a:p>
            <a:pPr>
              <a:spcBef>
                <a:spcPts val="300"/>
              </a:spcBef>
              <a:spcAft>
                <a:spcPts val="300"/>
              </a:spcAft>
            </a:pPr>
            <a:r>
              <a:rPr lang="en-US" sz="1300" b="0" dirty="0">
                <a:solidFill>
                  <a:schemeClr val="tx1"/>
                </a:solidFill>
                <a:latin typeface="Consolas" panose="020B0609020204030204" pitchFamily="49" charset="0"/>
              </a:rPr>
              <a:t>SELECT VALUE {</a:t>
            </a:r>
          </a:p>
          <a:p>
            <a:pPr>
              <a:spcBef>
                <a:spcPts val="300"/>
              </a:spcBef>
              <a:spcAft>
                <a:spcPts val="300"/>
              </a:spcAft>
            </a:pPr>
            <a:r>
              <a:rPr lang="en-US" sz="1300" b="0" dirty="0">
                <a:solidFill>
                  <a:schemeClr val="tx1"/>
                </a:solidFill>
                <a:latin typeface="Consolas" panose="020B0609020204030204" pitchFamily="49" charset="0"/>
              </a:rPr>
              <a:t>    "id": tickets.id,</a:t>
            </a:r>
          </a:p>
          <a:p>
            <a:pPr>
              <a:spcBef>
                <a:spcPts val="300"/>
              </a:spcBef>
              <a:spcAft>
                <a:spcPts val="300"/>
              </a:spcAft>
            </a:pPr>
            <a:r>
              <a:rPr lang="en-US" sz="1300" b="0" dirty="0">
                <a:solidFill>
                  <a:schemeClr val="tx1"/>
                </a:solidFill>
                <a:latin typeface="Consolas" panose="020B0609020204030204" pitchFamily="49" charset="0"/>
              </a:rPr>
              <a:t>    "</a:t>
            </a:r>
            <a:r>
              <a:rPr lang="en-US" sz="1300" b="0" dirty="0" err="1">
                <a:solidFill>
                  <a:schemeClr val="tx1"/>
                </a:solidFill>
                <a:latin typeface="Consolas" panose="020B0609020204030204" pitchFamily="49" charset="0"/>
              </a:rPr>
              <a:t>flightNumber</a:t>
            </a:r>
            <a:r>
              <a:rPr lang="en-US" sz="1300" b="0" dirty="0">
                <a:solidFill>
                  <a:schemeClr val="tx1"/>
                </a:solidFill>
                <a:latin typeface="Consolas" panose="020B0609020204030204" pitchFamily="49" charset="0"/>
              </a:rPr>
              <a:t>": </a:t>
            </a:r>
            <a:r>
              <a:rPr lang="en-US" sz="1300" b="0" dirty="0" err="1">
                <a:solidFill>
                  <a:schemeClr val="tx1"/>
                </a:solidFill>
                <a:latin typeface="Consolas" panose="020B0609020204030204" pitchFamily="49" charset="0"/>
              </a:rPr>
              <a:t>tickets.assignedFlight.flightNumber</a:t>
            </a:r>
            <a:r>
              <a:rPr lang="en-US" sz="1300" b="0" dirty="0">
                <a:solidFill>
                  <a:schemeClr val="tx1"/>
                </a:solidFill>
                <a:latin typeface="Consolas" panose="020B0609020204030204" pitchFamily="49" charset="0"/>
              </a:rPr>
              <a:t>,</a:t>
            </a:r>
          </a:p>
          <a:p>
            <a:pPr>
              <a:spcBef>
                <a:spcPts val="300"/>
              </a:spcBef>
              <a:spcAft>
                <a:spcPts val="300"/>
              </a:spcAft>
            </a:pPr>
            <a:r>
              <a:rPr lang="en-US" sz="1300" b="0" dirty="0">
                <a:solidFill>
                  <a:schemeClr val="tx1"/>
                </a:solidFill>
                <a:latin typeface="Consolas" panose="020B0609020204030204" pitchFamily="49" charset="0"/>
              </a:rPr>
              <a:t>    "purchase": {</a:t>
            </a:r>
          </a:p>
          <a:p>
            <a:pPr>
              <a:spcBef>
                <a:spcPts val="300"/>
              </a:spcBef>
              <a:spcAft>
                <a:spcPts val="300"/>
              </a:spcAft>
            </a:pPr>
            <a:r>
              <a:rPr lang="en-US" sz="1300" b="0" dirty="0">
                <a:solidFill>
                  <a:schemeClr val="tx1"/>
                </a:solidFill>
                <a:latin typeface="Consolas" panose="020B0609020204030204" pitchFamily="49" charset="0"/>
              </a:rPr>
              <a:t>        "cost": </a:t>
            </a:r>
            <a:r>
              <a:rPr lang="en-US" sz="1300" b="0" dirty="0" err="1">
                <a:solidFill>
                  <a:schemeClr val="tx1"/>
                </a:solidFill>
                <a:latin typeface="Consolas" panose="020B0609020204030204" pitchFamily="49" charset="0"/>
              </a:rPr>
              <a:t>tickets.pricePaid</a:t>
            </a:r>
            <a:endParaRPr lang="en-US" sz="1300" b="0" dirty="0">
              <a:solidFill>
                <a:schemeClr val="tx1"/>
              </a:solidFill>
              <a:latin typeface="Consolas" panose="020B0609020204030204" pitchFamily="49" charset="0"/>
            </a:endParaRPr>
          </a:p>
          <a:p>
            <a:pPr>
              <a:spcBef>
                <a:spcPts val="300"/>
              </a:spcBef>
              <a:spcAft>
                <a:spcPts val="300"/>
              </a:spcAft>
            </a:pPr>
            <a:r>
              <a:rPr lang="en-US" sz="1300" b="0" dirty="0">
                <a:solidFill>
                  <a:schemeClr val="tx1"/>
                </a:solidFill>
                <a:latin typeface="Consolas" panose="020B0609020204030204" pitchFamily="49" charset="0"/>
              </a:rPr>
              <a:t>    },</a:t>
            </a:r>
          </a:p>
          <a:p>
            <a:pPr>
              <a:spcBef>
                <a:spcPts val="300"/>
              </a:spcBef>
              <a:spcAft>
                <a:spcPts val="300"/>
              </a:spcAft>
            </a:pPr>
            <a:r>
              <a:rPr lang="en-US" sz="1300" b="0" dirty="0">
                <a:solidFill>
                  <a:schemeClr val="tx1"/>
                </a:solidFill>
                <a:latin typeface="Consolas" panose="020B0609020204030204" pitchFamily="49" charset="0"/>
              </a:rPr>
              <a:t>    "stops": [</a:t>
            </a:r>
          </a:p>
          <a:p>
            <a:pPr>
              <a:spcBef>
                <a:spcPts val="300"/>
              </a:spcBef>
              <a:spcAft>
                <a:spcPts val="300"/>
              </a:spcAft>
            </a:pPr>
            <a:r>
              <a:rPr lang="en-US" sz="1300" b="0" dirty="0">
                <a:solidFill>
                  <a:schemeClr val="tx1"/>
                </a:solidFill>
                <a:latin typeface="Consolas" panose="020B0609020204030204" pitchFamily="49" charset="0"/>
              </a:rPr>
              <a:t>        </a:t>
            </a:r>
            <a:r>
              <a:rPr lang="en-US" sz="1300" b="0" dirty="0" err="1">
                <a:solidFill>
                  <a:schemeClr val="tx1"/>
                </a:solidFill>
                <a:latin typeface="Consolas" panose="020B0609020204030204" pitchFamily="49" charset="0"/>
              </a:rPr>
              <a:t>tickets.assignedFlight.origin</a:t>
            </a:r>
            <a:r>
              <a:rPr lang="en-US" sz="1300" b="0" dirty="0">
                <a:solidFill>
                  <a:schemeClr val="tx1"/>
                </a:solidFill>
                <a:latin typeface="Consolas" panose="020B0609020204030204" pitchFamily="49" charset="0"/>
              </a:rPr>
              <a:t>,</a:t>
            </a:r>
          </a:p>
          <a:p>
            <a:pPr>
              <a:spcBef>
                <a:spcPts val="300"/>
              </a:spcBef>
              <a:spcAft>
                <a:spcPts val="300"/>
              </a:spcAft>
            </a:pPr>
            <a:r>
              <a:rPr lang="en-US" sz="1300" b="0" dirty="0">
                <a:solidFill>
                  <a:schemeClr val="tx1"/>
                </a:solidFill>
                <a:latin typeface="Consolas" panose="020B0609020204030204" pitchFamily="49" charset="0"/>
              </a:rPr>
              <a:t>        </a:t>
            </a:r>
            <a:r>
              <a:rPr lang="en-US" sz="1300" b="0" dirty="0" err="1">
                <a:solidFill>
                  <a:schemeClr val="tx1"/>
                </a:solidFill>
                <a:latin typeface="Consolas" panose="020B0609020204030204" pitchFamily="49" charset="0"/>
              </a:rPr>
              <a:t>tickets.assignedFlight.destination</a:t>
            </a:r>
            <a:endParaRPr lang="en-US" sz="1300" b="0" dirty="0">
              <a:solidFill>
                <a:schemeClr val="tx1"/>
              </a:solidFill>
              <a:latin typeface="Consolas" panose="020B0609020204030204" pitchFamily="49" charset="0"/>
            </a:endParaRPr>
          </a:p>
          <a:p>
            <a:pPr>
              <a:spcBef>
                <a:spcPts val="300"/>
              </a:spcBef>
              <a:spcAft>
                <a:spcPts val="300"/>
              </a:spcAft>
            </a:pPr>
            <a:r>
              <a:rPr lang="en-US" sz="1300" b="0" dirty="0">
                <a:solidFill>
                  <a:schemeClr val="tx1"/>
                </a:solidFill>
                <a:latin typeface="Consolas" panose="020B0609020204030204" pitchFamily="49" charset="0"/>
              </a:rPr>
              <a:t>    ]</a:t>
            </a:r>
          </a:p>
          <a:p>
            <a:pPr>
              <a:spcBef>
                <a:spcPts val="300"/>
              </a:spcBef>
              <a:spcAft>
                <a:spcPts val="300"/>
              </a:spcAft>
            </a:pPr>
            <a:r>
              <a:rPr lang="en-US" sz="1300" b="0" dirty="0">
                <a:solidFill>
                  <a:schemeClr val="tx1"/>
                </a:solidFill>
                <a:latin typeface="Consolas" panose="020B0609020204030204" pitchFamily="49" charset="0"/>
              </a:rPr>
              <a:t>}</a:t>
            </a:r>
          </a:p>
          <a:p>
            <a:pPr>
              <a:spcBef>
                <a:spcPts val="300"/>
              </a:spcBef>
              <a:spcAft>
                <a:spcPts val="300"/>
              </a:spcAft>
            </a:pPr>
            <a:r>
              <a:rPr lang="en-US" sz="1300" b="0" dirty="0">
                <a:solidFill>
                  <a:schemeClr val="tx1"/>
                </a:solidFill>
                <a:latin typeface="Consolas" panose="020B0609020204030204" pitchFamily="49" charset="0"/>
              </a:rPr>
              <a:t>FROM tickets</a:t>
            </a:r>
          </a:p>
        </p:txBody>
      </p:sp>
      <p:sp>
        <p:nvSpPr>
          <p:cNvPr id="20" name="Half Frame 19">
            <a:extLst>
              <a:ext uri="{FF2B5EF4-FFF2-40B4-BE49-F238E27FC236}">
                <a16:creationId xmlns:a16="http://schemas.microsoft.com/office/drawing/2014/main" id="{0C382AF2-4D69-4110-B8CE-F5E55DA48332}"/>
              </a:ext>
              <a:ext uri="{C183D7F6-B498-43B3-948B-1728B52AA6E4}">
                <adec:decorative xmlns:adec="http://schemas.microsoft.com/office/drawing/2017/decorative" val="1"/>
              </a:ext>
            </a:extLst>
          </p:cNvPr>
          <p:cNvSpPr>
            <a:spLocks noChangeAspect="1"/>
          </p:cNvSpPr>
          <p:nvPr/>
        </p:nvSpPr>
        <p:spPr bwMode="auto">
          <a:xfrm rot="8100000">
            <a:off x="5856011" y="4760619"/>
            <a:ext cx="457200" cy="457200"/>
          </a:xfrm>
          <a:prstGeom prst="halfFrame">
            <a:avLst>
              <a:gd name="adj1" fmla="val 9649"/>
              <a:gd name="adj2" fmla="val 10307"/>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Content Placeholder 3">
            <a:extLst>
              <a:ext uri="{FF2B5EF4-FFF2-40B4-BE49-F238E27FC236}">
                <a16:creationId xmlns:a16="http://schemas.microsoft.com/office/drawing/2014/main" id="{DE1E1D04-1C2D-4ED1-BD10-36B541DF714C}"/>
              </a:ext>
            </a:extLst>
          </p:cNvPr>
          <p:cNvSpPr>
            <a:spLocks noGrp="1"/>
          </p:cNvSpPr>
          <p:nvPr>
            <p:ph sz="quarter" idx="12"/>
          </p:nvPr>
        </p:nvSpPr>
        <p:spPr>
          <a:xfrm>
            <a:off x="7122035" y="3791263"/>
            <a:ext cx="2794850" cy="2400657"/>
          </a:xfrm>
        </p:spPr>
        <p:txBody>
          <a:bodyPr/>
          <a:lstStyle/>
          <a:p>
            <a:pPr lvl="0" defTabSz="914400">
              <a:spcBef>
                <a:spcPts val="0"/>
              </a:spcBef>
              <a:buSzTx/>
            </a:pPr>
            <a:r>
              <a:rPr lang="en-US" sz="1200" dirty="0">
                <a:solidFill>
                  <a:srgbClr val="505050"/>
                </a:solidFill>
                <a:latin typeface="Consolas" panose="020B0609020204030204" pitchFamily="49" charset="0"/>
              </a:rPr>
              <a:t>[</a:t>
            </a:r>
          </a:p>
          <a:p>
            <a:pPr lvl="0" defTabSz="914400">
              <a:spcBef>
                <a:spcPts val="0"/>
              </a:spcBef>
              <a:buSzTx/>
            </a:pPr>
            <a:r>
              <a:rPr lang="en-US" sz="1200" dirty="0">
                <a:solidFill>
                  <a:srgbClr val="505050"/>
                </a:solidFill>
                <a:latin typeface="Consolas" panose="020B0609020204030204" pitchFamily="49" charset="0"/>
              </a:rPr>
              <a:t>    {</a:t>
            </a:r>
          </a:p>
          <a:p>
            <a:pPr lvl="0" defTabSz="914400">
              <a:spcBef>
                <a:spcPts val="0"/>
              </a:spcBef>
              <a:buSzTx/>
            </a:pPr>
            <a:r>
              <a:rPr lang="en-US" sz="1200" dirty="0">
                <a:solidFill>
                  <a:srgbClr val="505050"/>
                </a:solidFill>
                <a:latin typeface="Consolas" panose="020B0609020204030204" pitchFamily="49" charset="0"/>
              </a:rPr>
              <a:t>        "id": "6ebe1165836a",</a:t>
            </a:r>
          </a:p>
          <a:p>
            <a:pPr lvl="0" defTabSz="914400">
              <a:spcBef>
                <a:spcPts val="0"/>
              </a:spcBef>
              <a:buSzTx/>
            </a:pPr>
            <a:r>
              <a:rPr lang="en-US" sz="1200" dirty="0">
                <a:solidFill>
                  <a:srgbClr val="505050"/>
                </a:solidFill>
                <a:latin typeface="Consolas" panose="020B0609020204030204" pitchFamily="49" charset="0"/>
              </a:rPr>
              <a:t>        "purchase": {</a:t>
            </a:r>
          </a:p>
          <a:p>
            <a:pPr lvl="0" defTabSz="914400">
              <a:spcBef>
                <a:spcPts val="0"/>
              </a:spcBef>
              <a:buSzTx/>
            </a:pPr>
            <a:r>
              <a:rPr lang="en-US" sz="1200" dirty="0">
                <a:solidFill>
                  <a:srgbClr val="505050"/>
                </a:solidFill>
                <a:latin typeface="Consolas" panose="020B0609020204030204" pitchFamily="49" charset="0"/>
              </a:rPr>
              <a:t>            "cost": 575.5</a:t>
            </a:r>
          </a:p>
          <a:p>
            <a:pPr lvl="0" defTabSz="914400">
              <a:spcBef>
                <a:spcPts val="0"/>
              </a:spcBef>
              <a:buSzTx/>
            </a:pPr>
            <a:r>
              <a:rPr lang="en-US" sz="1200" dirty="0">
                <a:solidFill>
                  <a:srgbClr val="505050"/>
                </a:solidFill>
                <a:latin typeface="Consolas" panose="020B0609020204030204" pitchFamily="49" charset="0"/>
              </a:rPr>
              <a:t>        },</a:t>
            </a:r>
          </a:p>
          <a:p>
            <a:pPr lvl="0" defTabSz="914400">
              <a:spcBef>
                <a:spcPts val="0"/>
              </a:spcBef>
              <a:buSzTx/>
            </a:pPr>
            <a:r>
              <a:rPr lang="en-US" sz="1200" dirty="0">
                <a:solidFill>
                  <a:srgbClr val="505050"/>
                </a:solidFill>
                <a:latin typeface="Consolas" panose="020B0609020204030204" pitchFamily="49" charset="0"/>
              </a:rPr>
              <a:t>        "stops": [</a:t>
            </a:r>
          </a:p>
          <a:p>
            <a:pPr lvl="0" defTabSz="914400">
              <a:spcBef>
                <a:spcPts val="0"/>
              </a:spcBef>
              <a:buSzTx/>
            </a:pPr>
            <a:r>
              <a:rPr lang="en-US" sz="1200" dirty="0">
                <a:solidFill>
                  <a:srgbClr val="505050"/>
                </a:solidFill>
                <a:latin typeface="Consolas" panose="020B0609020204030204" pitchFamily="49" charset="0"/>
              </a:rPr>
              <a:t>            "SEA",</a:t>
            </a:r>
          </a:p>
          <a:p>
            <a:pPr lvl="0" defTabSz="914400">
              <a:spcBef>
                <a:spcPts val="0"/>
              </a:spcBef>
              <a:buSzTx/>
            </a:pPr>
            <a:r>
              <a:rPr lang="en-US" sz="1200" dirty="0">
                <a:solidFill>
                  <a:srgbClr val="505050"/>
                </a:solidFill>
                <a:latin typeface="Consolas" panose="020B0609020204030204" pitchFamily="49" charset="0"/>
              </a:rPr>
              <a:t>            "JFK"</a:t>
            </a:r>
          </a:p>
          <a:p>
            <a:pPr lvl="0" defTabSz="914400">
              <a:spcBef>
                <a:spcPts val="0"/>
              </a:spcBef>
              <a:buSzTx/>
            </a:pPr>
            <a:r>
              <a:rPr lang="en-US" sz="1200" dirty="0">
                <a:solidFill>
                  <a:srgbClr val="505050"/>
                </a:solidFill>
                <a:latin typeface="Consolas" panose="020B0609020204030204" pitchFamily="49" charset="0"/>
              </a:rPr>
              <a:t>        ]</a:t>
            </a:r>
          </a:p>
          <a:p>
            <a:pPr lvl="0" defTabSz="914400">
              <a:spcBef>
                <a:spcPts val="0"/>
              </a:spcBef>
              <a:buSzTx/>
            </a:pPr>
            <a:r>
              <a:rPr lang="en-US" sz="1200" dirty="0">
                <a:solidFill>
                  <a:srgbClr val="505050"/>
                </a:solidFill>
                <a:latin typeface="Consolas" panose="020B0609020204030204" pitchFamily="49" charset="0"/>
              </a:rPr>
              <a:t>    }</a:t>
            </a:r>
          </a:p>
          <a:p>
            <a:pPr lvl="0" defTabSz="914400">
              <a:spcBef>
                <a:spcPts val="0"/>
              </a:spcBef>
              <a:buSzTx/>
            </a:pPr>
            <a:r>
              <a:rPr lang="en-US" sz="1200" dirty="0">
                <a:solidFill>
                  <a:srgbClr val="505050"/>
                </a:solidFill>
                <a:latin typeface="Consolas" panose="020B0609020204030204" pitchFamily="49" charset="0"/>
              </a:rPr>
              <a:t>]</a:t>
            </a:r>
            <a:endParaRPr lang="en-US" dirty="0">
              <a:latin typeface="Consolas" panose="020B0609020204030204" pitchFamily="49" charset="0"/>
            </a:endParaRPr>
          </a:p>
        </p:txBody>
      </p:sp>
    </p:spTree>
    <p:extLst>
      <p:ext uri="{BB962C8B-B14F-4D97-AF65-F5344CB8AC3E}">
        <p14:creationId xmlns:p14="http://schemas.microsoft.com/office/powerpoint/2010/main" val="1911675448"/>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F44B0-691F-4AC3-844D-213EEDFCB55A}"/>
              </a:ext>
            </a:extLst>
          </p:cNvPr>
          <p:cNvSpPr>
            <a:spLocks noGrp="1"/>
          </p:cNvSpPr>
          <p:nvPr>
            <p:ph type="title"/>
          </p:nvPr>
        </p:nvSpPr>
        <p:spPr>
          <a:xfrm>
            <a:off x="2409674" y="289512"/>
            <a:ext cx="7374973" cy="624488"/>
          </a:xfrm>
        </p:spPr>
        <p:txBody>
          <a:bodyPr>
            <a:normAutofit fontScale="90000"/>
          </a:bodyPr>
          <a:lstStyle/>
          <a:p>
            <a:r>
              <a:rPr lang="en-US" dirty="0"/>
              <a:t>INTRA-DOCUMENT JOIN (1</a:t>
            </a:r>
            <a:r>
              <a:rPr lang="en-US" cap="none" dirty="0"/>
              <a:t> of </a:t>
            </a:r>
            <a:r>
              <a:rPr lang="en-US" dirty="0"/>
              <a:t>4)</a:t>
            </a:r>
          </a:p>
        </p:txBody>
      </p:sp>
      <p:sp>
        <p:nvSpPr>
          <p:cNvPr id="11" name="Content Placeholder 10">
            <a:extLst>
              <a:ext uri="{FF2B5EF4-FFF2-40B4-BE49-F238E27FC236}">
                <a16:creationId xmlns:a16="http://schemas.microsoft.com/office/drawing/2014/main" id="{871A569B-1C16-4B48-815D-AB95AB94A8BB}"/>
              </a:ext>
            </a:extLst>
          </p:cNvPr>
          <p:cNvSpPr>
            <a:spLocks noGrp="1"/>
          </p:cNvSpPr>
          <p:nvPr>
            <p:ph sz="quarter" idx="15"/>
          </p:nvPr>
        </p:nvSpPr>
        <p:spPr>
          <a:xfrm>
            <a:off x="11115680" y="6153694"/>
            <a:ext cx="722312" cy="461665"/>
          </a:xfrm>
        </p:spPr>
        <p:txBody>
          <a:bodyPr/>
          <a:lstStyle/>
          <a:p>
            <a:pPr lvl="0" algn="ctr" defTabSz="914400">
              <a:spcBef>
                <a:spcPts val="0"/>
              </a:spcBef>
              <a:buSzTx/>
            </a:pPr>
            <a:r>
              <a:rPr lang="en-US" sz="1800" dirty="0">
                <a:solidFill>
                  <a:srgbClr val="0067B7"/>
                </a:solidFill>
                <a:latin typeface="Segoe UI Semilight" panose="020B0402040204020203" pitchFamily="34" charset="0"/>
                <a:cs typeface="Segoe UI Semilight" panose="020B0402040204020203" pitchFamily="34" charset="0"/>
              </a:rPr>
              <a:t>SQL</a:t>
            </a:r>
            <a:endParaRPr lang="en-US" dirty="0">
              <a:solidFill>
                <a:srgbClr val="0067B7"/>
              </a:solidFill>
            </a:endParaRPr>
          </a:p>
        </p:txBody>
      </p:sp>
      <p:sp>
        <p:nvSpPr>
          <p:cNvPr id="3" name="Content Placeholder 2">
            <a:extLst>
              <a:ext uri="{FF2B5EF4-FFF2-40B4-BE49-F238E27FC236}">
                <a16:creationId xmlns:a16="http://schemas.microsoft.com/office/drawing/2014/main" id="{FA97E734-6BCC-4E91-8875-128AABBDF899}"/>
              </a:ext>
            </a:extLst>
          </p:cNvPr>
          <p:cNvSpPr>
            <a:spLocks noGrp="1"/>
          </p:cNvSpPr>
          <p:nvPr>
            <p:ph sz="quarter" idx="11"/>
          </p:nvPr>
        </p:nvSpPr>
        <p:spPr>
          <a:xfrm>
            <a:off x="213862" y="1144459"/>
            <a:ext cx="7308168" cy="430887"/>
          </a:xfrm>
        </p:spPr>
        <p:txBody>
          <a:bodyPr/>
          <a:lstStyle/>
          <a:p>
            <a:pPr lvl="0" defTabSz="914400">
              <a:spcBef>
                <a:spcPts val="0"/>
              </a:spcBef>
              <a:buSzTx/>
            </a:pPr>
            <a:r>
              <a:rPr lang="en-US" sz="1600" b="1" dirty="0">
                <a:solidFill>
                  <a:srgbClr val="0067B7"/>
                </a:solidFill>
                <a:latin typeface="Segoe UI Semibold" panose="020B0702040204020203" pitchFamily="34" charset="0"/>
                <a:cs typeface="Segoe UI Semibold" panose="020B0702040204020203" pitchFamily="34" charset="0"/>
              </a:rPr>
              <a:t>Azure Cosmos DB supports intra-document JOIN’s for de-normalized arrays</a:t>
            </a:r>
            <a:endParaRPr lang="en-US" b="1" dirty="0">
              <a:solidFill>
                <a:srgbClr val="0067B7"/>
              </a:solidFill>
              <a:latin typeface="Segoe UI Semibold" panose="020B0702040204020203" pitchFamily="34" charset="0"/>
              <a:cs typeface="Segoe UI Semibold" panose="020B0702040204020203" pitchFamily="34" charset="0"/>
            </a:endParaRPr>
          </a:p>
        </p:txBody>
      </p:sp>
      <p:sp>
        <p:nvSpPr>
          <p:cNvPr id="4" name="Content Placeholder 3">
            <a:extLst>
              <a:ext uri="{FF2B5EF4-FFF2-40B4-BE49-F238E27FC236}">
                <a16:creationId xmlns:a16="http://schemas.microsoft.com/office/drawing/2014/main" id="{70B544D7-DFE0-433F-BBE8-AB509F53DA01}"/>
              </a:ext>
            </a:extLst>
          </p:cNvPr>
          <p:cNvSpPr>
            <a:spLocks noGrp="1"/>
          </p:cNvSpPr>
          <p:nvPr>
            <p:ph sz="quarter" idx="12"/>
          </p:nvPr>
        </p:nvSpPr>
        <p:spPr>
          <a:xfrm>
            <a:off x="214810" y="1733903"/>
            <a:ext cx="6143397" cy="430887"/>
          </a:xfrm>
        </p:spPr>
        <p:txBody>
          <a:bodyPr/>
          <a:lstStyle/>
          <a:p>
            <a:pPr lvl="0" defTabSz="914400">
              <a:spcBef>
                <a:spcPts val="0"/>
              </a:spcBef>
              <a:buSzTx/>
            </a:pPr>
            <a:r>
              <a:rPr lang="en-US" sz="1600" b="1" dirty="0">
                <a:solidFill>
                  <a:srgbClr val="0067B7"/>
                </a:solidFill>
                <a:latin typeface="Segoe UI Semibold" panose="020B0702040204020203" pitchFamily="34" charset="0"/>
                <a:cs typeface="Segoe UI Semibold" panose="020B0702040204020203" pitchFamily="34" charset="0"/>
              </a:rPr>
              <a:t>Let’s assume that we have two JSON documents in a collection:</a:t>
            </a:r>
            <a:endParaRPr lang="en-US" b="1" dirty="0">
              <a:solidFill>
                <a:srgbClr val="0067B7"/>
              </a:solidFill>
              <a:latin typeface="Segoe UI Semibold" panose="020B0702040204020203" pitchFamily="34" charset="0"/>
              <a:cs typeface="Segoe UI Semibold" panose="020B0702040204020203" pitchFamily="34" charset="0"/>
            </a:endParaRPr>
          </a:p>
        </p:txBody>
      </p:sp>
      <p:pic>
        <p:nvPicPr>
          <p:cNvPr id="15" name="Picture 14" descr="SQL programming language">
            <a:extLst>
              <a:ext uri="{FF2B5EF4-FFF2-40B4-BE49-F238E27FC236}">
                <a16:creationId xmlns:a16="http://schemas.microsoft.com/office/drawing/2014/main" id="{EA8F785E-869C-4294-8A09-3C4DA64FD0B8}"/>
              </a:ext>
            </a:extLst>
          </p:cNvPr>
          <p:cNvPicPr>
            <a:picLocks noChangeAspect="1"/>
          </p:cNvPicPr>
          <p:nvPr/>
        </p:nvPicPr>
        <p:blipFill>
          <a:blip r:embed="rId3">
            <a:alphaModFix amt="0"/>
          </a:blip>
          <a:stretch>
            <a:fillRect/>
          </a:stretch>
        </p:blipFill>
        <p:spPr>
          <a:xfrm>
            <a:off x="337772" y="2218051"/>
            <a:ext cx="3123885" cy="4294691"/>
          </a:xfrm>
          <a:prstGeom prst="rect">
            <a:avLst/>
          </a:prstGeom>
        </p:spPr>
      </p:pic>
      <p:sp>
        <p:nvSpPr>
          <p:cNvPr id="5" name="Text Placeholder 4">
            <a:extLst>
              <a:ext uri="{FF2B5EF4-FFF2-40B4-BE49-F238E27FC236}">
                <a16:creationId xmlns:a16="http://schemas.microsoft.com/office/drawing/2014/main" id="{4C8E0A53-F6BE-4901-B9F8-EFE42A49B9FA}"/>
              </a:ext>
            </a:extLst>
          </p:cNvPr>
          <p:cNvSpPr>
            <a:spLocks noGrp="1"/>
          </p:cNvSpPr>
          <p:nvPr>
            <p:ph type="body" sz="quarter" idx="10"/>
          </p:nvPr>
        </p:nvSpPr>
        <p:spPr>
          <a:xfrm>
            <a:off x="269236" y="2139961"/>
            <a:ext cx="4851897" cy="4416594"/>
          </a:xfrm>
        </p:spPr>
        <p:txBody>
          <a:bodyPr vert="horz" wrap="square" lIns="146304" tIns="91440" rIns="146304" bIns="91440" rtlCol="0">
            <a:spAutoFit/>
          </a:bodyPr>
          <a:lstStyle/>
          <a:p>
            <a:pPr>
              <a:spcBef>
                <a:spcPts val="300"/>
              </a:spcBef>
              <a:spcAft>
                <a:spcPts val="300"/>
              </a:spcAft>
            </a:pPr>
            <a:r>
              <a:rPr lang="en-US" sz="1500" dirty="0"/>
              <a:t>{</a:t>
            </a:r>
          </a:p>
          <a:p>
            <a:pPr>
              <a:spcBef>
                <a:spcPts val="300"/>
              </a:spcBef>
              <a:spcAft>
                <a:spcPts val="300"/>
              </a:spcAft>
            </a:pPr>
            <a:r>
              <a:rPr lang="en-US" sz="1500" dirty="0"/>
              <a:t>    "</a:t>
            </a:r>
            <a:r>
              <a:rPr lang="en-US" sz="1500" dirty="0" err="1"/>
              <a:t>pricePaid</a:t>
            </a:r>
            <a:r>
              <a:rPr lang="en-US" sz="1500" dirty="0"/>
              <a:t>": 575.5,</a:t>
            </a:r>
          </a:p>
          <a:p>
            <a:pPr>
              <a:spcBef>
                <a:spcPts val="300"/>
              </a:spcBef>
              <a:spcAft>
                <a:spcPts val="300"/>
              </a:spcAft>
            </a:pPr>
            <a:r>
              <a:rPr lang="en-US" sz="1500" dirty="0"/>
              <a:t>    "</a:t>
            </a:r>
            <a:r>
              <a:rPr lang="en-US" sz="1500" dirty="0" err="1"/>
              <a:t>assignedFlight</a:t>
            </a:r>
            <a:r>
              <a:rPr lang="en-US" sz="1500" dirty="0"/>
              <a:t>": {</a:t>
            </a:r>
          </a:p>
          <a:p>
            <a:pPr>
              <a:spcBef>
                <a:spcPts val="300"/>
              </a:spcBef>
              <a:spcAft>
                <a:spcPts val="300"/>
              </a:spcAft>
            </a:pPr>
            <a:r>
              <a:rPr lang="en-US" sz="1500" dirty="0"/>
              <a:t>        "number": "F125",</a:t>
            </a:r>
          </a:p>
          <a:p>
            <a:pPr>
              <a:spcBef>
                <a:spcPts val="300"/>
              </a:spcBef>
              <a:spcAft>
                <a:spcPts val="300"/>
              </a:spcAft>
            </a:pPr>
            <a:r>
              <a:rPr lang="en-US" sz="1500" dirty="0"/>
              <a:t>        "origin": "SEA",</a:t>
            </a:r>
          </a:p>
          <a:p>
            <a:pPr>
              <a:spcBef>
                <a:spcPts val="300"/>
              </a:spcBef>
              <a:spcAft>
                <a:spcPts val="300"/>
              </a:spcAft>
            </a:pPr>
            <a:r>
              <a:rPr lang="en-US" sz="1500" dirty="0"/>
              <a:t>        "destination": "JFK"</a:t>
            </a:r>
          </a:p>
          <a:p>
            <a:pPr>
              <a:spcBef>
                <a:spcPts val="300"/>
              </a:spcBef>
              <a:spcAft>
                <a:spcPts val="300"/>
              </a:spcAft>
            </a:pPr>
            <a:r>
              <a:rPr lang="en-US" sz="1500" dirty="0"/>
              <a:t>    },</a:t>
            </a:r>
          </a:p>
          <a:p>
            <a:pPr>
              <a:spcBef>
                <a:spcPts val="300"/>
              </a:spcBef>
              <a:spcAft>
                <a:spcPts val="300"/>
              </a:spcAft>
            </a:pPr>
            <a:r>
              <a:rPr lang="en-US" sz="1500" dirty="0"/>
              <a:t>    "seat": “12A",</a:t>
            </a:r>
          </a:p>
          <a:p>
            <a:pPr>
              <a:spcBef>
                <a:spcPts val="300"/>
              </a:spcBef>
              <a:spcAft>
                <a:spcPts val="300"/>
              </a:spcAft>
            </a:pPr>
            <a:r>
              <a:rPr lang="en-US" sz="1500" dirty="0"/>
              <a:t>    "requests": [</a:t>
            </a:r>
          </a:p>
          <a:p>
            <a:pPr>
              <a:spcBef>
                <a:spcPts val="300"/>
              </a:spcBef>
              <a:spcAft>
                <a:spcPts val="300"/>
              </a:spcAft>
            </a:pPr>
            <a:r>
              <a:rPr lang="en-US" sz="1500" dirty="0"/>
              <a:t>        "</a:t>
            </a:r>
            <a:r>
              <a:rPr lang="en-US" sz="1500" dirty="0" err="1"/>
              <a:t>kosher_meal</a:t>
            </a:r>
            <a:r>
              <a:rPr lang="en-US" sz="1500" dirty="0"/>
              <a:t>",</a:t>
            </a:r>
          </a:p>
          <a:p>
            <a:pPr>
              <a:spcBef>
                <a:spcPts val="300"/>
              </a:spcBef>
              <a:spcAft>
                <a:spcPts val="300"/>
              </a:spcAft>
            </a:pPr>
            <a:r>
              <a:rPr lang="en-US" sz="1500" dirty="0"/>
              <a:t>        "</a:t>
            </a:r>
            <a:r>
              <a:rPr lang="en-US" sz="1500" dirty="0" err="1"/>
              <a:t>aisle_seat</a:t>
            </a:r>
            <a:r>
              <a:rPr lang="en-US" sz="1500" dirty="0"/>
              <a:t>"</a:t>
            </a:r>
          </a:p>
          <a:p>
            <a:pPr>
              <a:spcBef>
                <a:spcPts val="300"/>
              </a:spcBef>
              <a:spcAft>
                <a:spcPts val="300"/>
              </a:spcAft>
            </a:pPr>
            <a:r>
              <a:rPr lang="en-US" sz="1500" dirty="0"/>
              <a:t>    ],</a:t>
            </a:r>
          </a:p>
          <a:p>
            <a:pPr>
              <a:spcBef>
                <a:spcPts val="300"/>
              </a:spcBef>
              <a:spcAft>
                <a:spcPts val="300"/>
              </a:spcAft>
            </a:pPr>
            <a:r>
              <a:rPr lang="en-US" sz="1500" dirty="0"/>
              <a:t>    "id": "6ebe1165836a"</a:t>
            </a:r>
          </a:p>
          <a:p>
            <a:pPr>
              <a:spcBef>
                <a:spcPts val="300"/>
              </a:spcBef>
              <a:spcAft>
                <a:spcPts val="300"/>
              </a:spcAft>
            </a:pPr>
            <a:r>
              <a:rPr lang="en-US" sz="1500" dirty="0"/>
              <a:t>}</a:t>
            </a:r>
          </a:p>
        </p:txBody>
      </p:sp>
      <p:sp>
        <p:nvSpPr>
          <p:cNvPr id="12" name="Speech Bubble: Rectangle 11">
            <a:extLst>
              <a:ext uri="{FF2B5EF4-FFF2-40B4-BE49-F238E27FC236}">
                <a16:creationId xmlns:a16="http://schemas.microsoft.com/office/drawing/2014/main" id="{F73D7B84-0FCF-413A-A6CE-DE6461729F4B}"/>
              </a:ext>
              <a:ext uri="{C183D7F6-B498-43B3-948B-1728B52AA6E4}">
                <adec:decorative xmlns:adec="http://schemas.microsoft.com/office/drawing/2017/decorative" val="1"/>
              </a:ext>
            </a:extLst>
          </p:cNvPr>
          <p:cNvSpPr/>
          <p:nvPr/>
        </p:nvSpPr>
        <p:spPr bwMode="auto">
          <a:xfrm>
            <a:off x="3075411" y="4564702"/>
            <a:ext cx="3093720" cy="612648"/>
          </a:xfrm>
          <a:prstGeom prst="wedgeRectCallout">
            <a:avLst>
              <a:gd name="adj1" fmla="val -58271"/>
              <a:gd name="adj2" fmla="val -13619"/>
            </a:avLst>
          </a:prstGeom>
          <a:noFill/>
          <a:ln w="12700" cap="flat">
            <a:solidFill>
              <a:srgbClr val="0177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91440" rIns="91440" bIns="91440" numCol="1" anchor="ctr" anchorCtr="0" compatLnSpc="1">
            <a:prstTxWarp prst="textNoShape">
              <a:avLst/>
            </a:prstTxWarp>
            <a:spAutoFit/>
          </a:bodyPr>
          <a:lstStyle/>
          <a:p>
            <a:pPr algn="ctr"/>
            <a:endParaRPr lang="en-US" sz="1400" dirty="0">
              <a:gradFill>
                <a:gsLst>
                  <a:gs pos="0">
                    <a:srgbClr val="505050"/>
                  </a:gs>
                  <a:gs pos="100000">
                    <a:srgbClr val="505050"/>
                  </a:gs>
                </a:gsLst>
              </a:gradFill>
            </a:endParaRPr>
          </a:p>
        </p:txBody>
      </p:sp>
      <p:sp>
        <p:nvSpPr>
          <p:cNvPr id="6" name="Content Placeholder 5">
            <a:extLst>
              <a:ext uri="{FF2B5EF4-FFF2-40B4-BE49-F238E27FC236}">
                <a16:creationId xmlns:a16="http://schemas.microsoft.com/office/drawing/2014/main" id="{96A7A663-0888-4828-975B-FF4C3A054D3F}"/>
              </a:ext>
            </a:extLst>
          </p:cNvPr>
          <p:cNvSpPr>
            <a:spLocks noGrp="1"/>
          </p:cNvSpPr>
          <p:nvPr>
            <p:ph sz="quarter" idx="13"/>
          </p:nvPr>
        </p:nvSpPr>
        <p:spPr>
          <a:xfrm>
            <a:off x="3075411" y="4564657"/>
            <a:ext cx="3093720" cy="615553"/>
          </a:xfrm>
        </p:spPr>
        <p:txBody>
          <a:bodyPr/>
          <a:lstStyle/>
          <a:p>
            <a:pPr lvl="0" algn="ctr" defTabSz="914400">
              <a:spcBef>
                <a:spcPts val="0"/>
              </a:spcBef>
              <a:buSzTx/>
            </a:pPr>
            <a:r>
              <a:rPr lang="en-US" sz="1400" dirty="0">
                <a:gradFill>
                  <a:gsLst>
                    <a:gs pos="0">
                      <a:srgbClr val="505050"/>
                    </a:gs>
                    <a:gs pos="100000">
                      <a:srgbClr val="505050"/>
                    </a:gs>
                  </a:gsLst>
                </a:gradFill>
                <a:latin typeface="Segoe UI Semilight"/>
                <a:cs typeface="Segoe UI Semibold" panose="020B0702040204020203" pitchFamily="34" charset="0"/>
              </a:rPr>
              <a:t>We are interested in querying an array internal to the document</a:t>
            </a:r>
            <a:endParaRPr lang="en-US" sz="1400" dirty="0">
              <a:gradFill>
                <a:gsLst>
                  <a:gs pos="0">
                    <a:srgbClr val="505050"/>
                  </a:gs>
                  <a:gs pos="100000">
                    <a:srgbClr val="505050"/>
                  </a:gs>
                </a:gsLst>
              </a:gradFill>
              <a:latin typeface="Segoe UI Semilight"/>
            </a:endParaRPr>
          </a:p>
        </p:txBody>
      </p:sp>
      <p:pic>
        <p:nvPicPr>
          <p:cNvPr id="16" name="Picture 15" descr="SQL programming language">
            <a:extLst>
              <a:ext uri="{FF2B5EF4-FFF2-40B4-BE49-F238E27FC236}">
                <a16:creationId xmlns:a16="http://schemas.microsoft.com/office/drawing/2014/main" id="{479E80F2-A17B-46D3-806B-B64681EA70DD}"/>
              </a:ext>
            </a:extLst>
          </p:cNvPr>
          <p:cNvPicPr>
            <a:picLocks noChangeAspect="1"/>
          </p:cNvPicPr>
          <p:nvPr/>
        </p:nvPicPr>
        <p:blipFill>
          <a:blip r:embed="rId3">
            <a:alphaModFix amt="0"/>
          </a:blip>
          <a:stretch>
            <a:fillRect/>
          </a:stretch>
        </p:blipFill>
        <p:spPr>
          <a:xfrm>
            <a:off x="5824180" y="2234200"/>
            <a:ext cx="3123885" cy="4294691"/>
          </a:xfrm>
          <a:prstGeom prst="rect">
            <a:avLst/>
          </a:prstGeom>
        </p:spPr>
      </p:pic>
      <p:sp>
        <p:nvSpPr>
          <p:cNvPr id="10" name="Content Placeholder 9">
            <a:extLst>
              <a:ext uri="{FF2B5EF4-FFF2-40B4-BE49-F238E27FC236}">
                <a16:creationId xmlns:a16="http://schemas.microsoft.com/office/drawing/2014/main" id="{4B51BA43-03D4-4674-8A57-0BBFDC1BBAE4}"/>
              </a:ext>
            </a:extLst>
          </p:cNvPr>
          <p:cNvSpPr>
            <a:spLocks noGrp="1"/>
          </p:cNvSpPr>
          <p:nvPr>
            <p:ph sz="quarter" idx="14"/>
          </p:nvPr>
        </p:nvSpPr>
        <p:spPr>
          <a:xfrm>
            <a:off x="5758309" y="2141009"/>
            <a:ext cx="3243008" cy="4416594"/>
          </a:xfrm>
        </p:spPr>
        <p:txBody>
          <a:bodyPr vert="horz" wrap="square" lIns="146304" tIns="91440" rIns="146304" bIns="91440" rtlCol="0">
            <a:spAutoFit/>
          </a:bodyPr>
          <a:lstStyle/>
          <a:p>
            <a:pPr>
              <a:spcBef>
                <a:spcPts val="300"/>
              </a:spcBef>
              <a:spcAft>
                <a:spcPts val="300"/>
              </a:spcAft>
            </a:pPr>
            <a:r>
              <a:rPr lang="en-US" sz="1500" dirty="0">
                <a:gradFill>
                  <a:gsLst>
                    <a:gs pos="1250">
                      <a:srgbClr val="000000"/>
                    </a:gs>
                    <a:gs pos="100000">
                      <a:srgbClr val="000000"/>
                    </a:gs>
                  </a:gsLst>
                  <a:lin ang="5400000" scaled="0"/>
                </a:gradFill>
                <a:latin typeface="Consolas" panose="020B0609020204030204" pitchFamily="49" charset="0"/>
              </a:rPr>
              <a:t>{</a:t>
            </a:r>
          </a:p>
          <a:p>
            <a:pPr>
              <a:spcBef>
                <a:spcPts val="300"/>
              </a:spcBef>
              <a:spcAft>
                <a:spcPts val="300"/>
              </a:spcAft>
            </a:pPr>
            <a:r>
              <a:rPr lang="en-US" sz="1500" dirty="0">
                <a:gradFill>
                  <a:gsLst>
                    <a:gs pos="1250">
                      <a:srgbClr val="000000"/>
                    </a:gs>
                    <a:gs pos="100000">
                      <a:srgbClr val="000000"/>
                    </a:gs>
                  </a:gsLst>
                  <a:lin ang="5400000" scaled="0"/>
                </a:gradFill>
                <a:latin typeface="Consolas" panose="020B0609020204030204" pitchFamily="49" charset="0"/>
              </a:rPr>
              <a:t>    "</a:t>
            </a:r>
            <a:r>
              <a:rPr lang="en-US" sz="1500" dirty="0" err="1">
                <a:gradFill>
                  <a:gsLst>
                    <a:gs pos="1250">
                      <a:srgbClr val="000000"/>
                    </a:gs>
                    <a:gs pos="100000">
                      <a:srgbClr val="000000"/>
                    </a:gs>
                  </a:gsLst>
                  <a:lin ang="5400000" scaled="0"/>
                </a:gradFill>
                <a:latin typeface="Consolas" panose="020B0609020204030204" pitchFamily="49" charset="0"/>
              </a:rPr>
              <a:t>pricePaid</a:t>
            </a:r>
            <a:r>
              <a:rPr lang="en-US" sz="1500" dirty="0">
                <a:gradFill>
                  <a:gsLst>
                    <a:gs pos="1250">
                      <a:srgbClr val="000000"/>
                    </a:gs>
                    <a:gs pos="100000">
                      <a:srgbClr val="000000"/>
                    </a:gs>
                  </a:gsLst>
                  <a:lin ang="5400000" scaled="0"/>
                </a:gradFill>
                <a:latin typeface="Consolas" panose="020B0609020204030204" pitchFamily="49" charset="0"/>
              </a:rPr>
              <a:t>": 234.75,</a:t>
            </a:r>
          </a:p>
          <a:p>
            <a:pPr>
              <a:spcBef>
                <a:spcPts val="300"/>
              </a:spcBef>
              <a:spcAft>
                <a:spcPts val="300"/>
              </a:spcAft>
            </a:pPr>
            <a:r>
              <a:rPr lang="en-US" sz="1500" dirty="0">
                <a:gradFill>
                  <a:gsLst>
                    <a:gs pos="1250">
                      <a:srgbClr val="000000"/>
                    </a:gs>
                    <a:gs pos="100000">
                      <a:srgbClr val="000000"/>
                    </a:gs>
                  </a:gsLst>
                  <a:lin ang="5400000" scaled="0"/>
                </a:gradFill>
                <a:latin typeface="Consolas" panose="020B0609020204030204" pitchFamily="49" charset="0"/>
              </a:rPr>
              <a:t>    "</a:t>
            </a:r>
            <a:r>
              <a:rPr lang="en-US" sz="1500" dirty="0" err="1">
                <a:gradFill>
                  <a:gsLst>
                    <a:gs pos="1250">
                      <a:srgbClr val="000000"/>
                    </a:gs>
                    <a:gs pos="100000">
                      <a:srgbClr val="000000"/>
                    </a:gs>
                  </a:gsLst>
                  <a:lin ang="5400000" scaled="0"/>
                </a:gradFill>
                <a:latin typeface="Consolas" panose="020B0609020204030204" pitchFamily="49" charset="0"/>
              </a:rPr>
              <a:t>assignedFlight</a:t>
            </a:r>
            <a:r>
              <a:rPr lang="en-US" sz="1500" dirty="0">
                <a:gradFill>
                  <a:gsLst>
                    <a:gs pos="1250">
                      <a:srgbClr val="000000"/>
                    </a:gs>
                    <a:gs pos="100000">
                      <a:srgbClr val="000000"/>
                    </a:gs>
                  </a:gsLst>
                  <a:lin ang="5400000" scaled="0"/>
                </a:gradFill>
                <a:latin typeface="Consolas" panose="020B0609020204030204" pitchFamily="49" charset="0"/>
              </a:rPr>
              <a:t>": {</a:t>
            </a:r>
          </a:p>
          <a:p>
            <a:pPr>
              <a:spcBef>
                <a:spcPts val="300"/>
              </a:spcBef>
              <a:spcAft>
                <a:spcPts val="300"/>
              </a:spcAft>
            </a:pPr>
            <a:r>
              <a:rPr lang="en-US" sz="1500" dirty="0">
                <a:gradFill>
                  <a:gsLst>
                    <a:gs pos="1250">
                      <a:srgbClr val="000000"/>
                    </a:gs>
                    <a:gs pos="100000">
                      <a:srgbClr val="000000"/>
                    </a:gs>
                  </a:gsLst>
                  <a:lin ang="5400000" scaled="0"/>
                </a:gradFill>
                <a:latin typeface="Consolas" panose="020B0609020204030204" pitchFamily="49" charset="0"/>
              </a:rPr>
              <a:t>        "number": "F752",</a:t>
            </a:r>
          </a:p>
          <a:p>
            <a:pPr>
              <a:spcBef>
                <a:spcPts val="300"/>
              </a:spcBef>
              <a:spcAft>
                <a:spcPts val="300"/>
              </a:spcAft>
            </a:pPr>
            <a:r>
              <a:rPr lang="en-US" sz="1500" dirty="0">
                <a:gradFill>
                  <a:gsLst>
                    <a:gs pos="1250">
                      <a:srgbClr val="000000"/>
                    </a:gs>
                    <a:gs pos="100000">
                      <a:srgbClr val="000000"/>
                    </a:gs>
                  </a:gsLst>
                  <a:lin ang="5400000" scaled="0"/>
                </a:gradFill>
                <a:latin typeface="Consolas" panose="020B0609020204030204" pitchFamily="49" charset="0"/>
              </a:rPr>
              <a:t>        "origin": "SEA",</a:t>
            </a:r>
          </a:p>
          <a:p>
            <a:pPr>
              <a:spcBef>
                <a:spcPts val="300"/>
              </a:spcBef>
              <a:spcAft>
                <a:spcPts val="300"/>
              </a:spcAft>
            </a:pPr>
            <a:r>
              <a:rPr lang="en-US" sz="1500" dirty="0">
                <a:gradFill>
                  <a:gsLst>
                    <a:gs pos="1250">
                      <a:srgbClr val="000000"/>
                    </a:gs>
                    <a:gs pos="100000">
                      <a:srgbClr val="000000"/>
                    </a:gs>
                  </a:gsLst>
                  <a:lin ang="5400000" scaled="0"/>
                </a:gradFill>
                <a:latin typeface="Consolas" panose="020B0609020204030204" pitchFamily="49" charset="0"/>
              </a:rPr>
              <a:t>        "destination": "LGA"</a:t>
            </a:r>
          </a:p>
          <a:p>
            <a:pPr>
              <a:spcBef>
                <a:spcPts val="300"/>
              </a:spcBef>
              <a:spcAft>
                <a:spcPts val="300"/>
              </a:spcAft>
            </a:pPr>
            <a:r>
              <a:rPr lang="en-US" sz="1500" dirty="0">
                <a:gradFill>
                  <a:gsLst>
                    <a:gs pos="1250">
                      <a:srgbClr val="000000"/>
                    </a:gs>
                    <a:gs pos="100000">
                      <a:srgbClr val="000000"/>
                    </a:gs>
                  </a:gsLst>
                  <a:lin ang="5400000" scaled="0"/>
                </a:gradFill>
                <a:latin typeface="Consolas" panose="020B0609020204030204" pitchFamily="49" charset="0"/>
              </a:rPr>
              <a:t>    }, </a:t>
            </a:r>
          </a:p>
          <a:p>
            <a:pPr>
              <a:spcBef>
                <a:spcPts val="300"/>
              </a:spcBef>
              <a:spcAft>
                <a:spcPts val="300"/>
              </a:spcAft>
            </a:pPr>
            <a:r>
              <a:rPr lang="en-US" sz="1500" dirty="0">
                <a:gradFill>
                  <a:gsLst>
                    <a:gs pos="1250">
                      <a:srgbClr val="000000"/>
                    </a:gs>
                    <a:gs pos="100000">
                      <a:srgbClr val="000000"/>
                    </a:gs>
                  </a:gsLst>
                  <a:lin ang="5400000" scaled="0"/>
                </a:gradFill>
                <a:latin typeface="Consolas" panose="020B0609020204030204" pitchFamily="49" charset="0"/>
              </a:rPr>
              <a:t>    "seat": "14C",</a:t>
            </a:r>
          </a:p>
          <a:p>
            <a:pPr>
              <a:spcBef>
                <a:spcPts val="300"/>
              </a:spcBef>
              <a:spcAft>
                <a:spcPts val="300"/>
              </a:spcAft>
            </a:pPr>
            <a:r>
              <a:rPr lang="en-US" sz="1500" dirty="0">
                <a:gradFill>
                  <a:gsLst>
                    <a:gs pos="1250">
                      <a:srgbClr val="000000"/>
                    </a:gs>
                    <a:gs pos="100000">
                      <a:srgbClr val="000000"/>
                    </a:gs>
                  </a:gsLst>
                  <a:lin ang="5400000" scaled="0"/>
                </a:gradFill>
                <a:latin typeface="Consolas" panose="020B0609020204030204" pitchFamily="49" charset="0"/>
              </a:rPr>
              <a:t>    "requests": [</a:t>
            </a:r>
          </a:p>
          <a:p>
            <a:pPr>
              <a:spcBef>
                <a:spcPts val="300"/>
              </a:spcBef>
              <a:spcAft>
                <a:spcPts val="300"/>
              </a:spcAft>
            </a:pPr>
            <a:r>
              <a:rPr lang="en-US" sz="1500" dirty="0">
                <a:gradFill>
                  <a:gsLst>
                    <a:gs pos="1250">
                      <a:srgbClr val="000000"/>
                    </a:gs>
                    <a:gs pos="100000">
                      <a:srgbClr val="000000"/>
                    </a:gs>
                  </a:gsLst>
                  <a:lin ang="5400000" scaled="0"/>
                </a:gradFill>
                <a:latin typeface="Consolas" panose="020B0609020204030204" pitchFamily="49" charset="0"/>
              </a:rPr>
              <a:t>        "</a:t>
            </a:r>
            <a:r>
              <a:rPr lang="en-US" sz="1500" dirty="0" err="1">
                <a:gradFill>
                  <a:gsLst>
                    <a:gs pos="1250">
                      <a:srgbClr val="000000"/>
                    </a:gs>
                    <a:gs pos="100000">
                      <a:srgbClr val="000000"/>
                    </a:gs>
                  </a:gsLst>
                  <a:lin ang="5400000" scaled="0"/>
                </a:gradFill>
                <a:latin typeface="Consolas" panose="020B0609020204030204" pitchFamily="49" charset="0"/>
              </a:rPr>
              <a:t>early_boarding</a:t>
            </a:r>
            <a:r>
              <a:rPr lang="en-US" sz="1500" dirty="0">
                <a:gradFill>
                  <a:gsLst>
                    <a:gs pos="1250">
                      <a:srgbClr val="000000"/>
                    </a:gs>
                    <a:gs pos="100000">
                      <a:srgbClr val="000000"/>
                    </a:gs>
                  </a:gsLst>
                  <a:lin ang="5400000" scaled="0"/>
                </a:gradFill>
                <a:latin typeface="Consolas" panose="020B0609020204030204" pitchFamily="49" charset="0"/>
              </a:rPr>
              <a:t>",</a:t>
            </a:r>
          </a:p>
          <a:p>
            <a:pPr>
              <a:spcBef>
                <a:spcPts val="300"/>
              </a:spcBef>
              <a:spcAft>
                <a:spcPts val="300"/>
              </a:spcAft>
            </a:pPr>
            <a:r>
              <a:rPr lang="en-US" sz="1500" dirty="0">
                <a:gradFill>
                  <a:gsLst>
                    <a:gs pos="1250">
                      <a:srgbClr val="000000"/>
                    </a:gs>
                    <a:gs pos="100000">
                      <a:srgbClr val="000000"/>
                    </a:gs>
                  </a:gsLst>
                  <a:lin ang="5400000" scaled="0"/>
                </a:gradFill>
                <a:latin typeface="Consolas" panose="020B0609020204030204" pitchFamily="49" charset="0"/>
              </a:rPr>
              <a:t>        "</a:t>
            </a:r>
            <a:r>
              <a:rPr lang="en-US" sz="1500" dirty="0" err="1">
                <a:gradFill>
                  <a:gsLst>
                    <a:gs pos="1250">
                      <a:srgbClr val="000000"/>
                    </a:gs>
                    <a:gs pos="100000">
                      <a:srgbClr val="000000"/>
                    </a:gs>
                  </a:gsLst>
                  <a:lin ang="5400000" scaled="0"/>
                </a:gradFill>
                <a:latin typeface="Consolas" panose="020B0609020204030204" pitchFamily="49" charset="0"/>
              </a:rPr>
              <a:t>window_seat</a:t>
            </a:r>
            <a:r>
              <a:rPr lang="en-US" sz="1500" dirty="0">
                <a:gradFill>
                  <a:gsLst>
                    <a:gs pos="1250">
                      <a:srgbClr val="000000"/>
                    </a:gs>
                    <a:gs pos="100000">
                      <a:srgbClr val="000000"/>
                    </a:gs>
                  </a:gsLst>
                  <a:lin ang="5400000" scaled="0"/>
                </a:gradFill>
                <a:latin typeface="Consolas" panose="020B0609020204030204" pitchFamily="49" charset="0"/>
              </a:rPr>
              <a:t>"</a:t>
            </a:r>
          </a:p>
          <a:p>
            <a:pPr>
              <a:spcBef>
                <a:spcPts val="300"/>
              </a:spcBef>
              <a:spcAft>
                <a:spcPts val="300"/>
              </a:spcAft>
            </a:pPr>
            <a:r>
              <a:rPr lang="en-US" sz="1500" dirty="0">
                <a:gradFill>
                  <a:gsLst>
                    <a:gs pos="1250">
                      <a:srgbClr val="000000"/>
                    </a:gs>
                    <a:gs pos="100000">
                      <a:srgbClr val="000000"/>
                    </a:gs>
                  </a:gsLst>
                  <a:lin ang="5400000" scaled="0"/>
                </a:gradFill>
                <a:latin typeface="Consolas" panose="020B0609020204030204" pitchFamily="49" charset="0"/>
              </a:rPr>
              <a:t>    ],</a:t>
            </a:r>
          </a:p>
          <a:p>
            <a:pPr>
              <a:spcBef>
                <a:spcPts val="300"/>
              </a:spcBef>
              <a:spcAft>
                <a:spcPts val="300"/>
              </a:spcAft>
            </a:pPr>
            <a:r>
              <a:rPr lang="en-US" sz="1500" dirty="0">
                <a:gradFill>
                  <a:gsLst>
                    <a:gs pos="1250">
                      <a:srgbClr val="000000"/>
                    </a:gs>
                    <a:gs pos="100000">
                      <a:srgbClr val="000000"/>
                    </a:gs>
                  </a:gsLst>
                  <a:lin ang="5400000" scaled="0"/>
                </a:gradFill>
                <a:latin typeface="Consolas" panose="020B0609020204030204" pitchFamily="49" charset="0"/>
              </a:rPr>
              <a:t>    "id": "c4991b4d2efc"</a:t>
            </a:r>
          </a:p>
          <a:p>
            <a:pPr>
              <a:spcBef>
                <a:spcPts val="300"/>
              </a:spcBef>
              <a:spcAft>
                <a:spcPts val="300"/>
              </a:spcAft>
            </a:pPr>
            <a:r>
              <a:rPr lang="en-US" sz="1500" dirty="0">
                <a:gradFill>
                  <a:gsLst>
                    <a:gs pos="1250">
                      <a:srgbClr val="000000"/>
                    </a:gs>
                    <a:gs pos="100000">
                      <a:srgbClr val="000000"/>
                    </a:gs>
                  </a:gsLst>
                  <a:lin ang="5400000" scaled="0"/>
                </a:gradFill>
                <a:latin typeface="Consolas" panose="020B0609020204030204" pitchFamily="49" charset="0"/>
              </a:rPr>
              <a:t>}</a:t>
            </a:r>
          </a:p>
        </p:txBody>
      </p:sp>
    </p:spTree>
    <p:extLst>
      <p:ext uri="{BB962C8B-B14F-4D97-AF65-F5344CB8AC3E}">
        <p14:creationId xmlns:p14="http://schemas.microsoft.com/office/powerpoint/2010/main" val="6683483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60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F44B0-691F-4AC3-844D-213EEDFCB55A}"/>
              </a:ext>
            </a:extLst>
          </p:cNvPr>
          <p:cNvSpPr>
            <a:spLocks noGrp="1"/>
          </p:cNvSpPr>
          <p:nvPr>
            <p:ph type="title"/>
          </p:nvPr>
        </p:nvSpPr>
        <p:spPr>
          <a:xfrm>
            <a:off x="2182819" y="289512"/>
            <a:ext cx="7828682" cy="540668"/>
          </a:xfrm>
        </p:spPr>
        <p:txBody>
          <a:bodyPr>
            <a:normAutofit fontScale="90000"/>
          </a:bodyPr>
          <a:lstStyle/>
          <a:p>
            <a:r>
              <a:rPr lang="en-US" dirty="0"/>
              <a:t>INTRA-DOCUMENT JOIN (2</a:t>
            </a:r>
            <a:r>
              <a:rPr lang="en-US" cap="none" dirty="0"/>
              <a:t> of 4</a:t>
            </a:r>
            <a:r>
              <a:rPr lang="en-US" dirty="0"/>
              <a:t>)</a:t>
            </a:r>
          </a:p>
        </p:txBody>
      </p:sp>
      <p:sp>
        <p:nvSpPr>
          <p:cNvPr id="4" name="Content Placeholder 3">
            <a:extLst>
              <a:ext uri="{FF2B5EF4-FFF2-40B4-BE49-F238E27FC236}">
                <a16:creationId xmlns:a16="http://schemas.microsoft.com/office/drawing/2014/main" id="{D62FB6B4-9F96-424C-A369-537DEDB6AECD}"/>
              </a:ext>
            </a:extLst>
          </p:cNvPr>
          <p:cNvSpPr>
            <a:spLocks noGrp="1"/>
          </p:cNvSpPr>
          <p:nvPr>
            <p:ph sz="quarter" idx="12"/>
          </p:nvPr>
        </p:nvSpPr>
        <p:spPr>
          <a:xfrm>
            <a:off x="11073373" y="6155613"/>
            <a:ext cx="803169" cy="461665"/>
          </a:xfrm>
        </p:spPr>
        <p:txBody>
          <a:bodyPr/>
          <a:lstStyle/>
          <a:p>
            <a:pPr lvl="0" algn="ctr" defTabSz="914400">
              <a:spcBef>
                <a:spcPts val="0"/>
              </a:spcBef>
              <a:buSzTx/>
            </a:pPr>
            <a:r>
              <a:rPr lang="en-US" sz="1800" dirty="0">
                <a:solidFill>
                  <a:srgbClr val="0067B7"/>
                </a:solidFill>
                <a:latin typeface="Segoe UI Semilight" panose="020B0402040204020203" pitchFamily="34" charset="0"/>
                <a:cs typeface="Segoe UI Semilight" panose="020B0402040204020203" pitchFamily="34" charset="0"/>
              </a:rPr>
              <a:t>SQL</a:t>
            </a:r>
            <a:endParaRPr lang="en-US" dirty="0">
              <a:solidFill>
                <a:srgbClr val="0067B7"/>
              </a:solidFill>
            </a:endParaRPr>
          </a:p>
        </p:txBody>
      </p:sp>
      <p:sp>
        <p:nvSpPr>
          <p:cNvPr id="3" name="Content Placeholder 2">
            <a:extLst>
              <a:ext uri="{FF2B5EF4-FFF2-40B4-BE49-F238E27FC236}">
                <a16:creationId xmlns:a16="http://schemas.microsoft.com/office/drawing/2014/main" id="{5B06B8C6-B2B1-46CB-8519-BEC7601A704F}"/>
              </a:ext>
            </a:extLst>
          </p:cNvPr>
          <p:cNvSpPr>
            <a:spLocks noGrp="1"/>
          </p:cNvSpPr>
          <p:nvPr>
            <p:ph sz="quarter" idx="11"/>
          </p:nvPr>
        </p:nvSpPr>
        <p:spPr>
          <a:xfrm>
            <a:off x="212488" y="1173421"/>
            <a:ext cx="6134588" cy="430887"/>
          </a:xfrm>
        </p:spPr>
        <p:txBody>
          <a:bodyPr/>
          <a:lstStyle/>
          <a:p>
            <a:pPr lvl="0" defTabSz="914400">
              <a:spcBef>
                <a:spcPts val="0"/>
              </a:spcBef>
              <a:buSzTx/>
            </a:pPr>
            <a:r>
              <a:rPr lang="en-US" sz="1600" b="1" dirty="0">
                <a:solidFill>
                  <a:srgbClr val="0067B7"/>
                </a:solidFill>
                <a:latin typeface="Segoe UI Semibold" panose="020B0702040204020203" pitchFamily="34" charset="0"/>
                <a:cs typeface="Segoe UI Semibold" panose="020B0702040204020203" pitchFamily="34" charset="0"/>
              </a:rPr>
              <a:t>We can filter on a particular array index position without JOIN: </a:t>
            </a:r>
            <a:endParaRPr lang="en-US" b="1" dirty="0">
              <a:solidFill>
                <a:srgbClr val="0067B7"/>
              </a:solidFill>
              <a:latin typeface="Segoe UI Semibold" panose="020B0702040204020203" pitchFamily="34" charset="0"/>
              <a:cs typeface="Segoe UI Semibold" panose="020B0702040204020203" pitchFamily="34" charset="0"/>
            </a:endParaRPr>
          </a:p>
        </p:txBody>
      </p:sp>
      <p:pic>
        <p:nvPicPr>
          <p:cNvPr id="9" name="Picture 8" descr="SQL programming language">
            <a:extLst>
              <a:ext uri="{FF2B5EF4-FFF2-40B4-BE49-F238E27FC236}">
                <a16:creationId xmlns:a16="http://schemas.microsoft.com/office/drawing/2014/main" id="{8CD77A41-2CB3-401D-8024-D1A00390B6BA}"/>
              </a:ext>
            </a:extLst>
          </p:cNvPr>
          <p:cNvPicPr>
            <a:picLocks noChangeAspect="1"/>
          </p:cNvPicPr>
          <p:nvPr/>
        </p:nvPicPr>
        <p:blipFill>
          <a:blip r:embed="rId3">
            <a:alphaModFix amt="0"/>
          </a:blip>
          <a:stretch>
            <a:fillRect/>
          </a:stretch>
        </p:blipFill>
        <p:spPr>
          <a:xfrm>
            <a:off x="348657" y="2261595"/>
            <a:ext cx="10036311" cy="3426580"/>
          </a:xfrm>
          <a:prstGeom prst="rect">
            <a:avLst/>
          </a:prstGeom>
        </p:spPr>
      </p:pic>
      <p:sp>
        <p:nvSpPr>
          <p:cNvPr id="5" name="Text Placeholder 4">
            <a:extLst>
              <a:ext uri="{FF2B5EF4-FFF2-40B4-BE49-F238E27FC236}">
                <a16:creationId xmlns:a16="http://schemas.microsoft.com/office/drawing/2014/main" id="{4C8E0A53-F6BE-4901-B9F8-EFE42A49B9FA}"/>
              </a:ext>
            </a:extLst>
          </p:cNvPr>
          <p:cNvSpPr>
            <a:spLocks noGrp="1"/>
          </p:cNvSpPr>
          <p:nvPr>
            <p:ph type="body" sz="quarter" idx="10"/>
          </p:nvPr>
        </p:nvSpPr>
        <p:spPr>
          <a:xfrm>
            <a:off x="269240" y="2420851"/>
            <a:ext cx="4629332" cy="2761270"/>
          </a:xfrm>
        </p:spPr>
        <p:txBody>
          <a:bodyPr anchor="ctr"/>
          <a:lstStyle/>
          <a:p>
            <a:pPr>
              <a:spcBef>
                <a:spcPts val="300"/>
              </a:spcBef>
              <a:spcAft>
                <a:spcPts val="300"/>
              </a:spcAft>
            </a:pPr>
            <a:r>
              <a:rPr lang="en-US" sz="1600" dirty="0"/>
              <a:t>SELECT </a:t>
            </a:r>
          </a:p>
          <a:p>
            <a:pPr>
              <a:spcBef>
                <a:spcPts val="300"/>
              </a:spcBef>
              <a:spcAft>
                <a:spcPts val="300"/>
              </a:spcAft>
            </a:pPr>
            <a:r>
              <a:rPr lang="en-US" sz="1600" dirty="0"/>
              <a:t>    </a:t>
            </a:r>
            <a:r>
              <a:rPr lang="en-US" sz="1600" dirty="0" err="1"/>
              <a:t>tickets.assignedFlight.number</a:t>
            </a:r>
            <a:r>
              <a:rPr lang="en-US" sz="1600" dirty="0"/>
              <a:t>,</a:t>
            </a:r>
          </a:p>
          <a:p>
            <a:pPr>
              <a:spcBef>
                <a:spcPts val="300"/>
              </a:spcBef>
              <a:spcAft>
                <a:spcPts val="300"/>
              </a:spcAft>
            </a:pPr>
            <a:r>
              <a:rPr lang="en-US" sz="1600" dirty="0"/>
              <a:t>    </a:t>
            </a:r>
            <a:r>
              <a:rPr lang="en-US" sz="1600" dirty="0" err="1"/>
              <a:t>tickets.seat</a:t>
            </a:r>
            <a:r>
              <a:rPr lang="en-US" sz="1600" dirty="0"/>
              <a:t>,</a:t>
            </a:r>
          </a:p>
          <a:p>
            <a:pPr>
              <a:spcBef>
                <a:spcPts val="300"/>
              </a:spcBef>
              <a:spcAft>
                <a:spcPts val="300"/>
              </a:spcAft>
            </a:pPr>
            <a:r>
              <a:rPr lang="en-US" sz="1600" dirty="0"/>
              <a:t>    </a:t>
            </a:r>
            <a:r>
              <a:rPr lang="en-US" sz="1600" dirty="0" err="1"/>
              <a:t>ticket.requests</a:t>
            </a:r>
            <a:endParaRPr lang="en-US" sz="1600" dirty="0"/>
          </a:p>
          <a:p>
            <a:pPr>
              <a:spcBef>
                <a:spcPts val="300"/>
              </a:spcBef>
              <a:spcAft>
                <a:spcPts val="300"/>
              </a:spcAft>
            </a:pPr>
            <a:r>
              <a:rPr lang="en-US" sz="1600" dirty="0"/>
              <a:t>FROM</a:t>
            </a:r>
          </a:p>
          <a:p>
            <a:pPr>
              <a:spcBef>
                <a:spcPts val="300"/>
              </a:spcBef>
              <a:spcAft>
                <a:spcPts val="300"/>
              </a:spcAft>
            </a:pPr>
            <a:r>
              <a:rPr lang="en-US" sz="1600" dirty="0"/>
              <a:t>    tickets</a:t>
            </a:r>
          </a:p>
          <a:p>
            <a:pPr>
              <a:spcBef>
                <a:spcPts val="300"/>
              </a:spcBef>
              <a:spcAft>
                <a:spcPts val="300"/>
              </a:spcAft>
            </a:pPr>
            <a:r>
              <a:rPr lang="en-US" sz="1600" dirty="0"/>
              <a:t>WHERE</a:t>
            </a:r>
          </a:p>
          <a:p>
            <a:pPr>
              <a:spcBef>
                <a:spcPts val="300"/>
              </a:spcBef>
              <a:spcAft>
                <a:spcPts val="300"/>
              </a:spcAft>
            </a:pPr>
            <a:r>
              <a:rPr lang="en-US" sz="1600" dirty="0"/>
              <a:t>    </a:t>
            </a:r>
            <a:r>
              <a:rPr lang="en-US" sz="1600" dirty="0" err="1"/>
              <a:t>ticket.requests</a:t>
            </a:r>
            <a:r>
              <a:rPr lang="en-US" sz="1600" dirty="0"/>
              <a:t>[1] == "</a:t>
            </a:r>
            <a:r>
              <a:rPr lang="en-US" sz="1600" dirty="0" err="1"/>
              <a:t>aisle_seat</a:t>
            </a:r>
            <a:r>
              <a:rPr lang="en-US" sz="1600" dirty="0"/>
              <a:t>"</a:t>
            </a:r>
          </a:p>
        </p:txBody>
      </p:sp>
      <p:sp>
        <p:nvSpPr>
          <p:cNvPr id="10" name="Half Frame 9">
            <a:extLst>
              <a:ext uri="{FF2B5EF4-FFF2-40B4-BE49-F238E27FC236}">
                <a16:creationId xmlns:a16="http://schemas.microsoft.com/office/drawing/2014/main" id="{3FCEFCBB-FDAE-4FF4-8127-577BE752995E}"/>
              </a:ext>
              <a:ext uri="{C183D7F6-B498-43B3-948B-1728B52AA6E4}">
                <adec:decorative xmlns:adec="http://schemas.microsoft.com/office/drawing/2017/decorative" val="1"/>
              </a:ext>
            </a:extLst>
          </p:cNvPr>
          <p:cNvSpPr>
            <a:spLocks noChangeAspect="1"/>
          </p:cNvSpPr>
          <p:nvPr/>
        </p:nvSpPr>
        <p:spPr bwMode="auto">
          <a:xfrm rot="8100000">
            <a:off x="4530131" y="3576043"/>
            <a:ext cx="457200" cy="457200"/>
          </a:xfrm>
          <a:prstGeom prst="halfFrame">
            <a:avLst>
              <a:gd name="adj1" fmla="val 9649"/>
              <a:gd name="adj2" fmla="val 10307"/>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 name="Content Placeholder 5">
            <a:extLst>
              <a:ext uri="{FF2B5EF4-FFF2-40B4-BE49-F238E27FC236}">
                <a16:creationId xmlns:a16="http://schemas.microsoft.com/office/drawing/2014/main" id="{E963E775-880E-48D5-8767-487F60F9DCFE}"/>
              </a:ext>
            </a:extLst>
          </p:cNvPr>
          <p:cNvSpPr>
            <a:spLocks noGrp="1"/>
          </p:cNvSpPr>
          <p:nvPr>
            <p:ph sz="quarter" idx="13"/>
          </p:nvPr>
        </p:nvSpPr>
        <p:spPr>
          <a:xfrm>
            <a:off x="5755638" y="2304642"/>
            <a:ext cx="4629331" cy="3317896"/>
          </a:xfrm>
        </p:spPr>
        <p:txBody>
          <a:bodyPr/>
          <a:lstStyle/>
          <a:p>
            <a:pPr lvl="0" defTabSz="914400">
              <a:spcBef>
                <a:spcPts val="300"/>
              </a:spcBef>
              <a:spcAft>
                <a:spcPts val="300"/>
              </a:spcAft>
              <a:buSzTx/>
            </a:pPr>
            <a:r>
              <a:rPr lang="en-US" sz="1600" dirty="0">
                <a:solidFill>
                  <a:srgbClr val="505050"/>
                </a:solidFill>
                <a:latin typeface="Consolas" panose="020B0609020204030204" pitchFamily="49" charset="0"/>
              </a:rPr>
              <a:t>[</a:t>
            </a:r>
          </a:p>
          <a:p>
            <a:pPr lvl="0" defTabSz="914400">
              <a:spcBef>
                <a:spcPts val="300"/>
              </a:spcBef>
              <a:spcAft>
                <a:spcPts val="300"/>
              </a:spcAft>
              <a:buSzTx/>
            </a:pPr>
            <a:r>
              <a:rPr lang="en-US" sz="1600" dirty="0">
                <a:solidFill>
                  <a:srgbClr val="505050"/>
                </a:solidFill>
                <a:latin typeface="Consolas" panose="020B0609020204030204" pitchFamily="49" charset="0"/>
              </a:rPr>
              <a:t>    {</a:t>
            </a:r>
          </a:p>
          <a:p>
            <a:pPr lvl="0" defTabSz="914400">
              <a:spcBef>
                <a:spcPts val="300"/>
              </a:spcBef>
              <a:spcAft>
                <a:spcPts val="300"/>
              </a:spcAft>
              <a:buSzTx/>
            </a:pPr>
            <a:r>
              <a:rPr lang="en-US" sz="1600" dirty="0">
                <a:solidFill>
                  <a:srgbClr val="505050"/>
                </a:solidFill>
                <a:latin typeface="Consolas" panose="020B0609020204030204" pitchFamily="49" charset="0"/>
              </a:rPr>
              <a:t>        "number":"F125","seat":"12A",</a:t>
            </a:r>
          </a:p>
          <a:p>
            <a:pPr lvl="0" defTabSz="914400">
              <a:spcBef>
                <a:spcPts val="300"/>
              </a:spcBef>
              <a:spcAft>
                <a:spcPts val="300"/>
              </a:spcAft>
              <a:buSzTx/>
            </a:pPr>
            <a:r>
              <a:rPr lang="en-US" sz="1600" dirty="0">
                <a:solidFill>
                  <a:srgbClr val="505050"/>
                </a:solidFill>
                <a:latin typeface="Consolas" panose="020B0609020204030204" pitchFamily="49" charset="0"/>
              </a:rPr>
              <a:t>        "requests": [</a:t>
            </a:r>
          </a:p>
          <a:p>
            <a:pPr lvl="0" defTabSz="914400">
              <a:spcBef>
                <a:spcPts val="300"/>
              </a:spcBef>
              <a:spcAft>
                <a:spcPts val="300"/>
              </a:spcAft>
              <a:buSzTx/>
            </a:pPr>
            <a:r>
              <a:rPr lang="en-US" sz="1600" dirty="0">
                <a:solidFill>
                  <a:srgbClr val="505050"/>
                </a:solidFill>
                <a:latin typeface="Consolas" panose="020B0609020204030204" pitchFamily="49" charset="0"/>
              </a:rPr>
              <a:t>            "</a:t>
            </a:r>
            <a:r>
              <a:rPr lang="en-US" sz="1600" dirty="0" err="1">
                <a:solidFill>
                  <a:srgbClr val="505050"/>
                </a:solidFill>
                <a:latin typeface="Consolas" panose="020B0609020204030204" pitchFamily="49" charset="0"/>
              </a:rPr>
              <a:t>kosher_meal</a:t>
            </a:r>
            <a:r>
              <a:rPr lang="en-US" sz="1600" dirty="0">
                <a:solidFill>
                  <a:srgbClr val="505050"/>
                </a:solidFill>
                <a:latin typeface="Consolas" panose="020B0609020204030204" pitchFamily="49" charset="0"/>
              </a:rPr>
              <a:t>",</a:t>
            </a:r>
          </a:p>
          <a:p>
            <a:pPr lvl="0" defTabSz="914400">
              <a:spcBef>
                <a:spcPts val="300"/>
              </a:spcBef>
              <a:spcAft>
                <a:spcPts val="300"/>
              </a:spcAft>
              <a:buSzTx/>
            </a:pPr>
            <a:r>
              <a:rPr lang="en-US" sz="1600" dirty="0">
                <a:solidFill>
                  <a:srgbClr val="505050"/>
                </a:solidFill>
                <a:latin typeface="Consolas" panose="020B0609020204030204" pitchFamily="49" charset="0"/>
              </a:rPr>
              <a:t>            "</a:t>
            </a:r>
            <a:r>
              <a:rPr lang="en-US" sz="1600" dirty="0" err="1">
                <a:solidFill>
                  <a:srgbClr val="505050"/>
                </a:solidFill>
                <a:latin typeface="Consolas" panose="020B0609020204030204" pitchFamily="49" charset="0"/>
              </a:rPr>
              <a:t>aisle_seat</a:t>
            </a:r>
            <a:r>
              <a:rPr lang="en-US" sz="1600" dirty="0">
                <a:solidFill>
                  <a:srgbClr val="505050"/>
                </a:solidFill>
                <a:latin typeface="Consolas" panose="020B0609020204030204" pitchFamily="49" charset="0"/>
              </a:rPr>
              <a:t>"</a:t>
            </a:r>
          </a:p>
          <a:p>
            <a:pPr lvl="0" defTabSz="914400">
              <a:spcBef>
                <a:spcPts val="300"/>
              </a:spcBef>
              <a:spcAft>
                <a:spcPts val="300"/>
              </a:spcAft>
              <a:buSzTx/>
            </a:pPr>
            <a:r>
              <a:rPr lang="en-US" sz="1600" dirty="0">
                <a:solidFill>
                  <a:srgbClr val="505050"/>
                </a:solidFill>
                <a:latin typeface="Consolas" panose="020B0609020204030204" pitchFamily="49" charset="0"/>
              </a:rPr>
              <a:t>        ]</a:t>
            </a:r>
          </a:p>
          <a:p>
            <a:pPr lvl="0" defTabSz="914400">
              <a:spcBef>
                <a:spcPts val="300"/>
              </a:spcBef>
              <a:spcAft>
                <a:spcPts val="300"/>
              </a:spcAft>
              <a:buSzTx/>
            </a:pPr>
            <a:r>
              <a:rPr lang="en-US" sz="1600" dirty="0">
                <a:solidFill>
                  <a:srgbClr val="505050"/>
                </a:solidFill>
                <a:latin typeface="Consolas" panose="020B0609020204030204" pitchFamily="49" charset="0"/>
              </a:rPr>
              <a:t>    }</a:t>
            </a:r>
          </a:p>
          <a:p>
            <a:pPr lvl="0" defTabSz="914400">
              <a:spcBef>
                <a:spcPts val="300"/>
              </a:spcBef>
              <a:spcAft>
                <a:spcPts val="300"/>
              </a:spcAft>
              <a:buSzTx/>
            </a:pPr>
            <a:r>
              <a:rPr lang="en-US" sz="1600" dirty="0">
                <a:solidFill>
                  <a:srgbClr val="505050"/>
                </a:solidFill>
                <a:latin typeface="Consolas" panose="020B0609020204030204" pitchFamily="49" charset="0"/>
              </a:rPr>
              <a:t>]</a:t>
            </a:r>
            <a:endParaRPr lang="en-US" dirty="0">
              <a:latin typeface="Consolas" panose="020B0609020204030204" pitchFamily="49" charset="0"/>
            </a:endParaRPr>
          </a:p>
        </p:txBody>
      </p:sp>
    </p:spTree>
    <p:extLst>
      <p:ext uri="{BB962C8B-B14F-4D97-AF65-F5344CB8AC3E}">
        <p14:creationId xmlns:p14="http://schemas.microsoft.com/office/powerpoint/2010/main" val="5841783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60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F44B0-691F-4AC3-844D-213EEDFCB55A}"/>
              </a:ext>
            </a:extLst>
          </p:cNvPr>
          <p:cNvSpPr>
            <a:spLocks noGrp="1"/>
          </p:cNvSpPr>
          <p:nvPr>
            <p:ph type="title"/>
          </p:nvPr>
        </p:nvSpPr>
        <p:spPr>
          <a:xfrm>
            <a:off x="3244998" y="289512"/>
            <a:ext cx="7448723" cy="564856"/>
          </a:xfrm>
        </p:spPr>
        <p:txBody>
          <a:bodyPr>
            <a:normAutofit fontScale="90000"/>
          </a:bodyPr>
          <a:lstStyle/>
          <a:p>
            <a:r>
              <a:rPr lang="en-US" dirty="0"/>
              <a:t>INTRA-DOCUMENT JOIN (3 </a:t>
            </a:r>
            <a:r>
              <a:rPr lang="en-US" cap="none" dirty="0"/>
              <a:t>of</a:t>
            </a:r>
            <a:r>
              <a:rPr lang="en-US" dirty="0"/>
              <a:t> 4) </a:t>
            </a:r>
          </a:p>
        </p:txBody>
      </p:sp>
      <p:sp>
        <p:nvSpPr>
          <p:cNvPr id="12" name="Content Placeholder 7">
            <a:extLst>
              <a:ext uri="{FF2B5EF4-FFF2-40B4-BE49-F238E27FC236}">
                <a16:creationId xmlns:a16="http://schemas.microsoft.com/office/drawing/2014/main" id="{FB61F1B6-DE85-4303-83FF-DDBF64312526}"/>
              </a:ext>
            </a:extLst>
          </p:cNvPr>
          <p:cNvSpPr>
            <a:spLocks noGrp="1"/>
          </p:cNvSpPr>
          <p:nvPr>
            <p:ph sz="quarter" idx="12"/>
          </p:nvPr>
        </p:nvSpPr>
        <p:spPr>
          <a:xfrm>
            <a:off x="11029754" y="6145234"/>
            <a:ext cx="905065" cy="470333"/>
          </a:xfrm>
        </p:spPr>
        <p:txBody>
          <a:bodyPr/>
          <a:lstStyle>
            <a:lvl1pPr marL="0" indent="0">
              <a:buNone/>
              <a:defRPr/>
            </a:lvl1pPr>
          </a:lstStyle>
          <a:p>
            <a:pPr lvl="0" algn="ctr" defTabSz="914400">
              <a:spcBef>
                <a:spcPts val="0"/>
              </a:spcBef>
              <a:buSzTx/>
            </a:pPr>
            <a:r>
              <a:rPr lang="en-US" sz="1800" dirty="0">
                <a:solidFill>
                  <a:srgbClr val="0067B7"/>
                </a:solidFill>
                <a:latin typeface="Segoe UI Semilight" panose="020B0402040204020203" pitchFamily="34" charset="0"/>
                <a:cs typeface="Segoe UI Semilight" panose="020B0402040204020203" pitchFamily="34" charset="0"/>
              </a:rPr>
              <a:t>SQL</a:t>
            </a:r>
          </a:p>
        </p:txBody>
      </p:sp>
      <p:sp>
        <p:nvSpPr>
          <p:cNvPr id="13" name="Content Placeholder 9">
            <a:extLst>
              <a:ext uri="{FF2B5EF4-FFF2-40B4-BE49-F238E27FC236}">
                <a16:creationId xmlns:a16="http://schemas.microsoft.com/office/drawing/2014/main" id="{4DAD7315-E365-40B7-835B-7B5FAE92EA7D}"/>
              </a:ext>
            </a:extLst>
          </p:cNvPr>
          <p:cNvSpPr>
            <a:spLocks noGrp="1"/>
          </p:cNvSpPr>
          <p:nvPr>
            <p:ph sz="quarter" idx="13"/>
          </p:nvPr>
        </p:nvSpPr>
        <p:spPr>
          <a:xfrm>
            <a:off x="216152" y="1143878"/>
            <a:ext cx="11643626" cy="430887"/>
          </a:xfrm>
        </p:spPr>
        <p:txBody>
          <a:bodyPr/>
          <a:lstStyle>
            <a:lvl1pPr marL="0" indent="0">
              <a:buNone/>
              <a:defRPr/>
            </a:lvl1pPr>
          </a:lstStyle>
          <a:p>
            <a:pPr lvl="0"/>
            <a:r>
              <a:rPr lang="en-US" sz="1600" b="1" dirty="0">
                <a:solidFill>
                  <a:srgbClr val="0067B7"/>
                </a:solidFill>
                <a:latin typeface="Segoe UI Semibold" charset="0"/>
                <a:ea typeface="Segoe UI Semibold" charset="0"/>
                <a:cs typeface="Segoe UI Semibold" charset="0"/>
              </a:rPr>
              <a:t>JOIN allows us to merge embedded documents or arrays across multiple documents and returned a flattened result set:</a:t>
            </a:r>
          </a:p>
        </p:txBody>
      </p:sp>
      <p:pic>
        <p:nvPicPr>
          <p:cNvPr id="9" name="Picture 8" descr="SQL programming language">
            <a:extLst>
              <a:ext uri="{FF2B5EF4-FFF2-40B4-BE49-F238E27FC236}">
                <a16:creationId xmlns:a16="http://schemas.microsoft.com/office/drawing/2014/main" id="{29A2A6EE-ADF3-4F95-A4C8-31A34101BE74}"/>
              </a:ext>
            </a:extLst>
          </p:cNvPr>
          <p:cNvPicPr>
            <a:picLocks noChangeAspect="1"/>
          </p:cNvPicPr>
          <p:nvPr/>
        </p:nvPicPr>
        <p:blipFill rotWithShape="1">
          <a:blip r:embed="rId3">
            <a:alphaModFix amt="0"/>
          </a:blip>
          <a:srcRect t="19976" r="61664" b="23561"/>
          <a:stretch/>
        </p:blipFill>
        <p:spPr>
          <a:xfrm>
            <a:off x="312054" y="2435766"/>
            <a:ext cx="4370139" cy="3052937"/>
          </a:xfrm>
          <a:prstGeom prst="rect">
            <a:avLst/>
          </a:prstGeom>
        </p:spPr>
      </p:pic>
      <p:sp>
        <p:nvSpPr>
          <p:cNvPr id="5" name="Text Placeholder 4">
            <a:extLst>
              <a:ext uri="{FF2B5EF4-FFF2-40B4-BE49-F238E27FC236}">
                <a16:creationId xmlns:a16="http://schemas.microsoft.com/office/drawing/2014/main" id="{4C8E0A53-F6BE-4901-B9F8-EFE42A49B9FA}"/>
              </a:ext>
            </a:extLst>
          </p:cNvPr>
          <p:cNvSpPr>
            <a:spLocks noGrp="1"/>
          </p:cNvSpPr>
          <p:nvPr>
            <p:ph type="body" sz="quarter" idx="10"/>
          </p:nvPr>
        </p:nvSpPr>
        <p:spPr>
          <a:xfrm>
            <a:off x="264159" y="2269298"/>
            <a:ext cx="4166202" cy="3052937"/>
          </a:xfrm>
        </p:spPr>
        <p:txBody>
          <a:bodyPr anchor="ctr"/>
          <a:lstStyle/>
          <a:p>
            <a:pPr>
              <a:spcBef>
                <a:spcPts val="300"/>
              </a:spcBef>
              <a:spcAft>
                <a:spcPts val="300"/>
              </a:spcAft>
            </a:pPr>
            <a:r>
              <a:rPr lang="en-US" sz="1600" dirty="0"/>
              <a:t>SELECT </a:t>
            </a:r>
          </a:p>
          <a:p>
            <a:pPr>
              <a:spcBef>
                <a:spcPts val="300"/>
              </a:spcBef>
              <a:spcAft>
                <a:spcPts val="300"/>
              </a:spcAft>
            </a:pPr>
            <a:r>
              <a:rPr lang="en-US" sz="1600" dirty="0"/>
              <a:t>    </a:t>
            </a:r>
            <a:r>
              <a:rPr lang="en-US" sz="1600" dirty="0" err="1"/>
              <a:t>tickets.assignedFlight.number</a:t>
            </a:r>
            <a:r>
              <a:rPr lang="en-US" sz="1600" dirty="0"/>
              <a:t>,</a:t>
            </a:r>
          </a:p>
          <a:p>
            <a:pPr>
              <a:spcBef>
                <a:spcPts val="300"/>
              </a:spcBef>
              <a:spcAft>
                <a:spcPts val="300"/>
              </a:spcAft>
            </a:pPr>
            <a:r>
              <a:rPr lang="en-US" sz="1600" dirty="0"/>
              <a:t>    </a:t>
            </a:r>
            <a:r>
              <a:rPr lang="en-US" sz="1600" dirty="0" err="1"/>
              <a:t>tickets.seat</a:t>
            </a:r>
            <a:r>
              <a:rPr lang="en-US" sz="1600" dirty="0"/>
              <a:t>,</a:t>
            </a:r>
          </a:p>
          <a:p>
            <a:pPr>
              <a:spcBef>
                <a:spcPts val="300"/>
              </a:spcBef>
              <a:spcAft>
                <a:spcPts val="300"/>
              </a:spcAft>
            </a:pPr>
            <a:r>
              <a:rPr lang="en-US" sz="1600" dirty="0"/>
              <a:t>    requests</a:t>
            </a:r>
          </a:p>
          <a:p>
            <a:pPr>
              <a:spcBef>
                <a:spcPts val="300"/>
              </a:spcBef>
              <a:spcAft>
                <a:spcPts val="300"/>
              </a:spcAft>
            </a:pPr>
            <a:r>
              <a:rPr lang="en-US" sz="1600" dirty="0"/>
              <a:t>FROM</a:t>
            </a:r>
          </a:p>
          <a:p>
            <a:pPr>
              <a:spcBef>
                <a:spcPts val="300"/>
              </a:spcBef>
              <a:spcAft>
                <a:spcPts val="300"/>
              </a:spcAft>
            </a:pPr>
            <a:r>
              <a:rPr lang="en-US" sz="1600" dirty="0"/>
              <a:t>    tickets</a:t>
            </a:r>
          </a:p>
          <a:p>
            <a:pPr>
              <a:spcBef>
                <a:spcPts val="300"/>
              </a:spcBef>
              <a:spcAft>
                <a:spcPts val="300"/>
              </a:spcAft>
            </a:pPr>
            <a:r>
              <a:rPr lang="en-US" sz="1600" dirty="0"/>
              <a:t>JOIN </a:t>
            </a:r>
          </a:p>
          <a:p>
            <a:pPr>
              <a:spcBef>
                <a:spcPts val="300"/>
              </a:spcBef>
              <a:spcAft>
                <a:spcPts val="300"/>
              </a:spcAft>
            </a:pPr>
            <a:r>
              <a:rPr lang="en-US" sz="1600" dirty="0"/>
              <a:t>    requests IN </a:t>
            </a:r>
            <a:r>
              <a:rPr lang="en-US" sz="1600" dirty="0" err="1"/>
              <a:t>tickets.requests</a:t>
            </a:r>
            <a:endParaRPr lang="en-US" sz="1600" dirty="0"/>
          </a:p>
        </p:txBody>
      </p:sp>
      <p:sp>
        <p:nvSpPr>
          <p:cNvPr id="10" name="Half Frame 9">
            <a:extLst>
              <a:ext uri="{FF2B5EF4-FFF2-40B4-BE49-F238E27FC236}">
                <a16:creationId xmlns:a16="http://schemas.microsoft.com/office/drawing/2014/main" id="{3FCEFCBB-FDAE-4FF4-8127-577BE752995E}"/>
              </a:ext>
              <a:ext uri="{C183D7F6-B498-43B3-948B-1728B52AA6E4}">
                <adec:decorative xmlns:adec="http://schemas.microsoft.com/office/drawing/2017/decorative" val="1"/>
              </a:ext>
            </a:extLst>
          </p:cNvPr>
          <p:cNvSpPr>
            <a:spLocks noChangeAspect="1"/>
          </p:cNvSpPr>
          <p:nvPr/>
        </p:nvSpPr>
        <p:spPr bwMode="auto">
          <a:xfrm rot="8100000">
            <a:off x="4530131" y="3576043"/>
            <a:ext cx="457200" cy="457200"/>
          </a:xfrm>
          <a:prstGeom prst="halfFrame">
            <a:avLst>
              <a:gd name="adj1" fmla="val 9649"/>
              <a:gd name="adj2" fmla="val 10307"/>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pic>
        <p:nvPicPr>
          <p:cNvPr id="11" name="Picture 10" descr="Result">
            <a:extLst>
              <a:ext uri="{FF2B5EF4-FFF2-40B4-BE49-F238E27FC236}">
                <a16:creationId xmlns:a16="http://schemas.microsoft.com/office/drawing/2014/main" id="{92414D96-1C07-4601-9FE5-74E3DCF1D029}"/>
              </a:ext>
            </a:extLst>
          </p:cNvPr>
          <p:cNvPicPr>
            <a:picLocks noChangeAspect="1"/>
          </p:cNvPicPr>
          <p:nvPr/>
        </p:nvPicPr>
        <p:blipFill rotWithShape="1">
          <a:blip r:embed="rId3">
            <a:alphaModFix amt="0"/>
          </a:blip>
          <a:srcRect t="19976" r="61664" b="-10738"/>
          <a:stretch/>
        </p:blipFill>
        <p:spPr>
          <a:xfrm>
            <a:off x="5860248" y="1661069"/>
            <a:ext cx="4370139" cy="4907420"/>
          </a:xfrm>
          <a:prstGeom prst="rect">
            <a:avLst/>
          </a:prstGeom>
        </p:spPr>
      </p:pic>
      <p:sp>
        <p:nvSpPr>
          <p:cNvPr id="3" name="Content Placeholder 2">
            <a:extLst>
              <a:ext uri="{FF2B5EF4-FFF2-40B4-BE49-F238E27FC236}">
                <a16:creationId xmlns:a16="http://schemas.microsoft.com/office/drawing/2014/main" id="{A544F618-5D85-4E73-959F-07ED56F0CBAE}"/>
              </a:ext>
            </a:extLst>
          </p:cNvPr>
          <p:cNvSpPr>
            <a:spLocks noGrp="1"/>
          </p:cNvSpPr>
          <p:nvPr>
            <p:ph sz="quarter" idx="11"/>
          </p:nvPr>
        </p:nvSpPr>
        <p:spPr>
          <a:xfrm>
            <a:off x="5758181" y="1661069"/>
            <a:ext cx="3672840" cy="5196931"/>
          </a:xfrm>
        </p:spPr>
        <p:txBody>
          <a:bodyPr/>
          <a:lstStyle/>
          <a:p>
            <a:pPr lvl="0" defTabSz="914400">
              <a:spcBef>
                <a:spcPts val="300"/>
              </a:spcBef>
              <a:spcAft>
                <a:spcPts val="300"/>
              </a:spcAft>
              <a:buSzTx/>
            </a:pPr>
            <a:r>
              <a:rPr lang="en-US" sz="1200" dirty="0">
                <a:solidFill>
                  <a:srgbClr val="505050"/>
                </a:solidFill>
                <a:latin typeface="Consolas" panose="020B0609020204030204" pitchFamily="49" charset="0"/>
              </a:rPr>
              <a:t>[</a:t>
            </a:r>
          </a:p>
          <a:p>
            <a:pPr lvl="0" defTabSz="914400">
              <a:spcBef>
                <a:spcPts val="300"/>
              </a:spcBef>
              <a:spcAft>
                <a:spcPts val="300"/>
              </a:spcAft>
              <a:buSzTx/>
            </a:pPr>
            <a:r>
              <a:rPr lang="en-US" sz="1200" dirty="0">
                <a:solidFill>
                  <a:srgbClr val="505050"/>
                </a:solidFill>
                <a:latin typeface="Consolas" panose="020B0609020204030204" pitchFamily="49" charset="0"/>
              </a:rPr>
              <a:t>    {</a:t>
            </a:r>
          </a:p>
          <a:p>
            <a:pPr lvl="0" defTabSz="914400">
              <a:spcBef>
                <a:spcPts val="300"/>
              </a:spcBef>
              <a:spcAft>
                <a:spcPts val="300"/>
              </a:spcAft>
              <a:buSzTx/>
            </a:pPr>
            <a:r>
              <a:rPr lang="en-US" sz="1200" dirty="0">
                <a:solidFill>
                  <a:srgbClr val="505050"/>
                </a:solidFill>
                <a:latin typeface="Consolas" panose="020B0609020204030204" pitchFamily="49" charset="0"/>
              </a:rPr>
              <a:t>        "number":"F125","seat":"12A", </a:t>
            </a:r>
          </a:p>
          <a:p>
            <a:pPr lvl="0" defTabSz="914400">
              <a:spcBef>
                <a:spcPts val="300"/>
              </a:spcBef>
              <a:spcAft>
                <a:spcPts val="300"/>
              </a:spcAft>
              <a:buSzTx/>
            </a:pPr>
            <a:r>
              <a:rPr lang="en-US" sz="1200" dirty="0">
                <a:solidFill>
                  <a:srgbClr val="505050"/>
                </a:solidFill>
                <a:latin typeface="Consolas" panose="020B0609020204030204" pitchFamily="49" charset="0"/>
              </a:rPr>
              <a:t>        "requests":"</a:t>
            </a:r>
            <a:r>
              <a:rPr lang="en-US" sz="1200" dirty="0" err="1">
                <a:solidFill>
                  <a:srgbClr val="505050"/>
                </a:solidFill>
                <a:latin typeface="Consolas" panose="020B0609020204030204" pitchFamily="49" charset="0"/>
              </a:rPr>
              <a:t>kosher_meal</a:t>
            </a:r>
            <a:r>
              <a:rPr lang="en-US" sz="1200" dirty="0">
                <a:solidFill>
                  <a:srgbClr val="505050"/>
                </a:solidFill>
                <a:latin typeface="Consolas" panose="020B0609020204030204" pitchFamily="49" charset="0"/>
              </a:rPr>
              <a:t>" </a:t>
            </a:r>
          </a:p>
          <a:p>
            <a:pPr lvl="0" defTabSz="914400">
              <a:spcBef>
                <a:spcPts val="300"/>
              </a:spcBef>
              <a:spcAft>
                <a:spcPts val="300"/>
              </a:spcAft>
              <a:buSzTx/>
            </a:pPr>
            <a:r>
              <a:rPr lang="en-US" sz="1200" dirty="0">
                <a:solidFill>
                  <a:srgbClr val="505050"/>
                </a:solidFill>
                <a:latin typeface="Consolas" panose="020B0609020204030204" pitchFamily="49" charset="0"/>
              </a:rPr>
              <a:t>    },</a:t>
            </a:r>
          </a:p>
          <a:p>
            <a:pPr lvl="0" defTabSz="914400">
              <a:spcBef>
                <a:spcPts val="300"/>
              </a:spcBef>
              <a:spcAft>
                <a:spcPts val="300"/>
              </a:spcAft>
              <a:buSzTx/>
            </a:pPr>
            <a:r>
              <a:rPr lang="en-US" sz="1200" dirty="0">
                <a:solidFill>
                  <a:srgbClr val="505050"/>
                </a:solidFill>
                <a:latin typeface="Consolas" panose="020B0609020204030204" pitchFamily="49" charset="0"/>
              </a:rPr>
              <a:t>    {</a:t>
            </a:r>
          </a:p>
          <a:p>
            <a:pPr lvl="0" defTabSz="914400">
              <a:spcBef>
                <a:spcPts val="300"/>
              </a:spcBef>
              <a:spcAft>
                <a:spcPts val="300"/>
              </a:spcAft>
              <a:buSzTx/>
            </a:pPr>
            <a:r>
              <a:rPr lang="en-US" sz="1200" dirty="0">
                <a:solidFill>
                  <a:srgbClr val="505050"/>
                </a:solidFill>
                <a:latin typeface="Consolas" panose="020B0609020204030204" pitchFamily="49" charset="0"/>
              </a:rPr>
              <a:t>        "number":"F125","seat":"12A", </a:t>
            </a:r>
          </a:p>
          <a:p>
            <a:pPr lvl="0" defTabSz="914400">
              <a:spcBef>
                <a:spcPts val="300"/>
              </a:spcBef>
              <a:spcAft>
                <a:spcPts val="300"/>
              </a:spcAft>
              <a:buSzTx/>
            </a:pPr>
            <a:r>
              <a:rPr lang="en-US" sz="1200" dirty="0">
                <a:solidFill>
                  <a:srgbClr val="505050"/>
                </a:solidFill>
                <a:latin typeface="Consolas" panose="020B0609020204030204" pitchFamily="49" charset="0"/>
              </a:rPr>
              <a:t>        "requests":"</a:t>
            </a:r>
            <a:r>
              <a:rPr lang="en-US" sz="1200" dirty="0" err="1">
                <a:solidFill>
                  <a:srgbClr val="505050"/>
                </a:solidFill>
                <a:latin typeface="Consolas" panose="020B0609020204030204" pitchFamily="49" charset="0"/>
              </a:rPr>
              <a:t>aisle_seat</a:t>
            </a:r>
            <a:r>
              <a:rPr lang="en-US" sz="1200" dirty="0">
                <a:solidFill>
                  <a:srgbClr val="505050"/>
                </a:solidFill>
                <a:latin typeface="Consolas" panose="020B0609020204030204" pitchFamily="49" charset="0"/>
              </a:rPr>
              <a:t>" </a:t>
            </a:r>
          </a:p>
          <a:p>
            <a:pPr lvl="0" defTabSz="914400">
              <a:spcBef>
                <a:spcPts val="300"/>
              </a:spcBef>
              <a:spcAft>
                <a:spcPts val="300"/>
              </a:spcAft>
              <a:buSzTx/>
            </a:pPr>
            <a:r>
              <a:rPr lang="en-US" sz="1200" dirty="0">
                <a:solidFill>
                  <a:srgbClr val="505050"/>
                </a:solidFill>
                <a:latin typeface="Consolas" panose="020B0609020204030204" pitchFamily="49" charset="0"/>
              </a:rPr>
              <a:t>    },</a:t>
            </a:r>
          </a:p>
          <a:p>
            <a:pPr lvl="0" defTabSz="914400">
              <a:spcBef>
                <a:spcPts val="300"/>
              </a:spcBef>
              <a:spcAft>
                <a:spcPts val="300"/>
              </a:spcAft>
              <a:buSzTx/>
            </a:pPr>
            <a:r>
              <a:rPr lang="en-US" sz="1200" dirty="0">
                <a:solidFill>
                  <a:srgbClr val="505050"/>
                </a:solidFill>
                <a:latin typeface="Consolas" panose="020B0609020204030204" pitchFamily="49" charset="0"/>
              </a:rPr>
              <a:t>    {</a:t>
            </a:r>
          </a:p>
          <a:p>
            <a:pPr lvl="0" defTabSz="914400">
              <a:spcBef>
                <a:spcPts val="300"/>
              </a:spcBef>
              <a:spcAft>
                <a:spcPts val="300"/>
              </a:spcAft>
              <a:buSzTx/>
            </a:pPr>
            <a:r>
              <a:rPr lang="en-US" sz="1200" dirty="0">
                <a:solidFill>
                  <a:srgbClr val="505050"/>
                </a:solidFill>
                <a:latin typeface="Consolas" panose="020B0609020204030204" pitchFamily="49" charset="0"/>
              </a:rPr>
              <a:t>        "number":"F752","seat":"14C",</a:t>
            </a:r>
          </a:p>
          <a:p>
            <a:pPr lvl="0" defTabSz="914400">
              <a:spcBef>
                <a:spcPts val="300"/>
              </a:spcBef>
              <a:spcAft>
                <a:spcPts val="300"/>
              </a:spcAft>
              <a:buSzTx/>
            </a:pPr>
            <a:r>
              <a:rPr lang="en-US" sz="1200" dirty="0">
                <a:solidFill>
                  <a:srgbClr val="505050"/>
                </a:solidFill>
                <a:latin typeface="Consolas" panose="020B0609020204030204" pitchFamily="49" charset="0"/>
              </a:rPr>
              <a:t>        "requests":"</a:t>
            </a:r>
            <a:r>
              <a:rPr lang="en-US" sz="1200" dirty="0" err="1">
                <a:solidFill>
                  <a:srgbClr val="505050"/>
                </a:solidFill>
                <a:latin typeface="Consolas" panose="020B0609020204030204" pitchFamily="49" charset="0"/>
              </a:rPr>
              <a:t>early_boarding</a:t>
            </a:r>
            <a:r>
              <a:rPr lang="en-US" sz="1200" dirty="0">
                <a:solidFill>
                  <a:srgbClr val="505050"/>
                </a:solidFill>
                <a:latin typeface="Consolas" panose="020B0609020204030204" pitchFamily="49" charset="0"/>
              </a:rPr>
              <a:t>" </a:t>
            </a:r>
          </a:p>
          <a:p>
            <a:pPr lvl="0" defTabSz="914400">
              <a:spcBef>
                <a:spcPts val="300"/>
              </a:spcBef>
              <a:spcAft>
                <a:spcPts val="300"/>
              </a:spcAft>
              <a:buSzTx/>
            </a:pPr>
            <a:r>
              <a:rPr lang="en-US" sz="1200" dirty="0">
                <a:solidFill>
                  <a:srgbClr val="505050"/>
                </a:solidFill>
                <a:latin typeface="Consolas" panose="020B0609020204030204" pitchFamily="49" charset="0"/>
              </a:rPr>
              <a:t>    },</a:t>
            </a:r>
          </a:p>
          <a:p>
            <a:pPr lvl="0" defTabSz="914400">
              <a:spcBef>
                <a:spcPts val="300"/>
              </a:spcBef>
              <a:spcAft>
                <a:spcPts val="300"/>
              </a:spcAft>
              <a:buSzTx/>
            </a:pPr>
            <a:r>
              <a:rPr lang="en-US" sz="1200" dirty="0">
                <a:solidFill>
                  <a:srgbClr val="505050"/>
                </a:solidFill>
                <a:latin typeface="Consolas" panose="020B0609020204030204" pitchFamily="49" charset="0"/>
              </a:rPr>
              <a:t>    {</a:t>
            </a:r>
          </a:p>
          <a:p>
            <a:pPr lvl="0" defTabSz="914400">
              <a:spcBef>
                <a:spcPts val="300"/>
              </a:spcBef>
              <a:spcAft>
                <a:spcPts val="300"/>
              </a:spcAft>
              <a:buSzTx/>
            </a:pPr>
            <a:r>
              <a:rPr lang="en-US" sz="1200" dirty="0">
                <a:solidFill>
                  <a:srgbClr val="505050"/>
                </a:solidFill>
                <a:latin typeface="Consolas" panose="020B0609020204030204" pitchFamily="49" charset="0"/>
              </a:rPr>
              <a:t>        "number":"F752","seat":"14C",</a:t>
            </a:r>
          </a:p>
          <a:p>
            <a:pPr lvl="0" defTabSz="914400">
              <a:spcBef>
                <a:spcPts val="300"/>
              </a:spcBef>
              <a:spcAft>
                <a:spcPts val="300"/>
              </a:spcAft>
              <a:buSzTx/>
            </a:pPr>
            <a:r>
              <a:rPr lang="en-US" sz="1200" dirty="0">
                <a:solidFill>
                  <a:srgbClr val="505050"/>
                </a:solidFill>
                <a:latin typeface="Consolas" panose="020B0609020204030204" pitchFamily="49" charset="0"/>
              </a:rPr>
              <a:t>        "requests":"</a:t>
            </a:r>
            <a:r>
              <a:rPr lang="en-US" sz="1200" dirty="0" err="1">
                <a:solidFill>
                  <a:srgbClr val="505050"/>
                </a:solidFill>
                <a:latin typeface="Consolas" panose="020B0609020204030204" pitchFamily="49" charset="0"/>
              </a:rPr>
              <a:t>window_seat</a:t>
            </a:r>
            <a:r>
              <a:rPr lang="en-US" sz="1200" dirty="0">
                <a:solidFill>
                  <a:srgbClr val="505050"/>
                </a:solidFill>
                <a:latin typeface="Consolas" panose="020B0609020204030204" pitchFamily="49" charset="0"/>
              </a:rPr>
              <a:t>" </a:t>
            </a:r>
          </a:p>
          <a:p>
            <a:pPr lvl="0" defTabSz="914400">
              <a:spcBef>
                <a:spcPts val="300"/>
              </a:spcBef>
              <a:spcAft>
                <a:spcPts val="300"/>
              </a:spcAft>
              <a:buSzTx/>
            </a:pPr>
            <a:r>
              <a:rPr lang="en-US" sz="1200" dirty="0">
                <a:solidFill>
                  <a:srgbClr val="505050"/>
                </a:solidFill>
                <a:latin typeface="Consolas" panose="020B0609020204030204" pitchFamily="49" charset="0"/>
              </a:rPr>
              <a:t>    }</a:t>
            </a:r>
          </a:p>
          <a:p>
            <a:pPr lvl="0" defTabSz="914400">
              <a:spcBef>
                <a:spcPts val="300"/>
              </a:spcBef>
              <a:spcAft>
                <a:spcPts val="300"/>
              </a:spcAft>
              <a:buSzTx/>
            </a:pPr>
            <a:r>
              <a:rPr lang="en-US" sz="1200" dirty="0">
                <a:solidFill>
                  <a:srgbClr val="505050"/>
                </a:solidFill>
                <a:latin typeface="Consolas" panose="020B0609020204030204" pitchFamily="49" charset="0"/>
              </a:rPr>
              <a:t>]</a:t>
            </a:r>
          </a:p>
        </p:txBody>
      </p:sp>
    </p:spTree>
    <p:extLst>
      <p:ext uri="{BB962C8B-B14F-4D97-AF65-F5344CB8AC3E}">
        <p14:creationId xmlns:p14="http://schemas.microsoft.com/office/powerpoint/2010/main" val="26780950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60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10869C-EAF3-41A5-BB55-3364A889C18A}"/>
              </a:ext>
            </a:extLst>
          </p:cNvPr>
          <p:cNvSpPr>
            <a:spLocks noGrp="1"/>
          </p:cNvSpPr>
          <p:nvPr>
            <p:ph type="title"/>
          </p:nvPr>
        </p:nvSpPr>
        <p:spPr>
          <a:xfrm>
            <a:off x="269240" y="289512"/>
            <a:ext cx="5457792" cy="697078"/>
          </a:xfrm>
        </p:spPr>
        <p:txBody>
          <a:bodyPr/>
          <a:lstStyle/>
          <a:p>
            <a:r>
              <a:rPr lang="en-US" dirty="0"/>
              <a:t>Query Tuning (2</a:t>
            </a:r>
            <a:r>
              <a:rPr lang="en-US" cap="none" dirty="0"/>
              <a:t> of </a:t>
            </a:r>
            <a:r>
              <a:rPr lang="en-US" dirty="0"/>
              <a:t>2)</a:t>
            </a:r>
          </a:p>
        </p:txBody>
      </p:sp>
      <p:sp>
        <p:nvSpPr>
          <p:cNvPr id="5" name="Text Placeholder 4">
            <a:extLst>
              <a:ext uri="{FF2B5EF4-FFF2-40B4-BE49-F238E27FC236}">
                <a16:creationId xmlns:a16="http://schemas.microsoft.com/office/drawing/2014/main" id="{475BB747-8DD2-4842-81BB-D867188267A9}"/>
              </a:ext>
            </a:extLst>
          </p:cNvPr>
          <p:cNvSpPr>
            <a:spLocks noGrp="1"/>
          </p:cNvSpPr>
          <p:nvPr>
            <p:ph type="body" sz="quarter" idx="10"/>
          </p:nvPr>
        </p:nvSpPr>
        <p:spPr>
          <a:xfrm>
            <a:off x="269240" y="1316085"/>
            <a:ext cx="11655839" cy="5256824"/>
          </a:xfrm>
        </p:spPr>
        <p:txBody>
          <a:bodyPr/>
          <a:lstStyle/>
          <a:p>
            <a:r>
              <a:rPr lang="en-US" sz="1600" dirty="0">
                <a:solidFill>
                  <a:srgbClr val="0067B7"/>
                </a:solidFill>
              </a:rPr>
              <a:t>MANY THINGS CAN IMPACT THE PERFORMANCE OF A QUERY RUNNING IN AZURE COSMOS DB. IMPORTANT PERFORMANCE FACTORS INCLUDE:</a:t>
            </a:r>
            <a:endParaRPr lang="en-US" sz="1600" b="0" dirty="0">
              <a:solidFill>
                <a:srgbClr val="0067B7"/>
              </a:solidFill>
            </a:endParaRPr>
          </a:p>
          <a:p>
            <a:pPr marL="336145" lvl="1" indent="0">
              <a:lnSpc>
                <a:spcPct val="200000"/>
              </a:lnSpc>
              <a:buNone/>
            </a:pPr>
            <a:r>
              <a:rPr lang="en-US" dirty="0">
                <a:solidFill>
                  <a:schemeClr val="tx1"/>
                </a:solidFill>
                <a:latin typeface="Segoe UI Semibold" panose="020B0702040204020203" pitchFamily="34" charset="0"/>
                <a:cs typeface="Segoe UI Semibold" panose="020B0702040204020203" pitchFamily="34" charset="0"/>
              </a:rPr>
              <a:t>Network latency</a:t>
            </a:r>
          </a:p>
          <a:p>
            <a:pPr lvl="2" indent="0">
              <a:lnSpc>
                <a:spcPct val="200000"/>
              </a:lnSpc>
              <a:buNone/>
            </a:pPr>
            <a:r>
              <a:rPr lang="en-US" b="0" dirty="0">
                <a:solidFill>
                  <a:schemeClr val="tx1"/>
                </a:solidFill>
                <a:latin typeface="+mn-lt"/>
              </a:rPr>
              <a:t>Account for network overhead in measurement, and use multi-homing APIs to read from the nearest region</a:t>
            </a:r>
          </a:p>
          <a:p>
            <a:pPr marL="336145" lvl="1" indent="0">
              <a:lnSpc>
                <a:spcPct val="200000"/>
              </a:lnSpc>
              <a:buNone/>
            </a:pPr>
            <a:r>
              <a:rPr lang="en-US" dirty="0">
                <a:solidFill>
                  <a:schemeClr val="tx1"/>
                </a:solidFill>
                <a:latin typeface="Segoe UI Semibold" panose="020B0702040204020203" pitchFamily="34" charset="0"/>
                <a:cs typeface="Segoe UI Semibold" panose="020B0702040204020203" pitchFamily="34" charset="0"/>
              </a:rPr>
              <a:t>Indexing Policy</a:t>
            </a:r>
          </a:p>
          <a:p>
            <a:pPr lvl="2" indent="0">
              <a:lnSpc>
                <a:spcPct val="200000"/>
              </a:lnSpc>
              <a:buNone/>
            </a:pPr>
            <a:r>
              <a:rPr lang="en-US" b="0" dirty="0">
                <a:solidFill>
                  <a:schemeClr val="tx1"/>
                </a:solidFill>
                <a:latin typeface="+mn-lt"/>
              </a:rPr>
              <a:t>Ensure that you have the required indexing paths/policy for the query</a:t>
            </a:r>
          </a:p>
          <a:p>
            <a:pPr marL="336145" lvl="1" indent="0">
              <a:lnSpc>
                <a:spcPct val="200000"/>
              </a:lnSpc>
              <a:buNone/>
            </a:pPr>
            <a:r>
              <a:rPr lang="en-US" dirty="0">
                <a:latin typeface="Segoe UI Semibold" panose="020B0702040204020203" pitchFamily="34" charset="0"/>
                <a:cs typeface="Segoe UI Semibold" panose="020B0702040204020203" pitchFamily="34" charset="0"/>
              </a:rPr>
              <a:t>Query Complexity</a:t>
            </a:r>
          </a:p>
          <a:p>
            <a:pPr marL="336145" lvl="1" indent="0">
              <a:lnSpc>
                <a:spcPct val="200000"/>
              </a:lnSpc>
              <a:buNone/>
            </a:pPr>
            <a:r>
              <a:rPr lang="en-US" dirty="0"/>
              <a:t>	</a:t>
            </a:r>
            <a:r>
              <a:rPr lang="en-US" sz="1600" dirty="0"/>
              <a:t>Use simple queries to enable greater scale.</a:t>
            </a:r>
            <a:endParaRPr lang="en-US" sz="1600" dirty="0">
              <a:solidFill>
                <a:schemeClr val="tx1"/>
              </a:solidFill>
              <a:latin typeface="Segoe UI Semibold" panose="020B0702040204020203" pitchFamily="34" charset="0"/>
              <a:cs typeface="Segoe UI Semibold" panose="020B0702040204020203" pitchFamily="34" charset="0"/>
            </a:endParaRPr>
          </a:p>
          <a:p>
            <a:pPr marL="336145" lvl="1" indent="0">
              <a:lnSpc>
                <a:spcPct val="200000"/>
              </a:lnSpc>
              <a:buNone/>
            </a:pPr>
            <a:r>
              <a:rPr lang="en-US" dirty="0">
                <a:solidFill>
                  <a:schemeClr val="tx1"/>
                </a:solidFill>
                <a:latin typeface="Segoe UI Semibold" panose="020B0702040204020203" pitchFamily="34" charset="0"/>
                <a:cs typeface="Segoe UI Semibold" panose="020B0702040204020203" pitchFamily="34" charset="0"/>
              </a:rPr>
              <a:t>Query execution metrics</a:t>
            </a:r>
          </a:p>
          <a:p>
            <a:pPr lvl="2" indent="0">
              <a:lnSpc>
                <a:spcPct val="200000"/>
              </a:lnSpc>
              <a:buNone/>
            </a:pPr>
            <a:r>
              <a:rPr lang="en-US" b="0" dirty="0">
                <a:solidFill>
                  <a:schemeClr val="tx1"/>
                </a:solidFill>
                <a:latin typeface="+mn-lt"/>
              </a:rPr>
              <a:t>Analyze the query execution metrics to identify potential rewrites of query and data shapes</a:t>
            </a:r>
            <a:endParaRPr lang="en-US" dirty="0"/>
          </a:p>
        </p:txBody>
      </p:sp>
    </p:spTree>
    <p:extLst>
      <p:ext uri="{BB962C8B-B14F-4D97-AF65-F5344CB8AC3E}">
        <p14:creationId xmlns:p14="http://schemas.microsoft.com/office/powerpoint/2010/main" val="2850571766"/>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F44B0-691F-4AC3-844D-213EEDFCB55A}"/>
              </a:ext>
            </a:extLst>
          </p:cNvPr>
          <p:cNvSpPr>
            <a:spLocks noGrp="1"/>
          </p:cNvSpPr>
          <p:nvPr>
            <p:ph type="title"/>
          </p:nvPr>
        </p:nvSpPr>
        <p:spPr>
          <a:xfrm>
            <a:off x="3170135" y="289511"/>
            <a:ext cx="7598442" cy="899665"/>
          </a:xfrm>
        </p:spPr>
        <p:txBody>
          <a:bodyPr/>
          <a:lstStyle/>
          <a:p>
            <a:r>
              <a:rPr lang="en-US" dirty="0"/>
              <a:t>INTRA-DOCUMENT JOIN (4 </a:t>
            </a:r>
            <a:r>
              <a:rPr lang="en-US" cap="none" dirty="0"/>
              <a:t>of</a:t>
            </a:r>
            <a:r>
              <a:rPr lang="en-US" dirty="0"/>
              <a:t> 4)</a:t>
            </a:r>
          </a:p>
        </p:txBody>
      </p:sp>
      <p:sp>
        <p:nvSpPr>
          <p:cNvPr id="6" name="Content Placeholder 5">
            <a:extLst>
              <a:ext uri="{FF2B5EF4-FFF2-40B4-BE49-F238E27FC236}">
                <a16:creationId xmlns:a16="http://schemas.microsoft.com/office/drawing/2014/main" id="{363D5248-EBCB-467E-BBC4-14D68FD7F264}"/>
              </a:ext>
            </a:extLst>
          </p:cNvPr>
          <p:cNvSpPr>
            <a:spLocks noGrp="1"/>
          </p:cNvSpPr>
          <p:nvPr>
            <p:ph sz="quarter" idx="13"/>
          </p:nvPr>
        </p:nvSpPr>
        <p:spPr>
          <a:xfrm>
            <a:off x="11124437" y="6153338"/>
            <a:ext cx="701040" cy="461665"/>
          </a:xfrm>
        </p:spPr>
        <p:txBody>
          <a:bodyPr/>
          <a:lstStyle/>
          <a:p>
            <a:pPr lvl="0" algn="ctr" defTabSz="914400">
              <a:spcBef>
                <a:spcPts val="0"/>
              </a:spcBef>
              <a:buSzTx/>
            </a:pPr>
            <a:r>
              <a:rPr lang="en-US" sz="1800" dirty="0">
                <a:solidFill>
                  <a:srgbClr val="0067B7"/>
                </a:solidFill>
                <a:latin typeface="Segoe UI Semilight" panose="020B0402040204020203" pitchFamily="34" charset="0"/>
                <a:cs typeface="Segoe UI Semilight" panose="020B0402040204020203" pitchFamily="34" charset="0"/>
              </a:rPr>
              <a:t>SQL</a:t>
            </a:r>
          </a:p>
        </p:txBody>
      </p:sp>
      <p:sp>
        <p:nvSpPr>
          <p:cNvPr id="4" name="Content Placeholder 3">
            <a:extLst>
              <a:ext uri="{FF2B5EF4-FFF2-40B4-BE49-F238E27FC236}">
                <a16:creationId xmlns:a16="http://schemas.microsoft.com/office/drawing/2014/main" id="{9FC4DDAE-6A1D-4FC1-9AFF-0F86E8254943}"/>
              </a:ext>
            </a:extLst>
          </p:cNvPr>
          <p:cNvSpPr>
            <a:spLocks noGrp="1"/>
          </p:cNvSpPr>
          <p:nvPr>
            <p:ph sz="quarter" idx="12"/>
          </p:nvPr>
        </p:nvSpPr>
        <p:spPr>
          <a:xfrm>
            <a:off x="213580" y="1151433"/>
            <a:ext cx="10290048" cy="430887"/>
          </a:xfrm>
        </p:spPr>
        <p:txBody>
          <a:bodyPr/>
          <a:lstStyle/>
          <a:p>
            <a:pPr lvl="0"/>
            <a:r>
              <a:rPr lang="en-US" sz="1600" b="1" dirty="0">
                <a:solidFill>
                  <a:srgbClr val="0067B7"/>
                </a:solidFill>
                <a:latin typeface="Segoe UI Semibold" charset="0"/>
                <a:ea typeface="Segoe UI Semibold" charset="0"/>
                <a:cs typeface="Segoe UI Semibold" charset="0"/>
              </a:rPr>
              <a:t>Along with JOIN, we can also filter the cross products without knowing the array index position:</a:t>
            </a:r>
          </a:p>
        </p:txBody>
      </p:sp>
      <p:pic>
        <p:nvPicPr>
          <p:cNvPr id="11" name="Picture 10" descr="SQL programming language">
            <a:extLst>
              <a:ext uri="{FF2B5EF4-FFF2-40B4-BE49-F238E27FC236}">
                <a16:creationId xmlns:a16="http://schemas.microsoft.com/office/drawing/2014/main" id="{C9FD2720-E53B-4D53-A527-76396009EA8C}"/>
              </a:ext>
            </a:extLst>
          </p:cNvPr>
          <p:cNvPicPr>
            <a:picLocks noChangeAspect="1"/>
          </p:cNvPicPr>
          <p:nvPr/>
        </p:nvPicPr>
        <p:blipFill rotWithShape="1">
          <a:blip r:embed="rId3">
            <a:alphaModFix amt="0"/>
          </a:blip>
          <a:srcRect t="17924" r="60458" b="22344"/>
          <a:stretch/>
        </p:blipFill>
        <p:spPr>
          <a:xfrm>
            <a:off x="159654" y="2158269"/>
            <a:ext cx="4445362" cy="3229704"/>
          </a:xfrm>
          <a:prstGeom prst="rect">
            <a:avLst/>
          </a:prstGeom>
        </p:spPr>
      </p:pic>
      <p:sp>
        <p:nvSpPr>
          <p:cNvPr id="5" name="Text Placeholder 4">
            <a:extLst>
              <a:ext uri="{FF2B5EF4-FFF2-40B4-BE49-F238E27FC236}">
                <a16:creationId xmlns:a16="http://schemas.microsoft.com/office/drawing/2014/main" id="{4C8E0A53-F6BE-4901-B9F8-EFE42A49B9FA}"/>
              </a:ext>
            </a:extLst>
          </p:cNvPr>
          <p:cNvSpPr>
            <a:spLocks noGrp="1"/>
          </p:cNvSpPr>
          <p:nvPr>
            <p:ph type="body" sz="quarter" idx="10"/>
          </p:nvPr>
        </p:nvSpPr>
        <p:spPr>
          <a:xfrm>
            <a:off x="272729" y="2229929"/>
            <a:ext cx="4445362" cy="3158043"/>
          </a:xfrm>
        </p:spPr>
        <p:txBody>
          <a:bodyPr anchor="ctr"/>
          <a:lstStyle/>
          <a:p>
            <a:pPr>
              <a:spcBef>
                <a:spcPts val="300"/>
              </a:spcBef>
              <a:spcAft>
                <a:spcPts val="300"/>
              </a:spcAft>
            </a:pPr>
            <a:r>
              <a:rPr lang="en-US" sz="1600" dirty="0"/>
              <a:t>SELECT </a:t>
            </a:r>
          </a:p>
          <a:p>
            <a:pPr>
              <a:spcBef>
                <a:spcPts val="300"/>
              </a:spcBef>
              <a:spcAft>
                <a:spcPts val="300"/>
              </a:spcAft>
            </a:pPr>
            <a:r>
              <a:rPr lang="en-US" sz="1600" dirty="0"/>
              <a:t>    tickets.id, requests</a:t>
            </a:r>
          </a:p>
          <a:p>
            <a:pPr>
              <a:spcBef>
                <a:spcPts val="300"/>
              </a:spcBef>
              <a:spcAft>
                <a:spcPts val="300"/>
              </a:spcAft>
            </a:pPr>
            <a:r>
              <a:rPr lang="en-US" sz="1600" dirty="0"/>
              <a:t>FROM</a:t>
            </a:r>
          </a:p>
          <a:p>
            <a:pPr>
              <a:spcBef>
                <a:spcPts val="300"/>
              </a:spcBef>
              <a:spcAft>
                <a:spcPts val="300"/>
              </a:spcAft>
            </a:pPr>
            <a:r>
              <a:rPr lang="en-US" sz="1600" dirty="0"/>
              <a:t>    tickets</a:t>
            </a:r>
          </a:p>
          <a:p>
            <a:pPr>
              <a:spcBef>
                <a:spcPts val="300"/>
              </a:spcBef>
              <a:spcAft>
                <a:spcPts val="300"/>
              </a:spcAft>
            </a:pPr>
            <a:r>
              <a:rPr lang="en-US" sz="1600" dirty="0"/>
              <a:t>JOIN </a:t>
            </a:r>
          </a:p>
          <a:p>
            <a:pPr>
              <a:spcBef>
                <a:spcPts val="300"/>
              </a:spcBef>
              <a:spcAft>
                <a:spcPts val="300"/>
              </a:spcAft>
            </a:pPr>
            <a:r>
              <a:rPr lang="en-US" sz="1600" dirty="0"/>
              <a:t>    requests IN </a:t>
            </a:r>
            <a:r>
              <a:rPr lang="en-US" sz="1600" dirty="0" err="1"/>
              <a:t>tickets.requests</a:t>
            </a:r>
            <a:endParaRPr lang="en-US" sz="1600" dirty="0"/>
          </a:p>
          <a:p>
            <a:pPr>
              <a:spcBef>
                <a:spcPts val="300"/>
              </a:spcBef>
              <a:spcAft>
                <a:spcPts val="300"/>
              </a:spcAft>
            </a:pPr>
            <a:r>
              <a:rPr lang="en-US" sz="1600" dirty="0"/>
              <a:t>WHERE</a:t>
            </a:r>
          </a:p>
          <a:p>
            <a:pPr>
              <a:spcBef>
                <a:spcPts val="300"/>
              </a:spcBef>
              <a:spcAft>
                <a:spcPts val="300"/>
              </a:spcAft>
            </a:pPr>
            <a:r>
              <a:rPr lang="en-US" sz="1600" dirty="0"/>
              <a:t>    requests </a:t>
            </a:r>
          </a:p>
          <a:p>
            <a:pPr>
              <a:spcBef>
                <a:spcPts val="300"/>
              </a:spcBef>
              <a:spcAft>
                <a:spcPts val="300"/>
              </a:spcAft>
            </a:pPr>
            <a:r>
              <a:rPr lang="en-US" sz="1600" dirty="0"/>
              <a:t>    IN ("</a:t>
            </a:r>
            <a:r>
              <a:rPr lang="en-US" sz="1600" dirty="0" err="1"/>
              <a:t>aisle_seat</a:t>
            </a:r>
            <a:r>
              <a:rPr lang="en-US" sz="1600" dirty="0"/>
              <a:t>", "</a:t>
            </a:r>
            <a:r>
              <a:rPr lang="en-US" sz="1600" dirty="0" err="1"/>
              <a:t>window_seat</a:t>
            </a:r>
            <a:r>
              <a:rPr lang="en-US" sz="1600" dirty="0"/>
              <a:t>")</a:t>
            </a:r>
          </a:p>
        </p:txBody>
      </p:sp>
      <p:sp>
        <p:nvSpPr>
          <p:cNvPr id="10" name="Half Frame 9">
            <a:extLst>
              <a:ext uri="{FF2B5EF4-FFF2-40B4-BE49-F238E27FC236}">
                <a16:creationId xmlns:a16="http://schemas.microsoft.com/office/drawing/2014/main" id="{3FCEFCBB-FDAE-4FF4-8127-577BE752995E}"/>
              </a:ext>
              <a:ext uri="{C183D7F6-B498-43B3-948B-1728B52AA6E4}">
                <adec:decorative xmlns:adec="http://schemas.microsoft.com/office/drawing/2017/decorative" val="1"/>
              </a:ext>
            </a:extLst>
          </p:cNvPr>
          <p:cNvSpPr>
            <a:spLocks noChangeAspect="1"/>
          </p:cNvSpPr>
          <p:nvPr/>
        </p:nvSpPr>
        <p:spPr bwMode="auto">
          <a:xfrm rot="8100000">
            <a:off x="4530131" y="3576043"/>
            <a:ext cx="457200" cy="457200"/>
          </a:xfrm>
          <a:prstGeom prst="halfFrame">
            <a:avLst>
              <a:gd name="adj1" fmla="val 9649"/>
              <a:gd name="adj2" fmla="val 10307"/>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pic>
        <p:nvPicPr>
          <p:cNvPr id="9" name="Picture 8" descr="Result">
            <a:extLst>
              <a:ext uri="{FF2B5EF4-FFF2-40B4-BE49-F238E27FC236}">
                <a16:creationId xmlns:a16="http://schemas.microsoft.com/office/drawing/2014/main" id="{BC67BA9B-4ADF-4356-91D3-9F57EBB68026}"/>
              </a:ext>
            </a:extLst>
          </p:cNvPr>
          <p:cNvPicPr>
            <a:picLocks noChangeAspect="1"/>
          </p:cNvPicPr>
          <p:nvPr/>
        </p:nvPicPr>
        <p:blipFill rotWithShape="1">
          <a:blip r:embed="rId3">
            <a:alphaModFix amt="0"/>
          </a:blip>
          <a:srcRect t="17924" r="60458" b="22344"/>
          <a:stretch/>
        </p:blipFill>
        <p:spPr>
          <a:xfrm>
            <a:off x="5686911" y="2211052"/>
            <a:ext cx="4445362" cy="3229704"/>
          </a:xfrm>
          <a:prstGeom prst="rect">
            <a:avLst/>
          </a:prstGeom>
        </p:spPr>
      </p:pic>
      <p:sp>
        <p:nvSpPr>
          <p:cNvPr id="3" name="Content Placeholder 2">
            <a:extLst>
              <a:ext uri="{FF2B5EF4-FFF2-40B4-BE49-F238E27FC236}">
                <a16:creationId xmlns:a16="http://schemas.microsoft.com/office/drawing/2014/main" id="{B5EA8D34-1D93-4727-9E9B-21F344423576}"/>
              </a:ext>
            </a:extLst>
          </p:cNvPr>
          <p:cNvSpPr>
            <a:spLocks noGrp="1"/>
          </p:cNvSpPr>
          <p:nvPr>
            <p:ph sz="quarter" idx="11"/>
          </p:nvPr>
        </p:nvSpPr>
        <p:spPr>
          <a:xfrm>
            <a:off x="5751974" y="2158268"/>
            <a:ext cx="4995168" cy="3282488"/>
          </a:xfrm>
        </p:spPr>
        <p:txBody>
          <a:bodyPr/>
          <a:lstStyle/>
          <a:p>
            <a:pPr lvl="0" defTabSz="914400">
              <a:spcBef>
                <a:spcPts val="300"/>
              </a:spcBef>
              <a:spcAft>
                <a:spcPts val="300"/>
              </a:spcAft>
              <a:buSzTx/>
            </a:pPr>
            <a:r>
              <a:rPr lang="en-US" sz="1600" dirty="0">
                <a:solidFill>
                  <a:srgbClr val="505050"/>
                </a:solidFill>
                <a:latin typeface="Consolas" panose="020B0609020204030204" pitchFamily="49" charset="0"/>
              </a:rPr>
              <a:t>[</a:t>
            </a:r>
          </a:p>
          <a:p>
            <a:pPr lvl="0" defTabSz="914400">
              <a:spcBef>
                <a:spcPts val="300"/>
              </a:spcBef>
              <a:spcAft>
                <a:spcPts val="300"/>
              </a:spcAft>
              <a:buSzTx/>
            </a:pPr>
            <a:r>
              <a:rPr lang="en-US" sz="1600" dirty="0">
                <a:solidFill>
                  <a:srgbClr val="505050"/>
                </a:solidFill>
                <a:latin typeface="Consolas" panose="020B0609020204030204" pitchFamily="49" charset="0"/>
              </a:rPr>
              <a:t>    {</a:t>
            </a:r>
          </a:p>
          <a:p>
            <a:pPr lvl="0" defTabSz="914400">
              <a:spcBef>
                <a:spcPts val="300"/>
              </a:spcBef>
              <a:spcAft>
                <a:spcPts val="300"/>
              </a:spcAft>
              <a:buSzTx/>
            </a:pPr>
            <a:r>
              <a:rPr lang="en-US" sz="1600" dirty="0">
                <a:solidFill>
                  <a:srgbClr val="505050"/>
                </a:solidFill>
                <a:latin typeface="Consolas" panose="020B0609020204030204" pitchFamily="49" charset="0"/>
              </a:rPr>
              <a:t>        "number":"F125","seat":"12A“,</a:t>
            </a:r>
          </a:p>
          <a:p>
            <a:pPr lvl="0" defTabSz="914400">
              <a:spcBef>
                <a:spcPts val="300"/>
              </a:spcBef>
              <a:spcAft>
                <a:spcPts val="300"/>
              </a:spcAft>
              <a:buSzTx/>
            </a:pPr>
            <a:r>
              <a:rPr lang="en-US" sz="1600" dirty="0">
                <a:solidFill>
                  <a:srgbClr val="505050"/>
                </a:solidFill>
                <a:latin typeface="Consolas" panose="020B0609020204030204" pitchFamily="49" charset="0"/>
              </a:rPr>
              <a:t>        "requests": "</a:t>
            </a:r>
            <a:r>
              <a:rPr lang="en-US" sz="1600" dirty="0" err="1">
                <a:solidFill>
                  <a:srgbClr val="505050"/>
                </a:solidFill>
                <a:latin typeface="Consolas" panose="020B0609020204030204" pitchFamily="49" charset="0"/>
              </a:rPr>
              <a:t>aisle_seat</a:t>
            </a:r>
            <a:r>
              <a:rPr lang="en-US" sz="1600" dirty="0">
                <a:solidFill>
                  <a:srgbClr val="505050"/>
                </a:solidFill>
                <a:latin typeface="Consolas" panose="020B0609020204030204" pitchFamily="49" charset="0"/>
              </a:rPr>
              <a:t>"</a:t>
            </a:r>
          </a:p>
          <a:p>
            <a:pPr lvl="0" defTabSz="914400">
              <a:spcBef>
                <a:spcPts val="300"/>
              </a:spcBef>
              <a:spcAft>
                <a:spcPts val="300"/>
              </a:spcAft>
              <a:buSzTx/>
            </a:pPr>
            <a:r>
              <a:rPr lang="en-US" sz="1600" dirty="0">
                <a:solidFill>
                  <a:srgbClr val="505050"/>
                </a:solidFill>
                <a:latin typeface="Consolas" panose="020B0609020204030204" pitchFamily="49" charset="0"/>
              </a:rPr>
              <a:t>    },</a:t>
            </a:r>
          </a:p>
          <a:p>
            <a:pPr lvl="0" defTabSz="914400">
              <a:spcBef>
                <a:spcPts val="300"/>
              </a:spcBef>
              <a:spcAft>
                <a:spcPts val="300"/>
              </a:spcAft>
              <a:buSzTx/>
            </a:pPr>
            <a:r>
              <a:rPr lang="en-US" sz="1600" dirty="0">
                <a:solidFill>
                  <a:srgbClr val="505050"/>
                </a:solidFill>
                <a:latin typeface="Consolas" panose="020B0609020204030204" pitchFamily="49" charset="0"/>
              </a:rPr>
              <a:t>    {</a:t>
            </a:r>
          </a:p>
          <a:p>
            <a:pPr lvl="0" defTabSz="914400">
              <a:spcBef>
                <a:spcPts val="300"/>
              </a:spcBef>
              <a:spcAft>
                <a:spcPts val="300"/>
              </a:spcAft>
              <a:buSzTx/>
            </a:pPr>
            <a:r>
              <a:rPr lang="en-US" sz="1600" dirty="0">
                <a:solidFill>
                  <a:srgbClr val="505050"/>
                </a:solidFill>
                <a:latin typeface="Consolas" panose="020B0609020204030204" pitchFamily="49" charset="0"/>
              </a:rPr>
              <a:t>        "number":"F752","seat":"14C",</a:t>
            </a:r>
          </a:p>
          <a:p>
            <a:pPr lvl="0" defTabSz="914400">
              <a:spcBef>
                <a:spcPts val="300"/>
              </a:spcBef>
              <a:spcAft>
                <a:spcPts val="300"/>
              </a:spcAft>
              <a:buSzTx/>
            </a:pPr>
            <a:r>
              <a:rPr lang="en-US" sz="1600" dirty="0">
                <a:solidFill>
                  <a:srgbClr val="505050"/>
                </a:solidFill>
                <a:latin typeface="Consolas" panose="020B0609020204030204" pitchFamily="49" charset="0"/>
              </a:rPr>
              <a:t>        "requests": "</a:t>
            </a:r>
            <a:r>
              <a:rPr lang="en-US" sz="1600" dirty="0" err="1">
                <a:solidFill>
                  <a:srgbClr val="505050"/>
                </a:solidFill>
                <a:latin typeface="Consolas" panose="020B0609020204030204" pitchFamily="49" charset="0"/>
              </a:rPr>
              <a:t>window_seat</a:t>
            </a:r>
            <a:r>
              <a:rPr lang="en-US" sz="1600" dirty="0">
                <a:solidFill>
                  <a:srgbClr val="505050"/>
                </a:solidFill>
                <a:latin typeface="Consolas" panose="020B0609020204030204" pitchFamily="49" charset="0"/>
              </a:rPr>
              <a:t>"</a:t>
            </a:r>
          </a:p>
          <a:p>
            <a:pPr lvl="0" defTabSz="914400">
              <a:spcBef>
                <a:spcPts val="300"/>
              </a:spcBef>
              <a:spcAft>
                <a:spcPts val="300"/>
              </a:spcAft>
              <a:buSzTx/>
            </a:pPr>
            <a:r>
              <a:rPr lang="en-US" sz="1600" dirty="0">
                <a:solidFill>
                  <a:srgbClr val="505050"/>
                </a:solidFill>
                <a:latin typeface="Consolas" panose="020B0609020204030204" pitchFamily="49" charset="0"/>
              </a:rPr>
              <a:t>    }</a:t>
            </a:r>
          </a:p>
          <a:p>
            <a:pPr lvl="0" defTabSz="914400">
              <a:spcBef>
                <a:spcPts val="300"/>
              </a:spcBef>
              <a:spcAft>
                <a:spcPts val="300"/>
              </a:spcAft>
              <a:buSzTx/>
            </a:pPr>
            <a:r>
              <a:rPr lang="en-US" sz="1600" dirty="0">
                <a:solidFill>
                  <a:srgbClr val="505050"/>
                </a:solidFill>
                <a:latin typeface="Consolas" panose="020B0609020204030204" pitchFamily="49" charset="0"/>
              </a:rPr>
              <a:t>]</a:t>
            </a:r>
          </a:p>
        </p:txBody>
      </p:sp>
    </p:spTree>
    <p:extLst>
      <p:ext uri="{BB962C8B-B14F-4D97-AF65-F5344CB8AC3E}">
        <p14:creationId xmlns:p14="http://schemas.microsoft.com/office/powerpoint/2010/main" val="33016405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60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F44B0-691F-4AC3-844D-213EEDFCB55A}"/>
              </a:ext>
            </a:extLst>
          </p:cNvPr>
          <p:cNvSpPr>
            <a:spLocks noGrp="1"/>
          </p:cNvSpPr>
          <p:nvPr>
            <p:ph type="title"/>
          </p:nvPr>
        </p:nvSpPr>
        <p:spPr>
          <a:xfrm>
            <a:off x="2827209" y="289511"/>
            <a:ext cx="8228024" cy="899665"/>
          </a:xfrm>
        </p:spPr>
        <p:txBody>
          <a:bodyPr/>
          <a:lstStyle/>
          <a:p>
            <a:r>
              <a:rPr lang="en-US" dirty="0"/>
              <a:t>Paginated Query Results (1 </a:t>
            </a:r>
            <a:r>
              <a:rPr lang="en-US" cap="none" dirty="0"/>
              <a:t>of</a:t>
            </a:r>
            <a:r>
              <a:rPr lang="en-US" dirty="0"/>
              <a:t> 3)</a:t>
            </a:r>
          </a:p>
        </p:txBody>
      </p:sp>
      <p:grpSp>
        <p:nvGrpSpPr>
          <p:cNvPr id="9" name="Group 8" descr=".NET logo">
            <a:extLst>
              <a:ext uri="{FF2B5EF4-FFF2-40B4-BE49-F238E27FC236}">
                <a16:creationId xmlns:a16="http://schemas.microsoft.com/office/drawing/2014/main" id="{E977CBF7-CFC9-40FB-93F2-B09DC3C743F2}"/>
              </a:ext>
            </a:extLst>
          </p:cNvPr>
          <p:cNvGrpSpPr/>
          <p:nvPr/>
        </p:nvGrpSpPr>
        <p:grpSpPr>
          <a:xfrm>
            <a:off x="11169383" y="5988593"/>
            <a:ext cx="607510" cy="607510"/>
            <a:chOff x="11169383" y="5988593"/>
            <a:chExt cx="607510" cy="607510"/>
          </a:xfrm>
        </p:grpSpPr>
        <p:sp>
          <p:nvSpPr>
            <p:cNvPr id="12" name="Rectangle 11">
              <a:extLst>
                <a:ext uri="{FF2B5EF4-FFF2-40B4-BE49-F238E27FC236}">
                  <a16:creationId xmlns:a16="http://schemas.microsoft.com/office/drawing/2014/main" id="{84F45A1F-ECD5-4181-B446-B2768D62B19F}"/>
                </a:ext>
                <a:ext uri="{C183D7F6-B498-43B3-948B-1728B52AA6E4}">
                  <adec:decorative xmlns:adec="http://schemas.microsoft.com/office/drawing/2017/decorative" val="1"/>
                </a:ext>
              </a:extLst>
            </p:cNvPr>
            <p:cNvSpPr/>
            <p:nvPr/>
          </p:nvSpPr>
          <p:spPr bwMode="auto">
            <a:xfrm>
              <a:off x="11169383" y="5988593"/>
              <a:ext cx="607510" cy="60751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3" name="Freeform: Shape 12">
              <a:extLst>
                <a:ext uri="{FF2B5EF4-FFF2-40B4-BE49-F238E27FC236}">
                  <a16:creationId xmlns:a16="http://schemas.microsoft.com/office/drawing/2014/main" id="{CFD78EC4-571E-4F55-8D87-0B24DFD9BE45}"/>
                </a:ext>
                <a:ext uri="{C183D7F6-B498-43B3-948B-1728B52AA6E4}">
                  <adec:decorative xmlns:adec="http://schemas.microsoft.com/office/drawing/2017/decorative" val="1"/>
                </a:ext>
              </a:extLst>
            </p:cNvPr>
            <p:cNvSpPr/>
            <p:nvPr/>
          </p:nvSpPr>
          <p:spPr bwMode="auto">
            <a:xfrm>
              <a:off x="11253107" y="6209947"/>
              <a:ext cx="435337" cy="165698"/>
            </a:xfrm>
            <a:custGeom>
              <a:avLst/>
              <a:gdLst>
                <a:gd name="connsiteX0" fmla="*/ 24780 w 853976"/>
                <a:gd name="connsiteY0" fmla="*/ 883727 h 933956"/>
                <a:gd name="connsiteX1" fmla="*/ 42639 w 853976"/>
                <a:gd name="connsiteY1" fmla="*/ 891206 h 933956"/>
                <a:gd name="connsiteX2" fmla="*/ 50006 w 853976"/>
                <a:gd name="connsiteY2" fmla="*/ 908953 h 933956"/>
                <a:gd name="connsiteX3" fmla="*/ 42639 w 853976"/>
                <a:gd name="connsiteY3" fmla="*/ 926589 h 933956"/>
                <a:gd name="connsiteX4" fmla="*/ 24780 w 853976"/>
                <a:gd name="connsiteY4" fmla="*/ 933956 h 933956"/>
                <a:gd name="connsiteX5" fmla="*/ 7255 w 853976"/>
                <a:gd name="connsiteY5" fmla="*/ 926589 h 933956"/>
                <a:gd name="connsiteX6" fmla="*/ 0 w 853976"/>
                <a:gd name="connsiteY6" fmla="*/ 908953 h 933956"/>
                <a:gd name="connsiteX7" fmla="*/ 7255 w 853976"/>
                <a:gd name="connsiteY7" fmla="*/ 891206 h 933956"/>
                <a:gd name="connsiteX8" fmla="*/ 24780 w 853976"/>
                <a:gd name="connsiteY8" fmla="*/ 883727 h 933956"/>
                <a:gd name="connsiteX9" fmla="*/ 631850 w 853976"/>
                <a:gd name="connsiteY9" fmla="*/ 608916 h 933956"/>
                <a:gd name="connsiteX10" fmla="*/ 853976 w 853976"/>
                <a:gd name="connsiteY10" fmla="*/ 608916 h 933956"/>
                <a:gd name="connsiteX11" fmla="*/ 853976 w 853976"/>
                <a:gd name="connsiteY11" fmla="*/ 642849 h 933956"/>
                <a:gd name="connsiteX12" fmla="*/ 761554 w 853976"/>
                <a:gd name="connsiteY12" fmla="*/ 642849 h 933956"/>
                <a:gd name="connsiteX13" fmla="*/ 761554 w 853976"/>
                <a:gd name="connsiteY13" fmla="*/ 929045 h 933956"/>
                <a:gd name="connsiteX14" fmla="*/ 724049 w 853976"/>
                <a:gd name="connsiteY14" fmla="*/ 929045 h 933956"/>
                <a:gd name="connsiteX15" fmla="*/ 724049 w 853976"/>
                <a:gd name="connsiteY15" fmla="*/ 642849 h 933956"/>
                <a:gd name="connsiteX16" fmla="*/ 631850 w 853976"/>
                <a:gd name="connsiteY16" fmla="*/ 642849 h 933956"/>
                <a:gd name="connsiteX17" fmla="*/ 631850 w 853976"/>
                <a:gd name="connsiteY17" fmla="*/ 608916 h 933956"/>
                <a:gd name="connsiteX18" fmla="*/ 436067 w 853976"/>
                <a:gd name="connsiteY18" fmla="*/ 608916 h 933956"/>
                <a:gd name="connsiteX19" fmla="*/ 598587 w 853976"/>
                <a:gd name="connsiteY19" fmla="*/ 608916 h 933956"/>
                <a:gd name="connsiteX20" fmla="*/ 598587 w 853976"/>
                <a:gd name="connsiteY20" fmla="*/ 642849 h 933956"/>
                <a:gd name="connsiteX21" fmla="*/ 473571 w 853976"/>
                <a:gd name="connsiteY21" fmla="*/ 642849 h 933956"/>
                <a:gd name="connsiteX22" fmla="*/ 473571 w 853976"/>
                <a:gd name="connsiteY22" fmla="*/ 749335 h 933956"/>
                <a:gd name="connsiteX23" fmla="*/ 589211 w 853976"/>
                <a:gd name="connsiteY23" fmla="*/ 749335 h 933956"/>
                <a:gd name="connsiteX24" fmla="*/ 589211 w 853976"/>
                <a:gd name="connsiteY24" fmla="*/ 783045 h 933956"/>
                <a:gd name="connsiteX25" fmla="*/ 473571 w 853976"/>
                <a:gd name="connsiteY25" fmla="*/ 783045 h 933956"/>
                <a:gd name="connsiteX26" fmla="*/ 473571 w 853976"/>
                <a:gd name="connsiteY26" fmla="*/ 895112 h 933956"/>
                <a:gd name="connsiteX27" fmla="*/ 605731 w 853976"/>
                <a:gd name="connsiteY27" fmla="*/ 895112 h 933956"/>
                <a:gd name="connsiteX28" fmla="*/ 605731 w 853976"/>
                <a:gd name="connsiteY28" fmla="*/ 929045 h 933956"/>
                <a:gd name="connsiteX29" fmla="*/ 436067 w 853976"/>
                <a:gd name="connsiteY29" fmla="*/ 929045 h 933956"/>
                <a:gd name="connsiteX30" fmla="*/ 436067 w 853976"/>
                <a:gd name="connsiteY30" fmla="*/ 608916 h 933956"/>
                <a:gd name="connsiteX31" fmla="*/ 102691 w 853976"/>
                <a:gd name="connsiteY31" fmla="*/ 608916 h 933956"/>
                <a:gd name="connsiteX32" fmla="*/ 151359 w 853976"/>
                <a:gd name="connsiteY32" fmla="*/ 608916 h 933956"/>
                <a:gd name="connsiteX33" fmla="*/ 311646 w 853976"/>
                <a:gd name="connsiteY33" fmla="*/ 860063 h 933956"/>
                <a:gd name="connsiteX34" fmla="*/ 324594 w 853976"/>
                <a:gd name="connsiteY34" fmla="*/ 881495 h 933956"/>
                <a:gd name="connsiteX35" fmla="*/ 325487 w 853976"/>
                <a:gd name="connsiteY35" fmla="*/ 881495 h 933956"/>
                <a:gd name="connsiteX36" fmla="*/ 323255 w 853976"/>
                <a:gd name="connsiteY36" fmla="*/ 834390 h 933956"/>
                <a:gd name="connsiteX37" fmla="*/ 323255 w 853976"/>
                <a:gd name="connsiteY37" fmla="*/ 608916 h 933956"/>
                <a:gd name="connsiteX38" fmla="*/ 360760 w 853976"/>
                <a:gd name="connsiteY38" fmla="*/ 608916 h 933956"/>
                <a:gd name="connsiteX39" fmla="*/ 360760 w 853976"/>
                <a:gd name="connsiteY39" fmla="*/ 929045 h 933956"/>
                <a:gd name="connsiteX40" fmla="*/ 314772 w 853976"/>
                <a:gd name="connsiteY40" fmla="*/ 929045 h 933956"/>
                <a:gd name="connsiteX41" fmla="*/ 150019 w 853976"/>
                <a:gd name="connsiteY41" fmla="*/ 673879 h 933956"/>
                <a:gd name="connsiteX42" fmla="*/ 139750 w 853976"/>
                <a:gd name="connsiteY42" fmla="*/ 653788 h 933956"/>
                <a:gd name="connsiteX43" fmla="*/ 138411 w 853976"/>
                <a:gd name="connsiteY43" fmla="*/ 653788 h 933956"/>
                <a:gd name="connsiteX44" fmla="*/ 140196 w 853976"/>
                <a:gd name="connsiteY44" fmla="*/ 697766 h 933956"/>
                <a:gd name="connsiteX45" fmla="*/ 140196 w 853976"/>
                <a:gd name="connsiteY45" fmla="*/ 929045 h 933956"/>
                <a:gd name="connsiteX46" fmla="*/ 102691 w 853976"/>
                <a:gd name="connsiteY46" fmla="*/ 929045 h 933956"/>
                <a:gd name="connsiteX47" fmla="*/ 102691 w 853976"/>
                <a:gd name="connsiteY47" fmla="*/ 608916 h 933956"/>
                <a:gd name="connsiteX48" fmla="*/ 116876 w 853976"/>
                <a:gd name="connsiteY48" fmla="*/ 0 h 933956"/>
                <a:gd name="connsiteX49" fmla="*/ 389019 w 853976"/>
                <a:gd name="connsiteY49" fmla="*/ 0 h 933956"/>
                <a:gd name="connsiteX50" fmla="*/ 389019 w 853976"/>
                <a:gd name="connsiteY50" fmla="*/ 212602 h 933956"/>
                <a:gd name="connsiteX51" fmla="*/ 116876 w 853976"/>
                <a:gd name="connsiteY51" fmla="*/ 0 h 933956"/>
                <a:gd name="connsiteX0" fmla="*/ 24780 w 853976"/>
                <a:gd name="connsiteY0" fmla="*/ 883727 h 933956"/>
                <a:gd name="connsiteX1" fmla="*/ 42639 w 853976"/>
                <a:gd name="connsiteY1" fmla="*/ 891206 h 933956"/>
                <a:gd name="connsiteX2" fmla="*/ 50006 w 853976"/>
                <a:gd name="connsiteY2" fmla="*/ 908953 h 933956"/>
                <a:gd name="connsiteX3" fmla="*/ 42639 w 853976"/>
                <a:gd name="connsiteY3" fmla="*/ 926589 h 933956"/>
                <a:gd name="connsiteX4" fmla="*/ 24780 w 853976"/>
                <a:gd name="connsiteY4" fmla="*/ 933956 h 933956"/>
                <a:gd name="connsiteX5" fmla="*/ 7255 w 853976"/>
                <a:gd name="connsiteY5" fmla="*/ 926589 h 933956"/>
                <a:gd name="connsiteX6" fmla="*/ 0 w 853976"/>
                <a:gd name="connsiteY6" fmla="*/ 908953 h 933956"/>
                <a:gd name="connsiteX7" fmla="*/ 7255 w 853976"/>
                <a:gd name="connsiteY7" fmla="*/ 891206 h 933956"/>
                <a:gd name="connsiteX8" fmla="*/ 24780 w 853976"/>
                <a:gd name="connsiteY8" fmla="*/ 883727 h 933956"/>
                <a:gd name="connsiteX9" fmla="*/ 631850 w 853976"/>
                <a:gd name="connsiteY9" fmla="*/ 608916 h 933956"/>
                <a:gd name="connsiteX10" fmla="*/ 853976 w 853976"/>
                <a:gd name="connsiteY10" fmla="*/ 608916 h 933956"/>
                <a:gd name="connsiteX11" fmla="*/ 853976 w 853976"/>
                <a:gd name="connsiteY11" fmla="*/ 642849 h 933956"/>
                <a:gd name="connsiteX12" fmla="*/ 761554 w 853976"/>
                <a:gd name="connsiteY12" fmla="*/ 642849 h 933956"/>
                <a:gd name="connsiteX13" fmla="*/ 761554 w 853976"/>
                <a:gd name="connsiteY13" fmla="*/ 929045 h 933956"/>
                <a:gd name="connsiteX14" fmla="*/ 724049 w 853976"/>
                <a:gd name="connsiteY14" fmla="*/ 929045 h 933956"/>
                <a:gd name="connsiteX15" fmla="*/ 724049 w 853976"/>
                <a:gd name="connsiteY15" fmla="*/ 642849 h 933956"/>
                <a:gd name="connsiteX16" fmla="*/ 631850 w 853976"/>
                <a:gd name="connsiteY16" fmla="*/ 642849 h 933956"/>
                <a:gd name="connsiteX17" fmla="*/ 631850 w 853976"/>
                <a:gd name="connsiteY17" fmla="*/ 608916 h 933956"/>
                <a:gd name="connsiteX18" fmla="*/ 436067 w 853976"/>
                <a:gd name="connsiteY18" fmla="*/ 608916 h 933956"/>
                <a:gd name="connsiteX19" fmla="*/ 598587 w 853976"/>
                <a:gd name="connsiteY19" fmla="*/ 608916 h 933956"/>
                <a:gd name="connsiteX20" fmla="*/ 598587 w 853976"/>
                <a:gd name="connsiteY20" fmla="*/ 642849 h 933956"/>
                <a:gd name="connsiteX21" fmla="*/ 473571 w 853976"/>
                <a:gd name="connsiteY21" fmla="*/ 642849 h 933956"/>
                <a:gd name="connsiteX22" fmla="*/ 473571 w 853976"/>
                <a:gd name="connsiteY22" fmla="*/ 749335 h 933956"/>
                <a:gd name="connsiteX23" fmla="*/ 589211 w 853976"/>
                <a:gd name="connsiteY23" fmla="*/ 749335 h 933956"/>
                <a:gd name="connsiteX24" fmla="*/ 589211 w 853976"/>
                <a:gd name="connsiteY24" fmla="*/ 783045 h 933956"/>
                <a:gd name="connsiteX25" fmla="*/ 473571 w 853976"/>
                <a:gd name="connsiteY25" fmla="*/ 783045 h 933956"/>
                <a:gd name="connsiteX26" fmla="*/ 473571 w 853976"/>
                <a:gd name="connsiteY26" fmla="*/ 895112 h 933956"/>
                <a:gd name="connsiteX27" fmla="*/ 605731 w 853976"/>
                <a:gd name="connsiteY27" fmla="*/ 895112 h 933956"/>
                <a:gd name="connsiteX28" fmla="*/ 605731 w 853976"/>
                <a:gd name="connsiteY28" fmla="*/ 929045 h 933956"/>
                <a:gd name="connsiteX29" fmla="*/ 436067 w 853976"/>
                <a:gd name="connsiteY29" fmla="*/ 929045 h 933956"/>
                <a:gd name="connsiteX30" fmla="*/ 436067 w 853976"/>
                <a:gd name="connsiteY30" fmla="*/ 608916 h 933956"/>
                <a:gd name="connsiteX31" fmla="*/ 102691 w 853976"/>
                <a:gd name="connsiteY31" fmla="*/ 608916 h 933956"/>
                <a:gd name="connsiteX32" fmla="*/ 151359 w 853976"/>
                <a:gd name="connsiteY32" fmla="*/ 608916 h 933956"/>
                <a:gd name="connsiteX33" fmla="*/ 311646 w 853976"/>
                <a:gd name="connsiteY33" fmla="*/ 860063 h 933956"/>
                <a:gd name="connsiteX34" fmla="*/ 324594 w 853976"/>
                <a:gd name="connsiteY34" fmla="*/ 881495 h 933956"/>
                <a:gd name="connsiteX35" fmla="*/ 325487 w 853976"/>
                <a:gd name="connsiteY35" fmla="*/ 881495 h 933956"/>
                <a:gd name="connsiteX36" fmla="*/ 323255 w 853976"/>
                <a:gd name="connsiteY36" fmla="*/ 834390 h 933956"/>
                <a:gd name="connsiteX37" fmla="*/ 323255 w 853976"/>
                <a:gd name="connsiteY37" fmla="*/ 608916 h 933956"/>
                <a:gd name="connsiteX38" fmla="*/ 360760 w 853976"/>
                <a:gd name="connsiteY38" fmla="*/ 608916 h 933956"/>
                <a:gd name="connsiteX39" fmla="*/ 360760 w 853976"/>
                <a:gd name="connsiteY39" fmla="*/ 929045 h 933956"/>
                <a:gd name="connsiteX40" fmla="*/ 314772 w 853976"/>
                <a:gd name="connsiteY40" fmla="*/ 929045 h 933956"/>
                <a:gd name="connsiteX41" fmla="*/ 150019 w 853976"/>
                <a:gd name="connsiteY41" fmla="*/ 673879 h 933956"/>
                <a:gd name="connsiteX42" fmla="*/ 139750 w 853976"/>
                <a:gd name="connsiteY42" fmla="*/ 653788 h 933956"/>
                <a:gd name="connsiteX43" fmla="*/ 138411 w 853976"/>
                <a:gd name="connsiteY43" fmla="*/ 653788 h 933956"/>
                <a:gd name="connsiteX44" fmla="*/ 140196 w 853976"/>
                <a:gd name="connsiteY44" fmla="*/ 697766 h 933956"/>
                <a:gd name="connsiteX45" fmla="*/ 140196 w 853976"/>
                <a:gd name="connsiteY45" fmla="*/ 929045 h 933956"/>
                <a:gd name="connsiteX46" fmla="*/ 102691 w 853976"/>
                <a:gd name="connsiteY46" fmla="*/ 929045 h 933956"/>
                <a:gd name="connsiteX47" fmla="*/ 102691 w 853976"/>
                <a:gd name="connsiteY47" fmla="*/ 608916 h 933956"/>
                <a:gd name="connsiteX48" fmla="*/ 116876 w 853976"/>
                <a:gd name="connsiteY48" fmla="*/ 0 h 933956"/>
                <a:gd name="connsiteX49" fmla="*/ 389019 w 853976"/>
                <a:gd name="connsiteY49" fmla="*/ 0 h 933956"/>
                <a:gd name="connsiteX50" fmla="*/ 116876 w 853976"/>
                <a:gd name="connsiteY50" fmla="*/ 0 h 933956"/>
                <a:gd name="connsiteX0" fmla="*/ 24780 w 853976"/>
                <a:gd name="connsiteY0" fmla="*/ 274811 h 325040"/>
                <a:gd name="connsiteX1" fmla="*/ 42639 w 853976"/>
                <a:gd name="connsiteY1" fmla="*/ 282290 h 325040"/>
                <a:gd name="connsiteX2" fmla="*/ 50006 w 853976"/>
                <a:gd name="connsiteY2" fmla="*/ 300037 h 325040"/>
                <a:gd name="connsiteX3" fmla="*/ 42639 w 853976"/>
                <a:gd name="connsiteY3" fmla="*/ 317673 h 325040"/>
                <a:gd name="connsiteX4" fmla="*/ 24780 w 853976"/>
                <a:gd name="connsiteY4" fmla="*/ 325040 h 325040"/>
                <a:gd name="connsiteX5" fmla="*/ 7255 w 853976"/>
                <a:gd name="connsiteY5" fmla="*/ 317673 h 325040"/>
                <a:gd name="connsiteX6" fmla="*/ 0 w 853976"/>
                <a:gd name="connsiteY6" fmla="*/ 300037 h 325040"/>
                <a:gd name="connsiteX7" fmla="*/ 7255 w 853976"/>
                <a:gd name="connsiteY7" fmla="*/ 282290 h 325040"/>
                <a:gd name="connsiteX8" fmla="*/ 24780 w 853976"/>
                <a:gd name="connsiteY8" fmla="*/ 274811 h 325040"/>
                <a:gd name="connsiteX9" fmla="*/ 631850 w 853976"/>
                <a:gd name="connsiteY9" fmla="*/ 0 h 325040"/>
                <a:gd name="connsiteX10" fmla="*/ 853976 w 853976"/>
                <a:gd name="connsiteY10" fmla="*/ 0 h 325040"/>
                <a:gd name="connsiteX11" fmla="*/ 853976 w 853976"/>
                <a:gd name="connsiteY11" fmla="*/ 33933 h 325040"/>
                <a:gd name="connsiteX12" fmla="*/ 761554 w 853976"/>
                <a:gd name="connsiteY12" fmla="*/ 33933 h 325040"/>
                <a:gd name="connsiteX13" fmla="*/ 761554 w 853976"/>
                <a:gd name="connsiteY13" fmla="*/ 320129 h 325040"/>
                <a:gd name="connsiteX14" fmla="*/ 724049 w 853976"/>
                <a:gd name="connsiteY14" fmla="*/ 320129 h 325040"/>
                <a:gd name="connsiteX15" fmla="*/ 724049 w 853976"/>
                <a:gd name="connsiteY15" fmla="*/ 33933 h 325040"/>
                <a:gd name="connsiteX16" fmla="*/ 631850 w 853976"/>
                <a:gd name="connsiteY16" fmla="*/ 33933 h 325040"/>
                <a:gd name="connsiteX17" fmla="*/ 631850 w 853976"/>
                <a:gd name="connsiteY17" fmla="*/ 0 h 325040"/>
                <a:gd name="connsiteX18" fmla="*/ 436067 w 853976"/>
                <a:gd name="connsiteY18" fmla="*/ 0 h 325040"/>
                <a:gd name="connsiteX19" fmla="*/ 598587 w 853976"/>
                <a:gd name="connsiteY19" fmla="*/ 0 h 325040"/>
                <a:gd name="connsiteX20" fmla="*/ 598587 w 853976"/>
                <a:gd name="connsiteY20" fmla="*/ 33933 h 325040"/>
                <a:gd name="connsiteX21" fmla="*/ 473571 w 853976"/>
                <a:gd name="connsiteY21" fmla="*/ 33933 h 325040"/>
                <a:gd name="connsiteX22" fmla="*/ 473571 w 853976"/>
                <a:gd name="connsiteY22" fmla="*/ 140419 h 325040"/>
                <a:gd name="connsiteX23" fmla="*/ 589211 w 853976"/>
                <a:gd name="connsiteY23" fmla="*/ 140419 h 325040"/>
                <a:gd name="connsiteX24" fmla="*/ 589211 w 853976"/>
                <a:gd name="connsiteY24" fmla="*/ 174129 h 325040"/>
                <a:gd name="connsiteX25" fmla="*/ 473571 w 853976"/>
                <a:gd name="connsiteY25" fmla="*/ 174129 h 325040"/>
                <a:gd name="connsiteX26" fmla="*/ 473571 w 853976"/>
                <a:gd name="connsiteY26" fmla="*/ 286196 h 325040"/>
                <a:gd name="connsiteX27" fmla="*/ 605731 w 853976"/>
                <a:gd name="connsiteY27" fmla="*/ 286196 h 325040"/>
                <a:gd name="connsiteX28" fmla="*/ 605731 w 853976"/>
                <a:gd name="connsiteY28" fmla="*/ 320129 h 325040"/>
                <a:gd name="connsiteX29" fmla="*/ 436067 w 853976"/>
                <a:gd name="connsiteY29" fmla="*/ 320129 h 325040"/>
                <a:gd name="connsiteX30" fmla="*/ 436067 w 853976"/>
                <a:gd name="connsiteY30" fmla="*/ 0 h 325040"/>
                <a:gd name="connsiteX31" fmla="*/ 102691 w 853976"/>
                <a:gd name="connsiteY31" fmla="*/ 0 h 325040"/>
                <a:gd name="connsiteX32" fmla="*/ 151359 w 853976"/>
                <a:gd name="connsiteY32" fmla="*/ 0 h 325040"/>
                <a:gd name="connsiteX33" fmla="*/ 311646 w 853976"/>
                <a:gd name="connsiteY33" fmla="*/ 251147 h 325040"/>
                <a:gd name="connsiteX34" fmla="*/ 324594 w 853976"/>
                <a:gd name="connsiteY34" fmla="*/ 272579 h 325040"/>
                <a:gd name="connsiteX35" fmla="*/ 325487 w 853976"/>
                <a:gd name="connsiteY35" fmla="*/ 272579 h 325040"/>
                <a:gd name="connsiteX36" fmla="*/ 323255 w 853976"/>
                <a:gd name="connsiteY36" fmla="*/ 225474 h 325040"/>
                <a:gd name="connsiteX37" fmla="*/ 323255 w 853976"/>
                <a:gd name="connsiteY37" fmla="*/ 0 h 325040"/>
                <a:gd name="connsiteX38" fmla="*/ 360760 w 853976"/>
                <a:gd name="connsiteY38" fmla="*/ 0 h 325040"/>
                <a:gd name="connsiteX39" fmla="*/ 360760 w 853976"/>
                <a:gd name="connsiteY39" fmla="*/ 320129 h 325040"/>
                <a:gd name="connsiteX40" fmla="*/ 314772 w 853976"/>
                <a:gd name="connsiteY40" fmla="*/ 320129 h 325040"/>
                <a:gd name="connsiteX41" fmla="*/ 150019 w 853976"/>
                <a:gd name="connsiteY41" fmla="*/ 64963 h 325040"/>
                <a:gd name="connsiteX42" fmla="*/ 139750 w 853976"/>
                <a:gd name="connsiteY42" fmla="*/ 44872 h 325040"/>
                <a:gd name="connsiteX43" fmla="*/ 138411 w 853976"/>
                <a:gd name="connsiteY43" fmla="*/ 44872 h 325040"/>
                <a:gd name="connsiteX44" fmla="*/ 140196 w 853976"/>
                <a:gd name="connsiteY44" fmla="*/ 88850 h 325040"/>
                <a:gd name="connsiteX45" fmla="*/ 140196 w 853976"/>
                <a:gd name="connsiteY45" fmla="*/ 320129 h 325040"/>
                <a:gd name="connsiteX46" fmla="*/ 102691 w 853976"/>
                <a:gd name="connsiteY46" fmla="*/ 320129 h 325040"/>
                <a:gd name="connsiteX47" fmla="*/ 102691 w 853976"/>
                <a:gd name="connsiteY47" fmla="*/ 0 h 325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853976" h="325040">
                  <a:moveTo>
                    <a:pt x="24780" y="274811"/>
                  </a:moveTo>
                  <a:cubicBezTo>
                    <a:pt x="31775" y="274811"/>
                    <a:pt x="37728" y="277304"/>
                    <a:pt x="42639" y="282290"/>
                  </a:cubicBezTo>
                  <a:cubicBezTo>
                    <a:pt x="47550" y="287275"/>
                    <a:pt x="50006" y="293191"/>
                    <a:pt x="50006" y="300037"/>
                  </a:cubicBezTo>
                  <a:cubicBezTo>
                    <a:pt x="50006" y="306883"/>
                    <a:pt x="47550" y="312762"/>
                    <a:pt x="42639" y="317673"/>
                  </a:cubicBezTo>
                  <a:cubicBezTo>
                    <a:pt x="37728" y="322585"/>
                    <a:pt x="31775" y="325040"/>
                    <a:pt x="24780" y="325040"/>
                  </a:cubicBezTo>
                  <a:cubicBezTo>
                    <a:pt x="17934" y="325040"/>
                    <a:pt x="12092" y="322585"/>
                    <a:pt x="7255" y="317673"/>
                  </a:cubicBezTo>
                  <a:cubicBezTo>
                    <a:pt x="2418" y="312762"/>
                    <a:pt x="0" y="306883"/>
                    <a:pt x="0" y="300037"/>
                  </a:cubicBezTo>
                  <a:cubicBezTo>
                    <a:pt x="0" y="293191"/>
                    <a:pt x="2418" y="287275"/>
                    <a:pt x="7255" y="282290"/>
                  </a:cubicBezTo>
                  <a:cubicBezTo>
                    <a:pt x="12092" y="277304"/>
                    <a:pt x="17934" y="274811"/>
                    <a:pt x="24780" y="274811"/>
                  </a:cubicBezTo>
                  <a:close/>
                  <a:moveTo>
                    <a:pt x="631850" y="0"/>
                  </a:moveTo>
                  <a:lnTo>
                    <a:pt x="853976" y="0"/>
                  </a:lnTo>
                  <a:lnTo>
                    <a:pt x="853976" y="33933"/>
                  </a:lnTo>
                  <a:lnTo>
                    <a:pt x="761554" y="33933"/>
                  </a:lnTo>
                  <a:lnTo>
                    <a:pt x="761554" y="320129"/>
                  </a:lnTo>
                  <a:lnTo>
                    <a:pt x="724049" y="320129"/>
                  </a:lnTo>
                  <a:lnTo>
                    <a:pt x="724049" y="33933"/>
                  </a:lnTo>
                  <a:lnTo>
                    <a:pt x="631850" y="33933"/>
                  </a:lnTo>
                  <a:lnTo>
                    <a:pt x="631850" y="0"/>
                  </a:lnTo>
                  <a:close/>
                  <a:moveTo>
                    <a:pt x="436067" y="0"/>
                  </a:moveTo>
                  <a:lnTo>
                    <a:pt x="598587" y="0"/>
                  </a:lnTo>
                  <a:lnTo>
                    <a:pt x="598587" y="33933"/>
                  </a:lnTo>
                  <a:lnTo>
                    <a:pt x="473571" y="33933"/>
                  </a:lnTo>
                  <a:lnTo>
                    <a:pt x="473571" y="140419"/>
                  </a:lnTo>
                  <a:lnTo>
                    <a:pt x="589211" y="140419"/>
                  </a:lnTo>
                  <a:lnTo>
                    <a:pt x="589211" y="174129"/>
                  </a:lnTo>
                  <a:lnTo>
                    <a:pt x="473571" y="174129"/>
                  </a:lnTo>
                  <a:lnTo>
                    <a:pt x="473571" y="286196"/>
                  </a:lnTo>
                  <a:lnTo>
                    <a:pt x="605731" y="286196"/>
                  </a:lnTo>
                  <a:lnTo>
                    <a:pt x="605731" y="320129"/>
                  </a:lnTo>
                  <a:lnTo>
                    <a:pt x="436067" y="320129"/>
                  </a:lnTo>
                  <a:lnTo>
                    <a:pt x="436067" y="0"/>
                  </a:lnTo>
                  <a:close/>
                  <a:moveTo>
                    <a:pt x="102691" y="0"/>
                  </a:moveTo>
                  <a:lnTo>
                    <a:pt x="151359" y="0"/>
                  </a:lnTo>
                  <a:lnTo>
                    <a:pt x="311646" y="251147"/>
                  </a:lnTo>
                  <a:cubicBezTo>
                    <a:pt x="318344" y="261565"/>
                    <a:pt x="322660" y="268709"/>
                    <a:pt x="324594" y="272579"/>
                  </a:cubicBezTo>
                  <a:lnTo>
                    <a:pt x="325487" y="272579"/>
                  </a:lnTo>
                  <a:cubicBezTo>
                    <a:pt x="323999" y="263351"/>
                    <a:pt x="323255" y="247650"/>
                    <a:pt x="323255" y="225474"/>
                  </a:cubicBezTo>
                  <a:lnTo>
                    <a:pt x="323255" y="0"/>
                  </a:lnTo>
                  <a:lnTo>
                    <a:pt x="360760" y="0"/>
                  </a:lnTo>
                  <a:lnTo>
                    <a:pt x="360760" y="320129"/>
                  </a:lnTo>
                  <a:lnTo>
                    <a:pt x="314772" y="320129"/>
                  </a:lnTo>
                  <a:lnTo>
                    <a:pt x="150019" y="64963"/>
                  </a:lnTo>
                  <a:cubicBezTo>
                    <a:pt x="145852" y="58564"/>
                    <a:pt x="142429" y="51866"/>
                    <a:pt x="139750" y="44872"/>
                  </a:cubicBezTo>
                  <a:lnTo>
                    <a:pt x="138411" y="44872"/>
                  </a:lnTo>
                  <a:cubicBezTo>
                    <a:pt x="139601" y="51718"/>
                    <a:pt x="140196" y="66377"/>
                    <a:pt x="140196" y="88850"/>
                  </a:cubicBezTo>
                  <a:lnTo>
                    <a:pt x="140196" y="320129"/>
                  </a:lnTo>
                  <a:lnTo>
                    <a:pt x="102691" y="320129"/>
                  </a:lnTo>
                  <a:lnTo>
                    <a:pt x="102691" y="0"/>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
        <p:nvSpPr>
          <p:cNvPr id="4" name="Content Placeholder 3">
            <a:extLst>
              <a:ext uri="{FF2B5EF4-FFF2-40B4-BE49-F238E27FC236}">
                <a16:creationId xmlns:a16="http://schemas.microsoft.com/office/drawing/2014/main" id="{83EF0F9C-BF32-4185-8353-4C1E9B25F678}"/>
              </a:ext>
            </a:extLst>
          </p:cNvPr>
          <p:cNvSpPr>
            <a:spLocks noGrp="1"/>
          </p:cNvSpPr>
          <p:nvPr>
            <p:ph sz="quarter" idx="11"/>
          </p:nvPr>
        </p:nvSpPr>
        <p:spPr>
          <a:xfrm>
            <a:off x="211040" y="1140295"/>
            <a:ext cx="4892676" cy="430887"/>
          </a:xfrm>
        </p:spPr>
        <p:txBody>
          <a:bodyPr/>
          <a:lstStyle/>
          <a:p>
            <a:pPr lvl="0"/>
            <a:r>
              <a:rPr lang="en-US" sz="1600" b="1" dirty="0">
                <a:solidFill>
                  <a:srgbClr val="0067B7"/>
                </a:solidFill>
                <a:latin typeface="Segoe UI Semibold" charset="0"/>
                <a:ea typeface="Segoe UI Semibold" charset="0"/>
                <a:cs typeface="Segoe UI Semibold" charset="0"/>
              </a:rPr>
              <a:t>Straightforward approach to paginate the results:</a:t>
            </a:r>
          </a:p>
        </p:txBody>
      </p:sp>
      <p:sp>
        <p:nvSpPr>
          <p:cNvPr id="5" name="Text Placeholder 4">
            <a:extLst>
              <a:ext uri="{FF2B5EF4-FFF2-40B4-BE49-F238E27FC236}">
                <a16:creationId xmlns:a16="http://schemas.microsoft.com/office/drawing/2014/main" id="{4C8E0A53-F6BE-4901-B9F8-EFE42A49B9FA}"/>
              </a:ext>
            </a:extLst>
          </p:cNvPr>
          <p:cNvSpPr>
            <a:spLocks noGrp="1"/>
          </p:cNvSpPr>
          <p:nvPr>
            <p:ph type="body" sz="quarter" idx="10"/>
          </p:nvPr>
        </p:nvSpPr>
        <p:spPr>
          <a:xfrm>
            <a:off x="526867" y="1813779"/>
            <a:ext cx="10350780" cy="4775666"/>
          </a:xfrm>
        </p:spPr>
        <p:txBody>
          <a:bodyPr/>
          <a:lstStyle/>
          <a:p>
            <a:pPr>
              <a:spcBef>
                <a:spcPts val="600"/>
              </a:spcBef>
              <a:spcAft>
                <a:spcPts val="600"/>
              </a:spcAft>
            </a:pPr>
            <a:r>
              <a:rPr lang="en-US" sz="1800" dirty="0"/>
              <a:t>var query = </a:t>
            </a:r>
            <a:r>
              <a:rPr lang="en-US" sz="1800" dirty="0" err="1"/>
              <a:t>client.CreateDocumentQuery</a:t>
            </a:r>
            <a:r>
              <a:rPr lang="en-US" sz="1800" dirty="0"/>
              <a:t>&lt;</a:t>
            </a:r>
            <a:r>
              <a:rPr lang="en-US" sz="1800" dirty="0" err="1"/>
              <a:t>ExampleEntity</a:t>
            </a:r>
            <a:r>
              <a:rPr lang="en-US" sz="1800" dirty="0"/>
              <a:t>&gt;(</a:t>
            </a:r>
            <a:r>
              <a:rPr lang="en-US" sz="1800" dirty="0" err="1"/>
              <a:t>collectionUri</a:t>
            </a:r>
            <a:r>
              <a:rPr lang="en-US" sz="1800" dirty="0"/>
              <a:t>, options);</a:t>
            </a:r>
          </a:p>
          <a:p>
            <a:pPr>
              <a:spcBef>
                <a:spcPts val="600"/>
              </a:spcBef>
              <a:spcAft>
                <a:spcPts val="4000"/>
              </a:spcAft>
            </a:pPr>
            <a:r>
              <a:rPr lang="en-US" sz="1800" dirty="0"/>
              <a:t>var </a:t>
            </a:r>
            <a:r>
              <a:rPr lang="en-US" sz="1800" dirty="0" err="1"/>
              <a:t>docQuery</a:t>
            </a:r>
            <a:r>
              <a:rPr lang="en-US" sz="1800" dirty="0"/>
              <a:t> = </a:t>
            </a:r>
            <a:r>
              <a:rPr lang="en-US" sz="1800" dirty="0" err="1"/>
              <a:t>query.AsDocumentQuery</a:t>
            </a:r>
            <a:r>
              <a:rPr lang="en-US" sz="1800" dirty="0"/>
              <a:t>();</a:t>
            </a:r>
          </a:p>
          <a:p>
            <a:pPr>
              <a:spcBef>
                <a:spcPts val="600"/>
              </a:spcBef>
              <a:spcAft>
                <a:spcPts val="600"/>
              </a:spcAft>
            </a:pPr>
            <a:r>
              <a:rPr lang="en-US" sz="1800" dirty="0"/>
              <a:t>List&lt;</a:t>
            </a:r>
            <a:r>
              <a:rPr lang="en-US" sz="1800" dirty="0" err="1"/>
              <a:t>ExampleEntity</a:t>
            </a:r>
            <a:r>
              <a:rPr lang="en-US" sz="1800" dirty="0"/>
              <a:t>&gt; results = new List&lt;</a:t>
            </a:r>
            <a:r>
              <a:rPr lang="en-US" sz="1800" dirty="0" err="1"/>
              <a:t>ExampleEntity</a:t>
            </a:r>
            <a:r>
              <a:rPr lang="en-US" sz="1800" dirty="0"/>
              <a:t>&gt;();</a:t>
            </a:r>
          </a:p>
          <a:p>
            <a:pPr>
              <a:spcBef>
                <a:spcPts val="600"/>
              </a:spcBef>
              <a:spcAft>
                <a:spcPts val="600"/>
              </a:spcAft>
            </a:pPr>
            <a:r>
              <a:rPr lang="en-US" sz="1800" dirty="0"/>
              <a:t>while (</a:t>
            </a:r>
            <a:r>
              <a:rPr lang="en-US" sz="1800" dirty="0" err="1"/>
              <a:t>docQuery.HasMoreResults</a:t>
            </a:r>
            <a:r>
              <a:rPr lang="en-US" sz="1800" dirty="0"/>
              <a:t>)</a:t>
            </a:r>
          </a:p>
          <a:p>
            <a:pPr>
              <a:spcBef>
                <a:spcPts val="600"/>
              </a:spcBef>
              <a:spcAft>
                <a:spcPts val="600"/>
              </a:spcAft>
            </a:pPr>
            <a:r>
              <a:rPr lang="en-US" sz="1800" dirty="0"/>
              <a:t>{</a:t>
            </a:r>
          </a:p>
          <a:p>
            <a:pPr>
              <a:spcBef>
                <a:spcPts val="600"/>
              </a:spcBef>
              <a:spcAft>
                <a:spcPts val="600"/>
              </a:spcAft>
            </a:pPr>
            <a:r>
              <a:rPr lang="en-US" sz="1800" dirty="0"/>
              <a:t>    foreach (</a:t>
            </a:r>
            <a:r>
              <a:rPr lang="en-US" sz="1800" dirty="0" err="1"/>
              <a:t>ExampleEntity</a:t>
            </a:r>
            <a:r>
              <a:rPr lang="en-US" sz="1800" dirty="0"/>
              <a:t> item in await </a:t>
            </a:r>
            <a:r>
              <a:rPr lang="en-US" sz="1800" dirty="0" err="1"/>
              <a:t>query.ExecuteNextAsync</a:t>
            </a:r>
            <a:r>
              <a:rPr lang="en-US" sz="1800" dirty="0"/>
              <a:t>())</a:t>
            </a:r>
          </a:p>
          <a:p>
            <a:pPr>
              <a:spcBef>
                <a:spcPts val="600"/>
              </a:spcBef>
              <a:spcAft>
                <a:spcPts val="600"/>
              </a:spcAft>
            </a:pPr>
            <a:r>
              <a:rPr lang="en-US" sz="1800" dirty="0"/>
              <a:t>    {</a:t>
            </a:r>
          </a:p>
          <a:p>
            <a:pPr>
              <a:spcBef>
                <a:spcPts val="600"/>
              </a:spcBef>
              <a:spcAft>
                <a:spcPts val="600"/>
              </a:spcAft>
            </a:pPr>
            <a:r>
              <a:rPr lang="en-US" sz="1800" dirty="0"/>
              <a:t>        </a:t>
            </a:r>
            <a:r>
              <a:rPr lang="en-US" sz="1800" dirty="0" err="1"/>
              <a:t>results.Add</a:t>
            </a:r>
            <a:r>
              <a:rPr lang="en-US" sz="1800" dirty="0"/>
              <a:t>(item);</a:t>
            </a:r>
          </a:p>
          <a:p>
            <a:pPr>
              <a:spcBef>
                <a:spcPts val="600"/>
              </a:spcBef>
              <a:spcAft>
                <a:spcPts val="600"/>
              </a:spcAft>
            </a:pPr>
            <a:r>
              <a:rPr lang="en-US" sz="1800" dirty="0"/>
              <a:t>    }</a:t>
            </a:r>
          </a:p>
          <a:p>
            <a:pPr>
              <a:spcBef>
                <a:spcPts val="600"/>
              </a:spcBef>
              <a:spcAft>
                <a:spcPts val="600"/>
              </a:spcAft>
            </a:pPr>
            <a:r>
              <a:rPr lang="en-US" sz="1800" dirty="0"/>
              <a:t>}</a:t>
            </a:r>
            <a:endParaRPr lang="en-US" dirty="0"/>
          </a:p>
        </p:txBody>
      </p:sp>
    </p:spTree>
    <p:extLst>
      <p:ext uri="{BB962C8B-B14F-4D97-AF65-F5344CB8AC3E}">
        <p14:creationId xmlns:p14="http://schemas.microsoft.com/office/powerpoint/2010/main" val="698033644"/>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F44B0-691F-4AC3-844D-213EEDFCB55A}"/>
              </a:ext>
            </a:extLst>
          </p:cNvPr>
          <p:cNvSpPr>
            <a:spLocks noGrp="1"/>
          </p:cNvSpPr>
          <p:nvPr>
            <p:ph type="title"/>
          </p:nvPr>
        </p:nvSpPr>
        <p:spPr>
          <a:xfrm>
            <a:off x="2976339" y="289511"/>
            <a:ext cx="7986039" cy="899665"/>
          </a:xfrm>
        </p:spPr>
        <p:txBody>
          <a:bodyPr/>
          <a:lstStyle/>
          <a:p>
            <a:r>
              <a:rPr lang="en-US" dirty="0"/>
              <a:t>Paginated Query Results (2 </a:t>
            </a:r>
            <a:r>
              <a:rPr lang="en-US" cap="none" dirty="0"/>
              <a:t>of</a:t>
            </a:r>
            <a:r>
              <a:rPr lang="en-US" dirty="0"/>
              <a:t> 3)</a:t>
            </a:r>
          </a:p>
        </p:txBody>
      </p:sp>
      <p:grpSp>
        <p:nvGrpSpPr>
          <p:cNvPr id="13" name="Group 12" descr=".NET logo">
            <a:extLst>
              <a:ext uri="{FF2B5EF4-FFF2-40B4-BE49-F238E27FC236}">
                <a16:creationId xmlns:a16="http://schemas.microsoft.com/office/drawing/2014/main" id="{B1612927-8A88-486D-A6FF-6F046F6548BD}"/>
              </a:ext>
            </a:extLst>
          </p:cNvPr>
          <p:cNvGrpSpPr/>
          <p:nvPr/>
        </p:nvGrpSpPr>
        <p:grpSpPr>
          <a:xfrm>
            <a:off x="11169383" y="5988593"/>
            <a:ext cx="607510" cy="607510"/>
            <a:chOff x="11169383" y="5988593"/>
            <a:chExt cx="607510" cy="607510"/>
          </a:xfrm>
        </p:grpSpPr>
        <p:sp>
          <p:nvSpPr>
            <p:cNvPr id="14" name="Rectangle 13">
              <a:extLst>
                <a:ext uri="{FF2B5EF4-FFF2-40B4-BE49-F238E27FC236}">
                  <a16:creationId xmlns:a16="http://schemas.microsoft.com/office/drawing/2014/main" id="{4DF9BFE6-5EEE-4340-8F2B-24ED70C14187}"/>
                </a:ext>
                <a:ext uri="{C183D7F6-B498-43B3-948B-1728B52AA6E4}">
                  <adec:decorative xmlns:adec="http://schemas.microsoft.com/office/drawing/2017/decorative" val="1"/>
                </a:ext>
              </a:extLst>
            </p:cNvPr>
            <p:cNvSpPr/>
            <p:nvPr/>
          </p:nvSpPr>
          <p:spPr bwMode="auto">
            <a:xfrm>
              <a:off x="11169383" y="5988593"/>
              <a:ext cx="607510" cy="60751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5" name="Freeform: Shape 14">
              <a:extLst>
                <a:ext uri="{FF2B5EF4-FFF2-40B4-BE49-F238E27FC236}">
                  <a16:creationId xmlns:a16="http://schemas.microsoft.com/office/drawing/2014/main" id="{41175990-45D7-49A1-83F0-31A34BF0FF8D}"/>
                </a:ext>
                <a:ext uri="{C183D7F6-B498-43B3-948B-1728B52AA6E4}">
                  <adec:decorative xmlns:adec="http://schemas.microsoft.com/office/drawing/2017/decorative" val="1"/>
                </a:ext>
              </a:extLst>
            </p:cNvPr>
            <p:cNvSpPr/>
            <p:nvPr/>
          </p:nvSpPr>
          <p:spPr bwMode="auto">
            <a:xfrm>
              <a:off x="11253107" y="6209947"/>
              <a:ext cx="435337" cy="165698"/>
            </a:xfrm>
            <a:custGeom>
              <a:avLst/>
              <a:gdLst>
                <a:gd name="connsiteX0" fmla="*/ 24780 w 853976"/>
                <a:gd name="connsiteY0" fmla="*/ 883727 h 933956"/>
                <a:gd name="connsiteX1" fmla="*/ 42639 w 853976"/>
                <a:gd name="connsiteY1" fmla="*/ 891206 h 933956"/>
                <a:gd name="connsiteX2" fmla="*/ 50006 w 853976"/>
                <a:gd name="connsiteY2" fmla="*/ 908953 h 933956"/>
                <a:gd name="connsiteX3" fmla="*/ 42639 w 853976"/>
                <a:gd name="connsiteY3" fmla="*/ 926589 h 933956"/>
                <a:gd name="connsiteX4" fmla="*/ 24780 w 853976"/>
                <a:gd name="connsiteY4" fmla="*/ 933956 h 933956"/>
                <a:gd name="connsiteX5" fmla="*/ 7255 w 853976"/>
                <a:gd name="connsiteY5" fmla="*/ 926589 h 933956"/>
                <a:gd name="connsiteX6" fmla="*/ 0 w 853976"/>
                <a:gd name="connsiteY6" fmla="*/ 908953 h 933956"/>
                <a:gd name="connsiteX7" fmla="*/ 7255 w 853976"/>
                <a:gd name="connsiteY7" fmla="*/ 891206 h 933956"/>
                <a:gd name="connsiteX8" fmla="*/ 24780 w 853976"/>
                <a:gd name="connsiteY8" fmla="*/ 883727 h 933956"/>
                <a:gd name="connsiteX9" fmla="*/ 631850 w 853976"/>
                <a:gd name="connsiteY9" fmla="*/ 608916 h 933956"/>
                <a:gd name="connsiteX10" fmla="*/ 853976 w 853976"/>
                <a:gd name="connsiteY10" fmla="*/ 608916 h 933956"/>
                <a:gd name="connsiteX11" fmla="*/ 853976 w 853976"/>
                <a:gd name="connsiteY11" fmla="*/ 642849 h 933956"/>
                <a:gd name="connsiteX12" fmla="*/ 761554 w 853976"/>
                <a:gd name="connsiteY12" fmla="*/ 642849 h 933956"/>
                <a:gd name="connsiteX13" fmla="*/ 761554 w 853976"/>
                <a:gd name="connsiteY13" fmla="*/ 929045 h 933956"/>
                <a:gd name="connsiteX14" fmla="*/ 724049 w 853976"/>
                <a:gd name="connsiteY14" fmla="*/ 929045 h 933956"/>
                <a:gd name="connsiteX15" fmla="*/ 724049 w 853976"/>
                <a:gd name="connsiteY15" fmla="*/ 642849 h 933956"/>
                <a:gd name="connsiteX16" fmla="*/ 631850 w 853976"/>
                <a:gd name="connsiteY16" fmla="*/ 642849 h 933956"/>
                <a:gd name="connsiteX17" fmla="*/ 631850 w 853976"/>
                <a:gd name="connsiteY17" fmla="*/ 608916 h 933956"/>
                <a:gd name="connsiteX18" fmla="*/ 436067 w 853976"/>
                <a:gd name="connsiteY18" fmla="*/ 608916 h 933956"/>
                <a:gd name="connsiteX19" fmla="*/ 598587 w 853976"/>
                <a:gd name="connsiteY19" fmla="*/ 608916 h 933956"/>
                <a:gd name="connsiteX20" fmla="*/ 598587 w 853976"/>
                <a:gd name="connsiteY20" fmla="*/ 642849 h 933956"/>
                <a:gd name="connsiteX21" fmla="*/ 473571 w 853976"/>
                <a:gd name="connsiteY21" fmla="*/ 642849 h 933956"/>
                <a:gd name="connsiteX22" fmla="*/ 473571 w 853976"/>
                <a:gd name="connsiteY22" fmla="*/ 749335 h 933956"/>
                <a:gd name="connsiteX23" fmla="*/ 589211 w 853976"/>
                <a:gd name="connsiteY23" fmla="*/ 749335 h 933956"/>
                <a:gd name="connsiteX24" fmla="*/ 589211 w 853976"/>
                <a:gd name="connsiteY24" fmla="*/ 783045 h 933956"/>
                <a:gd name="connsiteX25" fmla="*/ 473571 w 853976"/>
                <a:gd name="connsiteY25" fmla="*/ 783045 h 933956"/>
                <a:gd name="connsiteX26" fmla="*/ 473571 w 853976"/>
                <a:gd name="connsiteY26" fmla="*/ 895112 h 933956"/>
                <a:gd name="connsiteX27" fmla="*/ 605731 w 853976"/>
                <a:gd name="connsiteY27" fmla="*/ 895112 h 933956"/>
                <a:gd name="connsiteX28" fmla="*/ 605731 w 853976"/>
                <a:gd name="connsiteY28" fmla="*/ 929045 h 933956"/>
                <a:gd name="connsiteX29" fmla="*/ 436067 w 853976"/>
                <a:gd name="connsiteY29" fmla="*/ 929045 h 933956"/>
                <a:gd name="connsiteX30" fmla="*/ 436067 w 853976"/>
                <a:gd name="connsiteY30" fmla="*/ 608916 h 933956"/>
                <a:gd name="connsiteX31" fmla="*/ 102691 w 853976"/>
                <a:gd name="connsiteY31" fmla="*/ 608916 h 933956"/>
                <a:gd name="connsiteX32" fmla="*/ 151359 w 853976"/>
                <a:gd name="connsiteY32" fmla="*/ 608916 h 933956"/>
                <a:gd name="connsiteX33" fmla="*/ 311646 w 853976"/>
                <a:gd name="connsiteY33" fmla="*/ 860063 h 933956"/>
                <a:gd name="connsiteX34" fmla="*/ 324594 w 853976"/>
                <a:gd name="connsiteY34" fmla="*/ 881495 h 933956"/>
                <a:gd name="connsiteX35" fmla="*/ 325487 w 853976"/>
                <a:gd name="connsiteY35" fmla="*/ 881495 h 933956"/>
                <a:gd name="connsiteX36" fmla="*/ 323255 w 853976"/>
                <a:gd name="connsiteY36" fmla="*/ 834390 h 933956"/>
                <a:gd name="connsiteX37" fmla="*/ 323255 w 853976"/>
                <a:gd name="connsiteY37" fmla="*/ 608916 h 933956"/>
                <a:gd name="connsiteX38" fmla="*/ 360760 w 853976"/>
                <a:gd name="connsiteY38" fmla="*/ 608916 h 933956"/>
                <a:gd name="connsiteX39" fmla="*/ 360760 w 853976"/>
                <a:gd name="connsiteY39" fmla="*/ 929045 h 933956"/>
                <a:gd name="connsiteX40" fmla="*/ 314772 w 853976"/>
                <a:gd name="connsiteY40" fmla="*/ 929045 h 933956"/>
                <a:gd name="connsiteX41" fmla="*/ 150019 w 853976"/>
                <a:gd name="connsiteY41" fmla="*/ 673879 h 933956"/>
                <a:gd name="connsiteX42" fmla="*/ 139750 w 853976"/>
                <a:gd name="connsiteY42" fmla="*/ 653788 h 933956"/>
                <a:gd name="connsiteX43" fmla="*/ 138411 w 853976"/>
                <a:gd name="connsiteY43" fmla="*/ 653788 h 933956"/>
                <a:gd name="connsiteX44" fmla="*/ 140196 w 853976"/>
                <a:gd name="connsiteY44" fmla="*/ 697766 h 933956"/>
                <a:gd name="connsiteX45" fmla="*/ 140196 w 853976"/>
                <a:gd name="connsiteY45" fmla="*/ 929045 h 933956"/>
                <a:gd name="connsiteX46" fmla="*/ 102691 w 853976"/>
                <a:gd name="connsiteY46" fmla="*/ 929045 h 933956"/>
                <a:gd name="connsiteX47" fmla="*/ 102691 w 853976"/>
                <a:gd name="connsiteY47" fmla="*/ 608916 h 933956"/>
                <a:gd name="connsiteX48" fmla="*/ 116876 w 853976"/>
                <a:gd name="connsiteY48" fmla="*/ 0 h 933956"/>
                <a:gd name="connsiteX49" fmla="*/ 389019 w 853976"/>
                <a:gd name="connsiteY49" fmla="*/ 0 h 933956"/>
                <a:gd name="connsiteX50" fmla="*/ 389019 w 853976"/>
                <a:gd name="connsiteY50" fmla="*/ 212602 h 933956"/>
                <a:gd name="connsiteX51" fmla="*/ 116876 w 853976"/>
                <a:gd name="connsiteY51" fmla="*/ 0 h 933956"/>
                <a:gd name="connsiteX0" fmla="*/ 24780 w 853976"/>
                <a:gd name="connsiteY0" fmla="*/ 883727 h 933956"/>
                <a:gd name="connsiteX1" fmla="*/ 42639 w 853976"/>
                <a:gd name="connsiteY1" fmla="*/ 891206 h 933956"/>
                <a:gd name="connsiteX2" fmla="*/ 50006 w 853976"/>
                <a:gd name="connsiteY2" fmla="*/ 908953 h 933956"/>
                <a:gd name="connsiteX3" fmla="*/ 42639 w 853976"/>
                <a:gd name="connsiteY3" fmla="*/ 926589 h 933956"/>
                <a:gd name="connsiteX4" fmla="*/ 24780 w 853976"/>
                <a:gd name="connsiteY4" fmla="*/ 933956 h 933956"/>
                <a:gd name="connsiteX5" fmla="*/ 7255 w 853976"/>
                <a:gd name="connsiteY5" fmla="*/ 926589 h 933956"/>
                <a:gd name="connsiteX6" fmla="*/ 0 w 853976"/>
                <a:gd name="connsiteY6" fmla="*/ 908953 h 933956"/>
                <a:gd name="connsiteX7" fmla="*/ 7255 w 853976"/>
                <a:gd name="connsiteY7" fmla="*/ 891206 h 933956"/>
                <a:gd name="connsiteX8" fmla="*/ 24780 w 853976"/>
                <a:gd name="connsiteY8" fmla="*/ 883727 h 933956"/>
                <a:gd name="connsiteX9" fmla="*/ 631850 w 853976"/>
                <a:gd name="connsiteY9" fmla="*/ 608916 h 933956"/>
                <a:gd name="connsiteX10" fmla="*/ 853976 w 853976"/>
                <a:gd name="connsiteY10" fmla="*/ 608916 h 933956"/>
                <a:gd name="connsiteX11" fmla="*/ 853976 w 853976"/>
                <a:gd name="connsiteY11" fmla="*/ 642849 h 933956"/>
                <a:gd name="connsiteX12" fmla="*/ 761554 w 853976"/>
                <a:gd name="connsiteY12" fmla="*/ 642849 h 933956"/>
                <a:gd name="connsiteX13" fmla="*/ 761554 w 853976"/>
                <a:gd name="connsiteY13" fmla="*/ 929045 h 933956"/>
                <a:gd name="connsiteX14" fmla="*/ 724049 w 853976"/>
                <a:gd name="connsiteY14" fmla="*/ 929045 h 933956"/>
                <a:gd name="connsiteX15" fmla="*/ 724049 w 853976"/>
                <a:gd name="connsiteY15" fmla="*/ 642849 h 933956"/>
                <a:gd name="connsiteX16" fmla="*/ 631850 w 853976"/>
                <a:gd name="connsiteY16" fmla="*/ 642849 h 933956"/>
                <a:gd name="connsiteX17" fmla="*/ 631850 w 853976"/>
                <a:gd name="connsiteY17" fmla="*/ 608916 h 933956"/>
                <a:gd name="connsiteX18" fmla="*/ 436067 w 853976"/>
                <a:gd name="connsiteY18" fmla="*/ 608916 h 933956"/>
                <a:gd name="connsiteX19" fmla="*/ 598587 w 853976"/>
                <a:gd name="connsiteY19" fmla="*/ 608916 h 933956"/>
                <a:gd name="connsiteX20" fmla="*/ 598587 w 853976"/>
                <a:gd name="connsiteY20" fmla="*/ 642849 h 933956"/>
                <a:gd name="connsiteX21" fmla="*/ 473571 w 853976"/>
                <a:gd name="connsiteY21" fmla="*/ 642849 h 933956"/>
                <a:gd name="connsiteX22" fmla="*/ 473571 w 853976"/>
                <a:gd name="connsiteY22" fmla="*/ 749335 h 933956"/>
                <a:gd name="connsiteX23" fmla="*/ 589211 w 853976"/>
                <a:gd name="connsiteY23" fmla="*/ 749335 h 933956"/>
                <a:gd name="connsiteX24" fmla="*/ 589211 w 853976"/>
                <a:gd name="connsiteY24" fmla="*/ 783045 h 933956"/>
                <a:gd name="connsiteX25" fmla="*/ 473571 w 853976"/>
                <a:gd name="connsiteY25" fmla="*/ 783045 h 933956"/>
                <a:gd name="connsiteX26" fmla="*/ 473571 w 853976"/>
                <a:gd name="connsiteY26" fmla="*/ 895112 h 933956"/>
                <a:gd name="connsiteX27" fmla="*/ 605731 w 853976"/>
                <a:gd name="connsiteY27" fmla="*/ 895112 h 933956"/>
                <a:gd name="connsiteX28" fmla="*/ 605731 w 853976"/>
                <a:gd name="connsiteY28" fmla="*/ 929045 h 933956"/>
                <a:gd name="connsiteX29" fmla="*/ 436067 w 853976"/>
                <a:gd name="connsiteY29" fmla="*/ 929045 h 933956"/>
                <a:gd name="connsiteX30" fmla="*/ 436067 w 853976"/>
                <a:gd name="connsiteY30" fmla="*/ 608916 h 933956"/>
                <a:gd name="connsiteX31" fmla="*/ 102691 w 853976"/>
                <a:gd name="connsiteY31" fmla="*/ 608916 h 933956"/>
                <a:gd name="connsiteX32" fmla="*/ 151359 w 853976"/>
                <a:gd name="connsiteY32" fmla="*/ 608916 h 933956"/>
                <a:gd name="connsiteX33" fmla="*/ 311646 w 853976"/>
                <a:gd name="connsiteY33" fmla="*/ 860063 h 933956"/>
                <a:gd name="connsiteX34" fmla="*/ 324594 w 853976"/>
                <a:gd name="connsiteY34" fmla="*/ 881495 h 933956"/>
                <a:gd name="connsiteX35" fmla="*/ 325487 w 853976"/>
                <a:gd name="connsiteY35" fmla="*/ 881495 h 933956"/>
                <a:gd name="connsiteX36" fmla="*/ 323255 w 853976"/>
                <a:gd name="connsiteY36" fmla="*/ 834390 h 933956"/>
                <a:gd name="connsiteX37" fmla="*/ 323255 w 853976"/>
                <a:gd name="connsiteY37" fmla="*/ 608916 h 933956"/>
                <a:gd name="connsiteX38" fmla="*/ 360760 w 853976"/>
                <a:gd name="connsiteY38" fmla="*/ 608916 h 933956"/>
                <a:gd name="connsiteX39" fmla="*/ 360760 w 853976"/>
                <a:gd name="connsiteY39" fmla="*/ 929045 h 933956"/>
                <a:gd name="connsiteX40" fmla="*/ 314772 w 853976"/>
                <a:gd name="connsiteY40" fmla="*/ 929045 h 933956"/>
                <a:gd name="connsiteX41" fmla="*/ 150019 w 853976"/>
                <a:gd name="connsiteY41" fmla="*/ 673879 h 933956"/>
                <a:gd name="connsiteX42" fmla="*/ 139750 w 853976"/>
                <a:gd name="connsiteY42" fmla="*/ 653788 h 933956"/>
                <a:gd name="connsiteX43" fmla="*/ 138411 w 853976"/>
                <a:gd name="connsiteY43" fmla="*/ 653788 h 933956"/>
                <a:gd name="connsiteX44" fmla="*/ 140196 w 853976"/>
                <a:gd name="connsiteY44" fmla="*/ 697766 h 933956"/>
                <a:gd name="connsiteX45" fmla="*/ 140196 w 853976"/>
                <a:gd name="connsiteY45" fmla="*/ 929045 h 933956"/>
                <a:gd name="connsiteX46" fmla="*/ 102691 w 853976"/>
                <a:gd name="connsiteY46" fmla="*/ 929045 h 933956"/>
                <a:gd name="connsiteX47" fmla="*/ 102691 w 853976"/>
                <a:gd name="connsiteY47" fmla="*/ 608916 h 933956"/>
                <a:gd name="connsiteX48" fmla="*/ 116876 w 853976"/>
                <a:gd name="connsiteY48" fmla="*/ 0 h 933956"/>
                <a:gd name="connsiteX49" fmla="*/ 389019 w 853976"/>
                <a:gd name="connsiteY49" fmla="*/ 0 h 933956"/>
                <a:gd name="connsiteX50" fmla="*/ 116876 w 853976"/>
                <a:gd name="connsiteY50" fmla="*/ 0 h 933956"/>
                <a:gd name="connsiteX0" fmla="*/ 24780 w 853976"/>
                <a:gd name="connsiteY0" fmla="*/ 274811 h 325040"/>
                <a:gd name="connsiteX1" fmla="*/ 42639 w 853976"/>
                <a:gd name="connsiteY1" fmla="*/ 282290 h 325040"/>
                <a:gd name="connsiteX2" fmla="*/ 50006 w 853976"/>
                <a:gd name="connsiteY2" fmla="*/ 300037 h 325040"/>
                <a:gd name="connsiteX3" fmla="*/ 42639 w 853976"/>
                <a:gd name="connsiteY3" fmla="*/ 317673 h 325040"/>
                <a:gd name="connsiteX4" fmla="*/ 24780 w 853976"/>
                <a:gd name="connsiteY4" fmla="*/ 325040 h 325040"/>
                <a:gd name="connsiteX5" fmla="*/ 7255 w 853976"/>
                <a:gd name="connsiteY5" fmla="*/ 317673 h 325040"/>
                <a:gd name="connsiteX6" fmla="*/ 0 w 853976"/>
                <a:gd name="connsiteY6" fmla="*/ 300037 h 325040"/>
                <a:gd name="connsiteX7" fmla="*/ 7255 w 853976"/>
                <a:gd name="connsiteY7" fmla="*/ 282290 h 325040"/>
                <a:gd name="connsiteX8" fmla="*/ 24780 w 853976"/>
                <a:gd name="connsiteY8" fmla="*/ 274811 h 325040"/>
                <a:gd name="connsiteX9" fmla="*/ 631850 w 853976"/>
                <a:gd name="connsiteY9" fmla="*/ 0 h 325040"/>
                <a:gd name="connsiteX10" fmla="*/ 853976 w 853976"/>
                <a:gd name="connsiteY10" fmla="*/ 0 h 325040"/>
                <a:gd name="connsiteX11" fmla="*/ 853976 w 853976"/>
                <a:gd name="connsiteY11" fmla="*/ 33933 h 325040"/>
                <a:gd name="connsiteX12" fmla="*/ 761554 w 853976"/>
                <a:gd name="connsiteY12" fmla="*/ 33933 h 325040"/>
                <a:gd name="connsiteX13" fmla="*/ 761554 w 853976"/>
                <a:gd name="connsiteY13" fmla="*/ 320129 h 325040"/>
                <a:gd name="connsiteX14" fmla="*/ 724049 w 853976"/>
                <a:gd name="connsiteY14" fmla="*/ 320129 h 325040"/>
                <a:gd name="connsiteX15" fmla="*/ 724049 w 853976"/>
                <a:gd name="connsiteY15" fmla="*/ 33933 h 325040"/>
                <a:gd name="connsiteX16" fmla="*/ 631850 w 853976"/>
                <a:gd name="connsiteY16" fmla="*/ 33933 h 325040"/>
                <a:gd name="connsiteX17" fmla="*/ 631850 w 853976"/>
                <a:gd name="connsiteY17" fmla="*/ 0 h 325040"/>
                <a:gd name="connsiteX18" fmla="*/ 436067 w 853976"/>
                <a:gd name="connsiteY18" fmla="*/ 0 h 325040"/>
                <a:gd name="connsiteX19" fmla="*/ 598587 w 853976"/>
                <a:gd name="connsiteY19" fmla="*/ 0 h 325040"/>
                <a:gd name="connsiteX20" fmla="*/ 598587 w 853976"/>
                <a:gd name="connsiteY20" fmla="*/ 33933 h 325040"/>
                <a:gd name="connsiteX21" fmla="*/ 473571 w 853976"/>
                <a:gd name="connsiteY21" fmla="*/ 33933 h 325040"/>
                <a:gd name="connsiteX22" fmla="*/ 473571 w 853976"/>
                <a:gd name="connsiteY22" fmla="*/ 140419 h 325040"/>
                <a:gd name="connsiteX23" fmla="*/ 589211 w 853976"/>
                <a:gd name="connsiteY23" fmla="*/ 140419 h 325040"/>
                <a:gd name="connsiteX24" fmla="*/ 589211 w 853976"/>
                <a:gd name="connsiteY24" fmla="*/ 174129 h 325040"/>
                <a:gd name="connsiteX25" fmla="*/ 473571 w 853976"/>
                <a:gd name="connsiteY25" fmla="*/ 174129 h 325040"/>
                <a:gd name="connsiteX26" fmla="*/ 473571 w 853976"/>
                <a:gd name="connsiteY26" fmla="*/ 286196 h 325040"/>
                <a:gd name="connsiteX27" fmla="*/ 605731 w 853976"/>
                <a:gd name="connsiteY27" fmla="*/ 286196 h 325040"/>
                <a:gd name="connsiteX28" fmla="*/ 605731 w 853976"/>
                <a:gd name="connsiteY28" fmla="*/ 320129 h 325040"/>
                <a:gd name="connsiteX29" fmla="*/ 436067 w 853976"/>
                <a:gd name="connsiteY29" fmla="*/ 320129 h 325040"/>
                <a:gd name="connsiteX30" fmla="*/ 436067 w 853976"/>
                <a:gd name="connsiteY30" fmla="*/ 0 h 325040"/>
                <a:gd name="connsiteX31" fmla="*/ 102691 w 853976"/>
                <a:gd name="connsiteY31" fmla="*/ 0 h 325040"/>
                <a:gd name="connsiteX32" fmla="*/ 151359 w 853976"/>
                <a:gd name="connsiteY32" fmla="*/ 0 h 325040"/>
                <a:gd name="connsiteX33" fmla="*/ 311646 w 853976"/>
                <a:gd name="connsiteY33" fmla="*/ 251147 h 325040"/>
                <a:gd name="connsiteX34" fmla="*/ 324594 w 853976"/>
                <a:gd name="connsiteY34" fmla="*/ 272579 h 325040"/>
                <a:gd name="connsiteX35" fmla="*/ 325487 w 853976"/>
                <a:gd name="connsiteY35" fmla="*/ 272579 h 325040"/>
                <a:gd name="connsiteX36" fmla="*/ 323255 w 853976"/>
                <a:gd name="connsiteY36" fmla="*/ 225474 h 325040"/>
                <a:gd name="connsiteX37" fmla="*/ 323255 w 853976"/>
                <a:gd name="connsiteY37" fmla="*/ 0 h 325040"/>
                <a:gd name="connsiteX38" fmla="*/ 360760 w 853976"/>
                <a:gd name="connsiteY38" fmla="*/ 0 h 325040"/>
                <a:gd name="connsiteX39" fmla="*/ 360760 w 853976"/>
                <a:gd name="connsiteY39" fmla="*/ 320129 h 325040"/>
                <a:gd name="connsiteX40" fmla="*/ 314772 w 853976"/>
                <a:gd name="connsiteY40" fmla="*/ 320129 h 325040"/>
                <a:gd name="connsiteX41" fmla="*/ 150019 w 853976"/>
                <a:gd name="connsiteY41" fmla="*/ 64963 h 325040"/>
                <a:gd name="connsiteX42" fmla="*/ 139750 w 853976"/>
                <a:gd name="connsiteY42" fmla="*/ 44872 h 325040"/>
                <a:gd name="connsiteX43" fmla="*/ 138411 w 853976"/>
                <a:gd name="connsiteY43" fmla="*/ 44872 h 325040"/>
                <a:gd name="connsiteX44" fmla="*/ 140196 w 853976"/>
                <a:gd name="connsiteY44" fmla="*/ 88850 h 325040"/>
                <a:gd name="connsiteX45" fmla="*/ 140196 w 853976"/>
                <a:gd name="connsiteY45" fmla="*/ 320129 h 325040"/>
                <a:gd name="connsiteX46" fmla="*/ 102691 w 853976"/>
                <a:gd name="connsiteY46" fmla="*/ 320129 h 325040"/>
                <a:gd name="connsiteX47" fmla="*/ 102691 w 853976"/>
                <a:gd name="connsiteY47" fmla="*/ 0 h 325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853976" h="325040">
                  <a:moveTo>
                    <a:pt x="24780" y="274811"/>
                  </a:moveTo>
                  <a:cubicBezTo>
                    <a:pt x="31775" y="274811"/>
                    <a:pt x="37728" y="277304"/>
                    <a:pt x="42639" y="282290"/>
                  </a:cubicBezTo>
                  <a:cubicBezTo>
                    <a:pt x="47550" y="287275"/>
                    <a:pt x="50006" y="293191"/>
                    <a:pt x="50006" y="300037"/>
                  </a:cubicBezTo>
                  <a:cubicBezTo>
                    <a:pt x="50006" y="306883"/>
                    <a:pt x="47550" y="312762"/>
                    <a:pt x="42639" y="317673"/>
                  </a:cubicBezTo>
                  <a:cubicBezTo>
                    <a:pt x="37728" y="322585"/>
                    <a:pt x="31775" y="325040"/>
                    <a:pt x="24780" y="325040"/>
                  </a:cubicBezTo>
                  <a:cubicBezTo>
                    <a:pt x="17934" y="325040"/>
                    <a:pt x="12092" y="322585"/>
                    <a:pt x="7255" y="317673"/>
                  </a:cubicBezTo>
                  <a:cubicBezTo>
                    <a:pt x="2418" y="312762"/>
                    <a:pt x="0" y="306883"/>
                    <a:pt x="0" y="300037"/>
                  </a:cubicBezTo>
                  <a:cubicBezTo>
                    <a:pt x="0" y="293191"/>
                    <a:pt x="2418" y="287275"/>
                    <a:pt x="7255" y="282290"/>
                  </a:cubicBezTo>
                  <a:cubicBezTo>
                    <a:pt x="12092" y="277304"/>
                    <a:pt x="17934" y="274811"/>
                    <a:pt x="24780" y="274811"/>
                  </a:cubicBezTo>
                  <a:close/>
                  <a:moveTo>
                    <a:pt x="631850" y="0"/>
                  </a:moveTo>
                  <a:lnTo>
                    <a:pt x="853976" y="0"/>
                  </a:lnTo>
                  <a:lnTo>
                    <a:pt x="853976" y="33933"/>
                  </a:lnTo>
                  <a:lnTo>
                    <a:pt x="761554" y="33933"/>
                  </a:lnTo>
                  <a:lnTo>
                    <a:pt x="761554" y="320129"/>
                  </a:lnTo>
                  <a:lnTo>
                    <a:pt x="724049" y="320129"/>
                  </a:lnTo>
                  <a:lnTo>
                    <a:pt x="724049" y="33933"/>
                  </a:lnTo>
                  <a:lnTo>
                    <a:pt x="631850" y="33933"/>
                  </a:lnTo>
                  <a:lnTo>
                    <a:pt x="631850" y="0"/>
                  </a:lnTo>
                  <a:close/>
                  <a:moveTo>
                    <a:pt x="436067" y="0"/>
                  </a:moveTo>
                  <a:lnTo>
                    <a:pt x="598587" y="0"/>
                  </a:lnTo>
                  <a:lnTo>
                    <a:pt x="598587" y="33933"/>
                  </a:lnTo>
                  <a:lnTo>
                    <a:pt x="473571" y="33933"/>
                  </a:lnTo>
                  <a:lnTo>
                    <a:pt x="473571" y="140419"/>
                  </a:lnTo>
                  <a:lnTo>
                    <a:pt x="589211" y="140419"/>
                  </a:lnTo>
                  <a:lnTo>
                    <a:pt x="589211" y="174129"/>
                  </a:lnTo>
                  <a:lnTo>
                    <a:pt x="473571" y="174129"/>
                  </a:lnTo>
                  <a:lnTo>
                    <a:pt x="473571" y="286196"/>
                  </a:lnTo>
                  <a:lnTo>
                    <a:pt x="605731" y="286196"/>
                  </a:lnTo>
                  <a:lnTo>
                    <a:pt x="605731" y="320129"/>
                  </a:lnTo>
                  <a:lnTo>
                    <a:pt x="436067" y="320129"/>
                  </a:lnTo>
                  <a:lnTo>
                    <a:pt x="436067" y="0"/>
                  </a:lnTo>
                  <a:close/>
                  <a:moveTo>
                    <a:pt x="102691" y="0"/>
                  </a:moveTo>
                  <a:lnTo>
                    <a:pt x="151359" y="0"/>
                  </a:lnTo>
                  <a:lnTo>
                    <a:pt x="311646" y="251147"/>
                  </a:lnTo>
                  <a:cubicBezTo>
                    <a:pt x="318344" y="261565"/>
                    <a:pt x="322660" y="268709"/>
                    <a:pt x="324594" y="272579"/>
                  </a:cubicBezTo>
                  <a:lnTo>
                    <a:pt x="325487" y="272579"/>
                  </a:lnTo>
                  <a:cubicBezTo>
                    <a:pt x="323999" y="263351"/>
                    <a:pt x="323255" y="247650"/>
                    <a:pt x="323255" y="225474"/>
                  </a:cubicBezTo>
                  <a:lnTo>
                    <a:pt x="323255" y="0"/>
                  </a:lnTo>
                  <a:lnTo>
                    <a:pt x="360760" y="0"/>
                  </a:lnTo>
                  <a:lnTo>
                    <a:pt x="360760" y="320129"/>
                  </a:lnTo>
                  <a:lnTo>
                    <a:pt x="314772" y="320129"/>
                  </a:lnTo>
                  <a:lnTo>
                    <a:pt x="150019" y="64963"/>
                  </a:lnTo>
                  <a:cubicBezTo>
                    <a:pt x="145852" y="58564"/>
                    <a:pt x="142429" y="51866"/>
                    <a:pt x="139750" y="44872"/>
                  </a:cubicBezTo>
                  <a:lnTo>
                    <a:pt x="138411" y="44872"/>
                  </a:lnTo>
                  <a:cubicBezTo>
                    <a:pt x="139601" y="51718"/>
                    <a:pt x="140196" y="66377"/>
                    <a:pt x="140196" y="88850"/>
                  </a:cubicBezTo>
                  <a:lnTo>
                    <a:pt x="140196" y="320129"/>
                  </a:lnTo>
                  <a:lnTo>
                    <a:pt x="102691" y="320129"/>
                  </a:lnTo>
                  <a:lnTo>
                    <a:pt x="102691" y="0"/>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
        <p:nvSpPr>
          <p:cNvPr id="7" name="Content Placeholder 6">
            <a:extLst>
              <a:ext uri="{FF2B5EF4-FFF2-40B4-BE49-F238E27FC236}">
                <a16:creationId xmlns:a16="http://schemas.microsoft.com/office/drawing/2014/main" id="{7050F4DD-2B40-429A-8417-A7BA7FB0BE90}"/>
              </a:ext>
            </a:extLst>
          </p:cNvPr>
          <p:cNvSpPr>
            <a:spLocks noGrp="1"/>
          </p:cNvSpPr>
          <p:nvPr>
            <p:ph sz="quarter" idx="12"/>
          </p:nvPr>
        </p:nvSpPr>
        <p:spPr>
          <a:xfrm>
            <a:off x="215139" y="1151008"/>
            <a:ext cx="2686368" cy="430887"/>
          </a:xfrm>
        </p:spPr>
        <p:txBody>
          <a:bodyPr/>
          <a:lstStyle/>
          <a:p>
            <a:pPr lvl="0"/>
            <a:r>
              <a:rPr lang="en-US" sz="1600" b="1" dirty="0">
                <a:solidFill>
                  <a:srgbClr val="0067B7"/>
                </a:solidFill>
                <a:latin typeface="Segoe UI Semibold" charset="0"/>
                <a:ea typeface="Segoe UI Semibold" charset="0"/>
                <a:cs typeface="Segoe UI Semibold" charset="0"/>
              </a:rPr>
              <a:t>Pagination with </a:t>
            </a:r>
            <a:r>
              <a:rPr lang="en-US" sz="1600" b="1" dirty="0" err="1">
                <a:solidFill>
                  <a:srgbClr val="0067B7"/>
                </a:solidFill>
                <a:latin typeface="Segoe UI Semibold" charset="0"/>
                <a:ea typeface="Segoe UI Semibold" charset="0"/>
                <a:cs typeface="Segoe UI Semibold" charset="0"/>
              </a:rPr>
              <a:t>ToList</a:t>
            </a:r>
            <a:r>
              <a:rPr lang="en-US" sz="1600" b="1" dirty="0">
                <a:solidFill>
                  <a:srgbClr val="0067B7"/>
                </a:solidFill>
                <a:latin typeface="Segoe UI Semibold" charset="0"/>
                <a:ea typeface="Segoe UI Semibold" charset="0"/>
                <a:cs typeface="Segoe UI Semibold" charset="0"/>
              </a:rPr>
              <a:t>():</a:t>
            </a:r>
          </a:p>
        </p:txBody>
      </p:sp>
      <p:sp>
        <p:nvSpPr>
          <p:cNvPr id="5" name="Text Placeholder 4">
            <a:extLst>
              <a:ext uri="{FF2B5EF4-FFF2-40B4-BE49-F238E27FC236}">
                <a16:creationId xmlns:a16="http://schemas.microsoft.com/office/drawing/2014/main" id="{4C8E0A53-F6BE-4901-B9F8-EFE42A49B9FA}"/>
              </a:ext>
            </a:extLst>
          </p:cNvPr>
          <p:cNvSpPr>
            <a:spLocks noGrp="1"/>
          </p:cNvSpPr>
          <p:nvPr>
            <p:ph type="body" sz="quarter" idx="10"/>
          </p:nvPr>
        </p:nvSpPr>
        <p:spPr>
          <a:xfrm>
            <a:off x="502919" y="1810216"/>
            <a:ext cx="10230730" cy="2190343"/>
          </a:xfrm>
        </p:spPr>
        <p:txBody>
          <a:bodyPr/>
          <a:lstStyle/>
          <a:p>
            <a:pPr>
              <a:spcBef>
                <a:spcPts val="600"/>
              </a:spcBef>
              <a:spcAft>
                <a:spcPts val="600"/>
              </a:spcAft>
            </a:pPr>
            <a:r>
              <a:rPr lang="en-US" sz="1800" dirty="0"/>
              <a:t>var query = </a:t>
            </a:r>
            <a:r>
              <a:rPr lang="en-US" sz="1800" dirty="0" err="1"/>
              <a:t>client.CreateDocumentQuery</a:t>
            </a:r>
            <a:r>
              <a:rPr lang="en-US" sz="1800" dirty="0"/>
              <a:t>&lt;</a:t>
            </a:r>
            <a:r>
              <a:rPr lang="en-US" sz="1800" dirty="0" err="1"/>
              <a:t>ExampleEntity</a:t>
            </a:r>
            <a:r>
              <a:rPr lang="en-US" sz="1800" dirty="0"/>
              <a:t>&gt;(</a:t>
            </a:r>
            <a:r>
              <a:rPr lang="en-US" sz="1800" dirty="0" err="1"/>
              <a:t>collectionUri</a:t>
            </a:r>
            <a:r>
              <a:rPr lang="en-US" sz="1800" dirty="0"/>
              <a:t>, options);</a:t>
            </a:r>
          </a:p>
          <a:p>
            <a:pPr>
              <a:spcBef>
                <a:spcPts val="600"/>
              </a:spcBef>
              <a:spcAft>
                <a:spcPts val="4000"/>
              </a:spcAft>
            </a:pPr>
            <a:r>
              <a:rPr lang="en-US" sz="1800" dirty="0"/>
              <a:t>var </a:t>
            </a:r>
            <a:r>
              <a:rPr lang="en-US" sz="1800" dirty="0" err="1"/>
              <a:t>docQuery</a:t>
            </a:r>
            <a:r>
              <a:rPr lang="en-US" sz="1800" dirty="0"/>
              <a:t> = </a:t>
            </a:r>
            <a:r>
              <a:rPr lang="en-US" sz="1800" dirty="0" err="1"/>
              <a:t>query.AsDocumentQuery</a:t>
            </a:r>
            <a:r>
              <a:rPr lang="en-US" sz="1800" dirty="0"/>
              <a:t>();</a:t>
            </a:r>
          </a:p>
          <a:p>
            <a:pPr>
              <a:spcBef>
                <a:spcPts val="600"/>
              </a:spcBef>
              <a:spcAft>
                <a:spcPts val="600"/>
              </a:spcAft>
            </a:pPr>
            <a:r>
              <a:rPr lang="en-US" sz="1800" dirty="0"/>
              <a:t>List&lt;</a:t>
            </a:r>
            <a:r>
              <a:rPr lang="en-US" sz="1800" dirty="0" err="1"/>
              <a:t>ExampleEntity</a:t>
            </a:r>
            <a:r>
              <a:rPr lang="en-US" sz="1800" dirty="0"/>
              <a:t>&gt; results = new List&lt;</a:t>
            </a:r>
            <a:r>
              <a:rPr lang="en-US" sz="1800" dirty="0" err="1"/>
              <a:t>ExampleEntity</a:t>
            </a:r>
            <a:r>
              <a:rPr lang="en-US" sz="1800" dirty="0"/>
              <a:t>&gt;();</a:t>
            </a:r>
          </a:p>
          <a:p>
            <a:pPr>
              <a:spcBef>
                <a:spcPts val="600"/>
              </a:spcBef>
              <a:spcAft>
                <a:spcPts val="600"/>
              </a:spcAft>
            </a:pPr>
            <a:r>
              <a:rPr lang="en-US" sz="1800" dirty="0"/>
              <a:t>results = </a:t>
            </a:r>
            <a:r>
              <a:rPr lang="en-US" sz="1800" dirty="0" err="1"/>
              <a:t>query.ToList</a:t>
            </a:r>
            <a:r>
              <a:rPr lang="en-US" sz="1800" dirty="0"/>
              <a:t>();</a:t>
            </a:r>
            <a:endParaRPr lang="en-US" dirty="0"/>
          </a:p>
        </p:txBody>
      </p:sp>
      <p:sp>
        <p:nvSpPr>
          <p:cNvPr id="6" name="Content Placeholder 5">
            <a:extLst>
              <a:ext uri="{FF2B5EF4-FFF2-40B4-BE49-F238E27FC236}">
                <a16:creationId xmlns:a16="http://schemas.microsoft.com/office/drawing/2014/main" id="{E0FAA665-B74A-4EA9-A2B0-09970749E9BA}"/>
              </a:ext>
            </a:extLst>
          </p:cNvPr>
          <p:cNvSpPr>
            <a:spLocks noGrp="1"/>
          </p:cNvSpPr>
          <p:nvPr>
            <p:ph sz="quarter" idx="11"/>
          </p:nvPr>
        </p:nvSpPr>
        <p:spPr>
          <a:xfrm>
            <a:off x="2578142" y="4108056"/>
            <a:ext cx="3417697" cy="660690"/>
          </a:xfrm>
        </p:spPr>
        <p:txBody>
          <a:bodyPr/>
          <a:lstStyle/>
          <a:p>
            <a:pPr lvl="0" algn="ctr" defTabSz="914400">
              <a:spcBef>
                <a:spcPts val="0"/>
              </a:spcBef>
              <a:buSzTx/>
            </a:pPr>
            <a:r>
              <a:rPr lang="en-US" sz="1400" b="1" dirty="0" err="1">
                <a:gradFill>
                  <a:gsLst>
                    <a:gs pos="0">
                      <a:srgbClr val="505050"/>
                    </a:gs>
                    <a:gs pos="100000">
                      <a:srgbClr val="505050"/>
                    </a:gs>
                  </a:gsLst>
                </a:gradFill>
                <a:latin typeface="Segoe UI Semibold" panose="020B0702040204020203" pitchFamily="34" charset="0"/>
                <a:cs typeface="Segoe UI Semibold" panose="020B0702040204020203" pitchFamily="34" charset="0"/>
              </a:rPr>
              <a:t>ToList</a:t>
            </a:r>
            <a:r>
              <a:rPr lang="en-US" sz="1400" b="1" dirty="0">
                <a:gradFill>
                  <a:gsLst>
                    <a:gs pos="0">
                      <a:srgbClr val="505050"/>
                    </a:gs>
                    <a:gs pos="100000">
                      <a:srgbClr val="505050"/>
                    </a:gs>
                  </a:gsLst>
                </a:gradFill>
                <a:latin typeface="Segoe UI Semibold" panose="020B0702040204020203" pitchFamily="34" charset="0"/>
                <a:cs typeface="Segoe UI Semibold" panose="020B0702040204020203" pitchFamily="34" charset="0"/>
              </a:rPr>
              <a:t>() </a:t>
            </a:r>
            <a:r>
              <a:rPr lang="en-US" sz="1400" dirty="0">
                <a:gradFill>
                  <a:gsLst>
                    <a:gs pos="0">
                      <a:srgbClr val="505050"/>
                    </a:gs>
                    <a:gs pos="100000">
                      <a:srgbClr val="505050"/>
                    </a:gs>
                  </a:gsLst>
                </a:gradFill>
                <a:latin typeface="Segoe UI Semilight"/>
              </a:rPr>
              <a:t>automatically iterates through all pages</a:t>
            </a:r>
          </a:p>
        </p:txBody>
      </p:sp>
    </p:spTree>
    <p:extLst>
      <p:ext uri="{BB962C8B-B14F-4D97-AF65-F5344CB8AC3E}">
        <p14:creationId xmlns:p14="http://schemas.microsoft.com/office/powerpoint/2010/main" val="1413743527"/>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F44B0-691F-4AC3-844D-213EEDFCB55A}"/>
              </a:ext>
            </a:extLst>
          </p:cNvPr>
          <p:cNvSpPr>
            <a:spLocks noGrp="1"/>
          </p:cNvSpPr>
          <p:nvPr>
            <p:ph type="title"/>
          </p:nvPr>
        </p:nvSpPr>
        <p:spPr>
          <a:xfrm>
            <a:off x="2936411" y="289511"/>
            <a:ext cx="8065899" cy="899665"/>
          </a:xfrm>
        </p:spPr>
        <p:txBody>
          <a:bodyPr/>
          <a:lstStyle/>
          <a:p>
            <a:r>
              <a:rPr lang="en-US" dirty="0"/>
              <a:t>Paginated Query Results (3 </a:t>
            </a:r>
            <a:r>
              <a:rPr lang="en-US" cap="none" dirty="0"/>
              <a:t>of</a:t>
            </a:r>
            <a:r>
              <a:rPr lang="en-US" dirty="0"/>
              <a:t> 3)</a:t>
            </a:r>
          </a:p>
        </p:txBody>
      </p:sp>
      <p:pic>
        <p:nvPicPr>
          <p:cNvPr id="7" name="Picture 6" descr="Java logo">
            <a:extLst>
              <a:ext uri="{FF2B5EF4-FFF2-40B4-BE49-F238E27FC236}">
                <a16:creationId xmlns:a16="http://schemas.microsoft.com/office/drawing/2014/main" id="{FC96F7A1-268F-4C54-AADB-28DF2B21EFCC}"/>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11083013" y="6065618"/>
            <a:ext cx="783890" cy="457200"/>
          </a:xfrm>
          <a:prstGeom prst="rect">
            <a:avLst/>
          </a:prstGeom>
        </p:spPr>
      </p:pic>
      <p:sp>
        <p:nvSpPr>
          <p:cNvPr id="4" name="Content Placeholder 3">
            <a:extLst>
              <a:ext uri="{FF2B5EF4-FFF2-40B4-BE49-F238E27FC236}">
                <a16:creationId xmlns:a16="http://schemas.microsoft.com/office/drawing/2014/main" id="{F66F17D8-77BF-4E88-9678-C94EB8AF5F41}"/>
              </a:ext>
            </a:extLst>
          </p:cNvPr>
          <p:cNvSpPr>
            <a:spLocks noGrp="1"/>
          </p:cNvSpPr>
          <p:nvPr>
            <p:ph sz="quarter" idx="11"/>
          </p:nvPr>
        </p:nvSpPr>
        <p:spPr>
          <a:xfrm>
            <a:off x="216120" y="1139981"/>
            <a:ext cx="4343717" cy="430887"/>
          </a:xfrm>
        </p:spPr>
        <p:txBody>
          <a:bodyPr/>
          <a:lstStyle/>
          <a:p>
            <a:pPr lvl="0"/>
            <a:r>
              <a:rPr lang="en-US" sz="1600" b="1" dirty="0">
                <a:solidFill>
                  <a:srgbClr val="0067B7"/>
                </a:solidFill>
                <a:latin typeface="Segoe UI Semibold" charset="0"/>
                <a:ea typeface="Segoe UI Semibold" charset="0"/>
                <a:cs typeface="Segoe UI Semibold" charset="0"/>
              </a:rPr>
              <a:t>Pagination with </a:t>
            </a:r>
            <a:r>
              <a:rPr lang="en-US" sz="1600" b="1" dirty="0" err="1">
                <a:solidFill>
                  <a:srgbClr val="0067B7"/>
                </a:solidFill>
                <a:latin typeface="Segoe UI Semibold" charset="0"/>
                <a:ea typeface="Segoe UI Semibold" charset="0"/>
                <a:cs typeface="Segoe UI Semibold" charset="0"/>
              </a:rPr>
              <a:t>hasNext</a:t>
            </a:r>
            <a:r>
              <a:rPr lang="en-US" sz="1600" b="1" dirty="0">
                <a:solidFill>
                  <a:srgbClr val="0067B7"/>
                </a:solidFill>
                <a:latin typeface="Segoe UI Semibold" charset="0"/>
                <a:ea typeface="Segoe UI Semibold" charset="0"/>
                <a:cs typeface="Segoe UI Semibold" charset="0"/>
              </a:rPr>
              <a:t>() in Java:</a:t>
            </a:r>
          </a:p>
        </p:txBody>
      </p:sp>
      <p:sp>
        <p:nvSpPr>
          <p:cNvPr id="5" name="Text Placeholder 4">
            <a:extLst>
              <a:ext uri="{FF2B5EF4-FFF2-40B4-BE49-F238E27FC236}">
                <a16:creationId xmlns:a16="http://schemas.microsoft.com/office/drawing/2014/main" id="{4C8E0A53-F6BE-4901-B9F8-EFE42A49B9FA}"/>
              </a:ext>
            </a:extLst>
          </p:cNvPr>
          <p:cNvSpPr>
            <a:spLocks noGrp="1"/>
          </p:cNvSpPr>
          <p:nvPr>
            <p:ph type="body" sz="quarter" idx="10"/>
          </p:nvPr>
        </p:nvSpPr>
        <p:spPr>
          <a:xfrm>
            <a:off x="269239" y="1786497"/>
            <a:ext cx="7321732" cy="3982577"/>
          </a:xfrm>
        </p:spPr>
        <p:txBody>
          <a:bodyPr/>
          <a:lstStyle/>
          <a:p>
            <a:pPr>
              <a:spcBef>
                <a:spcPts val="600"/>
              </a:spcBef>
              <a:spcAft>
                <a:spcPts val="600"/>
              </a:spcAft>
            </a:pPr>
            <a:r>
              <a:rPr lang="en-US" sz="1800" dirty="0"/>
              <a:t>Iterator&lt;Document&gt; documents = </a:t>
            </a:r>
            <a:r>
              <a:rPr lang="en-US" sz="1800" dirty="0" err="1"/>
              <a:t>client.queryDocuments</a:t>
            </a:r>
            <a:r>
              <a:rPr lang="en-US" sz="1800" dirty="0"/>
              <a:t>(</a:t>
            </a:r>
          </a:p>
          <a:p>
            <a:pPr>
              <a:spcBef>
                <a:spcPts val="600"/>
              </a:spcBef>
              <a:spcAft>
                <a:spcPts val="600"/>
              </a:spcAft>
            </a:pPr>
            <a:r>
              <a:rPr lang="en-US" sz="1800" dirty="0"/>
              <a:t>    </a:t>
            </a:r>
            <a:r>
              <a:rPr lang="en-US" sz="1800" dirty="0" err="1"/>
              <a:t>collectionLink</a:t>
            </a:r>
            <a:r>
              <a:rPr lang="en-US" sz="1800" dirty="0"/>
              <a:t>, </a:t>
            </a:r>
          </a:p>
          <a:p>
            <a:pPr>
              <a:spcBef>
                <a:spcPts val="600"/>
              </a:spcBef>
              <a:spcAft>
                <a:spcPts val="600"/>
              </a:spcAft>
            </a:pPr>
            <a:r>
              <a:rPr lang="en-US" sz="1800" dirty="0"/>
              <a:t>    </a:t>
            </a:r>
            <a:r>
              <a:rPr lang="en-US" sz="1800" dirty="0" err="1"/>
              <a:t>queryString</a:t>
            </a:r>
            <a:r>
              <a:rPr lang="en-US" sz="1800" dirty="0"/>
              <a:t>, </a:t>
            </a:r>
          </a:p>
          <a:p>
            <a:pPr>
              <a:spcBef>
                <a:spcPts val="600"/>
              </a:spcBef>
              <a:spcAft>
                <a:spcPts val="600"/>
              </a:spcAft>
            </a:pPr>
            <a:r>
              <a:rPr lang="en-US" sz="1800" dirty="0"/>
              <a:t>    options</a:t>
            </a:r>
          </a:p>
          <a:p>
            <a:pPr>
              <a:spcBef>
                <a:spcPts val="600"/>
              </a:spcBef>
              <a:spcAft>
                <a:spcPts val="4000"/>
              </a:spcAft>
            </a:pPr>
            <a:r>
              <a:rPr lang="en-US" sz="1800" dirty="0"/>
              <a:t>).</a:t>
            </a:r>
            <a:r>
              <a:rPr lang="en-US" sz="1800" dirty="0" err="1"/>
              <a:t>getQueryIterator</a:t>
            </a:r>
            <a:r>
              <a:rPr lang="en-US" sz="1800" dirty="0"/>
              <a:t>();</a:t>
            </a:r>
          </a:p>
          <a:p>
            <a:pPr>
              <a:spcBef>
                <a:spcPts val="600"/>
              </a:spcBef>
              <a:spcAft>
                <a:spcPts val="600"/>
              </a:spcAft>
            </a:pPr>
            <a:r>
              <a:rPr lang="en-US" sz="1800" dirty="0"/>
              <a:t>while(</a:t>
            </a:r>
            <a:r>
              <a:rPr lang="en-US" sz="1800" dirty="0" err="1"/>
              <a:t>documents.hasNext</a:t>
            </a:r>
            <a:r>
              <a:rPr lang="en-US" sz="1800" dirty="0"/>
              <a:t>()) {</a:t>
            </a:r>
          </a:p>
          <a:p>
            <a:pPr>
              <a:spcBef>
                <a:spcPts val="600"/>
              </a:spcBef>
              <a:spcAft>
                <a:spcPts val="600"/>
              </a:spcAft>
            </a:pPr>
            <a:r>
              <a:rPr lang="en-US" sz="1800" dirty="0"/>
              <a:t>    Document current = </a:t>
            </a:r>
            <a:r>
              <a:rPr lang="en-US" sz="1800" dirty="0" err="1"/>
              <a:t>documents.next</a:t>
            </a:r>
            <a:r>
              <a:rPr lang="en-US" sz="1800" dirty="0"/>
              <a:t>();</a:t>
            </a:r>
          </a:p>
          <a:p>
            <a:pPr>
              <a:spcBef>
                <a:spcPts val="600"/>
              </a:spcBef>
              <a:spcAft>
                <a:spcPts val="600"/>
              </a:spcAft>
            </a:pPr>
            <a:r>
              <a:rPr lang="en-US" sz="1800" dirty="0"/>
              <a:t>}</a:t>
            </a:r>
          </a:p>
        </p:txBody>
      </p:sp>
    </p:spTree>
    <p:extLst>
      <p:ext uri="{BB962C8B-B14F-4D97-AF65-F5344CB8AC3E}">
        <p14:creationId xmlns:p14="http://schemas.microsoft.com/office/powerpoint/2010/main" val="424261099"/>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F44B0-691F-4AC3-844D-213EEDFCB55A}"/>
              </a:ext>
            </a:extLst>
          </p:cNvPr>
          <p:cNvSpPr>
            <a:spLocks noGrp="1"/>
          </p:cNvSpPr>
          <p:nvPr>
            <p:ph type="title"/>
          </p:nvPr>
        </p:nvSpPr>
        <p:spPr/>
        <p:txBody>
          <a:bodyPr/>
          <a:lstStyle/>
          <a:p>
            <a:r>
              <a:rPr lang="en-US" dirty="0"/>
              <a:t>SQL Query Parametrization</a:t>
            </a:r>
          </a:p>
        </p:txBody>
      </p:sp>
      <p:grpSp>
        <p:nvGrpSpPr>
          <p:cNvPr id="10" name="Group 9" descr=".NET logo">
            <a:extLst>
              <a:ext uri="{FF2B5EF4-FFF2-40B4-BE49-F238E27FC236}">
                <a16:creationId xmlns:a16="http://schemas.microsoft.com/office/drawing/2014/main" id="{E3B86AAA-33BB-41A8-B2A3-873677D33187}"/>
              </a:ext>
            </a:extLst>
          </p:cNvPr>
          <p:cNvGrpSpPr/>
          <p:nvPr/>
        </p:nvGrpSpPr>
        <p:grpSpPr>
          <a:xfrm>
            <a:off x="11169383" y="5988593"/>
            <a:ext cx="607510" cy="607510"/>
            <a:chOff x="11169383" y="5988593"/>
            <a:chExt cx="607510" cy="607510"/>
          </a:xfrm>
        </p:grpSpPr>
        <p:sp>
          <p:nvSpPr>
            <p:cNvPr id="11" name="Rectangle 10">
              <a:extLst>
                <a:ext uri="{FF2B5EF4-FFF2-40B4-BE49-F238E27FC236}">
                  <a16:creationId xmlns:a16="http://schemas.microsoft.com/office/drawing/2014/main" id="{E65B9495-907A-4220-91A4-517B19384A48}"/>
                </a:ext>
                <a:ext uri="{C183D7F6-B498-43B3-948B-1728B52AA6E4}">
                  <adec:decorative xmlns:adec="http://schemas.microsoft.com/office/drawing/2017/decorative" val="1"/>
                </a:ext>
              </a:extLst>
            </p:cNvPr>
            <p:cNvSpPr/>
            <p:nvPr/>
          </p:nvSpPr>
          <p:spPr bwMode="auto">
            <a:xfrm>
              <a:off x="11169383" y="5988593"/>
              <a:ext cx="607510" cy="60751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2" name="Freeform: Shape 11">
              <a:extLst>
                <a:ext uri="{FF2B5EF4-FFF2-40B4-BE49-F238E27FC236}">
                  <a16:creationId xmlns:a16="http://schemas.microsoft.com/office/drawing/2014/main" id="{A343836C-A7BE-4BA0-8702-0E3D8916A349}"/>
                </a:ext>
                <a:ext uri="{C183D7F6-B498-43B3-948B-1728B52AA6E4}">
                  <adec:decorative xmlns:adec="http://schemas.microsoft.com/office/drawing/2017/decorative" val="1"/>
                </a:ext>
              </a:extLst>
            </p:cNvPr>
            <p:cNvSpPr/>
            <p:nvPr/>
          </p:nvSpPr>
          <p:spPr bwMode="auto">
            <a:xfrm>
              <a:off x="11253107" y="6209947"/>
              <a:ext cx="435337" cy="165698"/>
            </a:xfrm>
            <a:custGeom>
              <a:avLst/>
              <a:gdLst>
                <a:gd name="connsiteX0" fmla="*/ 24780 w 853976"/>
                <a:gd name="connsiteY0" fmla="*/ 883727 h 933956"/>
                <a:gd name="connsiteX1" fmla="*/ 42639 w 853976"/>
                <a:gd name="connsiteY1" fmla="*/ 891206 h 933956"/>
                <a:gd name="connsiteX2" fmla="*/ 50006 w 853976"/>
                <a:gd name="connsiteY2" fmla="*/ 908953 h 933956"/>
                <a:gd name="connsiteX3" fmla="*/ 42639 w 853976"/>
                <a:gd name="connsiteY3" fmla="*/ 926589 h 933956"/>
                <a:gd name="connsiteX4" fmla="*/ 24780 w 853976"/>
                <a:gd name="connsiteY4" fmla="*/ 933956 h 933956"/>
                <a:gd name="connsiteX5" fmla="*/ 7255 w 853976"/>
                <a:gd name="connsiteY5" fmla="*/ 926589 h 933956"/>
                <a:gd name="connsiteX6" fmla="*/ 0 w 853976"/>
                <a:gd name="connsiteY6" fmla="*/ 908953 h 933956"/>
                <a:gd name="connsiteX7" fmla="*/ 7255 w 853976"/>
                <a:gd name="connsiteY7" fmla="*/ 891206 h 933956"/>
                <a:gd name="connsiteX8" fmla="*/ 24780 w 853976"/>
                <a:gd name="connsiteY8" fmla="*/ 883727 h 933956"/>
                <a:gd name="connsiteX9" fmla="*/ 631850 w 853976"/>
                <a:gd name="connsiteY9" fmla="*/ 608916 h 933956"/>
                <a:gd name="connsiteX10" fmla="*/ 853976 w 853976"/>
                <a:gd name="connsiteY10" fmla="*/ 608916 h 933956"/>
                <a:gd name="connsiteX11" fmla="*/ 853976 w 853976"/>
                <a:gd name="connsiteY11" fmla="*/ 642849 h 933956"/>
                <a:gd name="connsiteX12" fmla="*/ 761554 w 853976"/>
                <a:gd name="connsiteY12" fmla="*/ 642849 h 933956"/>
                <a:gd name="connsiteX13" fmla="*/ 761554 w 853976"/>
                <a:gd name="connsiteY13" fmla="*/ 929045 h 933956"/>
                <a:gd name="connsiteX14" fmla="*/ 724049 w 853976"/>
                <a:gd name="connsiteY14" fmla="*/ 929045 h 933956"/>
                <a:gd name="connsiteX15" fmla="*/ 724049 w 853976"/>
                <a:gd name="connsiteY15" fmla="*/ 642849 h 933956"/>
                <a:gd name="connsiteX16" fmla="*/ 631850 w 853976"/>
                <a:gd name="connsiteY16" fmla="*/ 642849 h 933956"/>
                <a:gd name="connsiteX17" fmla="*/ 631850 w 853976"/>
                <a:gd name="connsiteY17" fmla="*/ 608916 h 933956"/>
                <a:gd name="connsiteX18" fmla="*/ 436067 w 853976"/>
                <a:gd name="connsiteY18" fmla="*/ 608916 h 933956"/>
                <a:gd name="connsiteX19" fmla="*/ 598587 w 853976"/>
                <a:gd name="connsiteY19" fmla="*/ 608916 h 933956"/>
                <a:gd name="connsiteX20" fmla="*/ 598587 w 853976"/>
                <a:gd name="connsiteY20" fmla="*/ 642849 h 933956"/>
                <a:gd name="connsiteX21" fmla="*/ 473571 w 853976"/>
                <a:gd name="connsiteY21" fmla="*/ 642849 h 933956"/>
                <a:gd name="connsiteX22" fmla="*/ 473571 w 853976"/>
                <a:gd name="connsiteY22" fmla="*/ 749335 h 933956"/>
                <a:gd name="connsiteX23" fmla="*/ 589211 w 853976"/>
                <a:gd name="connsiteY23" fmla="*/ 749335 h 933956"/>
                <a:gd name="connsiteX24" fmla="*/ 589211 w 853976"/>
                <a:gd name="connsiteY24" fmla="*/ 783045 h 933956"/>
                <a:gd name="connsiteX25" fmla="*/ 473571 w 853976"/>
                <a:gd name="connsiteY25" fmla="*/ 783045 h 933956"/>
                <a:gd name="connsiteX26" fmla="*/ 473571 w 853976"/>
                <a:gd name="connsiteY26" fmla="*/ 895112 h 933956"/>
                <a:gd name="connsiteX27" fmla="*/ 605731 w 853976"/>
                <a:gd name="connsiteY27" fmla="*/ 895112 h 933956"/>
                <a:gd name="connsiteX28" fmla="*/ 605731 w 853976"/>
                <a:gd name="connsiteY28" fmla="*/ 929045 h 933956"/>
                <a:gd name="connsiteX29" fmla="*/ 436067 w 853976"/>
                <a:gd name="connsiteY29" fmla="*/ 929045 h 933956"/>
                <a:gd name="connsiteX30" fmla="*/ 436067 w 853976"/>
                <a:gd name="connsiteY30" fmla="*/ 608916 h 933956"/>
                <a:gd name="connsiteX31" fmla="*/ 102691 w 853976"/>
                <a:gd name="connsiteY31" fmla="*/ 608916 h 933956"/>
                <a:gd name="connsiteX32" fmla="*/ 151359 w 853976"/>
                <a:gd name="connsiteY32" fmla="*/ 608916 h 933956"/>
                <a:gd name="connsiteX33" fmla="*/ 311646 w 853976"/>
                <a:gd name="connsiteY33" fmla="*/ 860063 h 933956"/>
                <a:gd name="connsiteX34" fmla="*/ 324594 w 853976"/>
                <a:gd name="connsiteY34" fmla="*/ 881495 h 933956"/>
                <a:gd name="connsiteX35" fmla="*/ 325487 w 853976"/>
                <a:gd name="connsiteY35" fmla="*/ 881495 h 933956"/>
                <a:gd name="connsiteX36" fmla="*/ 323255 w 853976"/>
                <a:gd name="connsiteY36" fmla="*/ 834390 h 933956"/>
                <a:gd name="connsiteX37" fmla="*/ 323255 w 853976"/>
                <a:gd name="connsiteY37" fmla="*/ 608916 h 933956"/>
                <a:gd name="connsiteX38" fmla="*/ 360760 w 853976"/>
                <a:gd name="connsiteY38" fmla="*/ 608916 h 933956"/>
                <a:gd name="connsiteX39" fmla="*/ 360760 w 853976"/>
                <a:gd name="connsiteY39" fmla="*/ 929045 h 933956"/>
                <a:gd name="connsiteX40" fmla="*/ 314772 w 853976"/>
                <a:gd name="connsiteY40" fmla="*/ 929045 h 933956"/>
                <a:gd name="connsiteX41" fmla="*/ 150019 w 853976"/>
                <a:gd name="connsiteY41" fmla="*/ 673879 h 933956"/>
                <a:gd name="connsiteX42" fmla="*/ 139750 w 853976"/>
                <a:gd name="connsiteY42" fmla="*/ 653788 h 933956"/>
                <a:gd name="connsiteX43" fmla="*/ 138411 w 853976"/>
                <a:gd name="connsiteY43" fmla="*/ 653788 h 933956"/>
                <a:gd name="connsiteX44" fmla="*/ 140196 w 853976"/>
                <a:gd name="connsiteY44" fmla="*/ 697766 h 933956"/>
                <a:gd name="connsiteX45" fmla="*/ 140196 w 853976"/>
                <a:gd name="connsiteY45" fmla="*/ 929045 h 933956"/>
                <a:gd name="connsiteX46" fmla="*/ 102691 w 853976"/>
                <a:gd name="connsiteY46" fmla="*/ 929045 h 933956"/>
                <a:gd name="connsiteX47" fmla="*/ 102691 w 853976"/>
                <a:gd name="connsiteY47" fmla="*/ 608916 h 933956"/>
                <a:gd name="connsiteX48" fmla="*/ 116876 w 853976"/>
                <a:gd name="connsiteY48" fmla="*/ 0 h 933956"/>
                <a:gd name="connsiteX49" fmla="*/ 389019 w 853976"/>
                <a:gd name="connsiteY49" fmla="*/ 0 h 933956"/>
                <a:gd name="connsiteX50" fmla="*/ 389019 w 853976"/>
                <a:gd name="connsiteY50" fmla="*/ 212602 h 933956"/>
                <a:gd name="connsiteX51" fmla="*/ 116876 w 853976"/>
                <a:gd name="connsiteY51" fmla="*/ 0 h 933956"/>
                <a:gd name="connsiteX0" fmla="*/ 24780 w 853976"/>
                <a:gd name="connsiteY0" fmla="*/ 883727 h 933956"/>
                <a:gd name="connsiteX1" fmla="*/ 42639 w 853976"/>
                <a:gd name="connsiteY1" fmla="*/ 891206 h 933956"/>
                <a:gd name="connsiteX2" fmla="*/ 50006 w 853976"/>
                <a:gd name="connsiteY2" fmla="*/ 908953 h 933956"/>
                <a:gd name="connsiteX3" fmla="*/ 42639 w 853976"/>
                <a:gd name="connsiteY3" fmla="*/ 926589 h 933956"/>
                <a:gd name="connsiteX4" fmla="*/ 24780 w 853976"/>
                <a:gd name="connsiteY4" fmla="*/ 933956 h 933956"/>
                <a:gd name="connsiteX5" fmla="*/ 7255 w 853976"/>
                <a:gd name="connsiteY5" fmla="*/ 926589 h 933956"/>
                <a:gd name="connsiteX6" fmla="*/ 0 w 853976"/>
                <a:gd name="connsiteY6" fmla="*/ 908953 h 933956"/>
                <a:gd name="connsiteX7" fmla="*/ 7255 w 853976"/>
                <a:gd name="connsiteY7" fmla="*/ 891206 h 933956"/>
                <a:gd name="connsiteX8" fmla="*/ 24780 w 853976"/>
                <a:gd name="connsiteY8" fmla="*/ 883727 h 933956"/>
                <a:gd name="connsiteX9" fmla="*/ 631850 w 853976"/>
                <a:gd name="connsiteY9" fmla="*/ 608916 h 933956"/>
                <a:gd name="connsiteX10" fmla="*/ 853976 w 853976"/>
                <a:gd name="connsiteY10" fmla="*/ 608916 h 933956"/>
                <a:gd name="connsiteX11" fmla="*/ 853976 w 853976"/>
                <a:gd name="connsiteY11" fmla="*/ 642849 h 933956"/>
                <a:gd name="connsiteX12" fmla="*/ 761554 w 853976"/>
                <a:gd name="connsiteY12" fmla="*/ 642849 h 933956"/>
                <a:gd name="connsiteX13" fmla="*/ 761554 w 853976"/>
                <a:gd name="connsiteY13" fmla="*/ 929045 h 933956"/>
                <a:gd name="connsiteX14" fmla="*/ 724049 w 853976"/>
                <a:gd name="connsiteY14" fmla="*/ 929045 h 933956"/>
                <a:gd name="connsiteX15" fmla="*/ 724049 w 853976"/>
                <a:gd name="connsiteY15" fmla="*/ 642849 h 933956"/>
                <a:gd name="connsiteX16" fmla="*/ 631850 w 853976"/>
                <a:gd name="connsiteY16" fmla="*/ 642849 h 933956"/>
                <a:gd name="connsiteX17" fmla="*/ 631850 w 853976"/>
                <a:gd name="connsiteY17" fmla="*/ 608916 h 933956"/>
                <a:gd name="connsiteX18" fmla="*/ 436067 w 853976"/>
                <a:gd name="connsiteY18" fmla="*/ 608916 h 933956"/>
                <a:gd name="connsiteX19" fmla="*/ 598587 w 853976"/>
                <a:gd name="connsiteY19" fmla="*/ 608916 h 933956"/>
                <a:gd name="connsiteX20" fmla="*/ 598587 w 853976"/>
                <a:gd name="connsiteY20" fmla="*/ 642849 h 933956"/>
                <a:gd name="connsiteX21" fmla="*/ 473571 w 853976"/>
                <a:gd name="connsiteY21" fmla="*/ 642849 h 933956"/>
                <a:gd name="connsiteX22" fmla="*/ 473571 w 853976"/>
                <a:gd name="connsiteY22" fmla="*/ 749335 h 933956"/>
                <a:gd name="connsiteX23" fmla="*/ 589211 w 853976"/>
                <a:gd name="connsiteY23" fmla="*/ 749335 h 933956"/>
                <a:gd name="connsiteX24" fmla="*/ 589211 w 853976"/>
                <a:gd name="connsiteY24" fmla="*/ 783045 h 933956"/>
                <a:gd name="connsiteX25" fmla="*/ 473571 w 853976"/>
                <a:gd name="connsiteY25" fmla="*/ 783045 h 933956"/>
                <a:gd name="connsiteX26" fmla="*/ 473571 w 853976"/>
                <a:gd name="connsiteY26" fmla="*/ 895112 h 933956"/>
                <a:gd name="connsiteX27" fmla="*/ 605731 w 853976"/>
                <a:gd name="connsiteY27" fmla="*/ 895112 h 933956"/>
                <a:gd name="connsiteX28" fmla="*/ 605731 w 853976"/>
                <a:gd name="connsiteY28" fmla="*/ 929045 h 933956"/>
                <a:gd name="connsiteX29" fmla="*/ 436067 w 853976"/>
                <a:gd name="connsiteY29" fmla="*/ 929045 h 933956"/>
                <a:gd name="connsiteX30" fmla="*/ 436067 w 853976"/>
                <a:gd name="connsiteY30" fmla="*/ 608916 h 933956"/>
                <a:gd name="connsiteX31" fmla="*/ 102691 w 853976"/>
                <a:gd name="connsiteY31" fmla="*/ 608916 h 933956"/>
                <a:gd name="connsiteX32" fmla="*/ 151359 w 853976"/>
                <a:gd name="connsiteY32" fmla="*/ 608916 h 933956"/>
                <a:gd name="connsiteX33" fmla="*/ 311646 w 853976"/>
                <a:gd name="connsiteY33" fmla="*/ 860063 h 933956"/>
                <a:gd name="connsiteX34" fmla="*/ 324594 w 853976"/>
                <a:gd name="connsiteY34" fmla="*/ 881495 h 933956"/>
                <a:gd name="connsiteX35" fmla="*/ 325487 w 853976"/>
                <a:gd name="connsiteY35" fmla="*/ 881495 h 933956"/>
                <a:gd name="connsiteX36" fmla="*/ 323255 w 853976"/>
                <a:gd name="connsiteY36" fmla="*/ 834390 h 933956"/>
                <a:gd name="connsiteX37" fmla="*/ 323255 w 853976"/>
                <a:gd name="connsiteY37" fmla="*/ 608916 h 933956"/>
                <a:gd name="connsiteX38" fmla="*/ 360760 w 853976"/>
                <a:gd name="connsiteY38" fmla="*/ 608916 h 933956"/>
                <a:gd name="connsiteX39" fmla="*/ 360760 w 853976"/>
                <a:gd name="connsiteY39" fmla="*/ 929045 h 933956"/>
                <a:gd name="connsiteX40" fmla="*/ 314772 w 853976"/>
                <a:gd name="connsiteY40" fmla="*/ 929045 h 933956"/>
                <a:gd name="connsiteX41" fmla="*/ 150019 w 853976"/>
                <a:gd name="connsiteY41" fmla="*/ 673879 h 933956"/>
                <a:gd name="connsiteX42" fmla="*/ 139750 w 853976"/>
                <a:gd name="connsiteY42" fmla="*/ 653788 h 933956"/>
                <a:gd name="connsiteX43" fmla="*/ 138411 w 853976"/>
                <a:gd name="connsiteY43" fmla="*/ 653788 h 933956"/>
                <a:gd name="connsiteX44" fmla="*/ 140196 w 853976"/>
                <a:gd name="connsiteY44" fmla="*/ 697766 h 933956"/>
                <a:gd name="connsiteX45" fmla="*/ 140196 w 853976"/>
                <a:gd name="connsiteY45" fmla="*/ 929045 h 933956"/>
                <a:gd name="connsiteX46" fmla="*/ 102691 w 853976"/>
                <a:gd name="connsiteY46" fmla="*/ 929045 h 933956"/>
                <a:gd name="connsiteX47" fmla="*/ 102691 w 853976"/>
                <a:gd name="connsiteY47" fmla="*/ 608916 h 933956"/>
                <a:gd name="connsiteX48" fmla="*/ 116876 w 853976"/>
                <a:gd name="connsiteY48" fmla="*/ 0 h 933956"/>
                <a:gd name="connsiteX49" fmla="*/ 389019 w 853976"/>
                <a:gd name="connsiteY49" fmla="*/ 0 h 933956"/>
                <a:gd name="connsiteX50" fmla="*/ 116876 w 853976"/>
                <a:gd name="connsiteY50" fmla="*/ 0 h 933956"/>
                <a:gd name="connsiteX0" fmla="*/ 24780 w 853976"/>
                <a:gd name="connsiteY0" fmla="*/ 274811 h 325040"/>
                <a:gd name="connsiteX1" fmla="*/ 42639 w 853976"/>
                <a:gd name="connsiteY1" fmla="*/ 282290 h 325040"/>
                <a:gd name="connsiteX2" fmla="*/ 50006 w 853976"/>
                <a:gd name="connsiteY2" fmla="*/ 300037 h 325040"/>
                <a:gd name="connsiteX3" fmla="*/ 42639 w 853976"/>
                <a:gd name="connsiteY3" fmla="*/ 317673 h 325040"/>
                <a:gd name="connsiteX4" fmla="*/ 24780 w 853976"/>
                <a:gd name="connsiteY4" fmla="*/ 325040 h 325040"/>
                <a:gd name="connsiteX5" fmla="*/ 7255 w 853976"/>
                <a:gd name="connsiteY5" fmla="*/ 317673 h 325040"/>
                <a:gd name="connsiteX6" fmla="*/ 0 w 853976"/>
                <a:gd name="connsiteY6" fmla="*/ 300037 h 325040"/>
                <a:gd name="connsiteX7" fmla="*/ 7255 w 853976"/>
                <a:gd name="connsiteY7" fmla="*/ 282290 h 325040"/>
                <a:gd name="connsiteX8" fmla="*/ 24780 w 853976"/>
                <a:gd name="connsiteY8" fmla="*/ 274811 h 325040"/>
                <a:gd name="connsiteX9" fmla="*/ 631850 w 853976"/>
                <a:gd name="connsiteY9" fmla="*/ 0 h 325040"/>
                <a:gd name="connsiteX10" fmla="*/ 853976 w 853976"/>
                <a:gd name="connsiteY10" fmla="*/ 0 h 325040"/>
                <a:gd name="connsiteX11" fmla="*/ 853976 w 853976"/>
                <a:gd name="connsiteY11" fmla="*/ 33933 h 325040"/>
                <a:gd name="connsiteX12" fmla="*/ 761554 w 853976"/>
                <a:gd name="connsiteY12" fmla="*/ 33933 h 325040"/>
                <a:gd name="connsiteX13" fmla="*/ 761554 w 853976"/>
                <a:gd name="connsiteY13" fmla="*/ 320129 h 325040"/>
                <a:gd name="connsiteX14" fmla="*/ 724049 w 853976"/>
                <a:gd name="connsiteY14" fmla="*/ 320129 h 325040"/>
                <a:gd name="connsiteX15" fmla="*/ 724049 w 853976"/>
                <a:gd name="connsiteY15" fmla="*/ 33933 h 325040"/>
                <a:gd name="connsiteX16" fmla="*/ 631850 w 853976"/>
                <a:gd name="connsiteY16" fmla="*/ 33933 h 325040"/>
                <a:gd name="connsiteX17" fmla="*/ 631850 w 853976"/>
                <a:gd name="connsiteY17" fmla="*/ 0 h 325040"/>
                <a:gd name="connsiteX18" fmla="*/ 436067 w 853976"/>
                <a:gd name="connsiteY18" fmla="*/ 0 h 325040"/>
                <a:gd name="connsiteX19" fmla="*/ 598587 w 853976"/>
                <a:gd name="connsiteY19" fmla="*/ 0 h 325040"/>
                <a:gd name="connsiteX20" fmla="*/ 598587 w 853976"/>
                <a:gd name="connsiteY20" fmla="*/ 33933 h 325040"/>
                <a:gd name="connsiteX21" fmla="*/ 473571 w 853976"/>
                <a:gd name="connsiteY21" fmla="*/ 33933 h 325040"/>
                <a:gd name="connsiteX22" fmla="*/ 473571 w 853976"/>
                <a:gd name="connsiteY22" fmla="*/ 140419 h 325040"/>
                <a:gd name="connsiteX23" fmla="*/ 589211 w 853976"/>
                <a:gd name="connsiteY23" fmla="*/ 140419 h 325040"/>
                <a:gd name="connsiteX24" fmla="*/ 589211 w 853976"/>
                <a:gd name="connsiteY24" fmla="*/ 174129 h 325040"/>
                <a:gd name="connsiteX25" fmla="*/ 473571 w 853976"/>
                <a:gd name="connsiteY25" fmla="*/ 174129 h 325040"/>
                <a:gd name="connsiteX26" fmla="*/ 473571 w 853976"/>
                <a:gd name="connsiteY26" fmla="*/ 286196 h 325040"/>
                <a:gd name="connsiteX27" fmla="*/ 605731 w 853976"/>
                <a:gd name="connsiteY27" fmla="*/ 286196 h 325040"/>
                <a:gd name="connsiteX28" fmla="*/ 605731 w 853976"/>
                <a:gd name="connsiteY28" fmla="*/ 320129 h 325040"/>
                <a:gd name="connsiteX29" fmla="*/ 436067 w 853976"/>
                <a:gd name="connsiteY29" fmla="*/ 320129 h 325040"/>
                <a:gd name="connsiteX30" fmla="*/ 436067 w 853976"/>
                <a:gd name="connsiteY30" fmla="*/ 0 h 325040"/>
                <a:gd name="connsiteX31" fmla="*/ 102691 w 853976"/>
                <a:gd name="connsiteY31" fmla="*/ 0 h 325040"/>
                <a:gd name="connsiteX32" fmla="*/ 151359 w 853976"/>
                <a:gd name="connsiteY32" fmla="*/ 0 h 325040"/>
                <a:gd name="connsiteX33" fmla="*/ 311646 w 853976"/>
                <a:gd name="connsiteY33" fmla="*/ 251147 h 325040"/>
                <a:gd name="connsiteX34" fmla="*/ 324594 w 853976"/>
                <a:gd name="connsiteY34" fmla="*/ 272579 h 325040"/>
                <a:gd name="connsiteX35" fmla="*/ 325487 w 853976"/>
                <a:gd name="connsiteY35" fmla="*/ 272579 h 325040"/>
                <a:gd name="connsiteX36" fmla="*/ 323255 w 853976"/>
                <a:gd name="connsiteY36" fmla="*/ 225474 h 325040"/>
                <a:gd name="connsiteX37" fmla="*/ 323255 w 853976"/>
                <a:gd name="connsiteY37" fmla="*/ 0 h 325040"/>
                <a:gd name="connsiteX38" fmla="*/ 360760 w 853976"/>
                <a:gd name="connsiteY38" fmla="*/ 0 h 325040"/>
                <a:gd name="connsiteX39" fmla="*/ 360760 w 853976"/>
                <a:gd name="connsiteY39" fmla="*/ 320129 h 325040"/>
                <a:gd name="connsiteX40" fmla="*/ 314772 w 853976"/>
                <a:gd name="connsiteY40" fmla="*/ 320129 h 325040"/>
                <a:gd name="connsiteX41" fmla="*/ 150019 w 853976"/>
                <a:gd name="connsiteY41" fmla="*/ 64963 h 325040"/>
                <a:gd name="connsiteX42" fmla="*/ 139750 w 853976"/>
                <a:gd name="connsiteY42" fmla="*/ 44872 h 325040"/>
                <a:gd name="connsiteX43" fmla="*/ 138411 w 853976"/>
                <a:gd name="connsiteY43" fmla="*/ 44872 h 325040"/>
                <a:gd name="connsiteX44" fmla="*/ 140196 w 853976"/>
                <a:gd name="connsiteY44" fmla="*/ 88850 h 325040"/>
                <a:gd name="connsiteX45" fmla="*/ 140196 w 853976"/>
                <a:gd name="connsiteY45" fmla="*/ 320129 h 325040"/>
                <a:gd name="connsiteX46" fmla="*/ 102691 w 853976"/>
                <a:gd name="connsiteY46" fmla="*/ 320129 h 325040"/>
                <a:gd name="connsiteX47" fmla="*/ 102691 w 853976"/>
                <a:gd name="connsiteY47" fmla="*/ 0 h 325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853976" h="325040">
                  <a:moveTo>
                    <a:pt x="24780" y="274811"/>
                  </a:moveTo>
                  <a:cubicBezTo>
                    <a:pt x="31775" y="274811"/>
                    <a:pt x="37728" y="277304"/>
                    <a:pt x="42639" y="282290"/>
                  </a:cubicBezTo>
                  <a:cubicBezTo>
                    <a:pt x="47550" y="287275"/>
                    <a:pt x="50006" y="293191"/>
                    <a:pt x="50006" y="300037"/>
                  </a:cubicBezTo>
                  <a:cubicBezTo>
                    <a:pt x="50006" y="306883"/>
                    <a:pt x="47550" y="312762"/>
                    <a:pt x="42639" y="317673"/>
                  </a:cubicBezTo>
                  <a:cubicBezTo>
                    <a:pt x="37728" y="322585"/>
                    <a:pt x="31775" y="325040"/>
                    <a:pt x="24780" y="325040"/>
                  </a:cubicBezTo>
                  <a:cubicBezTo>
                    <a:pt x="17934" y="325040"/>
                    <a:pt x="12092" y="322585"/>
                    <a:pt x="7255" y="317673"/>
                  </a:cubicBezTo>
                  <a:cubicBezTo>
                    <a:pt x="2418" y="312762"/>
                    <a:pt x="0" y="306883"/>
                    <a:pt x="0" y="300037"/>
                  </a:cubicBezTo>
                  <a:cubicBezTo>
                    <a:pt x="0" y="293191"/>
                    <a:pt x="2418" y="287275"/>
                    <a:pt x="7255" y="282290"/>
                  </a:cubicBezTo>
                  <a:cubicBezTo>
                    <a:pt x="12092" y="277304"/>
                    <a:pt x="17934" y="274811"/>
                    <a:pt x="24780" y="274811"/>
                  </a:cubicBezTo>
                  <a:close/>
                  <a:moveTo>
                    <a:pt x="631850" y="0"/>
                  </a:moveTo>
                  <a:lnTo>
                    <a:pt x="853976" y="0"/>
                  </a:lnTo>
                  <a:lnTo>
                    <a:pt x="853976" y="33933"/>
                  </a:lnTo>
                  <a:lnTo>
                    <a:pt x="761554" y="33933"/>
                  </a:lnTo>
                  <a:lnTo>
                    <a:pt x="761554" y="320129"/>
                  </a:lnTo>
                  <a:lnTo>
                    <a:pt x="724049" y="320129"/>
                  </a:lnTo>
                  <a:lnTo>
                    <a:pt x="724049" y="33933"/>
                  </a:lnTo>
                  <a:lnTo>
                    <a:pt x="631850" y="33933"/>
                  </a:lnTo>
                  <a:lnTo>
                    <a:pt x="631850" y="0"/>
                  </a:lnTo>
                  <a:close/>
                  <a:moveTo>
                    <a:pt x="436067" y="0"/>
                  </a:moveTo>
                  <a:lnTo>
                    <a:pt x="598587" y="0"/>
                  </a:lnTo>
                  <a:lnTo>
                    <a:pt x="598587" y="33933"/>
                  </a:lnTo>
                  <a:lnTo>
                    <a:pt x="473571" y="33933"/>
                  </a:lnTo>
                  <a:lnTo>
                    <a:pt x="473571" y="140419"/>
                  </a:lnTo>
                  <a:lnTo>
                    <a:pt x="589211" y="140419"/>
                  </a:lnTo>
                  <a:lnTo>
                    <a:pt x="589211" y="174129"/>
                  </a:lnTo>
                  <a:lnTo>
                    <a:pt x="473571" y="174129"/>
                  </a:lnTo>
                  <a:lnTo>
                    <a:pt x="473571" y="286196"/>
                  </a:lnTo>
                  <a:lnTo>
                    <a:pt x="605731" y="286196"/>
                  </a:lnTo>
                  <a:lnTo>
                    <a:pt x="605731" y="320129"/>
                  </a:lnTo>
                  <a:lnTo>
                    <a:pt x="436067" y="320129"/>
                  </a:lnTo>
                  <a:lnTo>
                    <a:pt x="436067" y="0"/>
                  </a:lnTo>
                  <a:close/>
                  <a:moveTo>
                    <a:pt x="102691" y="0"/>
                  </a:moveTo>
                  <a:lnTo>
                    <a:pt x="151359" y="0"/>
                  </a:lnTo>
                  <a:lnTo>
                    <a:pt x="311646" y="251147"/>
                  </a:lnTo>
                  <a:cubicBezTo>
                    <a:pt x="318344" y="261565"/>
                    <a:pt x="322660" y="268709"/>
                    <a:pt x="324594" y="272579"/>
                  </a:cubicBezTo>
                  <a:lnTo>
                    <a:pt x="325487" y="272579"/>
                  </a:lnTo>
                  <a:cubicBezTo>
                    <a:pt x="323999" y="263351"/>
                    <a:pt x="323255" y="247650"/>
                    <a:pt x="323255" y="225474"/>
                  </a:cubicBezTo>
                  <a:lnTo>
                    <a:pt x="323255" y="0"/>
                  </a:lnTo>
                  <a:lnTo>
                    <a:pt x="360760" y="0"/>
                  </a:lnTo>
                  <a:lnTo>
                    <a:pt x="360760" y="320129"/>
                  </a:lnTo>
                  <a:lnTo>
                    <a:pt x="314772" y="320129"/>
                  </a:lnTo>
                  <a:lnTo>
                    <a:pt x="150019" y="64963"/>
                  </a:lnTo>
                  <a:cubicBezTo>
                    <a:pt x="145852" y="58564"/>
                    <a:pt x="142429" y="51866"/>
                    <a:pt x="139750" y="44872"/>
                  </a:cubicBezTo>
                  <a:lnTo>
                    <a:pt x="138411" y="44872"/>
                  </a:lnTo>
                  <a:cubicBezTo>
                    <a:pt x="139601" y="51718"/>
                    <a:pt x="140196" y="66377"/>
                    <a:pt x="140196" y="88850"/>
                  </a:cubicBezTo>
                  <a:lnTo>
                    <a:pt x="140196" y="320129"/>
                  </a:lnTo>
                  <a:lnTo>
                    <a:pt x="102691" y="320129"/>
                  </a:lnTo>
                  <a:lnTo>
                    <a:pt x="102691" y="0"/>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
        <p:nvSpPr>
          <p:cNvPr id="5" name="Text Placeholder 4">
            <a:extLst>
              <a:ext uri="{FF2B5EF4-FFF2-40B4-BE49-F238E27FC236}">
                <a16:creationId xmlns:a16="http://schemas.microsoft.com/office/drawing/2014/main" id="{4C8E0A53-F6BE-4901-B9F8-EFE42A49B9FA}"/>
              </a:ext>
            </a:extLst>
          </p:cNvPr>
          <p:cNvSpPr>
            <a:spLocks noGrp="1"/>
          </p:cNvSpPr>
          <p:nvPr>
            <p:ph type="body" sz="quarter" idx="10"/>
          </p:nvPr>
        </p:nvSpPr>
        <p:spPr>
          <a:xfrm>
            <a:off x="264171" y="1197858"/>
            <a:ext cx="8997079" cy="5637441"/>
          </a:xfrm>
        </p:spPr>
        <p:txBody>
          <a:bodyPr vert="horz" wrap="square" lIns="146304" tIns="91440" rIns="146304" bIns="91440" rtlCol="0" anchor="t">
            <a:spAutoFit/>
          </a:bodyPr>
          <a:lstStyle/>
          <a:p>
            <a:pPr>
              <a:spcBef>
                <a:spcPts val="600"/>
              </a:spcBef>
              <a:spcAft>
                <a:spcPts val="600"/>
              </a:spcAft>
            </a:pPr>
            <a:r>
              <a:rPr lang="en-US" sz="1800" dirty="0"/>
              <a:t>var query = </a:t>
            </a:r>
            <a:r>
              <a:rPr lang="en-US" sz="1800" dirty="0" err="1"/>
              <a:t>client.CreateDocumentQuery</a:t>
            </a:r>
            <a:r>
              <a:rPr lang="en-US" sz="1800" dirty="0"/>
              <a:t>&lt;</a:t>
            </a:r>
            <a:r>
              <a:rPr lang="en-US" sz="1800" dirty="0" err="1"/>
              <a:t>ExampleEntity</a:t>
            </a:r>
            <a:r>
              <a:rPr lang="en-US" sz="1800" dirty="0"/>
              <a:t>&gt;(</a:t>
            </a:r>
            <a:r>
              <a:rPr lang="en-US" sz="1800" dirty="0" err="1"/>
              <a:t>collectionUri</a:t>
            </a:r>
            <a:r>
              <a:rPr lang="en-US" sz="1800" dirty="0"/>
              <a:t>, </a:t>
            </a:r>
          </a:p>
          <a:p>
            <a:pPr>
              <a:spcBef>
                <a:spcPts val="600"/>
              </a:spcBef>
              <a:spcAft>
                <a:spcPts val="600"/>
              </a:spcAft>
            </a:pPr>
            <a:r>
              <a:rPr lang="en-US" sz="1800" dirty="0"/>
              <a:t>    new </a:t>
            </a:r>
            <a:r>
              <a:rPr lang="en-US" sz="1800" dirty="0" err="1"/>
              <a:t>SqlQuerySpec</a:t>
            </a:r>
            <a:endParaRPr lang="en-US" sz="1800" dirty="0"/>
          </a:p>
          <a:p>
            <a:pPr>
              <a:spcBef>
                <a:spcPts val="600"/>
              </a:spcBef>
              <a:spcAft>
                <a:spcPts val="600"/>
              </a:spcAft>
            </a:pPr>
            <a:r>
              <a:rPr lang="en-US" sz="1800" dirty="0"/>
              <a:t>    {</a:t>
            </a:r>
          </a:p>
          <a:p>
            <a:pPr>
              <a:spcBef>
                <a:spcPts val="600"/>
              </a:spcBef>
              <a:spcAft>
                <a:spcPts val="600"/>
              </a:spcAft>
            </a:pPr>
            <a:r>
              <a:rPr lang="en-US" sz="1800" dirty="0"/>
              <a:t>        </a:t>
            </a:r>
            <a:r>
              <a:rPr lang="en-US" sz="1800" dirty="0" err="1"/>
              <a:t>QueryText</a:t>
            </a:r>
            <a:r>
              <a:rPr lang="en-US" sz="1800" dirty="0"/>
              <a:t> = "SELECT * FROM dataset s WHERE (s.id = @id)",</a:t>
            </a:r>
          </a:p>
          <a:p>
            <a:pPr>
              <a:spcBef>
                <a:spcPts val="600"/>
              </a:spcBef>
              <a:spcAft>
                <a:spcPts val="600"/>
              </a:spcAft>
            </a:pPr>
            <a:r>
              <a:rPr lang="en-US" sz="1800" dirty="0"/>
              <a:t>        Parameters = new </a:t>
            </a:r>
            <a:r>
              <a:rPr lang="en-US" sz="1800" dirty="0" err="1"/>
              <a:t>SqlParameterCollection</a:t>
            </a:r>
            <a:endParaRPr lang="en-US" sz="1800" dirty="0"/>
          </a:p>
          <a:p>
            <a:pPr>
              <a:spcBef>
                <a:spcPts val="600"/>
              </a:spcBef>
              <a:spcAft>
                <a:spcPts val="600"/>
              </a:spcAft>
            </a:pPr>
            <a:r>
              <a:rPr lang="en-US" sz="1800" dirty="0"/>
              <a:t>        {</a:t>
            </a:r>
          </a:p>
          <a:p>
            <a:pPr>
              <a:spcBef>
                <a:spcPts val="600"/>
              </a:spcBef>
              <a:spcAft>
                <a:spcPts val="600"/>
              </a:spcAft>
            </a:pPr>
            <a:r>
              <a:rPr lang="en-US" sz="1800" dirty="0"/>
              <a:t>            new </a:t>
            </a:r>
            <a:r>
              <a:rPr lang="en-US" sz="1800" dirty="0" err="1"/>
              <a:t>SqlParameter</a:t>
            </a:r>
            <a:r>
              <a:rPr lang="en-US" sz="1800" dirty="0"/>
              <a:t>("@id", “</a:t>
            </a:r>
            <a:r>
              <a:rPr lang="en-US" sz="1800" dirty="0" err="1"/>
              <a:t>exampleIdentifier</a:t>
            </a:r>
            <a:r>
              <a:rPr lang="en-US" sz="1800" dirty="0"/>
              <a:t>")</a:t>
            </a:r>
          </a:p>
          <a:p>
            <a:pPr>
              <a:spcBef>
                <a:spcPts val="600"/>
              </a:spcBef>
              <a:spcAft>
                <a:spcPts val="600"/>
              </a:spcAft>
            </a:pPr>
            <a:r>
              <a:rPr lang="en-US" sz="1800" dirty="0"/>
              <a:t>        }</a:t>
            </a:r>
          </a:p>
          <a:p>
            <a:pPr>
              <a:spcBef>
                <a:spcPts val="600"/>
              </a:spcBef>
              <a:spcAft>
                <a:spcPts val="600"/>
              </a:spcAft>
            </a:pPr>
            <a:r>
              <a:rPr lang="en-US" sz="1800" dirty="0"/>
              <a:t>    }, options</a:t>
            </a:r>
          </a:p>
          <a:p>
            <a:pPr>
              <a:spcBef>
                <a:spcPts val="600"/>
              </a:spcBef>
              <a:spcAft>
                <a:spcPts val="4000"/>
              </a:spcAft>
            </a:pPr>
            <a:r>
              <a:rPr lang="en-US" sz="1800" dirty="0"/>
              <a:t>);</a:t>
            </a:r>
          </a:p>
          <a:p>
            <a:pPr>
              <a:spcBef>
                <a:spcPts val="600"/>
              </a:spcBef>
              <a:spcAft>
                <a:spcPts val="600"/>
              </a:spcAft>
            </a:pPr>
            <a:r>
              <a:rPr lang="en-US" sz="1800" dirty="0"/>
              <a:t>List&lt;</a:t>
            </a:r>
            <a:r>
              <a:rPr lang="en-US" sz="1800" dirty="0" err="1"/>
              <a:t>ExampleEntity</a:t>
            </a:r>
            <a:r>
              <a:rPr lang="en-US" sz="1800" dirty="0"/>
              <a:t>&gt; results = new List&lt;</a:t>
            </a:r>
            <a:r>
              <a:rPr lang="en-US" sz="1800" dirty="0" err="1"/>
              <a:t>ExampleEntity</a:t>
            </a:r>
            <a:r>
              <a:rPr lang="en-US" sz="1800" dirty="0"/>
              <a:t>&gt;();</a:t>
            </a:r>
          </a:p>
          <a:p>
            <a:pPr>
              <a:spcBef>
                <a:spcPts val="600"/>
              </a:spcBef>
              <a:spcAft>
                <a:spcPts val="600"/>
              </a:spcAft>
            </a:pPr>
            <a:r>
              <a:rPr lang="en-US" sz="1800" dirty="0"/>
              <a:t>results = </a:t>
            </a:r>
            <a:r>
              <a:rPr lang="en-US" sz="1800" dirty="0" err="1"/>
              <a:t>query.ToList</a:t>
            </a:r>
            <a:r>
              <a:rPr lang="en-US" sz="1800" dirty="0"/>
              <a:t>&lt;</a:t>
            </a:r>
            <a:r>
              <a:rPr lang="en-US" sz="1800" dirty="0" err="1"/>
              <a:t>ExampleEntity</a:t>
            </a:r>
            <a:r>
              <a:rPr lang="en-US" sz="1800" dirty="0"/>
              <a:t>&gt;();</a:t>
            </a:r>
            <a:endParaRPr lang="en-US" dirty="0"/>
          </a:p>
        </p:txBody>
      </p:sp>
    </p:spTree>
    <p:extLst>
      <p:ext uri="{BB962C8B-B14F-4D97-AF65-F5344CB8AC3E}">
        <p14:creationId xmlns:p14="http://schemas.microsoft.com/office/powerpoint/2010/main" val="3912404182"/>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F44B0-691F-4AC3-844D-213EEDFCB55A}"/>
              </a:ext>
            </a:extLst>
          </p:cNvPr>
          <p:cNvSpPr>
            <a:spLocks noGrp="1"/>
          </p:cNvSpPr>
          <p:nvPr>
            <p:ph type="title"/>
          </p:nvPr>
        </p:nvSpPr>
        <p:spPr/>
        <p:txBody>
          <a:bodyPr/>
          <a:lstStyle/>
          <a:p>
            <a:r>
              <a:rPr lang="en-US" dirty="0"/>
              <a:t>SQL QUERY In LINQ</a:t>
            </a:r>
          </a:p>
        </p:txBody>
      </p:sp>
      <p:grpSp>
        <p:nvGrpSpPr>
          <p:cNvPr id="8" name="Group 7" descr=".NET logo">
            <a:extLst>
              <a:ext uri="{FF2B5EF4-FFF2-40B4-BE49-F238E27FC236}">
                <a16:creationId xmlns:a16="http://schemas.microsoft.com/office/drawing/2014/main" id="{E40251FD-C179-44CE-BD60-2CD3E1ADF095}"/>
              </a:ext>
            </a:extLst>
          </p:cNvPr>
          <p:cNvGrpSpPr/>
          <p:nvPr/>
        </p:nvGrpSpPr>
        <p:grpSpPr>
          <a:xfrm>
            <a:off x="11169383" y="5988593"/>
            <a:ext cx="607510" cy="607510"/>
            <a:chOff x="11169383" y="5988593"/>
            <a:chExt cx="607510" cy="607510"/>
          </a:xfrm>
        </p:grpSpPr>
        <p:sp>
          <p:nvSpPr>
            <p:cNvPr id="9" name="Rectangle 8">
              <a:extLst>
                <a:ext uri="{FF2B5EF4-FFF2-40B4-BE49-F238E27FC236}">
                  <a16:creationId xmlns:a16="http://schemas.microsoft.com/office/drawing/2014/main" id="{50B0AC1C-4E33-4A0A-8483-61D1ED365428}"/>
                </a:ext>
                <a:ext uri="{C183D7F6-B498-43B3-948B-1728B52AA6E4}">
                  <adec:decorative xmlns:adec="http://schemas.microsoft.com/office/drawing/2017/decorative" val="1"/>
                </a:ext>
              </a:extLst>
            </p:cNvPr>
            <p:cNvSpPr/>
            <p:nvPr/>
          </p:nvSpPr>
          <p:spPr bwMode="auto">
            <a:xfrm>
              <a:off x="11169383" y="5988593"/>
              <a:ext cx="607510" cy="60751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0" name="Freeform: Shape 9">
              <a:extLst>
                <a:ext uri="{FF2B5EF4-FFF2-40B4-BE49-F238E27FC236}">
                  <a16:creationId xmlns:a16="http://schemas.microsoft.com/office/drawing/2014/main" id="{7D5EBC11-22A6-4980-B0A1-DF31C0156534}"/>
                </a:ext>
                <a:ext uri="{C183D7F6-B498-43B3-948B-1728B52AA6E4}">
                  <adec:decorative xmlns:adec="http://schemas.microsoft.com/office/drawing/2017/decorative" val="1"/>
                </a:ext>
              </a:extLst>
            </p:cNvPr>
            <p:cNvSpPr/>
            <p:nvPr/>
          </p:nvSpPr>
          <p:spPr bwMode="auto">
            <a:xfrm>
              <a:off x="11253107" y="6209947"/>
              <a:ext cx="435337" cy="165698"/>
            </a:xfrm>
            <a:custGeom>
              <a:avLst/>
              <a:gdLst>
                <a:gd name="connsiteX0" fmla="*/ 24780 w 853976"/>
                <a:gd name="connsiteY0" fmla="*/ 883727 h 933956"/>
                <a:gd name="connsiteX1" fmla="*/ 42639 w 853976"/>
                <a:gd name="connsiteY1" fmla="*/ 891206 h 933956"/>
                <a:gd name="connsiteX2" fmla="*/ 50006 w 853976"/>
                <a:gd name="connsiteY2" fmla="*/ 908953 h 933956"/>
                <a:gd name="connsiteX3" fmla="*/ 42639 w 853976"/>
                <a:gd name="connsiteY3" fmla="*/ 926589 h 933956"/>
                <a:gd name="connsiteX4" fmla="*/ 24780 w 853976"/>
                <a:gd name="connsiteY4" fmla="*/ 933956 h 933956"/>
                <a:gd name="connsiteX5" fmla="*/ 7255 w 853976"/>
                <a:gd name="connsiteY5" fmla="*/ 926589 h 933956"/>
                <a:gd name="connsiteX6" fmla="*/ 0 w 853976"/>
                <a:gd name="connsiteY6" fmla="*/ 908953 h 933956"/>
                <a:gd name="connsiteX7" fmla="*/ 7255 w 853976"/>
                <a:gd name="connsiteY7" fmla="*/ 891206 h 933956"/>
                <a:gd name="connsiteX8" fmla="*/ 24780 w 853976"/>
                <a:gd name="connsiteY8" fmla="*/ 883727 h 933956"/>
                <a:gd name="connsiteX9" fmla="*/ 631850 w 853976"/>
                <a:gd name="connsiteY9" fmla="*/ 608916 h 933956"/>
                <a:gd name="connsiteX10" fmla="*/ 853976 w 853976"/>
                <a:gd name="connsiteY10" fmla="*/ 608916 h 933956"/>
                <a:gd name="connsiteX11" fmla="*/ 853976 w 853976"/>
                <a:gd name="connsiteY11" fmla="*/ 642849 h 933956"/>
                <a:gd name="connsiteX12" fmla="*/ 761554 w 853976"/>
                <a:gd name="connsiteY12" fmla="*/ 642849 h 933956"/>
                <a:gd name="connsiteX13" fmla="*/ 761554 w 853976"/>
                <a:gd name="connsiteY13" fmla="*/ 929045 h 933956"/>
                <a:gd name="connsiteX14" fmla="*/ 724049 w 853976"/>
                <a:gd name="connsiteY14" fmla="*/ 929045 h 933956"/>
                <a:gd name="connsiteX15" fmla="*/ 724049 w 853976"/>
                <a:gd name="connsiteY15" fmla="*/ 642849 h 933956"/>
                <a:gd name="connsiteX16" fmla="*/ 631850 w 853976"/>
                <a:gd name="connsiteY16" fmla="*/ 642849 h 933956"/>
                <a:gd name="connsiteX17" fmla="*/ 631850 w 853976"/>
                <a:gd name="connsiteY17" fmla="*/ 608916 h 933956"/>
                <a:gd name="connsiteX18" fmla="*/ 436067 w 853976"/>
                <a:gd name="connsiteY18" fmla="*/ 608916 h 933956"/>
                <a:gd name="connsiteX19" fmla="*/ 598587 w 853976"/>
                <a:gd name="connsiteY19" fmla="*/ 608916 h 933956"/>
                <a:gd name="connsiteX20" fmla="*/ 598587 w 853976"/>
                <a:gd name="connsiteY20" fmla="*/ 642849 h 933956"/>
                <a:gd name="connsiteX21" fmla="*/ 473571 w 853976"/>
                <a:gd name="connsiteY21" fmla="*/ 642849 h 933956"/>
                <a:gd name="connsiteX22" fmla="*/ 473571 w 853976"/>
                <a:gd name="connsiteY22" fmla="*/ 749335 h 933956"/>
                <a:gd name="connsiteX23" fmla="*/ 589211 w 853976"/>
                <a:gd name="connsiteY23" fmla="*/ 749335 h 933956"/>
                <a:gd name="connsiteX24" fmla="*/ 589211 w 853976"/>
                <a:gd name="connsiteY24" fmla="*/ 783045 h 933956"/>
                <a:gd name="connsiteX25" fmla="*/ 473571 w 853976"/>
                <a:gd name="connsiteY25" fmla="*/ 783045 h 933956"/>
                <a:gd name="connsiteX26" fmla="*/ 473571 w 853976"/>
                <a:gd name="connsiteY26" fmla="*/ 895112 h 933956"/>
                <a:gd name="connsiteX27" fmla="*/ 605731 w 853976"/>
                <a:gd name="connsiteY27" fmla="*/ 895112 h 933956"/>
                <a:gd name="connsiteX28" fmla="*/ 605731 w 853976"/>
                <a:gd name="connsiteY28" fmla="*/ 929045 h 933956"/>
                <a:gd name="connsiteX29" fmla="*/ 436067 w 853976"/>
                <a:gd name="connsiteY29" fmla="*/ 929045 h 933956"/>
                <a:gd name="connsiteX30" fmla="*/ 436067 w 853976"/>
                <a:gd name="connsiteY30" fmla="*/ 608916 h 933956"/>
                <a:gd name="connsiteX31" fmla="*/ 102691 w 853976"/>
                <a:gd name="connsiteY31" fmla="*/ 608916 h 933956"/>
                <a:gd name="connsiteX32" fmla="*/ 151359 w 853976"/>
                <a:gd name="connsiteY32" fmla="*/ 608916 h 933956"/>
                <a:gd name="connsiteX33" fmla="*/ 311646 w 853976"/>
                <a:gd name="connsiteY33" fmla="*/ 860063 h 933956"/>
                <a:gd name="connsiteX34" fmla="*/ 324594 w 853976"/>
                <a:gd name="connsiteY34" fmla="*/ 881495 h 933956"/>
                <a:gd name="connsiteX35" fmla="*/ 325487 w 853976"/>
                <a:gd name="connsiteY35" fmla="*/ 881495 h 933956"/>
                <a:gd name="connsiteX36" fmla="*/ 323255 w 853976"/>
                <a:gd name="connsiteY36" fmla="*/ 834390 h 933956"/>
                <a:gd name="connsiteX37" fmla="*/ 323255 w 853976"/>
                <a:gd name="connsiteY37" fmla="*/ 608916 h 933956"/>
                <a:gd name="connsiteX38" fmla="*/ 360760 w 853976"/>
                <a:gd name="connsiteY38" fmla="*/ 608916 h 933956"/>
                <a:gd name="connsiteX39" fmla="*/ 360760 w 853976"/>
                <a:gd name="connsiteY39" fmla="*/ 929045 h 933956"/>
                <a:gd name="connsiteX40" fmla="*/ 314772 w 853976"/>
                <a:gd name="connsiteY40" fmla="*/ 929045 h 933956"/>
                <a:gd name="connsiteX41" fmla="*/ 150019 w 853976"/>
                <a:gd name="connsiteY41" fmla="*/ 673879 h 933956"/>
                <a:gd name="connsiteX42" fmla="*/ 139750 w 853976"/>
                <a:gd name="connsiteY42" fmla="*/ 653788 h 933956"/>
                <a:gd name="connsiteX43" fmla="*/ 138411 w 853976"/>
                <a:gd name="connsiteY43" fmla="*/ 653788 h 933956"/>
                <a:gd name="connsiteX44" fmla="*/ 140196 w 853976"/>
                <a:gd name="connsiteY44" fmla="*/ 697766 h 933956"/>
                <a:gd name="connsiteX45" fmla="*/ 140196 w 853976"/>
                <a:gd name="connsiteY45" fmla="*/ 929045 h 933956"/>
                <a:gd name="connsiteX46" fmla="*/ 102691 w 853976"/>
                <a:gd name="connsiteY46" fmla="*/ 929045 h 933956"/>
                <a:gd name="connsiteX47" fmla="*/ 102691 w 853976"/>
                <a:gd name="connsiteY47" fmla="*/ 608916 h 933956"/>
                <a:gd name="connsiteX48" fmla="*/ 116876 w 853976"/>
                <a:gd name="connsiteY48" fmla="*/ 0 h 933956"/>
                <a:gd name="connsiteX49" fmla="*/ 389019 w 853976"/>
                <a:gd name="connsiteY49" fmla="*/ 0 h 933956"/>
                <a:gd name="connsiteX50" fmla="*/ 389019 w 853976"/>
                <a:gd name="connsiteY50" fmla="*/ 212602 h 933956"/>
                <a:gd name="connsiteX51" fmla="*/ 116876 w 853976"/>
                <a:gd name="connsiteY51" fmla="*/ 0 h 933956"/>
                <a:gd name="connsiteX0" fmla="*/ 24780 w 853976"/>
                <a:gd name="connsiteY0" fmla="*/ 883727 h 933956"/>
                <a:gd name="connsiteX1" fmla="*/ 42639 w 853976"/>
                <a:gd name="connsiteY1" fmla="*/ 891206 h 933956"/>
                <a:gd name="connsiteX2" fmla="*/ 50006 w 853976"/>
                <a:gd name="connsiteY2" fmla="*/ 908953 h 933956"/>
                <a:gd name="connsiteX3" fmla="*/ 42639 w 853976"/>
                <a:gd name="connsiteY3" fmla="*/ 926589 h 933956"/>
                <a:gd name="connsiteX4" fmla="*/ 24780 w 853976"/>
                <a:gd name="connsiteY4" fmla="*/ 933956 h 933956"/>
                <a:gd name="connsiteX5" fmla="*/ 7255 w 853976"/>
                <a:gd name="connsiteY5" fmla="*/ 926589 h 933956"/>
                <a:gd name="connsiteX6" fmla="*/ 0 w 853976"/>
                <a:gd name="connsiteY6" fmla="*/ 908953 h 933956"/>
                <a:gd name="connsiteX7" fmla="*/ 7255 w 853976"/>
                <a:gd name="connsiteY7" fmla="*/ 891206 h 933956"/>
                <a:gd name="connsiteX8" fmla="*/ 24780 w 853976"/>
                <a:gd name="connsiteY8" fmla="*/ 883727 h 933956"/>
                <a:gd name="connsiteX9" fmla="*/ 631850 w 853976"/>
                <a:gd name="connsiteY9" fmla="*/ 608916 h 933956"/>
                <a:gd name="connsiteX10" fmla="*/ 853976 w 853976"/>
                <a:gd name="connsiteY10" fmla="*/ 608916 h 933956"/>
                <a:gd name="connsiteX11" fmla="*/ 853976 w 853976"/>
                <a:gd name="connsiteY11" fmla="*/ 642849 h 933956"/>
                <a:gd name="connsiteX12" fmla="*/ 761554 w 853976"/>
                <a:gd name="connsiteY12" fmla="*/ 642849 h 933956"/>
                <a:gd name="connsiteX13" fmla="*/ 761554 w 853976"/>
                <a:gd name="connsiteY13" fmla="*/ 929045 h 933956"/>
                <a:gd name="connsiteX14" fmla="*/ 724049 w 853976"/>
                <a:gd name="connsiteY14" fmla="*/ 929045 h 933956"/>
                <a:gd name="connsiteX15" fmla="*/ 724049 w 853976"/>
                <a:gd name="connsiteY15" fmla="*/ 642849 h 933956"/>
                <a:gd name="connsiteX16" fmla="*/ 631850 w 853976"/>
                <a:gd name="connsiteY16" fmla="*/ 642849 h 933956"/>
                <a:gd name="connsiteX17" fmla="*/ 631850 w 853976"/>
                <a:gd name="connsiteY17" fmla="*/ 608916 h 933956"/>
                <a:gd name="connsiteX18" fmla="*/ 436067 w 853976"/>
                <a:gd name="connsiteY18" fmla="*/ 608916 h 933956"/>
                <a:gd name="connsiteX19" fmla="*/ 598587 w 853976"/>
                <a:gd name="connsiteY19" fmla="*/ 608916 h 933956"/>
                <a:gd name="connsiteX20" fmla="*/ 598587 w 853976"/>
                <a:gd name="connsiteY20" fmla="*/ 642849 h 933956"/>
                <a:gd name="connsiteX21" fmla="*/ 473571 w 853976"/>
                <a:gd name="connsiteY21" fmla="*/ 642849 h 933956"/>
                <a:gd name="connsiteX22" fmla="*/ 473571 w 853976"/>
                <a:gd name="connsiteY22" fmla="*/ 749335 h 933956"/>
                <a:gd name="connsiteX23" fmla="*/ 589211 w 853976"/>
                <a:gd name="connsiteY23" fmla="*/ 749335 h 933956"/>
                <a:gd name="connsiteX24" fmla="*/ 589211 w 853976"/>
                <a:gd name="connsiteY24" fmla="*/ 783045 h 933956"/>
                <a:gd name="connsiteX25" fmla="*/ 473571 w 853976"/>
                <a:gd name="connsiteY25" fmla="*/ 783045 h 933956"/>
                <a:gd name="connsiteX26" fmla="*/ 473571 w 853976"/>
                <a:gd name="connsiteY26" fmla="*/ 895112 h 933956"/>
                <a:gd name="connsiteX27" fmla="*/ 605731 w 853976"/>
                <a:gd name="connsiteY27" fmla="*/ 895112 h 933956"/>
                <a:gd name="connsiteX28" fmla="*/ 605731 w 853976"/>
                <a:gd name="connsiteY28" fmla="*/ 929045 h 933956"/>
                <a:gd name="connsiteX29" fmla="*/ 436067 w 853976"/>
                <a:gd name="connsiteY29" fmla="*/ 929045 h 933956"/>
                <a:gd name="connsiteX30" fmla="*/ 436067 w 853976"/>
                <a:gd name="connsiteY30" fmla="*/ 608916 h 933956"/>
                <a:gd name="connsiteX31" fmla="*/ 102691 w 853976"/>
                <a:gd name="connsiteY31" fmla="*/ 608916 h 933956"/>
                <a:gd name="connsiteX32" fmla="*/ 151359 w 853976"/>
                <a:gd name="connsiteY32" fmla="*/ 608916 h 933956"/>
                <a:gd name="connsiteX33" fmla="*/ 311646 w 853976"/>
                <a:gd name="connsiteY33" fmla="*/ 860063 h 933956"/>
                <a:gd name="connsiteX34" fmla="*/ 324594 w 853976"/>
                <a:gd name="connsiteY34" fmla="*/ 881495 h 933956"/>
                <a:gd name="connsiteX35" fmla="*/ 325487 w 853976"/>
                <a:gd name="connsiteY35" fmla="*/ 881495 h 933956"/>
                <a:gd name="connsiteX36" fmla="*/ 323255 w 853976"/>
                <a:gd name="connsiteY36" fmla="*/ 834390 h 933956"/>
                <a:gd name="connsiteX37" fmla="*/ 323255 w 853976"/>
                <a:gd name="connsiteY37" fmla="*/ 608916 h 933956"/>
                <a:gd name="connsiteX38" fmla="*/ 360760 w 853976"/>
                <a:gd name="connsiteY38" fmla="*/ 608916 h 933956"/>
                <a:gd name="connsiteX39" fmla="*/ 360760 w 853976"/>
                <a:gd name="connsiteY39" fmla="*/ 929045 h 933956"/>
                <a:gd name="connsiteX40" fmla="*/ 314772 w 853976"/>
                <a:gd name="connsiteY40" fmla="*/ 929045 h 933956"/>
                <a:gd name="connsiteX41" fmla="*/ 150019 w 853976"/>
                <a:gd name="connsiteY41" fmla="*/ 673879 h 933956"/>
                <a:gd name="connsiteX42" fmla="*/ 139750 w 853976"/>
                <a:gd name="connsiteY42" fmla="*/ 653788 h 933956"/>
                <a:gd name="connsiteX43" fmla="*/ 138411 w 853976"/>
                <a:gd name="connsiteY43" fmla="*/ 653788 h 933956"/>
                <a:gd name="connsiteX44" fmla="*/ 140196 w 853976"/>
                <a:gd name="connsiteY44" fmla="*/ 697766 h 933956"/>
                <a:gd name="connsiteX45" fmla="*/ 140196 w 853976"/>
                <a:gd name="connsiteY45" fmla="*/ 929045 h 933956"/>
                <a:gd name="connsiteX46" fmla="*/ 102691 w 853976"/>
                <a:gd name="connsiteY46" fmla="*/ 929045 h 933956"/>
                <a:gd name="connsiteX47" fmla="*/ 102691 w 853976"/>
                <a:gd name="connsiteY47" fmla="*/ 608916 h 933956"/>
                <a:gd name="connsiteX48" fmla="*/ 116876 w 853976"/>
                <a:gd name="connsiteY48" fmla="*/ 0 h 933956"/>
                <a:gd name="connsiteX49" fmla="*/ 389019 w 853976"/>
                <a:gd name="connsiteY49" fmla="*/ 0 h 933956"/>
                <a:gd name="connsiteX50" fmla="*/ 116876 w 853976"/>
                <a:gd name="connsiteY50" fmla="*/ 0 h 933956"/>
                <a:gd name="connsiteX0" fmla="*/ 24780 w 853976"/>
                <a:gd name="connsiteY0" fmla="*/ 274811 h 325040"/>
                <a:gd name="connsiteX1" fmla="*/ 42639 w 853976"/>
                <a:gd name="connsiteY1" fmla="*/ 282290 h 325040"/>
                <a:gd name="connsiteX2" fmla="*/ 50006 w 853976"/>
                <a:gd name="connsiteY2" fmla="*/ 300037 h 325040"/>
                <a:gd name="connsiteX3" fmla="*/ 42639 w 853976"/>
                <a:gd name="connsiteY3" fmla="*/ 317673 h 325040"/>
                <a:gd name="connsiteX4" fmla="*/ 24780 w 853976"/>
                <a:gd name="connsiteY4" fmla="*/ 325040 h 325040"/>
                <a:gd name="connsiteX5" fmla="*/ 7255 w 853976"/>
                <a:gd name="connsiteY5" fmla="*/ 317673 h 325040"/>
                <a:gd name="connsiteX6" fmla="*/ 0 w 853976"/>
                <a:gd name="connsiteY6" fmla="*/ 300037 h 325040"/>
                <a:gd name="connsiteX7" fmla="*/ 7255 w 853976"/>
                <a:gd name="connsiteY7" fmla="*/ 282290 h 325040"/>
                <a:gd name="connsiteX8" fmla="*/ 24780 w 853976"/>
                <a:gd name="connsiteY8" fmla="*/ 274811 h 325040"/>
                <a:gd name="connsiteX9" fmla="*/ 631850 w 853976"/>
                <a:gd name="connsiteY9" fmla="*/ 0 h 325040"/>
                <a:gd name="connsiteX10" fmla="*/ 853976 w 853976"/>
                <a:gd name="connsiteY10" fmla="*/ 0 h 325040"/>
                <a:gd name="connsiteX11" fmla="*/ 853976 w 853976"/>
                <a:gd name="connsiteY11" fmla="*/ 33933 h 325040"/>
                <a:gd name="connsiteX12" fmla="*/ 761554 w 853976"/>
                <a:gd name="connsiteY12" fmla="*/ 33933 h 325040"/>
                <a:gd name="connsiteX13" fmla="*/ 761554 w 853976"/>
                <a:gd name="connsiteY13" fmla="*/ 320129 h 325040"/>
                <a:gd name="connsiteX14" fmla="*/ 724049 w 853976"/>
                <a:gd name="connsiteY14" fmla="*/ 320129 h 325040"/>
                <a:gd name="connsiteX15" fmla="*/ 724049 w 853976"/>
                <a:gd name="connsiteY15" fmla="*/ 33933 h 325040"/>
                <a:gd name="connsiteX16" fmla="*/ 631850 w 853976"/>
                <a:gd name="connsiteY16" fmla="*/ 33933 h 325040"/>
                <a:gd name="connsiteX17" fmla="*/ 631850 w 853976"/>
                <a:gd name="connsiteY17" fmla="*/ 0 h 325040"/>
                <a:gd name="connsiteX18" fmla="*/ 436067 w 853976"/>
                <a:gd name="connsiteY18" fmla="*/ 0 h 325040"/>
                <a:gd name="connsiteX19" fmla="*/ 598587 w 853976"/>
                <a:gd name="connsiteY19" fmla="*/ 0 h 325040"/>
                <a:gd name="connsiteX20" fmla="*/ 598587 w 853976"/>
                <a:gd name="connsiteY20" fmla="*/ 33933 h 325040"/>
                <a:gd name="connsiteX21" fmla="*/ 473571 w 853976"/>
                <a:gd name="connsiteY21" fmla="*/ 33933 h 325040"/>
                <a:gd name="connsiteX22" fmla="*/ 473571 w 853976"/>
                <a:gd name="connsiteY22" fmla="*/ 140419 h 325040"/>
                <a:gd name="connsiteX23" fmla="*/ 589211 w 853976"/>
                <a:gd name="connsiteY23" fmla="*/ 140419 h 325040"/>
                <a:gd name="connsiteX24" fmla="*/ 589211 w 853976"/>
                <a:gd name="connsiteY24" fmla="*/ 174129 h 325040"/>
                <a:gd name="connsiteX25" fmla="*/ 473571 w 853976"/>
                <a:gd name="connsiteY25" fmla="*/ 174129 h 325040"/>
                <a:gd name="connsiteX26" fmla="*/ 473571 w 853976"/>
                <a:gd name="connsiteY26" fmla="*/ 286196 h 325040"/>
                <a:gd name="connsiteX27" fmla="*/ 605731 w 853976"/>
                <a:gd name="connsiteY27" fmla="*/ 286196 h 325040"/>
                <a:gd name="connsiteX28" fmla="*/ 605731 w 853976"/>
                <a:gd name="connsiteY28" fmla="*/ 320129 h 325040"/>
                <a:gd name="connsiteX29" fmla="*/ 436067 w 853976"/>
                <a:gd name="connsiteY29" fmla="*/ 320129 h 325040"/>
                <a:gd name="connsiteX30" fmla="*/ 436067 w 853976"/>
                <a:gd name="connsiteY30" fmla="*/ 0 h 325040"/>
                <a:gd name="connsiteX31" fmla="*/ 102691 w 853976"/>
                <a:gd name="connsiteY31" fmla="*/ 0 h 325040"/>
                <a:gd name="connsiteX32" fmla="*/ 151359 w 853976"/>
                <a:gd name="connsiteY32" fmla="*/ 0 h 325040"/>
                <a:gd name="connsiteX33" fmla="*/ 311646 w 853976"/>
                <a:gd name="connsiteY33" fmla="*/ 251147 h 325040"/>
                <a:gd name="connsiteX34" fmla="*/ 324594 w 853976"/>
                <a:gd name="connsiteY34" fmla="*/ 272579 h 325040"/>
                <a:gd name="connsiteX35" fmla="*/ 325487 w 853976"/>
                <a:gd name="connsiteY35" fmla="*/ 272579 h 325040"/>
                <a:gd name="connsiteX36" fmla="*/ 323255 w 853976"/>
                <a:gd name="connsiteY36" fmla="*/ 225474 h 325040"/>
                <a:gd name="connsiteX37" fmla="*/ 323255 w 853976"/>
                <a:gd name="connsiteY37" fmla="*/ 0 h 325040"/>
                <a:gd name="connsiteX38" fmla="*/ 360760 w 853976"/>
                <a:gd name="connsiteY38" fmla="*/ 0 h 325040"/>
                <a:gd name="connsiteX39" fmla="*/ 360760 w 853976"/>
                <a:gd name="connsiteY39" fmla="*/ 320129 h 325040"/>
                <a:gd name="connsiteX40" fmla="*/ 314772 w 853976"/>
                <a:gd name="connsiteY40" fmla="*/ 320129 h 325040"/>
                <a:gd name="connsiteX41" fmla="*/ 150019 w 853976"/>
                <a:gd name="connsiteY41" fmla="*/ 64963 h 325040"/>
                <a:gd name="connsiteX42" fmla="*/ 139750 w 853976"/>
                <a:gd name="connsiteY42" fmla="*/ 44872 h 325040"/>
                <a:gd name="connsiteX43" fmla="*/ 138411 w 853976"/>
                <a:gd name="connsiteY43" fmla="*/ 44872 h 325040"/>
                <a:gd name="connsiteX44" fmla="*/ 140196 w 853976"/>
                <a:gd name="connsiteY44" fmla="*/ 88850 h 325040"/>
                <a:gd name="connsiteX45" fmla="*/ 140196 w 853976"/>
                <a:gd name="connsiteY45" fmla="*/ 320129 h 325040"/>
                <a:gd name="connsiteX46" fmla="*/ 102691 w 853976"/>
                <a:gd name="connsiteY46" fmla="*/ 320129 h 325040"/>
                <a:gd name="connsiteX47" fmla="*/ 102691 w 853976"/>
                <a:gd name="connsiteY47" fmla="*/ 0 h 325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853976" h="325040">
                  <a:moveTo>
                    <a:pt x="24780" y="274811"/>
                  </a:moveTo>
                  <a:cubicBezTo>
                    <a:pt x="31775" y="274811"/>
                    <a:pt x="37728" y="277304"/>
                    <a:pt x="42639" y="282290"/>
                  </a:cubicBezTo>
                  <a:cubicBezTo>
                    <a:pt x="47550" y="287275"/>
                    <a:pt x="50006" y="293191"/>
                    <a:pt x="50006" y="300037"/>
                  </a:cubicBezTo>
                  <a:cubicBezTo>
                    <a:pt x="50006" y="306883"/>
                    <a:pt x="47550" y="312762"/>
                    <a:pt x="42639" y="317673"/>
                  </a:cubicBezTo>
                  <a:cubicBezTo>
                    <a:pt x="37728" y="322585"/>
                    <a:pt x="31775" y="325040"/>
                    <a:pt x="24780" y="325040"/>
                  </a:cubicBezTo>
                  <a:cubicBezTo>
                    <a:pt x="17934" y="325040"/>
                    <a:pt x="12092" y="322585"/>
                    <a:pt x="7255" y="317673"/>
                  </a:cubicBezTo>
                  <a:cubicBezTo>
                    <a:pt x="2418" y="312762"/>
                    <a:pt x="0" y="306883"/>
                    <a:pt x="0" y="300037"/>
                  </a:cubicBezTo>
                  <a:cubicBezTo>
                    <a:pt x="0" y="293191"/>
                    <a:pt x="2418" y="287275"/>
                    <a:pt x="7255" y="282290"/>
                  </a:cubicBezTo>
                  <a:cubicBezTo>
                    <a:pt x="12092" y="277304"/>
                    <a:pt x="17934" y="274811"/>
                    <a:pt x="24780" y="274811"/>
                  </a:cubicBezTo>
                  <a:close/>
                  <a:moveTo>
                    <a:pt x="631850" y="0"/>
                  </a:moveTo>
                  <a:lnTo>
                    <a:pt x="853976" y="0"/>
                  </a:lnTo>
                  <a:lnTo>
                    <a:pt x="853976" y="33933"/>
                  </a:lnTo>
                  <a:lnTo>
                    <a:pt x="761554" y="33933"/>
                  </a:lnTo>
                  <a:lnTo>
                    <a:pt x="761554" y="320129"/>
                  </a:lnTo>
                  <a:lnTo>
                    <a:pt x="724049" y="320129"/>
                  </a:lnTo>
                  <a:lnTo>
                    <a:pt x="724049" y="33933"/>
                  </a:lnTo>
                  <a:lnTo>
                    <a:pt x="631850" y="33933"/>
                  </a:lnTo>
                  <a:lnTo>
                    <a:pt x="631850" y="0"/>
                  </a:lnTo>
                  <a:close/>
                  <a:moveTo>
                    <a:pt x="436067" y="0"/>
                  </a:moveTo>
                  <a:lnTo>
                    <a:pt x="598587" y="0"/>
                  </a:lnTo>
                  <a:lnTo>
                    <a:pt x="598587" y="33933"/>
                  </a:lnTo>
                  <a:lnTo>
                    <a:pt x="473571" y="33933"/>
                  </a:lnTo>
                  <a:lnTo>
                    <a:pt x="473571" y="140419"/>
                  </a:lnTo>
                  <a:lnTo>
                    <a:pt x="589211" y="140419"/>
                  </a:lnTo>
                  <a:lnTo>
                    <a:pt x="589211" y="174129"/>
                  </a:lnTo>
                  <a:lnTo>
                    <a:pt x="473571" y="174129"/>
                  </a:lnTo>
                  <a:lnTo>
                    <a:pt x="473571" y="286196"/>
                  </a:lnTo>
                  <a:lnTo>
                    <a:pt x="605731" y="286196"/>
                  </a:lnTo>
                  <a:lnTo>
                    <a:pt x="605731" y="320129"/>
                  </a:lnTo>
                  <a:lnTo>
                    <a:pt x="436067" y="320129"/>
                  </a:lnTo>
                  <a:lnTo>
                    <a:pt x="436067" y="0"/>
                  </a:lnTo>
                  <a:close/>
                  <a:moveTo>
                    <a:pt x="102691" y="0"/>
                  </a:moveTo>
                  <a:lnTo>
                    <a:pt x="151359" y="0"/>
                  </a:lnTo>
                  <a:lnTo>
                    <a:pt x="311646" y="251147"/>
                  </a:lnTo>
                  <a:cubicBezTo>
                    <a:pt x="318344" y="261565"/>
                    <a:pt x="322660" y="268709"/>
                    <a:pt x="324594" y="272579"/>
                  </a:cubicBezTo>
                  <a:lnTo>
                    <a:pt x="325487" y="272579"/>
                  </a:lnTo>
                  <a:cubicBezTo>
                    <a:pt x="323999" y="263351"/>
                    <a:pt x="323255" y="247650"/>
                    <a:pt x="323255" y="225474"/>
                  </a:cubicBezTo>
                  <a:lnTo>
                    <a:pt x="323255" y="0"/>
                  </a:lnTo>
                  <a:lnTo>
                    <a:pt x="360760" y="0"/>
                  </a:lnTo>
                  <a:lnTo>
                    <a:pt x="360760" y="320129"/>
                  </a:lnTo>
                  <a:lnTo>
                    <a:pt x="314772" y="320129"/>
                  </a:lnTo>
                  <a:lnTo>
                    <a:pt x="150019" y="64963"/>
                  </a:lnTo>
                  <a:cubicBezTo>
                    <a:pt x="145852" y="58564"/>
                    <a:pt x="142429" y="51866"/>
                    <a:pt x="139750" y="44872"/>
                  </a:cubicBezTo>
                  <a:lnTo>
                    <a:pt x="138411" y="44872"/>
                  </a:lnTo>
                  <a:cubicBezTo>
                    <a:pt x="139601" y="51718"/>
                    <a:pt x="140196" y="66377"/>
                    <a:pt x="140196" y="88850"/>
                  </a:cubicBezTo>
                  <a:lnTo>
                    <a:pt x="140196" y="320129"/>
                  </a:lnTo>
                  <a:lnTo>
                    <a:pt x="102691" y="320129"/>
                  </a:lnTo>
                  <a:lnTo>
                    <a:pt x="102691" y="0"/>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
        <p:nvSpPr>
          <p:cNvPr id="5" name="Text Placeholder 4">
            <a:extLst>
              <a:ext uri="{FF2B5EF4-FFF2-40B4-BE49-F238E27FC236}">
                <a16:creationId xmlns:a16="http://schemas.microsoft.com/office/drawing/2014/main" id="{4C8E0A53-F6BE-4901-B9F8-EFE42A49B9FA}"/>
              </a:ext>
            </a:extLst>
          </p:cNvPr>
          <p:cNvSpPr>
            <a:spLocks noGrp="1"/>
          </p:cNvSpPr>
          <p:nvPr>
            <p:ph type="body" sz="quarter" idx="10"/>
          </p:nvPr>
        </p:nvSpPr>
        <p:spPr>
          <a:xfrm>
            <a:off x="269239" y="1193800"/>
            <a:ext cx="10792082" cy="3913892"/>
          </a:xfrm>
        </p:spPr>
        <p:txBody>
          <a:bodyPr/>
          <a:lstStyle/>
          <a:p>
            <a:pPr>
              <a:spcBef>
                <a:spcPts val="600"/>
              </a:spcBef>
              <a:spcAft>
                <a:spcPts val="600"/>
              </a:spcAft>
            </a:pPr>
            <a:r>
              <a:rPr lang="en-US" sz="1800" dirty="0"/>
              <a:t>var query = </a:t>
            </a:r>
            <a:r>
              <a:rPr lang="en-US" sz="1800" dirty="0" err="1"/>
              <a:t>client.CreateDocumentQuery</a:t>
            </a:r>
            <a:r>
              <a:rPr lang="en-US" sz="1800" dirty="0"/>
              <a:t>&lt;</a:t>
            </a:r>
            <a:r>
              <a:rPr lang="en-US" sz="1800" dirty="0" err="1"/>
              <a:t>ExampleEntity</a:t>
            </a:r>
            <a:r>
              <a:rPr lang="en-US" sz="1800" dirty="0"/>
              <a:t>&gt;(</a:t>
            </a:r>
            <a:r>
              <a:rPr lang="en-US" sz="1800" dirty="0" err="1"/>
              <a:t>collectionUri</a:t>
            </a:r>
            <a:r>
              <a:rPr lang="en-US" sz="1800" dirty="0"/>
              <a:t>, options);</a:t>
            </a:r>
          </a:p>
          <a:p>
            <a:pPr>
              <a:spcBef>
                <a:spcPts val="600"/>
              </a:spcBef>
              <a:spcAft>
                <a:spcPts val="600"/>
              </a:spcAft>
            </a:pPr>
            <a:endParaRPr lang="en-US" sz="1800" dirty="0"/>
          </a:p>
          <a:p>
            <a:pPr>
              <a:spcBef>
                <a:spcPts val="600"/>
              </a:spcBef>
              <a:spcAft>
                <a:spcPts val="600"/>
              </a:spcAft>
            </a:pPr>
            <a:r>
              <a:rPr lang="en-US" sz="1800" dirty="0"/>
              <a:t>var </a:t>
            </a:r>
            <a:r>
              <a:rPr lang="en-US" sz="1800" dirty="0" err="1"/>
              <a:t>docQuery</a:t>
            </a:r>
            <a:r>
              <a:rPr lang="en-US" sz="1800" dirty="0"/>
              <a:t> = query</a:t>
            </a:r>
          </a:p>
          <a:p>
            <a:pPr>
              <a:spcBef>
                <a:spcPts val="600"/>
              </a:spcBef>
              <a:spcAft>
                <a:spcPts val="600"/>
              </a:spcAft>
            </a:pPr>
            <a:r>
              <a:rPr lang="en-US" sz="1800" dirty="0"/>
              <a:t>                .Where(s =&gt; </a:t>
            </a:r>
            <a:r>
              <a:rPr lang="en-US" sz="1800" dirty="0" err="1"/>
              <a:t>s.LastName</a:t>
            </a:r>
            <a:r>
              <a:rPr lang="en-US" sz="1800" dirty="0"/>
              <a:t> == "Andersen")</a:t>
            </a:r>
          </a:p>
          <a:p>
            <a:pPr>
              <a:spcBef>
                <a:spcPts val="600"/>
              </a:spcBef>
              <a:spcAft>
                <a:spcPts val="600"/>
              </a:spcAft>
            </a:pPr>
            <a:r>
              <a:rPr lang="en-US" sz="1800" dirty="0"/>
              <a:t>                .Select(s =&gt; new { Name = </a:t>
            </a:r>
            <a:r>
              <a:rPr lang="en-US" sz="1800" dirty="0" err="1"/>
              <a:t>s.LastName</a:t>
            </a:r>
            <a:r>
              <a:rPr lang="en-US" sz="1800" dirty="0"/>
              <a:t> })</a:t>
            </a:r>
          </a:p>
          <a:p>
            <a:pPr>
              <a:spcBef>
                <a:spcPts val="600"/>
              </a:spcBef>
              <a:spcAft>
                <a:spcPts val="4000"/>
              </a:spcAft>
            </a:pPr>
            <a:r>
              <a:rPr lang="en-US" sz="1800" dirty="0"/>
              <a:t>                .</a:t>
            </a:r>
            <a:r>
              <a:rPr lang="en-US" sz="1800" dirty="0" err="1"/>
              <a:t>AsDocumentQuery</a:t>
            </a:r>
            <a:r>
              <a:rPr lang="en-US" sz="1800" dirty="0"/>
              <a:t>();</a:t>
            </a:r>
          </a:p>
          <a:p>
            <a:pPr>
              <a:spcBef>
                <a:spcPts val="600"/>
              </a:spcBef>
              <a:spcAft>
                <a:spcPts val="600"/>
              </a:spcAft>
            </a:pPr>
            <a:r>
              <a:rPr lang="en-US" sz="1800" dirty="0"/>
              <a:t>List&lt;</a:t>
            </a:r>
            <a:r>
              <a:rPr lang="en-US" sz="1800" dirty="0" err="1"/>
              <a:t>ExampleEntity</a:t>
            </a:r>
            <a:r>
              <a:rPr lang="en-US" sz="1800" dirty="0"/>
              <a:t>&gt; results = new List&lt;</a:t>
            </a:r>
            <a:r>
              <a:rPr lang="en-US" sz="1800" dirty="0" err="1"/>
              <a:t>ExampleEntity</a:t>
            </a:r>
            <a:r>
              <a:rPr lang="en-US" sz="1800" dirty="0"/>
              <a:t>&gt;();</a:t>
            </a:r>
          </a:p>
          <a:p>
            <a:pPr>
              <a:spcBef>
                <a:spcPts val="600"/>
              </a:spcBef>
              <a:spcAft>
                <a:spcPts val="600"/>
              </a:spcAft>
            </a:pPr>
            <a:r>
              <a:rPr lang="en-US" sz="1800" dirty="0"/>
              <a:t>results = </a:t>
            </a:r>
            <a:r>
              <a:rPr lang="en-US" sz="1800" dirty="0" err="1"/>
              <a:t>query.ToList</a:t>
            </a:r>
            <a:r>
              <a:rPr lang="en-US" sz="1800" dirty="0"/>
              <a:t>&lt;</a:t>
            </a:r>
            <a:r>
              <a:rPr lang="en-US" sz="1800" dirty="0" err="1"/>
              <a:t>ExampleEntity</a:t>
            </a:r>
            <a:r>
              <a:rPr lang="en-US" sz="1800" dirty="0"/>
              <a:t>&gt;();</a:t>
            </a:r>
          </a:p>
        </p:txBody>
      </p:sp>
    </p:spTree>
    <p:extLst>
      <p:ext uri="{BB962C8B-B14F-4D97-AF65-F5344CB8AC3E}">
        <p14:creationId xmlns:p14="http://schemas.microsoft.com/office/powerpoint/2010/main" val="2920220265"/>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12400-F3E8-4361-8662-D9823A9C89AF}"/>
              </a:ext>
            </a:extLst>
          </p:cNvPr>
          <p:cNvSpPr>
            <a:spLocks noGrp="1"/>
          </p:cNvSpPr>
          <p:nvPr>
            <p:ph type="title"/>
          </p:nvPr>
        </p:nvSpPr>
        <p:spPr>
          <a:xfrm>
            <a:off x="593988" y="1819253"/>
            <a:ext cx="4609567" cy="1625309"/>
          </a:xfrm>
        </p:spPr>
        <p:txBody>
          <a:bodyPr>
            <a:noAutofit/>
          </a:bodyPr>
          <a:lstStyle/>
          <a:p>
            <a:r>
              <a:rPr lang="en-US" dirty="0">
                <a:latin typeface="Segoe UI Semibold" panose="020B0702040204020203" pitchFamily="34" charset="0"/>
                <a:cs typeface="Segoe UI Semibold" panose="020B0702040204020203" pitchFamily="34" charset="0"/>
              </a:rPr>
              <a:t>Hands-On Exercise (2 </a:t>
            </a:r>
            <a:r>
              <a:rPr lang="en-US" cap="none" dirty="0">
                <a:latin typeface="Segoe UI Semibold" panose="020B0702040204020203" pitchFamily="34" charset="0"/>
                <a:cs typeface="Segoe UI Semibold" panose="020B0702040204020203" pitchFamily="34" charset="0"/>
              </a:rPr>
              <a:t>of</a:t>
            </a:r>
            <a:r>
              <a:rPr lang="en-US" dirty="0">
                <a:latin typeface="Segoe UI Semibold" panose="020B0702040204020203" pitchFamily="34" charset="0"/>
                <a:cs typeface="Segoe UI Semibold" panose="020B0702040204020203" pitchFamily="34" charset="0"/>
              </a:rPr>
              <a:t> 5)</a:t>
            </a:r>
            <a:endParaRPr lang="en-US" dirty="0"/>
          </a:p>
        </p:txBody>
      </p:sp>
      <p:sp>
        <p:nvSpPr>
          <p:cNvPr id="4" name="Content Placeholder 3">
            <a:extLst>
              <a:ext uri="{FF2B5EF4-FFF2-40B4-BE49-F238E27FC236}">
                <a16:creationId xmlns:a16="http://schemas.microsoft.com/office/drawing/2014/main" id="{9EA3CACC-3037-46EF-8043-77DF909F9ED4}"/>
              </a:ext>
            </a:extLst>
          </p:cNvPr>
          <p:cNvSpPr>
            <a:spLocks noGrp="1"/>
          </p:cNvSpPr>
          <p:nvPr>
            <p:ph sz="quarter" idx="10"/>
          </p:nvPr>
        </p:nvSpPr>
        <p:spPr>
          <a:xfrm>
            <a:off x="593989" y="3521890"/>
            <a:ext cx="3798509" cy="1264195"/>
          </a:xfrm>
        </p:spPr>
        <p:txBody>
          <a:bodyPr>
            <a:normAutofit/>
          </a:bodyPr>
          <a:lstStyle/>
          <a:p>
            <a:r>
              <a:rPr lang="en-US" cap="all" spc="500" dirty="0">
                <a:ln w="3175">
                  <a:noFill/>
                </a:ln>
                <a:solidFill>
                  <a:srgbClr val="FFFFFF"/>
                </a:solidFill>
                <a:latin typeface="Segoe UI Semilight" charset="0"/>
                <a:cs typeface="Segoe UI Semilight" charset="0"/>
              </a:rPr>
              <a:t>Querying AND </a:t>
            </a:r>
            <a:r>
              <a:rPr lang="en-US" cap="all" spc="500" dirty="0" err="1">
                <a:ln w="3175">
                  <a:noFill/>
                </a:ln>
                <a:solidFill>
                  <a:srgbClr val="FFFFFF"/>
                </a:solidFill>
                <a:latin typeface="Segoe UI Semilight" charset="0"/>
                <a:cs typeface="Segoe UI Semilight" charset="0"/>
              </a:rPr>
              <a:t>iNDEXING</a:t>
            </a:r>
            <a:r>
              <a:rPr lang="en-US" cap="all" spc="500" dirty="0">
                <a:ln w="3175">
                  <a:noFill/>
                </a:ln>
                <a:solidFill>
                  <a:srgbClr val="FFFFFF"/>
                </a:solidFill>
                <a:latin typeface="Segoe UI Semilight" charset="0"/>
                <a:cs typeface="Segoe UI Semilight" charset="0"/>
              </a:rPr>
              <a:t>  Using SQL API</a:t>
            </a:r>
            <a:endParaRPr lang="en-US" dirty="0"/>
          </a:p>
        </p:txBody>
      </p:sp>
      <p:sp>
        <p:nvSpPr>
          <p:cNvPr id="5" name="Content Placeholder 4">
            <a:extLst>
              <a:ext uri="{FF2B5EF4-FFF2-40B4-BE49-F238E27FC236}">
                <a16:creationId xmlns:a16="http://schemas.microsoft.com/office/drawing/2014/main" id="{193EBCD1-4EB7-4590-83C2-BF045C5334F1}"/>
              </a:ext>
            </a:extLst>
          </p:cNvPr>
          <p:cNvSpPr>
            <a:spLocks noGrp="1"/>
          </p:cNvSpPr>
          <p:nvPr>
            <p:ph sz="quarter" idx="11"/>
          </p:nvPr>
        </p:nvSpPr>
        <p:spPr>
          <a:xfrm>
            <a:off x="7004488" y="1834158"/>
            <a:ext cx="4383294" cy="3619452"/>
          </a:xfrm>
        </p:spPr>
        <p:txBody>
          <a:bodyPr/>
          <a:lstStyle/>
          <a:p>
            <a:pPr lvl="0">
              <a:lnSpc>
                <a:spcPct val="150000"/>
              </a:lnSpc>
            </a:pPr>
            <a:r>
              <a:rPr lang="en-US" dirty="0"/>
              <a:t>Tasks:</a:t>
            </a:r>
          </a:p>
          <a:p>
            <a:pPr marL="457200" lvl="0" indent="-457200">
              <a:lnSpc>
                <a:spcPct val="150000"/>
              </a:lnSpc>
              <a:buFont typeface="+mj-lt"/>
              <a:buAutoNum type="arabicPeriod"/>
            </a:pPr>
            <a:r>
              <a:rPr lang="en-US" dirty="0"/>
              <a:t>Executing Simple Queries</a:t>
            </a:r>
          </a:p>
        </p:txBody>
      </p:sp>
    </p:spTree>
    <p:extLst>
      <p:ext uri="{BB962C8B-B14F-4D97-AF65-F5344CB8AC3E}">
        <p14:creationId xmlns:p14="http://schemas.microsoft.com/office/powerpoint/2010/main" val="348034449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D456F-EB97-4B90-BB2F-59BDCF459DDE}"/>
              </a:ext>
            </a:extLst>
          </p:cNvPr>
          <p:cNvSpPr>
            <a:spLocks noGrp="1"/>
          </p:cNvSpPr>
          <p:nvPr>
            <p:ph type="title"/>
          </p:nvPr>
        </p:nvSpPr>
        <p:spPr>
          <a:xfrm>
            <a:off x="269240" y="289512"/>
            <a:ext cx="6648918" cy="648952"/>
          </a:xfrm>
        </p:spPr>
        <p:txBody>
          <a:bodyPr>
            <a:normAutofit fontScale="90000"/>
          </a:bodyPr>
          <a:lstStyle/>
          <a:p>
            <a:r>
              <a:rPr lang="en-US" dirty="0"/>
              <a:t>Client Query Parallelism</a:t>
            </a:r>
          </a:p>
        </p:txBody>
      </p:sp>
      <p:sp>
        <p:nvSpPr>
          <p:cNvPr id="3" name="Text Placeholder 2">
            <a:extLst>
              <a:ext uri="{FF2B5EF4-FFF2-40B4-BE49-F238E27FC236}">
                <a16:creationId xmlns:a16="http://schemas.microsoft.com/office/drawing/2014/main" id="{AFCBD0CF-C8B4-4F4B-8806-8876E307F598}"/>
              </a:ext>
            </a:extLst>
          </p:cNvPr>
          <p:cNvSpPr>
            <a:spLocks noGrp="1"/>
          </p:cNvSpPr>
          <p:nvPr>
            <p:ph type="body" sz="quarter" idx="10"/>
          </p:nvPr>
        </p:nvSpPr>
        <p:spPr>
          <a:xfrm>
            <a:off x="216533" y="1925685"/>
            <a:ext cx="7031736" cy="2776145"/>
          </a:xfrm>
        </p:spPr>
        <p:txBody>
          <a:bodyPr/>
          <a:lstStyle/>
          <a:p>
            <a:pPr>
              <a:spcAft>
                <a:spcPts val="2400"/>
              </a:spcAft>
            </a:pPr>
            <a:r>
              <a:rPr lang="en-US" sz="1600" dirty="0">
                <a:solidFill>
                  <a:srgbClr val="0067B7"/>
                </a:solidFill>
              </a:rPr>
              <a:t>CROSS-PARTITOIN QUERIES CAN BE PARRALELIZED TO USE AS MANY THREADS AS POSSIBLE</a:t>
            </a:r>
            <a:endParaRPr lang="en-US" sz="1600" b="0" dirty="0">
              <a:solidFill>
                <a:srgbClr val="0067B7"/>
              </a:solidFill>
            </a:endParaRPr>
          </a:p>
          <a:p>
            <a:pPr>
              <a:spcAft>
                <a:spcPts val="2200"/>
              </a:spcAft>
            </a:pPr>
            <a:r>
              <a:rPr lang="en-US" sz="1600" b="0" dirty="0">
                <a:solidFill>
                  <a:schemeClr val="tx1"/>
                </a:solidFill>
                <a:latin typeface="+mn-lt"/>
              </a:rPr>
              <a:t>Modern processors ship with both physical and virtual (hyper-threading) cores. For any given cross-partition query, the SDK can use concurrent threads to issue the query across the underlying partitions.</a:t>
            </a:r>
          </a:p>
          <a:p>
            <a:r>
              <a:rPr lang="en-US" sz="1600" b="0" dirty="0">
                <a:solidFill>
                  <a:schemeClr val="tx1"/>
                </a:solidFill>
                <a:latin typeface="+mn-lt"/>
              </a:rPr>
              <a:t>By default, the SDK uses a </a:t>
            </a:r>
            <a:r>
              <a:rPr lang="en-US" sz="1600" dirty="0">
                <a:solidFill>
                  <a:schemeClr val="tx1"/>
                </a:solidFill>
                <a:latin typeface="+mn-lt"/>
              </a:rPr>
              <a:t>slow start algorithm </a:t>
            </a:r>
            <a:r>
              <a:rPr lang="en-US" sz="1600" b="0" dirty="0">
                <a:solidFill>
                  <a:schemeClr val="tx1"/>
                </a:solidFill>
                <a:latin typeface="+mn-lt"/>
              </a:rPr>
              <a:t>for cross-partition queries, increasing the amount of threads over time. This increase is exponential up to any physical or network limitations.</a:t>
            </a:r>
          </a:p>
        </p:txBody>
      </p:sp>
      <p:grpSp>
        <p:nvGrpSpPr>
          <p:cNvPr id="4" name="Group 3" descr="The client's device named DOP = 1 through Query Thread leads to Azure Cosmos DB.">
            <a:extLst>
              <a:ext uri="{FF2B5EF4-FFF2-40B4-BE49-F238E27FC236}">
                <a16:creationId xmlns:a16="http://schemas.microsoft.com/office/drawing/2014/main" id="{C2509DF1-EEA0-4D2A-822A-1D3A720F6F6A}"/>
              </a:ext>
            </a:extLst>
          </p:cNvPr>
          <p:cNvGrpSpPr/>
          <p:nvPr/>
        </p:nvGrpSpPr>
        <p:grpSpPr>
          <a:xfrm>
            <a:off x="599219" y="4439912"/>
            <a:ext cx="3861620" cy="991540"/>
            <a:chOff x="599219" y="4439912"/>
            <a:chExt cx="3861620" cy="991540"/>
          </a:xfrm>
        </p:grpSpPr>
        <p:sp>
          <p:nvSpPr>
            <p:cNvPr id="7" name="Star: 4 Points 8">
              <a:extLst>
                <a:ext uri="{FF2B5EF4-FFF2-40B4-BE49-F238E27FC236}">
                  <a16:creationId xmlns:a16="http://schemas.microsoft.com/office/drawing/2014/main" id="{1537193E-BD6B-4021-95ED-DCF9C2E31960}"/>
                </a:ext>
                <a:ext uri="{C183D7F6-B498-43B3-948B-1728B52AA6E4}">
                  <adec:decorative xmlns:adec="http://schemas.microsoft.com/office/drawing/2017/decorative" val="1"/>
                </a:ext>
              </a:extLst>
            </p:cNvPr>
            <p:cNvSpPr/>
            <p:nvPr/>
          </p:nvSpPr>
          <p:spPr bwMode="auto">
            <a:xfrm>
              <a:off x="3458738" y="4439912"/>
              <a:ext cx="281314" cy="281314"/>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err="1">
                <a:gradFill>
                  <a:gsLst>
                    <a:gs pos="0">
                      <a:srgbClr val="FFFFFF"/>
                    </a:gs>
                    <a:gs pos="100000">
                      <a:srgbClr val="FFFFFF"/>
                    </a:gs>
                  </a:gsLst>
                  <a:lin ang="5400000" scaled="0"/>
                </a:gradFill>
                <a:ea typeface="Segoe UI" pitchFamily="34" charset="0"/>
                <a:cs typeface="Segoe UI" pitchFamily="34" charset="0"/>
              </a:endParaRPr>
            </a:p>
          </p:txBody>
        </p:sp>
        <p:sp>
          <p:nvSpPr>
            <p:cNvPr id="8" name="Star: 4 Points 8">
              <a:extLst>
                <a:ext uri="{FF2B5EF4-FFF2-40B4-BE49-F238E27FC236}">
                  <a16:creationId xmlns:a16="http://schemas.microsoft.com/office/drawing/2014/main" id="{E0C625D1-4F15-4CD2-81CB-C110E1951B81}"/>
                </a:ext>
                <a:ext uri="{C183D7F6-B498-43B3-948B-1728B52AA6E4}">
                  <adec:decorative xmlns:adec="http://schemas.microsoft.com/office/drawing/2017/decorative" val="1"/>
                </a:ext>
              </a:extLst>
            </p:cNvPr>
            <p:cNvSpPr/>
            <p:nvPr/>
          </p:nvSpPr>
          <p:spPr bwMode="auto">
            <a:xfrm>
              <a:off x="4212367" y="5177102"/>
              <a:ext cx="129526" cy="129525"/>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DEFC97B8-0ECC-4417-B854-A8318FB80623}"/>
                </a:ext>
                <a:ext uri="{C183D7F6-B498-43B3-948B-1728B52AA6E4}">
                  <adec:decorative xmlns:adec="http://schemas.microsoft.com/office/drawing/2017/decorative" val="1"/>
                </a:ext>
              </a:extLst>
            </p:cNvPr>
            <p:cNvSpPr/>
            <p:nvPr/>
          </p:nvSpPr>
          <p:spPr bwMode="auto">
            <a:xfrm>
              <a:off x="3639122" y="4603569"/>
              <a:ext cx="622663" cy="622663"/>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FB122089-0EDD-404E-8A5D-2CE7C5FA7705}"/>
                </a:ext>
                <a:ext uri="{C183D7F6-B498-43B3-948B-1728B52AA6E4}">
                  <adec:decorative xmlns:adec="http://schemas.microsoft.com/office/drawing/2017/decorative" val="1"/>
                </a:ext>
              </a:extLst>
            </p:cNvPr>
            <p:cNvSpPr/>
            <p:nvPr/>
          </p:nvSpPr>
          <p:spPr bwMode="auto">
            <a:xfrm rot="19667957">
              <a:off x="3455286" y="4776639"/>
              <a:ext cx="1005553" cy="302667"/>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err="1">
                <a:gradFill>
                  <a:gsLst>
                    <a:gs pos="0">
                      <a:srgbClr val="FFFFFF"/>
                    </a:gs>
                    <a:gs pos="100000">
                      <a:srgbClr val="FFFFFF"/>
                    </a:gs>
                  </a:gsLst>
                  <a:lin ang="5400000" scaled="0"/>
                </a:gradFill>
                <a:ea typeface="Segoe UI" pitchFamily="34" charset="0"/>
                <a:cs typeface="Segoe UI" pitchFamily="34" charset="0"/>
              </a:endParaRPr>
            </a:p>
          </p:txBody>
        </p:sp>
        <p:sp>
          <p:nvSpPr>
            <p:cNvPr id="18" name="Freeform 5">
              <a:extLst>
                <a:ext uri="{FF2B5EF4-FFF2-40B4-BE49-F238E27FC236}">
                  <a16:creationId xmlns:a16="http://schemas.microsoft.com/office/drawing/2014/main" id="{CC0408BB-E595-47E6-9543-1812F672613E}"/>
                </a:ext>
                <a:ext uri="{C183D7F6-B498-43B3-948B-1728B52AA6E4}">
                  <adec:decorative xmlns:adec="http://schemas.microsoft.com/office/drawing/2017/decorative" val="1"/>
                </a:ext>
              </a:extLst>
            </p:cNvPr>
            <p:cNvSpPr>
              <a:spLocks noEditPoints="1"/>
            </p:cNvSpPr>
            <p:nvPr/>
          </p:nvSpPr>
          <p:spPr bwMode="auto">
            <a:xfrm>
              <a:off x="894674" y="4678371"/>
              <a:ext cx="241994" cy="402473"/>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noFill/>
            <a:ln w="12700">
              <a:solidFill>
                <a:schemeClr val="tx2"/>
              </a:solidFill>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defTabSz="914400"/>
              <a:endParaRPr lang="en-US" sz="2400" kern="0">
                <a:solidFill>
                  <a:sysClr val="windowText" lastClr="000000"/>
                </a:solidFill>
                <a:latin typeface="Segoe UI Semilight"/>
              </a:endParaRPr>
            </a:p>
          </p:txBody>
        </p:sp>
        <p:cxnSp>
          <p:nvCxnSpPr>
            <p:cNvPr id="20" name="Straight Arrow Connector 19">
              <a:extLst>
                <a:ext uri="{FF2B5EF4-FFF2-40B4-BE49-F238E27FC236}">
                  <a16:creationId xmlns:a16="http://schemas.microsoft.com/office/drawing/2014/main" id="{FAAD2367-E640-4780-A78F-C35D42207FED}"/>
                </a:ext>
                <a:ext uri="{C183D7F6-B498-43B3-948B-1728B52AA6E4}">
                  <adec:decorative xmlns:adec="http://schemas.microsoft.com/office/drawing/2017/decorative" val="1"/>
                </a:ext>
              </a:extLst>
            </p:cNvPr>
            <p:cNvCxnSpPr>
              <a:cxnSpLocks/>
            </p:cNvCxnSpPr>
            <p:nvPr/>
          </p:nvCxnSpPr>
          <p:spPr>
            <a:xfrm>
              <a:off x="1428810" y="4879605"/>
              <a:ext cx="1825770"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26" name="TextBox 25">
              <a:extLst>
                <a:ext uri="{FF2B5EF4-FFF2-40B4-BE49-F238E27FC236}">
                  <a16:creationId xmlns:a16="http://schemas.microsoft.com/office/drawing/2014/main" id="{C771AE4F-6364-415E-9DF9-46763FE62D9C}"/>
                </a:ext>
                <a:ext uri="{C183D7F6-B498-43B3-948B-1728B52AA6E4}">
                  <adec:decorative xmlns:adec="http://schemas.microsoft.com/office/drawing/2017/decorative" val="1"/>
                </a:ext>
              </a:extLst>
            </p:cNvPr>
            <p:cNvSpPr txBox="1"/>
            <p:nvPr/>
          </p:nvSpPr>
          <p:spPr>
            <a:xfrm>
              <a:off x="1913712" y="4879605"/>
              <a:ext cx="1416775" cy="350865"/>
            </a:xfrm>
            <a:prstGeom prst="rect">
              <a:avLst/>
            </a:prstGeom>
            <a:noFill/>
          </p:spPr>
          <p:txBody>
            <a:bodyPr wrap="square" lIns="91440" tIns="91440" rIns="91440" bIns="91440" rtlCol="0">
              <a:spAutoFit/>
            </a:bodyPr>
            <a:lstStyle/>
            <a:p>
              <a:pPr>
                <a:lnSpc>
                  <a:spcPct val="90000"/>
                </a:lnSpc>
                <a:spcAft>
                  <a:spcPts val="600"/>
                </a:spcAft>
              </a:pPr>
              <a:r>
                <a:rPr lang="en-US" sz="1200">
                  <a:solidFill>
                    <a:srgbClr val="7F7F7F"/>
                  </a:solidFill>
                </a:rPr>
                <a:t>Query Thread</a:t>
              </a:r>
            </a:p>
          </p:txBody>
        </p:sp>
        <p:sp>
          <p:nvSpPr>
            <p:cNvPr id="63" name="Rectangle 62">
              <a:extLst>
                <a:ext uri="{FF2B5EF4-FFF2-40B4-BE49-F238E27FC236}">
                  <a16:creationId xmlns:a16="http://schemas.microsoft.com/office/drawing/2014/main" id="{487D2466-4182-48E9-BF17-207E4792321A}"/>
                </a:ext>
                <a:ext uri="{C183D7F6-B498-43B3-948B-1728B52AA6E4}">
                  <adec:decorative xmlns:adec="http://schemas.microsoft.com/office/drawing/2017/decorative" val="1"/>
                </a:ext>
              </a:extLst>
            </p:cNvPr>
            <p:cNvSpPr/>
            <p:nvPr/>
          </p:nvSpPr>
          <p:spPr>
            <a:xfrm>
              <a:off x="599219" y="5123675"/>
              <a:ext cx="849913" cy="307777"/>
            </a:xfrm>
            <a:prstGeom prst="rect">
              <a:avLst/>
            </a:prstGeom>
          </p:spPr>
          <p:txBody>
            <a:bodyPr wrap="none">
              <a:spAutoFit/>
            </a:bodyPr>
            <a:lstStyle/>
            <a:p>
              <a:r>
                <a:rPr lang="en-US" sz="1400">
                  <a:solidFill>
                    <a:srgbClr val="0078D7"/>
                  </a:solidFill>
                  <a:latin typeface="Segoe UI Semibold" panose="020B0702040204020203" pitchFamily="34" charset="0"/>
                  <a:cs typeface="Segoe UI Semibold" panose="020B0702040204020203" pitchFamily="34" charset="0"/>
                </a:rPr>
                <a:t>DOP = 1</a:t>
              </a:r>
            </a:p>
          </p:txBody>
        </p:sp>
      </p:grpSp>
      <p:grpSp>
        <p:nvGrpSpPr>
          <p:cNvPr id="5" name="Group 4" descr="The client's device named DOP = 4 through Primary Thread and three Concurrent Thread leads to Azure Cosmos DB.">
            <a:extLst>
              <a:ext uri="{FF2B5EF4-FFF2-40B4-BE49-F238E27FC236}">
                <a16:creationId xmlns:a16="http://schemas.microsoft.com/office/drawing/2014/main" id="{02BFB7E7-E87F-49CE-92B8-0B3CFFAB438E}"/>
              </a:ext>
            </a:extLst>
          </p:cNvPr>
          <p:cNvGrpSpPr/>
          <p:nvPr/>
        </p:nvGrpSpPr>
        <p:grpSpPr>
          <a:xfrm>
            <a:off x="7280092" y="3682545"/>
            <a:ext cx="4055795" cy="1904505"/>
            <a:chOff x="7280092" y="3682545"/>
            <a:chExt cx="4055795" cy="1904505"/>
          </a:xfrm>
        </p:grpSpPr>
        <p:sp>
          <p:nvSpPr>
            <p:cNvPr id="37" name="Star: 4 Points 8">
              <a:extLst>
                <a:ext uri="{FF2B5EF4-FFF2-40B4-BE49-F238E27FC236}">
                  <a16:creationId xmlns:a16="http://schemas.microsoft.com/office/drawing/2014/main" id="{6550D297-CB35-4B1C-88C0-5B859D4D9B82}"/>
                </a:ext>
                <a:ext uri="{C183D7F6-B498-43B3-948B-1728B52AA6E4}">
                  <adec:decorative xmlns:adec="http://schemas.microsoft.com/office/drawing/2017/decorative" val="1"/>
                </a:ext>
              </a:extLst>
            </p:cNvPr>
            <p:cNvSpPr/>
            <p:nvPr/>
          </p:nvSpPr>
          <p:spPr bwMode="auto">
            <a:xfrm>
              <a:off x="10333786" y="4070900"/>
              <a:ext cx="281314" cy="281314"/>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8" name="Star: 4 Points 8">
              <a:extLst>
                <a:ext uri="{FF2B5EF4-FFF2-40B4-BE49-F238E27FC236}">
                  <a16:creationId xmlns:a16="http://schemas.microsoft.com/office/drawing/2014/main" id="{A3F9FB04-2A9D-4AC2-A47C-191FDD0A77EA}"/>
                </a:ext>
                <a:ext uri="{C183D7F6-B498-43B3-948B-1728B52AA6E4}">
                  <adec:decorative xmlns:adec="http://schemas.microsoft.com/office/drawing/2017/decorative" val="1"/>
                </a:ext>
              </a:extLst>
            </p:cNvPr>
            <p:cNvSpPr/>
            <p:nvPr/>
          </p:nvSpPr>
          <p:spPr bwMode="auto">
            <a:xfrm>
              <a:off x="11087415" y="4808089"/>
              <a:ext cx="129526" cy="129525"/>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9" name="Oval 38">
              <a:extLst>
                <a:ext uri="{FF2B5EF4-FFF2-40B4-BE49-F238E27FC236}">
                  <a16:creationId xmlns:a16="http://schemas.microsoft.com/office/drawing/2014/main" id="{2324B57E-AF95-4281-B343-FD57994FF9F4}"/>
                </a:ext>
                <a:ext uri="{C183D7F6-B498-43B3-948B-1728B52AA6E4}">
                  <adec:decorative xmlns:adec="http://schemas.microsoft.com/office/drawing/2017/decorative" val="1"/>
                </a:ext>
              </a:extLst>
            </p:cNvPr>
            <p:cNvSpPr/>
            <p:nvPr/>
          </p:nvSpPr>
          <p:spPr bwMode="auto">
            <a:xfrm>
              <a:off x="10514170" y="4234557"/>
              <a:ext cx="622663" cy="622662"/>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9">
              <a:extLst>
                <a:ext uri="{FF2B5EF4-FFF2-40B4-BE49-F238E27FC236}">
                  <a16:creationId xmlns:a16="http://schemas.microsoft.com/office/drawing/2014/main" id="{83561B72-21F3-43E7-B07E-E7AC89403CB6}"/>
                </a:ext>
                <a:ext uri="{C183D7F6-B498-43B3-948B-1728B52AA6E4}">
                  <adec:decorative xmlns:adec="http://schemas.microsoft.com/office/drawing/2017/decorative" val="1"/>
                </a:ext>
              </a:extLst>
            </p:cNvPr>
            <p:cNvSpPr/>
            <p:nvPr/>
          </p:nvSpPr>
          <p:spPr bwMode="auto">
            <a:xfrm rot="19667957">
              <a:off x="10330334" y="4407627"/>
              <a:ext cx="1005553" cy="302667"/>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1" name="Freeform 5">
              <a:extLst>
                <a:ext uri="{FF2B5EF4-FFF2-40B4-BE49-F238E27FC236}">
                  <a16:creationId xmlns:a16="http://schemas.microsoft.com/office/drawing/2014/main" id="{B3E5CF5F-4F7F-4BD3-B20D-98CA9FDE4E8C}"/>
                </a:ext>
                <a:ext uri="{C183D7F6-B498-43B3-948B-1728B52AA6E4}">
                  <adec:decorative xmlns:adec="http://schemas.microsoft.com/office/drawing/2017/decorative" val="1"/>
                </a:ext>
              </a:extLst>
            </p:cNvPr>
            <p:cNvSpPr>
              <a:spLocks noEditPoints="1"/>
            </p:cNvSpPr>
            <p:nvPr/>
          </p:nvSpPr>
          <p:spPr bwMode="auto">
            <a:xfrm>
              <a:off x="7600082" y="4261456"/>
              <a:ext cx="241994" cy="402473"/>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noFill/>
            <a:ln w="12700">
              <a:solidFill>
                <a:schemeClr val="tx2"/>
              </a:solidFill>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defTabSz="914400"/>
              <a:endParaRPr lang="en-US" kern="0">
                <a:solidFill>
                  <a:sysClr val="windowText" lastClr="000000"/>
                </a:solidFill>
                <a:latin typeface="Segoe UI Semilight"/>
              </a:endParaRPr>
            </a:p>
          </p:txBody>
        </p:sp>
        <p:cxnSp>
          <p:nvCxnSpPr>
            <p:cNvPr id="42" name="Straight Arrow Connector 41">
              <a:extLst>
                <a:ext uri="{FF2B5EF4-FFF2-40B4-BE49-F238E27FC236}">
                  <a16:creationId xmlns:a16="http://schemas.microsoft.com/office/drawing/2014/main" id="{4075F9F9-4739-4F97-B4A0-6941186BC4CC}"/>
                </a:ext>
                <a:ext uri="{C183D7F6-B498-43B3-948B-1728B52AA6E4}">
                  <adec:decorative xmlns:adec="http://schemas.microsoft.com/office/drawing/2017/decorative" val="1"/>
                </a:ext>
              </a:extLst>
            </p:cNvPr>
            <p:cNvCxnSpPr>
              <a:cxnSpLocks/>
            </p:cNvCxnSpPr>
            <p:nvPr/>
          </p:nvCxnSpPr>
          <p:spPr>
            <a:xfrm>
              <a:off x="8331690" y="4200426"/>
              <a:ext cx="1634769" cy="0"/>
            </a:xfrm>
            <a:prstGeom prst="straightConnector1">
              <a:avLst/>
            </a:prstGeom>
            <a:noFill/>
            <a:ln w="19050" cap="sq">
              <a:solidFill>
                <a:srgbClr val="7F7F7F"/>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Arrow Connector 42">
              <a:extLst>
                <a:ext uri="{FF2B5EF4-FFF2-40B4-BE49-F238E27FC236}">
                  <a16:creationId xmlns:a16="http://schemas.microsoft.com/office/drawing/2014/main" id="{4AB855D6-6523-4A89-9A82-E145D341E8BD}"/>
                </a:ext>
                <a:ext uri="{C183D7F6-B498-43B3-948B-1728B52AA6E4}">
                  <adec:decorative xmlns:adec="http://schemas.microsoft.com/office/drawing/2017/decorative" val="1"/>
                </a:ext>
              </a:extLst>
            </p:cNvPr>
            <p:cNvCxnSpPr>
              <a:cxnSpLocks/>
            </p:cNvCxnSpPr>
            <p:nvPr/>
          </p:nvCxnSpPr>
          <p:spPr>
            <a:xfrm>
              <a:off x="8331690" y="4718307"/>
              <a:ext cx="1634769" cy="0"/>
            </a:xfrm>
            <a:prstGeom prst="straightConnector1">
              <a:avLst/>
            </a:prstGeom>
            <a:noFill/>
            <a:ln w="19050" cap="sq">
              <a:solidFill>
                <a:srgbClr val="7F7F7F"/>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Arrow Connector 43">
              <a:extLst>
                <a:ext uri="{FF2B5EF4-FFF2-40B4-BE49-F238E27FC236}">
                  <a16:creationId xmlns:a16="http://schemas.microsoft.com/office/drawing/2014/main" id="{36981454-0747-4BCC-A482-BAFFAF2587E6}"/>
                </a:ext>
                <a:ext uri="{C183D7F6-B498-43B3-948B-1728B52AA6E4}">
                  <adec:decorative xmlns:adec="http://schemas.microsoft.com/office/drawing/2017/decorative" val="1"/>
                </a:ext>
              </a:extLst>
            </p:cNvPr>
            <p:cNvCxnSpPr>
              <a:cxnSpLocks/>
            </p:cNvCxnSpPr>
            <p:nvPr/>
          </p:nvCxnSpPr>
          <p:spPr>
            <a:xfrm>
              <a:off x="8331690" y="3682545"/>
              <a:ext cx="1634769" cy="0"/>
            </a:xfrm>
            <a:prstGeom prst="straightConnector1">
              <a:avLst/>
            </a:prstGeom>
            <a:noFill/>
            <a:ln w="19050" cap="sq">
              <a:solidFill>
                <a:srgbClr val="7F7F7F"/>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46" name="TextBox 45">
              <a:extLst>
                <a:ext uri="{FF2B5EF4-FFF2-40B4-BE49-F238E27FC236}">
                  <a16:creationId xmlns:a16="http://schemas.microsoft.com/office/drawing/2014/main" id="{3BF63E71-9879-4CC9-827A-597355CB7F62}"/>
                </a:ext>
                <a:ext uri="{C183D7F6-B498-43B3-948B-1728B52AA6E4}">
                  <adec:decorative xmlns:adec="http://schemas.microsoft.com/office/drawing/2017/decorative" val="1"/>
                </a:ext>
              </a:extLst>
            </p:cNvPr>
            <p:cNvSpPr txBox="1"/>
            <p:nvPr/>
          </p:nvSpPr>
          <p:spPr>
            <a:xfrm>
              <a:off x="8625591" y="3682545"/>
              <a:ext cx="1560554" cy="350865"/>
            </a:xfrm>
            <a:prstGeom prst="rect">
              <a:avLst/>
            </a:prstGeom>
            <a:noFill/>
          </p:spPr>
          <p:txBody>
            <a:bodyPr wrap="square" lIns="91440" tIns="91440" rIns="91440" bIns="91440" rtlCol="0">
              <a:spAutoFit/>
            </a:bodyPr>
            <a:lstStyle/>
            <a:p>
              <a:pPr>
                <a:lnSpc>
                  <a:spcPct val="90000"/>
                </a:lnSpc>
                <a:spcAft>
                  <a:spcPts val="600"/>
                </a:spcAft>
              </a:pPr>
              <a:r>
                <a:rPr lang="en-US" sz="1200">
                  <a:solidFill>
                    <a:srgbClr val="7F7F7F"/>
                  </a:solidFill>
                </a:rPr>
                <a:t>Primary</a:t>
              </a:r>
              <a:r>
                <a:rPr lang="en-US" sz="1200">
                  <a:gradFill>
                    <a:gsLst>
                      <a:gs pos="2917">
                        <a:schemeClr val="tx1"/>
                      </a:gs>
                      <a:gs pos="30000">
                        <a:schemeClr val="tx1"/>
                      </a:gs>
                    </a:gsLst>
                    <a:lin ang="5400000" scaled="0"/>
                  </a:gradFill>
                </a:rPr>
                <a:t> </a:t>
              </a:r>
              <a:r>
                <a:rPr lang="en-US" sz="1200">
                  <a:solidFill>
                    <a:srgbClr val="7F7F7F"/>
                  </a:solidFill>
                </a:rPr>
                <a:t>Thread</a:t>
              </a:r>
            </a:p>
          </p:txBody>
        </p:sp>
        <p:sp>
          <p:nvSpPr>
            <p:cNvPr id="47" name="TextBox 46">
              <a:extLst>
                <a:ext uri="{FF2B5EF4-FFF2-40B4-BE49-F238E27FC236}">
                  <a16:creationId xmlns:a16="http://schemas.microsoft.com/office/drawing/2014/main" id="{5054B585-613E-4380-B977-41AB4ED8A82F}"/>
                </a:ext>
                <a:ext uri="{C183D7F6-B498-43B3-948B-1728B52AA6E4}">
                  <adec:decorative xmlns:adec="http://schemas.microsoft.com/office/drawing/2017/decorative" val="1"/>
                </a:ext>
              </a:extLst>
            </p:cNvPr>
            <p:cNvSpPr txBox="1"/>
            <p:nvPr/>
          </p:nvSpPr>
          <p:spPr>
            <a:xfrm>
              <a:off x="8625590" y="4200425"/>
              <a:ext cx="1549591" cy="350865"/>
            </a:xfrm>
            <a:prstGeom prst="rect">
              <a:avLst/>
            </a:prstGeom>
            <a:noFill/>
            <a:ln>
              <a:noFill/>
            </a:ln>
          </p:spPr>
          <p:txBody>
            <a:bodyPr wrap="square" lIns="91440" tIns="91440" rIns="91440" bIns="91440" rtlCol="0">
              <a:spAutoFit/>
            </a:bodyPr>
            <a:lstStyle/>
            <a:p>
              <a:pPr>
                <a:lnSpc>
                  <a:spcPct val="90000"/>
                </a:lnSpc>
                <a:spcAft>
                  <a:spcPts val="600"/>
                </a:spcAft>
              </a:pPr>
              <a:r>
                <a:rPr lang="en-US" sz="1200">
                  <a:solidFill>
                    <a:srgbClr val="7F7F7F"/>
                  </a:solidFill>
                </a:rPr>
                <a:t>Concurrent</a:t>
              </a:r>
              <a:r>
                <a:rPr lang="en-US" sz="1200">
                  <a:gradFill>
                    <a:gsLst>
                      <a:gs pos="2917">
                        <a:schemeClr val="tx1"/>
                      </a:gs>
                      <a:gs pos="30000">
                        <a:schemeClr val="tx1"/>
                      </a:gs>
                    </a:gsLst>
                    <a:lin ang="5400000" scaled="0"/>
                  </a:gradFill>
                </a:rPr>
                <a:t> </a:t>
              </a:r>
              <a:r>
                <a:rPr lang="en-US" sz="1200">
                  <a:solidFill>
                    <a:srgbClr val="7F7F7F"/>
                  </a:solidFill>
                </a:rPr>
                <a:t>Thread</a:t>
              </a:r>
            </a:p>
          </p:txBody>
        </p:sp>
        <p:sp>
          <p:nvSpPr>
            <p:cNvPr id="48" name="TextBox 47">
              <a:extLst>
                <a:ext uri="{FF2B5EF4-FFF2-40B4-BE49-F238E27FC236}">
                  <a16:creationId xmlns:a16="http://schemas.microsoft.com/office/drawing/2014/main" id="{1F9B1718-E582-4A62-8D08-6E37438744B4}"/>
                </a:ext>
                <a:ext uri="{C183D7F6-B498-43B3-948B-1728B52AA6E4}">
                  <adec:decorative xmlns:adec="http://schemas.microsoft.com/office/drawing/2017/decorative" val="1"/>
                </a:ext>
              </a:extLst>
            </p:cNvPr>
            <p:cNvSpPr txBox="1"/>
            <p:nvPr/>
          </p:nvSpPr>
          <p:spPr>
            <a:xfrm>
              <a:off x="8625591" y="4718306"/>
              <a:ext cx="1560554" cy="350865"/>
            </a:xfrm>
            <a:prstGeom prst="rect">
              <a:avLst/>
            </a:prstGeom>
            <a:noFill/>
            <a:ln>
              <a:noFill/>
            </a:ln>
          </p:spPr>
          <p:txBody>
            <a:bodyPr wrap="square" lIns="91440" tIns="91440" rIns="91440" bIns="91440" rtlCol="0">
              <a:spAutoFit/>
            </a:bodyPr>
            <a:lstStyle/>
            <a:p>
              <a:pPr>
                <a:lnSpc>
                  <a:spcPct val="90000"/>
                </a:lnSpc>
                <a:spcAft>
                  <a:spcPts val="600"/>
                </a:spcAft>
              </a:pPr>
              <a:r>
                <a:rPr lang="en-US" sz="1200">
                  <a:solidFill>
                    <a:srgbClr val="7F7F7F"/>
                  </a:solidFill>
                </a:rPr>
                <a:t>Concurrent Thread</a:t>
              </a:r>
            </a:p>
          </p:txBody>
        </p:sp>
        <p:cxnSp>
          <p:nvCxnSpPr>
            <p:cNvPr id="45" name="Straight Arrow Connector 44">
              <a:extLst>
                <a:ext uri="{FF2B5EF4-FFF2-40B4-BE49-F238E27FC236}">
                  <a16:creationId xmlns:a16="http://schemas.microsoft.com/office/drawing/2014/main" id="{B1F9EC59-277B-41AE-8AB3-F178756A908F}"/>
                </a:ext>
                <a:ext uri="{C183D7F6-B498-43B3-948B-1728B52AA6E4}">
                  <adec:decorative xmlns:adec="http://schemas.microsoft.com/office/drawing/2017/decorative" val="1"/>
                </a:ext>
              </a:extLst>
            </p:cNvPr>
            <p:cNvCxnSpPr>
              <a:cxnSpLocks/>
            </p:cNvCxnSpPr>
            <p:nvPr/>
          </p:nvCxnSpPr>
          <p:spPr>
            <a:xfrm>
              <a:off x="8324179" y="3682545"/>
              <a:ext cx="0" cy="517881"/>
            </a:xfrm>
            <a:prstGeom prst="straightConnector1">
              <a:avLst/>
            </a:prstGeom>
            <a:noFill/>
            <a:ln w="19050" cap="sq">
              <a:solidFill>
                <a:srgbClr val="7F7F7F"/>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Arrow Connector 48">
              <a:extLst>
                <a:ext uri="{FF2B5EF4-FFF2-40B4-BE49-F238E27FC236}">
                  <a16:creationId xmlns:a16="http://schemas.microsoft.com/office/drawing/2014/main" id="{CF969560-4918-490A-9527-79984359B85A}"/>
                </a:ext>
                <a:ext uri="{C183D7F6-B498-43B3-948B-1728B52AA6E4}">
                  <adec:decorative xmlns:adec="http://schemas.microsoft.com/office/drawing/2017/decorative" val="1"/>
                </a:ext>
              </a:extLst>
            </p:cNvPr>
            <p:cNvCxnSpPr>
              <a:cxnSpLocks/>
            </p:cNvCxnSpPr>
            <p:nvPr/>
          </p:nvCxnSpPr>
          <p:spPr>
            <a:xfrm>
              <a:off x="8324179" y="4200424"/>
              <a:ext cx="0" cy="1042416"/>
            </a:xfrm>
            <a:prstGeom prst="straightConnector1">
              <a:avLst/>
            </a:prstGeom>
            <a:noFill/>
            <a:ln w="19050" cap="sq">
              <a:solidFill>
                <a:srgbClr val="7F7F7F"/>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Arrow Connector 49">
              <a:extLst>
                <a:ext uri="{FF2B5EF4-FFF2-40B4-BE49-F238E27FC236}">
                  <a16:creationId xmlns:a16="http://schemas.microsoft.com/office/drawing/2014/main" id="{90CBD902-9E59-4F06-AA9E-F3487FA63826}"/>
                </a:ext>
                <a:ext uri="{C183D7F6-B498-43B3-948B-1728B52AA6E4}">
                  <adec:decorative xmlns:adec="http://schemas.microsoft.com/office/drawing/2017/decorative" val="1"/>
                </a:ext>
              </a:extLst>
            </p:cNvPr>
            <p:cNvCxnSpPr>
              <a:cxnSpLocks/>
            </p:cNvCxnSpPr>
            <p:nvPr/>
          </p:nvCxnSpPr>
          <p:spPr>
            <a:xfrm flipH="1">
              <a:off x="8134218" y="4462692"/>
              <a:ext cx="183490" cy="0"/>
            </a:xfrm>
            <a:prstGeom prst="straightConnector1">
              <a:avLst/>
            </a:prstGeom>
            <a:noFill/>
            <a:ln w="19050" cap="sq">
              <a:solidFill>
                <a:srgbClr val="7F7F7F"/>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Arrow Connector 51">
              <a:extLst>
                <a:ext uri="{FF2B5EF4-FFF2-40B4-BE49-F238E27FC236}">
                  <a16:creationId xmlns:a16="http://schemas.microsoft.com/office/drawing/2014/main" id="{AD06E196-69F1-4816-985C-60F225D00B3E}"/>
                </a:ext>
                <a:ext uri="{C183D7F6-B498-43B3-948B-1728B52AA6E4}">
                  <adec:decorative xmlns:adec="http://schemas.microsoft.com/office/drawing/2017/decorative" val="1"/>
                </a:ext>
              </a:extLst>
            </p:cNvPr>
            <p:cNvCxnSpPr>
              <a:cxnSpLocks/>
            </p:cNvCxnSpPr>
            <p:nvPr/>
          </p:nvCxnSpPr>
          <p:spPr>
            <a:xfrm>
              <a:off x="8339413" y="5236186"/>
              <a:ext cx="1634769" cy="0"/>
            </a:xfrm>
            <a:prstGeom prst="straightConnector1">
              <a:avLst/>
            </a:prstGeom>
            <a:noFill/>
            <a:ln w="19050" cap="sq">
              <a:solidFill>
                <a:srgbClr val="7F7F7F"/>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53" name="TextBox 52">
              <a:extLst>
                <a:ext uri="{FF2B5EF4-FFF2-40B4-BE49-F238E27FC236}">
                  <a16:creationId xmlns:a16="http://schemas.microsoft.com/office/drawing/2014/main" id="{F02F5886-DE07-4EC8-82BF-718EAAA1DDEC}"/>
                </a:ext>
                <a:ext uri="{C183D7F6-B498-43B3-948B-1728B52AA6E4}">
                  <adec:decorative xmlns:adec="http://schemas.microsoft.com/office/drawing/2017/decorative" val="1"/>
                </a:ext>
              </a:extLst>
            </p:cNvPr>
            <p:cNvSpPr txBox="1"/>
            <p:nvPr/>
          </p:nvSpPr>
          <p:spPr>
            <a:xfrm>
              <a:off x="8633314" y="5236185"/>
              <a:ext cx="1560554" cy="350865"/>
            </a:xfrm>
            <a:prstGeom prst="rect">
              <a:avLst/>
            </a:prstGeom>
            <a:noFill/>
            <a:ln>
              <a:noFill/>
            </a:ln>
          </p:spPr>
          <p:txBody>
            <a:bodyPr wrap="square" lIns="91440" tIns="91440" rIns="91440" bIns="91440" rtlCol="0">
              <a:spAutoFit/>
            </a:bodyPr>
            <a:lstStyle/>
            <a:p>
              <a:pPr>
                <a:lnSpc>
                  <a:spcPct val="90000"/>
                </a:lnSpc>
                <a:spcAft>
                  <a:spcPts val="600"/>
                </a:spcAft>
              </a:pPr>
              <a:r>
                <a:rPr lang="en-US" sz="1200">
                  <a:solidFill>
                    <a:srgbClr val="7F7F7F"/>
                  </a:solidFill>
                </a:rPr>
                <a:t>Concurrent Thread</a:t>
              </a:r>
            </a:p>
          </p:txBody>
        </p:sp>
        <p:sp>
          <p:nvSpPr>
            <p:cNvPr id="64" name="Rectangle 63">
              <a:extLst>
                <a:ext uri="{FF2B5EF4-FFF2-40B4-BE49-F238E27FC236}">
                  <a16:creationId xmlns:a16="http://schemas.microsoft.com/office/drawing/2014/main" id="{AD14B998-E479-4D5A-B288-401107F9E113}"/>
                </a:ext>
                <a:ext uri="{C183D7F6-B498-43B3-948B-1728B52AA6E4}">
                  <adec:decorative xmlns:adec="http://schemas.microsoft.com/office/drawing/2017/decorative" val="1"/>
                </a:ext>
              </a:extLst>
            </p:cNvPr>
            <p:cNvSpPr/>
            <p:nvPr/>
          </p:nvSpPr>
          <p:spPr>
            <a:xfrm>
              <a:off x="7280092" y="4725716"/>
              <a:ext cx="881973" cy="307777"/>
            </a:xfrm>
            <a:prstGeom prst="rect">
              <a:avLst/>
            </a:prstGeom>
          </p:spPr>
          <p:txBody>
            <a:bodyPr wrap="none">
              <a:spAutoFit/>
            </a:bodyPr>
            <a:lstStyle/>
            <a:p>
              <a:r>
                <a:rPr lang="en-US" sz="1400">
                  <a:solidFill>
                    <a:srgbClr val="0078D7"/>
                  </a:solidFill>
                  <a:latin typeface="Segoe UI Semibold" panose="020B0702040204020203" pitchFamily="34" charset="0"/>
                  <a:cs typeface="Segoe UI Semibold" panose="020B0702040204020203" pitchFamily="34" charset="0"/>
                </a:rPr>
                <a:t>DOP = 4</a:t>
              </a:r>
            </a:p>
          </p:txBody>
        </p:sp>
      </p:grpSp>
    </p:spTree>
    <p:extLst>
      <p:ext uri="{BB962C8B-B14F-4D97-AF65-F5344CB8AC3E}">
        <p14:creationId xmlns:p14="http://schemas.microsoft.com/office/powerpoint/2010/main" val="344566555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A1E34-B419-45EB-98C5-B53E4DABA9E8}"/>
              </a:ext>
            </a:extLst>
          </p:cNvPr>
          <p:cNvSpPr>
            <a:spLocks noGrp="1"/>
          </p:cNvSpPr>
          <p:nvPr>
            <p:ph type="title"/>
          </p:nvPr>
        </p:nvSpPr>
        <p:spPr>
          <a:xfrm>
            <a:off x="269240" y="289512"/>
            <a:ext cx="6020397" cy="724990"/>
          </a:xfrm>
        </p:spPr>
        <p:txBody>
          <a:bodyPr/>
          <a:lstStyle/>
          <a:p>
            <a:r>
              <a:rPr lang="en-US" dirty="0"/>
              <a:t>Client </a:t>
            </a:r>
            <a:r>
              <a:rPr lang="en-US" dirty="0" err="1"/>
              <a:t>REsponse</a:t>
            </a:r>
            <a:r>
              <a:rPr lang="en-US" dirty="0"/>
              <a:t> Buffer</a:t>
            </a:r>
          </a:p>
        </p:txBody>
      </p:sp>
      <p:grpSp>
        <p:nvGrpSpPr>
          <p:cNvPr id="3" name="Group 2" descr="Diagram showing Client Response Buffer in six steps. The first step shows client device connected to another device performing &quot;The client device's code using an SDK to issue a request&quot;. The second step shows the device connecting to Azure Cosmos DB through First Request performing &quot;The SDK issues the first request for query results to the Azure Cosmos DB service&quot;. The third step shows Azure Cosmos DB connected to the device through First Response performing &quot;The Azure Cosmos DB service returns the first set of results to be processed by the client (serialization, etc.)&quot;. The fourth step shows the device connected to Azure Cosmos DB through Concurrent Request performing &quot;While the client is processing the first set of results, a concurrent request is sent to pre-fetch additional results&quot;. The fifth step shows Azure Cosmos DB connected to Client Buffer through Concurrent Response performing &quot;The items returned as a response of the current request are then stored in a client-side buffer&quot;. The sixth step shows Client Buffer connected to the client performing &quot;Buffered items are processed by the client SDK&quot;.">
            <a:extLst>
              <a:ext uri="{FF2B5EF4-FFF2-40B4-BE49-F238E27FC236}">
                <a16:creationId xmlns:a16="http://schemas.microsoft.com/office/drawing/2014/main" id="{BDE00B92-DC09-4E2F-8CAF-132E36C48B57}"/>
              </a:ext>
            </a:extLst>
          </p:cNvPr>
          <p:cNvGrpSpPr/>
          <p:nvPr/>
        </p:nvGrpSpPr>
        <p:grpSpPr>
          <a:xfrm>
            <a:off x="2066561" y="2659355"/>
            <a:ext cx="7609372" cy="3722920"/>
            <a:chOff x="2066561" y="2659355"/>
            <a:chExt cx="7609372" cy="3722920"/>
          </a:xfrm>
        </p:grpSpPr>
        <p:sp>
          <p:nvSpPr>
            <p:cNvPr id="5" name="Star: 4 Points 8">
              <a:extLst>
                <a:ext uri="{FF2B5EF4-FFF2-40B4-BE49-F238E27FC236}">
                  <a16:creationId xmlns:a16="http://schemas.microsoft.com/office/drawing/2014/main" id="{9690317E-9637-48CE-91DC-F75962D951AA}"/>
                </a:ext>
                <a:ext uri="{C183D7F6-B498-43B3-948B-1728B52AA6E4}">
                  <adec:decorative xmlns:adec="http://schemas.microsoft.com/office/drawing/2017/decorative" val="1"/>
                </a:ext>
              </a:extLst>
            </p:cNvPr>
            <p:cNvSpPr/>
            <p:nvPr/>
          </p:nvSpPr>
          <p:spPr bwMode="auto">
            <a:xfrm>
              <a:off x="7922255" y="3620934"/>
              <a:ext cx="492299" cy="492300"/>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err="1">
                <a:gradFill>
                  <a:gsLst>
                    <a:gs pos="0">
                      <a:srgbClr val="FFFFFF"/>
                    </a:gs>
                    <a:gs pos="100000">
                      <a:srgbClr val="FFFFFF"/>
                    </a:gs>
                  </a:gsLst>
                  <a:lin ang="5400000" scaled="0"/>
                </a:gradFill>
                <a:ea typeface="Segoe UI" pitchFamily="34" charset="0"/>
                <a:cs typeface="Segoe UI" pitchFamily="34" charset="0"/>
              </a:endParaRPr>
            </a:p>
          </p:txBody>
        </p:sp>
        <p:sp>
          <p:nvSpPr>
            <p:cNvPr id="6" name="Star: 4 Points 8">
              <a:extLst>
                <a:ext uri="{FF2B5EF4-FFF2-40B4-BE49-F238E27FC236}">
                  <a16:creationId xmlns:a16="http://schemas.microsoft.com/office/drawing/2014/main" id="{F804C8AA-BEEE-4E7C-AE76-AF34494640FC}"/>
                </a:ext>
                <a:ext uri="{C183D7F6-B498-43B3-948B-1728B52AA6E4}">
                  <adec:decorative xmlns:adec="http://schemas.microsoft.com/office/drawing/2017/decorative" val="1"/>
                </a:ext>
              </a:extLst>
            </p:cNvPr>
            <p:cNvSpPr/>
            <p:nvPr/>
          </p:nvSpPr>
          <p:spPr bwMode="auto">
            <a:xfrm>
              <a:off x="9241106" y="4911015"/>
              <a:ext cx="226671" cy="226669"/>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err="1">
                <a:gradFill>
                  <a:gsLst>
                    <a:gs pos="0">
                      <a:srgbClr val="FFFFFF"/>
                    </a:gs>
                    <a:gs pos="100000">
                      <a:srgbClr val="FFFFFF"/>
                    </a:gs>
                  </a:gsLst>
                  <a:lin ang="5400000" scaled="0"/>
                </a:gradFill>
                <a:ea typeface="Segoe UI" pitchFamily="34" charset="0"/>
                <a:cs typeface="Segoe UI" pitchFamily="34" charset="0"/>
              </a:endParaRPr>
            </a:p>
          </p:txBody>
        </p:sp>
        <p:sp>
          <p:nvSpPr>
            <p:cNvPr id="7" name="Oval 6">
              <a:extLst>
                <a:ext uri="{FF2B5EF4-FFF2-40B4-BE49-F238E27FC236}">
                  <a16:creationId xmlns:a16="http://schemas.microsoft.com/office/drawing/2014/main" id="{B3335A77-9431-45DB-91CA-44AD70062F3B}"/>
                </a:ext>
                <a:ext uri="{C183D7F6-B498-43B3-948B-1728B52AA6E4}">
                  <adec:decorative xmlns:adec="http://schemas.microsoft.com/office/drawing/2017/decorative" val="1"/>
                </a:ext>
              </a:extLst>
            </p:cNvPr>
            <p:cNvSpPr/>
            <p:nvPr/>
          </p:nvSpPr>
          <p:spPr bwMode="auto">
            <a:xfrm>
              <a:off x="8237927" y="3907334"/>
              <a:ext cx="1089661" cy="1089659"/>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9">
              <a:extLst>
                <a:ext uri="{FF2B5EF4-FFF2-40B4-BE49-F238E27FC236}">
                  <a16:creationId xmlns:a16="http://schemas.microsoft.com/office/drawing/2014/main" id="{922DB11E-D8F8-420E-95CE-37314270CE4F}"/>
                </a:ext>
                <a:ext uri="{C183D7F6-B498-43B3-948B-1728B52AA6E4}">
                  <adec:decorative xmlns:adec="http://schemas.microsoft.com/office/drawing/2017/decorative" val="1"/>
                </a:ext>
              </a:extLst>
            </p:cNvPr>
            <p:cNvSpPr/>
            <p:nvPr/>
          </p:nvSpPr>
          <p:spPr bwMode="auto">
            <a:xfrm rot="19667957">
              <a:off x="7916215" y="4210206"/>
              <a:ext cx="1759718" cy="529667"/>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200" err="1">
                <a:gradFill>
                  <a:gsLst>
                    <a:gs pos="0">
                      <a:srgbClr val="FFFFFF"/>
                    </a:gs>
                    <a:gs pos="100000">
                      <a:srgbClr val="FFFFFF"/>
                    </a:gs>
                  </a:gsLst>
                  <a:lin ang="5400000" scaled="0"/>
                </a:gradFill>
                <a:ea typeface="Segoe UI" pitchFamily="34" charset="0"/>
                <a:cs typeface="Segoe UI" pitchFamily="34" charset="0"/>
              </a:endParaRPr>
            </a:p>
          </p:txBody>
        </p:sp>
        <p:sp>
          <p:nvSpPr>
            <p:cNvPr id="9" name="Freeform 5">
              <a:extLst>
                <a:ext uri="{FF2B5EF4-FFF2-40B4-BE49-F238E27FC236}">
                  <a16:creationId xmlns:a16="http://schemas.microsoft.com/office/drawing/2014/main" id="{ED9DB7FC-5088-49F3-8AAD-60B041AF40F3}"/>
                </a:ext>
                <a:ext uri="{C183D7F6-B498-43B3-948B-1728B52AA6E4}">
                  <adec:decorative xmlns:adec="http://schemas.microsoft.com/office/drawing/2017/decorative" val="1"/>
                </a:ext>
              </a:extLst>
            </p:cNvPr>
            <p:cNvSpPr>
              <a:spLocks noEditPoints="1"/>
            </p:cNvSpPr>
            <p:nvPr/>
          </p:nvSpPr>
          <p:spPr bwMode="auto">
            <a:xfrm>
              <a:off x="2066561" y="3655928"/>
              <a:ext cx="423489" cy="704327"/>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noFill/>
            <a:ln w="12700">
              <a:solidFill>
                <a:schemeClr val="tx2"/>
              </a:solidFill>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defTabSz="914400"/>
              <a:endParaRPr lang="en-US" sz="2400" kern="0">
                <a:solidFill>
                  <a:sysClr val="windowText" lastClr="000000"/>
                </a:solidFill>
                <a:latin typeface="Segoe UI Semilight"/>
              </a:endParaRPr>
            </a:p>
          </p:txBody>
        </p:sp>
        <p:cxnSp>
          <p:nvCxnSpPr>
            <p:cNvPr id="10" name="Straight Arrow Connector 9">
              <a:extLst>
                <a:ext uri="{FF2B5EF4-FFF2-40B4-BE49-F238E27FC236}">
                  <a16:creationId xmlns:a16="http://schemas.microsoft.com/office/drawing/2014/main" id="{37C803E4-13AF-43DB-A329-F0954BA306BD}"/>
                </a:ext>
                <a:ext uri="{C183D7F6-B498-43B3-948B-1728B52AA6E4}">
                  <adec:decorative xmlns:adec="http://schemas.microsoft.com/office/drawing/2017/decorative" val="1"/>
                </a:ext>
              </a:extLst>
            </p:cNvPr>
            <p:cNvCxnSpPr>
              <a:cxnSpLocks/>
            </p:cNvCxnSpPr>
            <p:nvPr/>
          </p:nvCxnSpPr>
          <p:spPr>
            <a:xfrm flipH="1">
              <a:off x="4082131" y="4009555"/>
              <a:ext cx="3195098"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2" name="Straight Arrow Connector 11">
              <a:extLst>
                <a:ext uri="{FF2B5EF4-FFF2-40B4-BE49-F238E27FC236}">
                  <a16:creationId xmlns:a16="http://schemas.microsoft.com/office/drawing/2014/main" id="{865BDAE6-9CF0-45B8-AF00-56C98BD8C717}"/>
                </a:ext>
                <a:ext uri="{C183D7F6-B498-43B3-948B-1728B52AA6E4}">
                  <adec:decorative xmlns:adec="http://schemas.microsoft.com/office/drawing/2017/decorative" val="1"/>
                </a:ext>
              </a:extLst>
            </p:cNvPr>
            <p:cNvCxnSpPr>
              <a:cxnSpLocks/>
            </p:cNvCxnSpPr>
            <p:nvPr/>
          </p:nvCxnSpPr>
          <p:spPr>
            <a:xfrm>
              <a:off x="4416383" y="2897855"/>
              <a:ext cx="2860845"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Arrow Connector 12">
              <a:extLst>
                <a:ext uri="{FF2B5EF4-FFF2-40B4-BE49-F238E27FC236}">
                  <a16:creationId xmlns:a16="http://schemas.microsoft.com/office/drawing/2014/main" id="{54E378F8-E2AF-4DDF-A496-9679789A58C7}"/>
                </a:ext>
                <a:ext uri="{C183D7F6-B498-43B3-948B-1728B52AA6E4}">
                  <adec:decorative xmlns:adec="http://schemas.microsoft.com/office/drawing/2017/decorative" val="1"/>
                </a:ext>
              </a:extLst>
            </p:cNvPr>
            <p:cNvCxnSpPr>
              <a:cxnSpLocks/>
            </p:cNvCxnSpPr>
            <p:nvPr/>
          </p:nvCxnSpPr>
          <p:spPr>
            <a:xfrm>
              <a:off x="4403238" y="2897855"/>
              <a:ext cx="0" cy="906291"/>
            </a:xfrm>
            <a:prstGeom prst="straightConnector1">
              <a:avLst/>
            </a:prstGeom>
            <a:noFill/>
            <a:ln w="19050" cap="sq">
              <a:solidFill>
                <a:schemeClr val="bg1">
                  <a:lumMod val="50000"/>
                </a:scheme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14" name="TextBox 13">
              <a:extLst>
                <a:ext uri="{FF2B5EF4-FFF2-40B4-BE49-F238E27FC236}">
                  <a16:creationId xmlns:a16="http://schemas.microsoft.com/office/drawing/2014/main" id="{6E541C28-9545-49D5-9BFB-78829E27D757}"/>
                </a:ext>
                <a:ext uri="{C183D7F6-B498-43B3-948B-1728B52AA6E4}">
                  <adec:decorative xmlns:adec="http://schemas.microsoft.com/office/drawing/2017/decorative" val="1"/>
                </a:ext>
              </a:extLst>
            </p:cNvPr>
            <p:cNvSpPr txBox="1"/>
            <p:nvPr/>
          </p:nvSpPr>
          <p:spPr>
            <a:xfrm>
              <a:off x="4930709" y="2897855"/>
              <a:ext cx="1816526" cy="489365"/>
            </a:xfrm>
            <a:prstGeom prst="rect">
              <a:avLst/>
            </a:prstGeom>
            <a:noFill/>
          </p:spPr>
          <p:txBody>
            <a:bodyPr wrap="square" lIns="182880" tIns="146304" rIns="182880" bIns="146304" rtlCol="0">
              <a:spAutoFit/>
            </a:bodyPr>
            <a:lstStyle/>
            <a:p>
              <a:pPr>
                <a:lnSpc>
                  <a:spcPct val="90000"/>
                </a:lnSpc>
                <a:spcAft>
                  <a:spcPts val="600"/>
                </a:spcAft>
              </a:pPr>
              <a:r>
                <a:rPr lang="en-US" sz="1400">
                  <a:gradFill>
                    <a:gsLst>
                      <a:gs pos="2917">
                        <a:schemeClr val="tx1"/>
                      </a:gs>
                      <a:gs pos="30000">
                        <a:schemeClr val="tx1"/>
                      </a:gs>
                    </a:gsLst>
                    <a:lin ang="5400000" scaled="0"/>
                  </a:gradFill>
                </a:rPr>
                <a:t>First Request</a:t>
              </a:r>
            </a:p>
          </p:txBody>
        </p:sp>
        <p:cxnSp>
          <p:nvCxnSpPr>
            <p:cNvPr id="18" name="Straight Arrow Connector 17">
              <a:extLst>
                <a:ext uri="{FF2B5EF4-FFF2-40B4-BE49-F238E27FC236}">
                  <a16:creationId xmlns:a16="http://schemas.microsoft.com/office/drawing/2014/main" id="{82E62BD9-23A0-42FE-B3F1-CBA515103762}"/>
                </a:ext>
                <a:ext uri="{C183D7F6-B498-43B3-948B-1728B52AA6E4}">
                  <adec:decorative xmlns:adec="http://schemas.microsoft.com/office/drawing/2017/decorative" val="1"/>
                </a:ext>
              </a:extLst>
            </p:cNvPr>
            <p:cNvCxnSpPr>
              <a:cxnSpLocks/>
            </p:cNvCxnSpPr>
            <p:nvPr/>
          </p:nvCxnSpPr>
          <p:spPr>
            <a:xfrm flipH="1">
              <a:off x="4082131" y="3804147"/>
              <a:ext cx="321107" cy="0"/>
            </a:xfrm>
            <a:prstGeom prst="straightConnector1">
              <a:avLst/>
            </a:prstGeom>
            <a:noFill/>
            <a:ln w="19050" cap="sq">
              <a:solidFill>
                <a:schemeClr val="bg1">
                  <a:lumMod val="50000"/>
                </a:scheme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21" name="Rectangle 20">
              <a:extLst>
                <a:ext uri="{FF2B5EF4-FFF2-40B4-BE49-F238E27FC236}">
                  <a16:creationId xmlns:a16="http://schemas.microsoft.com/office/drawing/2014/main" id="{D9179003-1071-405B-BC65-9787495F2BBD}"/>
                </a:ext>
                <a:ext uri="{C183D7F6-B498-43B3-948B-1728B52AA6E4}">
                  <adec:decorative xmlns:adec="http://schemas.microsoft.com/office/drawing/2017/decorative" val="1"/>
                </a:ext>
              </a:extLst>
            </p:cNvPr>
            <p:cNvSpPr/>
            <p:nvPr/>
          </p:nvSpPr>
          <p:spPr bwMode="auto">
            <a:xfrm>
              <a:off x="3413469" y="3830311"/>
              <a:ext cx="370104" cy="366415"/>
            </a:xfrm>
            <a:prstGeom prst="rect">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22" name="Connector: Elbow 602">
              <a:extLst>
                <a:ext uri="{FF2B5EF4-FFF2-40B4-BE49-F238E27FC236}">
                  <a16:creationId xmlns:a16="http://schemas.microsoft.com/office/drawing/2014/main" id="{DD50427F-5702-470D-9498-B97937E45F49}"/>
                </a:ext>
                <a:ext uri="{C183D7F6-B498-43B3-948B-1728B52AA6E4}">
                  <adec:decorative xmlns:adec="http://schemas.microsoft.com/office/drawing/2017/decorative" val="1"/>
                </a:ext>
              </a:extLst>
            </p:cNvPr>
            <p:cNvCxnSpPr>
              <a:cxnSpLocks/>
            </p:cNvCxnSpPr>
            <p:nvPr/>
          </p:nvCxnSpPr>
          <p:spPr>
            <a:xfrm rot="16200000" flipH="1">
              <a:off x="3371527" y="3995774"/>
              <a:ext cx="242895" cy="159011"/>
            </a:xfrm>
            <a:prstGeom prst="bentConnector3">
              <a:avLst>
                <a:gd name="adj1" fmla="val -97"/>
              </a:avLst>
            </a:prstGeom>
            <a:ln w="12700">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Connector: Elbow 603">
              <a:extLst>
                <a:ext uri="{FF2B5EF4-FFF2-40B4-BE49-F238E27FC236}">
                  <a16:creationId xmlns:a16="http://schemas.microsoft.com/office/drawing/2014/main" id="{880F5BC0-A17D-4B97-95B4-75136CCC8D2A}"/>
                </a:ext>
                <a:ext uri="{C183D7F6-B498-43B3-948B-1728B52AA6E4}">
                  <adec:decorative xmlns:adec="http://schemas.microsoft.com/office/drawing/2017/decorative" val="1"/>
                </a:ext>
              </a:extLst>
            </p:cNvPr>
            <p:cNvCxnSpPr>
              <a:cxnSpLocks/>
            </p:cNvCxnSpPr>
            <p:nvPr/>
          </p:nvCxnSpPr>
          <p:spPr>
            <a:xfrm>
              <a:off x="3490440" y="4037454"/>
              <a:ext cx="28576" cy="159273"/>
            </a:xfrm>
            <a:prstGeom prst="bentConnector2">
              <a:avLst/>
            </a:prstGeom>
            <a:ln w="12700">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24" name="Connector: Elbow 604">
              <a:extLst>
                <a:ext uri="{FF2B5EF4-FFF2-40B4-BE49-F238E27FC236}">
                  <a16:creationId xmlns:a16="http://schemas.microsoft.com/office/drawing/2014/main" id="{5E29A610-FF12-4903-BB93-2B8C131EACC0}"/>
                </a:ext>
                <a:ext uri="{C183D7F6-B498-43B3-948B-1728B52AA6E4}">
                  <adec:decorative xmlns:adec="http://schemas.microsoft.com/office/drawing/2017/decorative" val="1"/>
                </a:ext>
              </a:extLst>
            </p:cNvPr>
            <p:cNvCxnSpPr>
              <a:cxnSpLocks/>
            </p:cNvCxnSpPr>
            <p:nvPr/>
          </p:nvCxnSpPr>
          <p:spPr>
            <a:xfrm>
              <a:off x="3542951" y="3881304"/>
              <a:ext cx="77924" cy="315422"/>
            </a:xfrm>
            <a:prstGeom prst="bentConnector2">
              <a:avLst/>
            </a:prstGeom>
            <a:ln w="12700">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25" name="Connector: Elbow 605">
              <a:extLst>
                <a:ext uri="{FF2B5EF4-FFF2-40B4-BE49-F238E27FC236}">
                  <a16:creationId xmlns:a16="http://schemas.microsoft.com/office/drawing/2014/main" id="{2F341DDA-E441-448E-BC0F-019E0B0E595E}"/>
                </a:ext>
                <a:ext uri="{C183D7F6-B498-43B3-948B-1728B52AA6E4}">
                  <adec:decorative xmlns:adec="http://schemas.microsoft.com/office/drawing/2017/decorative" val="1"/>
                </a:ext>
              </a:extLst>
            </p:cNvPr>
            <p:cNvCxnSpPr>
              <a:cxnSpLocks/>
            </p:cNvCxnSpPr>
            <p:nvPr/>
          </p:nvCxnSpPr>
          <p:spPr>
            <a:xfrm rot="16200000" flipH="1">
              <a:off x="3616131" y="3892207"/>
              <a:ext cx="153846" cy="30054"/>
            </a:xfrm>
            <a:prstGeom prst="bentConnector2">
              <a:avLst/>
            </a:prstGeom>
            <a:ln w="12700">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26" name="Connector: Elbow 606">
              <a:extLst>
                <a:ext uri="{FF2B5EF4-FFF2-40B4-BE49-F238E27FC236}">
                  <a16:creationId xmlns:a16="http://schemas.microsoft.com/office/drawing/2014/main" id="{250EEFDD-468B-4295-AC1F-F432BC5AE911}"/>
                </a:ext>
                <a:ext uri="{C183D7F6-B498-43B3-948B-1728B52AA6E4}">
                  <adec:decorative xmlns:adec="http://schemas.microsoft.com/office/drawing/2017/decorative" val="1"/>
                </a:ext>
              </a:extLst>
            </p:cNvPr>
            <p:cNvCxnSpPr>
              <a:cxnSpLocks/>
            </p:cNvCxnSpPr>
            <p:nvPr/>
          </p:nvCxnSpPr>
          <p:spPr>
            <a:xfrm rot="10800000" flipV="1">
              <a:off x="3678027" y="4063622"/>
              <a:ext cx="30054" cy="133105"/>
            </a:xfrm>
            <a:prstGeom prst="bentConnector2">
              <a:avLst/>
            </a:prstGeom>
            <a:ln w="12700">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376326D8-B95F-4497-9DB5-EBFB296ECD25}"/>
                </a:ext>
                <a:ext uri="{C183D7F6-B498-43B3-948B-1728B52AA6E4}">
                  <adec:decorative xmlns:adec="http://schemas.microsoft.com/office/drawing/2017/decorative" val="1"/>
                </a:ext>
              </a:extLst>
            </p:cNvPr>
            <p:cNvSpPr/>
            <p:nvPr/>
          </p:nvSpPr>
          <p:spPr bwMode="auto">
            <a:xfrm>
              <a:off x="3495080" y="3857369"/>
              <a:ext cx="47870" cy="47870"/>
            </a:xfrm>
            <a:prstGeom prst="ellipse">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a:gradFill>
                  <a:gsLst>
                    <a:gs pos="0">
                      <a:srgbClr val="FFFFFF"/>
                    </a:gs>
                    <a:gs pos="100000">
                      <a:srgbClr val="FFFFFF"/>
                    </a:gs>
                  </a:gsLst>
                  <a:lin ang="5400000" scaled="0"/>
                </a:gradFill>
                <a:latin typeface="Segoe UI" pitchFamily="34" charset="0"/>
                <a:cs typeface="Segoe UI" pitchFamily="34" charset="0"/>
              </a:endParaRPr>
            </a:p>
          </p:txBody>
        </p:sp>
        <p:sp>
          <p:nvSpPr>
            <p:cNvPr id="28" name="Oval 27">
              <a:extLst>
                <a:ext uri="{FF2B5EF4-FFF2-40B4-BE49-F238E27FC236}">
                  <a16:creationId xmlns:a16="http://schemas.microsoft.com/office/drawing/2014/main" id="{8F38AAA6-618C-476F-982F-F9CBA11D2632}"/>
                </a:ext>
                <a:ext uri="{C183D7F6-B498-43B3-948B-1728B52AA6E4}">
                  <adec:decorative xmlns:adec="http://schemas.microsoft.com/office/drawing/2017/decorative" val="1"/>
                </a:ext>
              </a:extLst>
            </p:cNvPr>
            <p:cNvSpPr/>
            <p:nvPr/>
          </p:nvSpPr>
          <p:spPr bwMode="auto">
            <a:xfrm>
              <a:off x="3442569" y="4013519"/>
              <a:ext cx="47870" cy="47870"/>
            </a:xfrm>
            <a:prstGeom prst="ellipse">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a:gradFill>
                  <a:gsLst>
                    <a:gs pos="0">
                      <a:srgbClr val="FFFFFF"/>
                    </a:gs>
                    <a:gs pos="100000">
                      <a:srgbClr val="FFFFFF"/>
                    </a:gs>
                  </a:gsLst>
                  <a:lin ang="5400000" scaled="0"/>
                </a:gradFill>
                <a:latin typeface="Segoe UI" pitchFamily="34" charset="0"/>
                <a:cs typeface="Segoe UI" pitchFamily="34" charset="0"/>
              </a:endParaRPr>
            </a:p>
          </p:txBody>
        </p:sp>
        <p:sp>
          <p:nvSpPr>
            <p:cNvPr id="29" name="Oval 28">
              <a:extLst>
                <a:ext uri="{FF2B5EF4-FFF2-40B4-BE49-F238E27FC236}">
                  <a16:creationId xmlns:a16="http://schemas.microsoft.com/office/drawing/2014/main" id="{DD16948D-E306-469A-957D-F52D754BA31F}"/>
                </a:ext>
                <a:ext uri="{C183D7F6-B498-43B3-948B-1728B52AA6E4}">
                  <adec:decorative xmlns:adec="http://schemas.microsoft.com/office/drawing/2017/decorative" val="1"/>
                </a:ext>
              </a:extLst>
            </p:cNvPr>
            <p:cNvSpPr/>
            <p:nvPr/>
          </p:nvSpPr>
          <p:spPr bwMode="auto">
            <a:xfrm>
              <a:off x="3708081" y="3960222"/>
              <a:ext cx="47870" cy="47870"/>
            </a:xfrm>
            <a:prstGeom prst="ellipse">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a:gradFill>
                  <a:gsLst>
                    <a:gs pos="0">
                      <a:srgbClr val="FFFFFF"/>
                    </a:gs>
                    <a:gs pos="100000">
                      <a:srgbClr val="FFFFFF"/>
                    </a:gs>
                  </a:gsLst>
                  <a:lin ang="5400000" scaled="0"/>
                </a:gradFill>
                <a:latin typeface="Segoe UI" pitchFamily="34" charset="0"/>
                <a:cs typeface="Segoe UI" pitchFamily="34" charset="0"/>
              </a:endParaRPr>
            </a:p>
          </p:txBody>
        </p:sp>
        <p:sp>
          <p:nvSpPr>
            <p:cNvPr id="30" name="Oval 29">
              <a:extLst>
                <a:ext uri="{FF2B5EF4-FFF2-40B4-BE49-F238E27FC236}">
                  <a16:creationId xmlns:a16="http://schemas.microsoft.com/office/drawing/2014/main" id="{A1738B9D-57BB-4B35-B15B-425AC463AB9A}"/>
                </a:ext>
                <a:ext uri="{C183D7F6-B498-43B3-948B-1728B52AA6E4}">
                  <adec:decorative xmlns:adec="http://schemas.microsoft.com/office/drawing/2017/decorative" val="1"/>
                </a:ext>
              </a:extLst>
            </p:cNvPr>
            <p:cNvSpPr/>
            <p:nvPr/>
          </p:nvSpPr>
          <p:spPr bwMode="auto">
            <a:xfrm>
              <a:off x="3708081" y="4039687"/>
              <a:ext cx="47870" cy="47870"/>
            </a:xfrm>
            <a:prstGeom prst="ellipse">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a:gradFill>
                  <a:gsLst>
                    <a:gs pos="0">
                      <a:srgbClr val="FFFFFF"/>
                    </a:gs>
                    <a:gs pos="100000">
                      <a:srgbClr val="FFFFFF"/>
                    </a:gs>
                  </a:gsLst>
                  <a:lin ang="5400000" scaled="0"/>
                </a:gradFill>
                <a:latin typeface="Segoe UI" pitchFamily="34" charset="0"/>
                <a:cs typeface="Segoe UI" pitchFamily="34" charset="0"/>
              </a:endParaRPr>
            </a:p>
          </p:txBody>
        </p:sp>
        <p:sp>
          <p:nvSpPr>
            <p:cNvPr id="33" name="TextBox 32">
              <a:extLst>
                <a:ext uri="{FF2B5EF4-FFF2-40B4-BE49-F238E27FC236}">
                  <a16:creationId xmlns:a16="http://schemas.microsoft.com/office/drawing/2014/main" id="{105C28F2-39EE-41D6-BC82-0B507BB269D1}"/>
                </a:ext>
                <a:ext uri="{C183D7F6-B498-43B3-948B-1728B52AA6E4}">
                  <adec:decorative xmlns:adec="http://schemas.microsoft.com/office/drawing/2017/decorative" val="1"/>
                </a:ext>
              </a:extLst>
            </p:cNvPr>
            <p:cNvSpPr txBox="1"/>
            <p:nvPr/>
          </p:nvSpPr>
          <p:spPr>
            <a:xfrm>
              <a:off x="4930709" y="3987351"/>
              <a:ext cx="1816526" cy="489365"/>
            </a:xfrm>
            <a:prstGeom prst="rect">
              <a:avLst/>
            </a:prstGeom>
            <a:noFill/>
          </p:spPr>
          <p:txBody>
            <a:bodyPr wrap="square" lIns="182880" tIns="146304" rIns="182880" bIns="146304" rtlCol="0">
              <a:spAutoFit/>
            </a:bodyPr>
            <a:lstStyle>
              <a:defPPr>
                <a:defRPr lang="en-US"/>
              </a:defPPr>
              <a:lvl1pPr>
                <a:lnSpc>
                  <a:spcPct val="90000"/>
                </a:lnSpc>
                <a:spcAft>
                  <a:spcPts val="600"/>
                </a:spcAft>
                <a:defRPr sz="1400">
                  <a:gradFill>
                    <a:gsLst>
                      <a:gs pos="2917">
                        <a:schemeClr val="tx1"/>
                      </a:gs>
                      <a:gs pos="30000">
                        <a:schemeClr val="tx1"/>
                      </a:gs>
                    </a:gsLst>
                    <a:lin ang="5400000" scaled="0"/>
                  </a:gradFill>
                </a:defRPr>
              </a:lvl1pPr>
            </a:lstStyle>
            <a:p>
              <a:r>
                <a:rPr lang="en-US"/>
                <a:t>First Response</a:t>
              </a:r>
            </a:p>
          </p:txBody>
        </p:sp>
        <p:cxnSp>
          <p:nvCxnSpPr>
            <p:cNvPr id="34" name="Straight Arrow Connector 33">
              <a:extLst>
                <a:ext uri="{FF2B5EF4-FFF2-40B4-BE49-F238E27FC236}">
                  <a16:creationId xmlns:a16="http://schemas.microsoft.com/office/drawing/2014/main" id="{7198525C-8491-4304-A8BC-5E3F5BAFB6DB}"/>
                </a:ext>
                <a:ext uri="{C183D7F6-B498-43B3-948B-1728B52AA6E4}">
                  <adec:decorative xmlns:adec="http://schemas.microsoft.com/office/drawing/2017/decorative" val="1"/>
                </a:ext>
              </a:extLst>
            </p:cNvPr>
            <p:cNvCxnSpPr>
              <a:cxnSpLocks/>
            </p:cNvCxnSpPr>
            <p:nvPr/>
          </p:nvCxnSpPr>
          <p:spPr>
            <a:xfrm flipV="1">
              <a:off x="4429528" y="5169258"/>
              <a:ext cx="2860845"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Arrow Connector 34">
              <a:extLst>
                <a:ext uri="{FF2B5EF4-FFF2-40B4-BE49-F238E27FC236}">
                  <a16:creationId xmlns:a16="http://schemas.microsoft.com/office/drawing/2014/main" id="{AB312972-2EE7-496C-80E9-6B49045D4C84}"/>
                </a:ext>
                <a:ext uri="{C183D7F6-B498-43B3-948B-1728B52AA6E4}">
                  <adec:decorative xmlns:adec="http://schemas.microsoft.com/office/drawing/2017/decorative" val="1"/>
                </a:ext>
              </a:extLst>
            </p:cNvPr>
            <p:cNvCxnSpPr>
              <a:cxnSpLocks/>
            </p:cNvCxnSpPr>
            <p:nvPr/>
          </p:nvCxnSpPr>
          <p:spPr>
            <a:xfrm flipV="1">
              <a:off x="4416383" y="4262967"/>
              <a:ext cx="0" cy="906291"/>
            </a:xfrm>
            <a:prstGeom prst="straightConnector1">
              <a:avLst/>
            </a:prstGeom>
            <a:noFill/>
            <a:ln w="19050" cap="sq">
              <a:solidFill>
                <a:schemeClr val="bg1">
                  <a:lumMod val="50000"/>
                </a:scheme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36" name="TextBox 35">
              <a:extLst>
                <a:ext uri="{FF2B5EF4-FFF2-40B4-BE49-F238E27FC236}">
                  <a16:creationId xmlns:a16="http://schemas.microsoft.com/office/drawing/2014/main" id="{045599D3-B686-4448-A2CC-ADFF40A191F8}"/>
                </a:ext>
                <a:ext uri="{C183D7F6-B498-43B3-948B-1728B52AA6E4}">
                  <adec:decorative xmlns:adec="http://schemas.microsoft.com/office/drawing/2017/decorative" val="1"/>
                </a:ext>
              </a:extLst>
            </p:cNvPr>
            <p:cNvSpPr txBox="1"/>
            <p:nvPr/>
          </p:nvSpPr>
          <p:spPr>
            <a:xfrm>
              <a:off x="4930709" y="5184385"/>
              <a:ext cx="2159204" cy="489365"/>
            </a:xfrm>
            <a:prstGeom prst="rect">
              <a:avLst/>
            </a:prstGeom>
            <a:noFill/>
          </p:spPr>
          <p:txBody>
            <a:bodyPr wrap="square" lIns="182880" tIns="146304" rIns="182880" bIns="146304" rtlCol="0">
              <a:spAutoFit/>
            </a:bodyPr>
            <a:lstStyle/>
            <a:p>
              <a:pPr>
                <a:lnSpc>
                  <a:spcPct val="90000"/>
                </a:lnSpc>
                <a:spcAft>
                  <a:spcPts val="600"/>
                </a:spcAft>
              </a:pPr>
              <a:r>
                <a:rPr lang="en-US" sz="1400">
                  <a:gradFill>
                    <a:gsLst>
                      <a:gs pos="2917">
                        <a:schemeClr val="tx1"/>
                      </a:gs>
                      <a:gs pos="30000">
                        <a:schemeClr val="tx1"/>
                      </a:gs>
                    </a:gsLst>
                    <a:lin ang="5400000" scaled="0"/>
                  </a:gradFill>
                </a:rPr>
                <a:t>Concurrent Request</a:t>
              </a:r>
            </a:p>
          </p:txBody>
        </p:sp>
        <p:cxnSp>
          <p:nvCxnSpPr>
            <p:cNvPr id="37" name="Straight Arrow Connector 36">
              <a:extLst>
                <a:ext uri="{FF2B5EF4-FFF2-40B4-BE49-F238E27FC236}">
                  <a16:creationId xmlns:a16="http://schemas.microsoft.com/office/drawing/2014/main" id="{2027BD49-AE59-4BA4-8FE4-701A8D597C36}"/>
                </a:ext>
                <a:ext uri="{C183D7F6-B498-43B3-948B-1728B52AA6E4}">
                  <adec:decorative xmlns:adec="http://schemas.microsoft.com/office/drawing/2017/decorative" val="1"/>
                </a:ext>
              </a:extLst>
            </p:cNvPr>
            <p:cNvCxnSpPr>
              <a:cxnSpLocks/>
            </p:cNvCxnSpPr>
            <p:nvPr/>
          </p:nvCxnSpPr>
          <p:spPr>
            <a:xfrm flipH="1" flipV="1">
              <a:off x="4095276" y="4262966"/>
              <a:ext cx="321107" cy="0"/>
            </a:xfrm>
            <a:prstGeom prst="straightConnector1">
              <a:avLst/>
            </a:prstGeom>
            <a:noFill/>
            <a:ln w="19050" cap="sq">
              <a:solidFill>
                <a:schemeClr val="bg1">
                  <a:lumMod val="50000"/>
                </a:scheme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Arrow Connector 38">
              <a:extLst>
                <a:ext uri="{FF2B5EF4-FFF2-40B4-BE49-F238E27FC236}">
                  <a16:creationId xmlns:a16="http://schemas.microsoft.com/office/drawing/2014/main" id="{F67656CD-754D-44FA-89E1-8B8ACF05559E}"/>
                </a:ext>
                <a:ext uri="{C183D7F6-B498-43B3-948B-1728B52AA6E4}">
                  <adec:decorative xmlns:adec="http://schemas.microsoft.com/office/drawing/2017/decorative" val="1"/>
                </a:ext>
              </a:extLst>
            </p:cNvPr>
            <p:cNvCxnSpPr>
              <a:cxnSpLocks/>
            </p:cNvCxnSpPr>
            <p:nvPr/>
          </p:nvCxnSpPr>
          <p:spPr>
            <a:xfrm flipH="1">
              <a:off x="4095275" y="5807194"/>
              <a:ext cx="3195098"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40" name="TextBox 39">
              <a:extLst>
                <a:ext uri="{FF2B5EF4-FFF2-40B4-BE49-F238E27FC236}">
                  <a16:creationId xmlns:a16="http://schemas.microsoft.com/office/drawing/2014/main" id="{8B2BD406-794C-4B44-9A51-9F566F073C11}"/>
                </a:ext>
                <a:ext uri="{C183D7F6-B498-43B3-948B-1728B52AA6E4}">
                  <adec:decorative xmlns:adec="http://schemas.microsoft.com/office/drawing/2017/decorative" val="1"/>
                </a:ext>
              </a:extLst>
            </p:cNvPr>
            <p:cNvSpPr txBox="1"/>
            <p:nvPr/>
          </p:nvSpPr>
          <p:spPr>
            <a:xfrm>
              <a:off x="4943852" y="5784990"/>
              <a:ext cx="2333375" cy="489365"/>
            </a:xfrm>
            <a:prstGeom prst="rect">
              <a:avLst/>
            </a:prstGeom>
            <a:noFill/>
          </p:spPr>
          <p:txBody>
            <a:bodyPr wrap="square" lIns="182880" tIns="146304" rIns="182880" bIns="146304" rtlCol="0">
              <a:spAutoFit/>
            </a:bodyPr>
            <a:lstStyle>
              <a:defPPr>
                <a:defRPr lang="en-US"/>
              </a:defPPr>
              <a:lvl1pPr>
                <a:lnSpc>
                  <a:spcPct val="90000"/>
                </a:lnSpc>
                <a:spcAft>
                  <a:spcPts val="600"/>
                </a:spcAft>
                <a:defRPr sz="1400">
                  <a:gradFill>
                    <a:gsLst>
                      <a:gs pos="2917">
                        <a:schemeClr val="tx1"/>
                      </a:gs>
                      <a:gs pos="30000">
                        <a:schemeClr val="tx1"/>
                      </a:gs>
                    </a:gsLst>
                    <a:lin ang="5400000" scaled="0"/>
                  </a:gradFill>
                </a:defRPr>
              </a:lvl1pPr>
            </a:lstStyle>
            <a:p>
              <a:r>
                <a:rPr lang="en-US"/>
                <a:t>Concurrent Response</a:t>
              </a:r>
            </a:p>
          </p:txBody>
        </p:sp>
        <p:sp>
          <p:nvSpPr>
            <p:cNvPr id="41" name="Freeform 26">
              <a:extLst>
                <a:ext uri="{FF2B5EF4-FFF2-40B4-BE49-F238E27FC236}">
                  <a16:creationId xmlns:a16="http://schemas.microsoft.com/office/drawing/2014/main" id="{D4771188-B6A7-4186-BF2D-CECAB7601691}"/>
                </a:ext>
                <a:ext uri="{C183D7F6-B498-43B3-948B-1728B52AA6E4}">
                  <adec:decorative xmlns:adec="http://schemas.microsoft.com/office/drawing/2017/decorative" val="1"/>
                </a:ext>
              </a:extLst>
            </p:cNvPr>
            <p:cNvSpPr>
              <a:spLocks/>
            </p:cNvSpPr>
            <p:nvPr/>
          </p:nvSpPr>
          <p:spPr bwMode="auto">
            <a:xfrm>
              <a:off x="3244629" y="5696336"/>
              <a:ext cx="113280" cy="177307"/>
            </a:xfrm>
            <a:prstGeom prst="rect">
              <a:avLst/>
            </a:pr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26">
              <a:extLst>
                <a:ext uri="{FF2B5EF4-FFF2-40B4-BE49-F238E27FC236}">
                  <a16:creationId xmlns:a16="http://schemas.microsoft.com/office/drawing/2014/main" id="{7F883F20-BE2E-46F0-9B44-EE61AAC8311E}"/>
                </a:ext>
                <a:ext uri="{C183D7F6-B498-43B3-948B-1728B52AA6E4}">
                  <adec:decorative xmlns:adec="http://schemas.microsoft.com/office/drawing/2017/decorative" val="1"/>
                </a:ext>
              </a:extLst>
            </p:cNvPr>
            <p:cNvSpPr>
              <a:spLocks/>
            </p:cNvSpPr>
            <p:nvPr/>
          </p:nvSpPr>
          <p:spPr bwMode="auto">
            <a:xfrm>
              <a:off x="3376960" y="5696336"/>
              <a:ext cx="113280" cy="177307"/>
            </a:xfrm>
            <a:prstGeom prst="rect">
              <a:avLst/>
            </a:pr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26">
              <a:extLst>
                <a:ext uri="{FF2B5EF4-FFF2-40B4-BE49-F238E27FC236}">
                  <a16:creationId xmlns:a16="http://schemas.microsoft.com/office/drawing/2014/main" id="{B67EA076-DBB4-4F99-BD55-0F9FE12C1968}"/>
                </a:ext>
                <a:ext uri="{C183D7F6-B498-43B3-948B-1728B52AA6E4}">
                  <adec:decorative xmlns:adec="http://schemas.microsoft.com/office/drawing/2017/decorative" val="1"/>
                </a:ext>
              </a:extLst>
            </p:cNvPr>
            <p:cNvSpPr>
              <a:spLocks/>
            </p:cNvSpPr>
            <p:nvPr/>
          </p:nvSpPr>
          <p:spPr bwMode="auto">
            <a:xfrm>
              <a:off x="3511906" y="5696336"/>
              <a:ext cx="113280" cy="177307"/>
            </a:xfrm>
            <a:prstGeom prst="rect">
              <a:avLst/>
            </a:pr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26">
              <a:extLst>
                <a:ext uri="{FF2B5EF4-FFF2-40B4-BE49-F238E27FC236}">
                  <a16:creationId xmlns:a16="http://schemas.microsoft.com/office/drawing/2014/main" id="{79B4804C-895B-4DD1-9CF4-C3F8EF5B96D7}"/>
                </a:ext>
                <a:ext uri="{C183D7F6-B498-43B3-948B-1728B52AA6E4}">
                  <adec:decorative xmlns:adec="http://schemas.microsoft.com/office/drawing/2017/decorative" val="1"/>
                </a:ext>
              </a:extLst>
            </p:cNvPr>
            <p:cNvSpPr>
              <a:spLocks/>
            </p:cNvSpPr>
            <p:nvPr/>
          </p:nvSpPr>
          <p:spPr bwMode="auto">
            <a:xfrm>
              <a:off x="3648449" y="5696336"/>
              <a:ext cx="113280" cy="177307"/>
            </a:xfrm>
            <a:prstGeom prst="rect">
              <a:avLst/>
            </a:pr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26">
              <a:extLst>
                <a:ext uri="{FF2B5EF4-FFF2-40B4-BE49-F238E27FC236}">
                  <a16:creationId xmlns:a16="http://schemas.microsoft.com/office/drawing/2014/main" id="{A47F2A76-8327-4D1C-9E24-0491356F2323}"/>
                </a:ext>
                <a:ext uri="{C183D7F6-B498-43B3-948B-1728B52AA6E4}">
                  <adec:decorative xmlns:adec="http://schemas.microsoft.com/office/drawing/2017/decorative" val="1"/>
                </a:ext>
              </a:extLst>
            </p:cNvPr>
            <p:cNvSpPr>
              <a:spLocks/>
            </p:cNvSpPr>
            <p:nvPr/>
          </p:nvSpPr>
          <p:spPr bwMode="auto">
            <a:xfrm>
              <a:off x="3784992" y="5696335"/>
              <a:ext cx="113280" cy="177307"/>
            </a:xfrm>
            <a:prstGeom prst="rect">
              <a:avLst/>
            </a:pr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TextBox 45">
              <a:extLst>
                <a:ext uri="{FF2B5EF4-FFF2-40B4-BE49-F238E27FC236}">
                  <a16:creationId xmlns:a16="http://schemas.microsoft.com/office/drawing/2014/main" id="{D0B0BB3C-5E2A-450A-86DA-E6A1A4AFC9FC}"/>
                </a:ext>
                <a:ext uri="{C183D7F6-B498-43B3-948B-1728B52AA6E4}">
                  <adec:decorative xmlns:adec="http://schemas.microsoft.com/office/drawing/2017/decorative" val="1"/>
                </a:ext>
              </a:extLst>
            </p:cNvPr>
            <p:cNvSpPr txBox="1"/>
            <p:nvPr/>
          </p:nvSpPr>
          <p:spPr>
            <a:xfrm>
              <a:off x="2940165" y="5892910"/>
              <a:ext cx="1370041" cy="489365"/>
            </a:xfrm>
            <a:prstGeom prst="rect">
              <a:avLst/>
            </a:prstGeom>
            <a:noFill/>
          </p:spPr>
          <p:txBody>
            <a:bodyPr wrap="square" lIns="182880" tIns="146304" rIns="182880" bIns="146304" rtlCol="0">
              <a:spAutoFit/>
            </a:bodyPr>
            <a:lstStyle>
              <a:defPPr>
                <a:defRPr lang="en-US"/>
              </a:defPPr>
              <a:lvl1pPr>
                <a:lnSpc>
                  <a:spcPct val="90000"/>
                </a:lnSpc>
                <a:spcAft>
                  <a:spcPts val="600"/>
                </a:spcAft>
                <a:defRPr sz="1400">
                  <a:gradFill>
                    <a:gsLst>
                      <a:gs pos="2917">
                        <a:schemeClr val="tx1"/>
                      </a:gs>
                      <a:gs pos="30000">
                        <a:schemeClr val="tx1"/>
                      </a:gs>
                    </a:gsLst>
                    <a:lin ang="5400000" scaled="0"/>
                  </a:gradFill>
                </a:defRPr>
              </a:lvl1pPr>
            </a:lstStyle>
            <a:p>
              <a:r>
                <a:rPr lang="en-US"/>
                <a:t>Client Buffer</a:t>
              </a:r>
            </a:p>
          </p:txBody>
        </p:sp>
        <p:cxnSp>
          <p:nvCxnSpPr>
            <p:cNvPr id="47" name="Straight Arrow Connector 46">
              <a:extLst>
                <a:ext uri="{FF2B5EF4-FFF2-40B4-BE49-F238E27FC236}">
                  <a16:creationId xmlns:a16="http://schemas.microsoft.com/office/drawing/2014/main" id="{61897EEC-6E8B-48F8-96B5-87B9AEE63732}"/>
                </a:ext>
                <a:ext uri="{C183D7F6-B498-43B3-948B-1728B52AA6E4}">
                  <adec:decorative xmlns:adec="http://schemas.microsoft.com/office/drawing/2017/decorative" val="1"/>
                </a:ext>
              </a:extLst>
            </p:cNvPr>
            <p:cNvCxnSpPr>
              <a:cxnSpLocks/>
            </p:cNvCxnSpPr>
            <p:nvPr/>
          </p:nvCxnSpPr>
          <p:spPr>
            <a:xfrm flipV="1">
              <a:off x="3576677" y="4338638"/>
              <a:ext cx="0" cy="1200151"/>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Arrow Connector 51">
              <a:extLst>
                <a:ext uri="{FF2B5EF4-FFF2-40B4-BE49-F238E27FC236}">
                  <a16:creationId xmlns:a16="http://schemas.microsoft.com/office/drawing/2014/main" id="{0A19CE79-A45E-42D3-B0FF-E82017975CC8}"/>
                </a:ext>
                <a:ext uri="{C183D7F6-B498-43B3-948B-1728B52AA6E4}">
                  <adec:decorative xmlns:adec="http://schemas.microsoft.com/office/drawing/2017/decorative" val="1"/>
                </a:ext>
              </a:extLst>
            </p:cNvPr>
            <p:cNvCxnSpPr>
              <a:cxnSpLocks/>
            </p:cNvCxnSpPr>
            <p:nvPr/>
          </p:nvCxnSpPr>
          <p:spPr>
            <a:xfrm flipH="1">
              <a:off x="2638425" y="3999560"/>
              <a:ext cx="606204" cy="0"/>
            </a:xfrm>
            <a:prstGeom prst="straightConnector1">
              <a:avLst/>
            </a:prstGeom>
            <a:noFill/>
            <a:ln w="19050" cap="sq">
              <a:solidFill>
                <a:schemeClr val="bg1">
                  <a:lumMod val="50000"/>
                </a:scheme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48" name="Oval 47">
              <a:extLst>
                <a:ext uri="{FF2B5EF4-FFF2-40B4-BE49-F238E27FC236}">
                  <a16:creationId xmlns:a16="http://schemas.microsoft.com/office/drawing/2014/main" id="{BBAEA3F5-78EA-4EEE-9CAC-389107AC2D57}"/>
                </a:ext>
                <a:ext uri="{C183D7F6-B498-43B3-948B-1728B52AA6E4}">
                  <adec:decorative xmlns:adec="http://schemas.microsoft.com/office/drawing/2017/decorative" val="1"/>
                </a:ext>
              </a:extLst>
            </p:cNvPr>
            <p:cNvSpPr>
              <a:spLocks noChangeAspect="1"/>
            </p:cNvSpPr>
            <p:nvPr/>
          </p:nvSpPr>
          <p:spPr>
            <a:xfrm>
              <a:off x="2849316" y="3782075"/>
              <a:ext cx="182880" cy="182880"/>
            </a:xfrm>
            <a:prstGeom prst="ellipse">
              <a:avLst/>
            </a:prstGeom>
            <a:solidFill>
              <a:srgbClr val="F3F3F3"/>
            </a:solidFill>
            <a:ln w="19050" cap="flat" cmpd="sng" algn="ctr">
              <a:solidFill>
                <a:schemeClr val="tx2">
                  <a:alpha val="4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92C2E8"/>
                </a:solidFill>
                <a:effectLst/>
                <a:uLnTx/>
                <a:uFillTx/>
                <a:latin typeface="Calibri" panose="020F0502020204030204"/>
                <a:ea typeface=""/>
                <a:cs typeface=""/>
              </a:endParaRPr>
            </a:p>
          </p:txBody>
        </p:sp>
        <p:sp>
          <p:nvSpPr>
            <p:cNvPr id="50" name="Oval 49">
              <a:extLst>
                <a:ext uri="{FF2B5EF4-FFF2-40B4-BE49-F238E27FC236}">
                  <a16:creationId xmlns:a16="http://schemas.microsoft.com/office/drawing/2014/main" id="{0A506E70-E5FA-44F6-86A3-75058D334186}"/>
                </a:ext>
                <a:ext uri="{C183D7F6-B498-43B3-948B-1728B52AA6E4}">
                  <adec:decorative xmlns:adec="http://schemas.microsoft.com/office/drawing/2017/decorative" val="1"/>
                </a:ext>
              </a:extLst>
            </p:cNvPr>
            <p:cNvSpPr>
              <a:spLocks noChangeAspect="1"/>
            </p:cNvSpPr>
            <p:nvPr/>
          </p:nvSpPr>
          <p:spPr>
            <a:xfrm>
              <a:off x="5717812" y="3782075"/>
              <a:ext cx="182880" cy="182880"/>
            </a:xfrm>
            <a:prstGeom prst="ellipse">
              <a:avLst/>
            </a:prstGeom>
            <a:solidFill>
              <a:srgbClr val="F3F3F3"/>
            </a:solidFill>
            <a:ln w="19050" cap="flat" cmpd="sng" algn="ctr">
              <a:solidFill>
                <a:schemeClr val="tx2">
                  <a:alpha val="4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92C2E8"/>
                </a:solidFill>
                <a:effectLst/>
                <a:uLnTx/>
                <a:uFillTx/>
                <a:latin typeface="Calibri" panose="020F0502020204030204"/>
                <a:ea typeface=""/>
                <a:cs typeface=""/>
              </a:endParaRPr>
            </a:p>
          </p:txBody>
        </p:sp>
        <p:sp>
          <p:nvSpPr>
            <p:cNvPr id="51" name="Oval 50">
              <a:extLst>
                <a:ext uri="{FF2B5EF4-FFF2-40B4-BE49-F238E27FC236}">
                  <a16:creationId xmlns:a16="http://schemas.microsoft.com/office/drawing/2014/main" id="{3F908404-D531-48D0-B839-BCF270128E81}"/>
                </a:ext>
                <a:ext uri="{C183D7F6-B498-43B3-948B-1728B52AA6E4}">
                  <adec:decorative xmlns:adec="http://schemas.microsoft.com/office/drawing/2017/decorative" val="1"/>
                </a:ext>
              </a:extLst>
            </p:cNvPr>
            <p:cNvSpPr>
              <a:spLocks noChangeAspect="1"/>
            </p:cNvSpPr>
            <p:nvPr/>
          </p:nvSpPr>
          <p:spPr>
            <a:xfrm>
              <a:off x="5724010" y="2659355"/>
              <a:ext cx="182880" cy="182880"/>
            </a:xfrm>
            <a:prstGeom prst="ellipse">
              <a:avLst/>
            </a:prstGeom>
            <a:solidFill>
              <a:srgbClr val="F3F3F3"/>
            </a:solidFill>
            <a:ln w="19050" cap="flat" cmpd="sng" algn="ctr">
              <a:solidFill>
                <a:schemeClr val="tx2">
                  <a:alpha val="4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92C2E8"/>
                </a:solidFill>
                <a:effectLst/>
                <a:uLnTx/>
                <a:uFillTx/>
                <a:latin typeface="Calibri" panose="020F0502020204030204"/>
                <a:ea typeface=""/>
                <a:cs typeface=""/>
              </a:endParaRPr>
            </a:p>
          </p:txBody>
        </p:sp>
        <p:sp>
          <p:nvSpPr>
            <p:cNvPr id="53" name="Oval 52">
              <a:extLst>
                <a:ext uri="{FF2B5EF4-FFF2-40B4-BE49-F238E27FC236}">
                  <a16:creationId xmlns:a16="http://schemas.microsoft.com/office/drawing/2014/main" id="{C8E521E2-3C7F-4777-BA12-2EA82B9120AF}"/>
                </a:ext>
                <a:ext uri="{C183D7F6-B498-43B3-948B-1728B52AA6E4}">
                  <adec:decorative xmlns:adec="http://schemas.microsoft.com/office/drawing/2017/decorative" val="1"/>
                </a:ext>
              </a:extLst>
            </p:cNvPr>
            <p:cNvSpPr>
              <a:spLocks noChangeAspect="1"/>
            </p:cNvSpPr>
            <p:nvPr/>
          </p:nvSpPr>
          <p:spPr>
            <a:xfrm>
              <a:off x="5724010" y="4938713"/>
              <a:ext cx="182880" cy="182880"/>
            </a:xfrm>
            <a:prstGeom prst="ellipse">
              <a:avLst/>
            </a:prstGeom>
            <a:solidFill>
              <a:srgbClr val="F3F3F3"/>
            </a:solidFill>
            <a:ln w="19050" cap="flat" cmpd="sng" algn="ctr">
              <a:solidFill>
                <a:schemeClr val="tx2">
                  <a:alpha val="4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92C2E8"/>
                </a:solidFill>
                <a:effectLst/>
                <a:uLnTx/>
                <a:uFillTx/>
                <a:latin typeface="Calibri" panose="020F0502020204030204"/>
                <a:ea typeface=""/>
                <a:cs typeface=""/>
              </a:endParaRPr>
            </a:p>
          </p:txBody>
        </p:sp>
        <p:sp>
          <p:nvSpPr>
            <p:cNvPr id="54" name="Oval 53">
              <a:extLst>
                <a:ext uri="{FF2B5EF4-FFF2-40B4-BE49-F238E27FC236}">
                  <a16:creationId xmlns:a16="http://schemas.microsoft.com/office/drawing/2014/main" id="{C5B8C792-FCF2-4D04-90DE-FA0B40F6F759}"/>
                </a:ext>
                <a:ext uri="{C183D7F6-B498-43B3-948B-1728B52AA6E4}">
                  <adec:decorative xmlns:adec="http://schemas.microsoft.com/office/drawing/2017/decorative" val="1"/>
                </a:ext>
              </a:extLst>
            </p:cNvPr>
            <p:cNvSpPr>
              <a:spLocks noChangeAspect="1"/>
            </p:cNvSpPr>
            <p:nvPr/>
          </p:nvSpPr>
          <p:spPr>
            <a:xfrm>
              <a:off x="5724010" y="5573718"/>
              <a:ext cx="182880" cy="182880"/>
            </a:xfrm>
            <a:prstGeom prst="ellipse">
              <a:avLst/>
            </a:prstGeom>
            <a:solidFill>
              <a:srgbClr val="F3F3F3"/>
            </a:solidFill>
            <a:ln w="19050" cap="flat" cmpd="sng" algn="ctr">
              <a:solidFill>
                <a:schemeClr val="tx2">
                  <a:alpha val="4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92C2E8"/>
                </a:solidFill>
                <a:effectLst/>
                <a:uLnTx/>
                <a:uFillTx/>
                <a:latin typeface="Calibri" panose="020F0502020204030204"/>
                <a:ea typeface=""/>
                <a:cs typeface=""/>
              </a:endParaRPr>
            </a:p>
          </p:txBody>
        </p:sp>
        <p:sp>
          <p:nvSpPr>
            <p:cNvPr id="55" name="Oval 54">
              <a:extLst>
                <a:ext uri="{FF2B5EF4-FFF2-40B4-BE49-F238E27FC236}">
                  <a16:creationId xmlns:a16="http://schemas.microsoft.com/office/drawing/2014/main" id="{B55E5D87-7244-46F9-93C9-ECC32ADB1D67}"/>
                </a:ext>
                <a:ext uri="{C183D7F6-B498-43B3-948B-1728B52AA6E4}">
                  <adec:decorative xmlns:adec="http://schemas.microsoft.com/office/drawing/2017/decorative" val="1"/>
                </a:ext>
              </a:extLst>
            </p:cNvPr>
            <p:cNvSpPr>
              <a:spLocks noChangeAspect="1"/>
            </p:cNvSpPr>
            <p:nvPr/>
          </p:nvSpPr>
          <p:spPr>
            <a:xfrm>
              <a:off x="3301269" y="4938713"/>
              <a:ext cx="182880" cy="182880"/>
            </a:xfrm>
            <a:prstGeom prst="ellipse">
              <a:avLst/>
            </a:prstGeom>
            <a:solidFill>
              <a:srgbClr val="F3F3F3"/>
            </a:solidFill>
            <a:ln w="19050" cap="flat" cmpd="sng" algn="ctr">
              <a:solidFill>
                <a:schemeClr val="tx2">
                  <a:alpha val="4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92C2E8"/>
                </a:solidFill>
                <a:effectLst/>
                <a:uLnTx/>
                <a:uFillTx/>
                <a:latin typeface="Calibri" panose="020F0502020204030204"/>
                <a:ea typeface=""/>
                <a:cs typeface=""/>
              </a:endParaRPr>
            </a:p>
          </p:txBody>
        </p:sp>
        <p:sp>
          <p:nvSpPr>
            <p:cNvPr id="49" name="Oval 48">
              <a:extLst>
                <a:ext uri="{FF2B5EF4-FFF2-40B4-BE49-F238E27FC236}">
                  <a16:creationId xmlns:a16="http://schemas.microsoft.com/office/drawing/2014/main" id="{633F11B0-70BF-49D7-AA6B-6069AD2F7CC8}"/>
                </a:ext>
                <a:ext uri="{C183D7F6-B498-43B3-948B-1728B52AA6E4}">
                  <adec:decorative xmlns:adec="http://schemas.microsoft.com/office/drawing/2017/decorative" val="1"/>
                </a:ext>
              </a:extLst>
            </p:cNvPr>
            <p:cNvSpPr>
              <a:spLocks noChangeAspect="1"/>
            </p:cNvSpPr>
            <p:nvPr/>
          </p:nvSpPr>
          <p:spPr>
            <a:xfrm>
              <a:off x="2849316" y="3782075"/>
              <a:ext cx="182880" cy="182880"/>
            </a:xfrm>
            <a:prstGeom prst="ellipse">
              <a:avLst/>
            </a:prstGeom>
            <a:no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92C2E8"/>
                  </a:solidFill>
                  <a:effectLst/>
                  <a:uLnTx/>
                  <a:uFillTx/>
                  <a:latin typeface="Calibri" panose="020F0502020204030204"/>
                  <a:ea typeface=""/>
                  <a:cs typeface=""/>
                </a:rPr>
                <a:t>1</a:t>
              </a:r>
            </a:p>
          </p:txBody>
        </p:sp>
        <p:sp>
          <p:nvSpPr>
            <p:cNvPr id="56" name="Oval 55">
              <a:extLst>
                <a:ext uri="{FF2B5EF4-FFF2-40B4-BE49-F238E27FC236}">
                  <a16:creationId xmlns:a16="http://schemas.microsoft.com/office/drawing/2014/main" id="{33233767-204E-476A-ABA0-9D5DB3E4C303}"/>
                </a:ext>
                <a:ext uri="{C183D7F6-B498-43B3-948B-1728B52AA6E4}">
                  <adec:decorative xmlns:adec="http://schemas.microsoft.com/office/drawing/2017/decorative" val="1"/>
                </a:ext>
              </a:extLst>
            </p:cNvPr>
            <p:cNvSpPr>
              <a:spLocks noChangeAspect="1"/>
            </p:cNvSpPr>
            <p:nvPr/>
          </p:nvSpPr>
          <p:spPr>
            <a:xfrm>
              <a:off x="5717812" y="3781941"/>
              <a:ext cx="182880" cy="182880"/>
            </a:xfrm>
            <a:prstGeom prst="ellipse">
              <a:avLst/>
            </a:prstGeom>
            <a:no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a:solidFill>
                    <a:srgbClr val="92C2E8"/>
                  </a:solidFill>
                  <a:latin typeface="Calibri" panose="020F0502020204030204"/>
                  <a:ea typeface=""/>
                  <a:cs typeface=""/>
                </a:rPr>
                <a:t>3</a:t>
              </a:r>
              <a:endParaRPr kumimoji="0" lang="en-US" sz="1200" b="0" i="0" u="none" strike="noStrike" kern="0" cap="none" spc="0" normalizeH="0" baseline="0" noProof="0">
                <a:ln>
                  <a:noFill/>
                </a:ln>
                <a:solidFill>
                  <a:srgbClr val="92C2E8"/>
                </a:solidFill>
                <a:effectLst/>
                <a:uLnTx/>
                <a:uFillTx/>
                <a:latin typeface="Calibri" panose="020F0502020204030204"/>
                <a:ea typeface=""/>
                <a:cs typeface=""/>
              </a:endParaRPr>
            </a:p>
          </p:txBody>
        </p:sp>
        <p:sp>
          <p:nvSpPr>
            <p:cNvPr id="57" name="Oval 56">
              <a:extLst>
                <a:ext uri="{FF2B5EF4-FFF2-40B4-BE49-F238E27FC236}">
                  <a16:creationId xmlns:a16="http://schemas.microsoft.com/office/drawing/2014/main" id="{9BFE0A90-2BCF-4CCE-8F9E-D8239A66938D}"/>
                </a:ext>
                <a:ext uri="{C183D7F6-B498-43B3-948B-1728B52AA6E4}">
                  <adec:decorative xmlns:adec="http://schemas.microsoft.com/office/drawing/2017/decorative" val="1"/>
                </a:ext>
              </a:extLst>
            </p:cNvPr>
            <p:cNvSpPr>
              <a:spLocks noChangeAspect="1"/>
            </p:cNvSpPr>
            <p:nvPr/>
          </p:nvSpPr>
          <p:spPr>
            <a:xfrm>
              <a:off x="5721023" y="2659355"/>
              <a:ext cx="182880" cy="182880"/>
            </a:xfrm>
            <a:prstGeom prst="ellipse">
              <a:avLst/>
            </a:prstGeom>
            <a:no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92C2E8"/>
                  </a:solidFill>
                  <a:effectLst/>
                  <a:uLnTx/>
                  <a:uFillTx/>
                  <a:latin typeface="Calibri" panose="020F0502020204030204"/>
                  <a:ea typeface=""/>
                  <a:cs typeface=""/>
                </a:rPr>
                <a:t>2</a:t>
              </a:r>
            </a:p>
          </p:txBody>
        </p:sp>
        <p:sp>
          <p:nvSpPr>
            <p:cNvPr id="58" name="Oval 57">
              <a:extLst>
                <a:ext uri="{FF2B5EF4-FFF2-40B4-BE49-F238E27FC236}">
                  <a16:creationId xmlns:a16="http://schemas.microsoft.com/office/drawing/2014/main" id="{099AA00E-3782-406A-BB70-15CCADEAF545}"/>
                </a:ext>
                <a:ext uri="{C183D7F6-B498-43B3-948B-1728B52AA6E4}">
                  <adec:decorative xmlns:adec="http://schemas.microsoft.com/office/drawing/2017/decorative" val="1"/>
                </a:ext>
              </a:extLst>
            </p:cNvPr>
            <p:cNvSpPr>
              <a:spLocks noChangeAspect="1"/>
            </p:cNvSpPr>
            <p:nvPr/>
          </p:nvSpPr>
          <p:spPr>
            <a:xfrm>
              <a:off x="5723701" y="4938713"/>
              <a:ext cx="182880" cy="182880"/>
            </a:xfrm>
            <a:prstGeom prst="ellipse">
              <a:avLst/>
            </a:prstGeom>
            <a:no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92C2E8"/>
                  </a:solidFill>
                  <a:effectLst/>
                  <a:uLnTx/>
                  <a:uFillTx/>
                  <a:latin typeface="Calibri" panose="020F0502020204030204"/>
                  <a:ea typeface=""/>
                  <a:cs typeface=""/>
                </a:rPr>
                <a:t>4</a:t>
              </a:r>
            </a:p>
          </p:txBody>
        </p:sp>
        <p:sp>
          <p:nvSpPr>
            <p:cNvPr id="59" name="Oval 58">
              <a:extLst>
                <a:ext uri="{FF2B5EF4-FFF2-40B4-BE49-F238E27FC236}">
                  <a16:creationId xmlns:a16="http://schemas.microsoft.com/office/drawing/2014/main" id="{62A67FB0-7321-41DE-A920-B2572F5A7C6F}"/>
                </a:ext>
                <a:ext uri="{C183D7F6-B498-43B3-948B-1728B52AA6E4}">
                  <adec:decorative xmlns:adec="http://schemas.microsoft.com/office/drawing/2017/decorative" val="1"/>
                </a:ext>
              </a:extLst>
            </p:cNvPr>
            <p:cNvSpPr>
              <a:spLocks noChangeAspect="1"/>
            </p:cNvSpPr>
            <p:nvPr/>
          </p:nvSpPr>
          <p:spPr>
            <a:xfrm>
              <a:off x="5725752" y="5573718"/>
              <a:ext cx="182880" cy="182880"/>
            </a:xfrm>
            <a:prstGeom prst="ellipse">
              <a:avLst/>
            </a:prstGeom>
            <a:no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92C2E8"/>
                  </a:solidFill>
                  <a:effectLst/>
                  <a:uLnTx/>
                  <a:uFillTx/>
                  <a:latin typeface="Calibri" panose="020F0502020204030204"/>
                  <a:ea typeface=""/>
                  <a:cs typeface=""/>
                </a:rPr>
                <a:t>5</a:t>
              </a:r>
            </a:p>
          </p:txBody>
        </p:sp>
        <p:sp>
          <p:nvSpPr>
            <p:cNvPr id="60" name="Oval 59">
              <a:extLst>
                <a:ext uri="{FF2B5EF4-FFF2-40B4-BE49-F238E27FC236}">
                  <a16:creationId xmlns:a16="http://schemas.microsoft.com/office/drawing/2014/main" id="{FFFF396E-6102-4091-A9FB-5E2294F425A9}"/>
                </a:ext>
                <a:ext uri="{C183D7F6-B498-43B3-948B-1728B52AA6E4}">
                  <adec:decorative xmlns:adec="http://schemas.microsoft.com/office/drawing/2017/decorative" val="1"/>
                </a:ext>
              </a:extLst>
            </p:cNvPr>
            <p:cNvSpPr>
              <a:spLocks noChangeAspect="1"/>
            </p:cNvSpPr>
            <p:nvPr/>
          </p:nvSpPr>
          <p:spPr>
            <a:xfrm>
              <a:off x="3301269" y="4938712"/>
              <a:ext cx="182880" cy="182880"/>
            </a:xfrm>
            <a:prstGeom prst="ellipse">
              <a:avLst/>
            </a:prstGeom>
            <a:no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92C2E8"/>
                  </a:solidFill>
                  <a:effectLst/>
                  <a:uLnTx/>
                  <a:uFillTx/>
                  <a:latin typeface="Calibri" panose="020F0502020204030204"/>
                  <a:ea typeface=""/>
                  <a:cs typeface=""/>
                </a:rPr>
                <a:t>6</a:t>
              </a:r>
            </a:p>
          </p:txBody>
        </p:sp>
      </p:grpSp>
    </p:spTree>
    <p:extLst>
      <p:ext uri="{BB962C8B-B14F-4D97-AF65-F5344CB8AC3E}">
        <p14:creationId xmlns:p14="http://schemas.microsoft.com/office/powerpoint/2010/main" val="60420929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21BE9-9018-4621-BE6A-C0636A5D42CC}"/>
              </a:ext>
            </a:extLst>
          </p:cNvPr>
          <p:cNvSpPr>
            <a:spLocks noGrp="1"/>
          </p:cNvSpPr>
          <p:nvPr>
            <p:ph type="title"/>
          </p:nvPr>
        </p:nvSpPr>
        <p:spPr>
          <a:xfrm>
            <a:off x="269240" y="289512"/>
            <a:ext cx="6709076" cy="717634"/>
          </a:xfrm>
        </p:spPr>
        <p:txBody>
          <a:bodyPr/>
          <a:lstStyle/>
          <a:p>
            <a:r>
              <a:rPr lang="en-US" dirty="0"/>
              <a:t>SDK Query Options (1</a:t>
            </a:r>
            <a:r>
              <a:rPr lang="en-US" cap="none" dirty="0"/>
              <a:t> of </a:t>
            </a:r>
            <a:r>
              <a:rPr lang="en-US" dirty="0"/>
              <a:t>2)</a:t>
            </a:r>
          </a:p>
        </p:txBody>
      </p:sp>
      <p:sp>
        <p:nvSpPr>
          <p:cNvPr id="3" name="Text Placeholder 2">
            <a:extLst>
              <a:ext uri="{FF2B5EF4-FFF2-40B4-BE49-F238E27FC236}">
                <a16:creationId xmlns:a16="http://schemas.microsoft.com/office/drawing/2014/main" id="{4C9E245A-7521-4550-AC69-5FE3B4FA85A8}"/>
              </a:ext>
            </a:extLst>
          </p:cNvPr>
          <p:cNvSpPr>
            <a:spLocks noGrp="1"/>
          </p:cNvSpPr>
          <p:nvPr>
            <p:ph type="body" sz="quarter" idx="10"/>
          </p:nvPr>
        </p:nvSpPr>
        <p:spPr>
          <a:xfrm>
            <a:off x="269238" y="1925685"/>
            <a:ext cx="7031736" cy="584775"/>
          </a:xfrm>
        </p:spPr>
        <p:txBody>
          <a:bodyPr/>
          <a:lstStyle/>
          <a:p>
            <a:r>
              <a:rPr lang="en-US" sz="1600" dirty="0">
                <a:solidFill>
                  <a:srgbClr val="0067B7"/>
                </a:solidFill>
              </a:rPr>
              <a:t>ACHIEVING OPTIMAL PERFORMANCE IS OFTEN A BALANCING ACT BETWEEN THESE TWO PROPERTIES </a:t>
            </a:r>
          </a:p>
        </p:txBody>
      </p:sp>
      <p:grpSp>
        <p:nvGrpSpPr>
          <p:cNvPr id="15" name="Group 14" descr="An arrow labelled &quot;Max Degree of Parallelism&quot; shows a range from 0 to infinity. At 0, we have, Decreased Thread Usage Slower Performance whereas at infinity, we have, Increased Thread Usage Faster Performance.">
            <a:extLst>
              <a:ext uri="{FF2B5EF4-FFF2-40B4-BE49-F238E27FC236}">
                <a16:creationId xmlns:a16="http://schemas.microsoft.com/office/drawing/2014/main" id="{F3584C5C-F4B5-48CF-A519-4AE598073A7D}"/>
              </a:ext>
            </a:extLst>
          </p:cNvPr>
          <p:cNvGrpSpPr/>
          <p:nvPr/>
        </p:nvGrpSpPr>
        <p:grpSpPr>
          <a:xfrm>
            <a:off x="587641" y="2961563"/>
            <a:ext cx="11016718" cy="1044307"/>
            <a:chOff x="587641" y="2961563"/>
            <a:chExt cx="11016718" cy="1044307"/>
          </a:xfrm>
        </p:grpSpPr>
        <p:sp>
          <p:nvSpPr>
            <p:cNvPr id="4" name="Arrow: Right 3">
              <a:extLst>
                <a:ext uri="{FF2B5EF4-FFF2-40B4-BE49-F238E27FC236}">
                  <a16:creationId xmlns:a16="http://schemas.microsoft.com/office/drawing/2014/main" id="{950645E0-3FF3-426B-8E17-5EDF4B4EFB2A}"/>
                </a:ext>
                <a:ext uri="{C183D7F6-B498-43B3-948B-1728B52AA6E4}">
                  <adec:decorative xmlns:adec="http://schemas.microsoft.com/office/drawing/2017/decorative" val="1"/>
                </a:ext>
              </a:extLst>
            </p:cNvPr>
            <p:cNvSpPr/>
            <p:nvPr/>
          </p:nvSpPr>
          <p:spPr bwMode="auto">
            <a:xfrm>
              <a:off x="934211" y="3429000"/>
              <a:ext cx="10150454" cy="576870"/>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Max Degree of Parallelism</a:t>
              </a:r>
            </a:p>
          </p:txBody>
        </p:sp>
        <p:sp>
          <p:nvSpPr>
            <p:cNvPr id="5" name="TextBox 4">
              <a:extLst>
                <a:ext uri="{FF2B5EF4-FFF2-40B4-BE49-F238E27FC236}">
                  <a16:creationId xmlns:a16="http://schemas.microsoft.com/office/drawing/2014/main" id="{F677B670-3D6B-4F97-9EC7-3CA979F21B2F}"/>
                </a:ext>
                <a:ext uri="{C183D7F6-B498-43B3-948B-1728B52AA6E4}">
                  <adec:decorative xmlns:adec="http://schemas.microsoft.com/office/drawing/2017/decorative" val="1"/>
                </a:ext>
              </a:extLst>
            </p:cNvPr>
            <p:cNvSpPr txBox="1"/>
            <p:nvPr/>
          </p:nvSpPr>
          <p:spPr>
            <a:xfrm>
              <a:off x="587641" y="3538853"/>
              <a:ext cx="161904" cy="332399"/>
            </a:xfrm>
            <a:prstGeom prst="rect">
              <a:avLst/>
            </a:prstGeom>
            <a:noFill/>
          </p:spPr>
          <p:txBody>
            <a:bodyPr wrap="none" lIns="0" tIns="0" rIns="0" bIns="0" rtlCol="0">
              <a:spAutoFit/>
            </a:bodyPr>
            <a:lstStyle/>
            <a:p>
              <a:pPr>
                <a:lnSpc>
                  <a:spcPct val="90000"/>
                </a:lnSpc>
                <a:spcAft>
                  <a:spcPts val="600"/>
                </a:spcAft>
              </a:pPr>
              <a:r>
                <a:rPr lang="en-US" sz="2400" dirty="0">
                  <a:gradFill>
                    <a:gsLst>
                      <a:gs pos="2917">
                        <a:schemeClr val="tx1"/>
                      </a:gs>
                      <a:gs pos="30000">
                        <a:schemeClr val="tx1"/>
                      </a:gs>
                    </a:gsLst>
                    <a:lin ang="5400000" scaled="0"/>
                  </a:gradFill>
                </a:rPr>
                <a:t>0</a:t>
              </a:r>
            </a:p>
          </p:txBody>
        </p:sp>
        <p:sp>
          <p:nvSpPr>
            <p:cNvPr id="6" name="TextBox 5">
              <a:extLst>
                <a:ext uri="{FF2B5EF4-FFF2-40B4-BE49-F238E27FC236}">
                  <a16:creationId xmlns:a16="http://schemas.microsoft.com/office/drawing/2014/main" id="{27C28EFA-2A70-4CE5-9D9B-1B4BCF6F8A77}"/>
                </a:ext>
                <a:ext uri="{C183D7F6-B498-43B3-948B-1728B52AA6E4}">
                  <adec:decorative xmlns:adec="http://schemas.microsoft.com/office/drawing/2017/decorative" val="1"/>
                </a:ext>
              </a:extLst>
            </p:cNvPr>
            <p:cNvSpPr txBox="1"/>
            <p:nvPr/>
          </p:nvSpPr>
          <p:spPr>
            <a:xfrm>
              <a:off x="11269331" y="3483453"/>
              <a:ext cx="335028" cy="443198"/>
            </a:xfrm>
            <a:prstGeom prst="rect">
              <a:avLst/>
            </a:prstGeom>
            <a:noFill/>
          </p:spPr>
          <p:txBody>
            <a:bodyPr wrap="none" lIns="0" tIns="0" rIns="0" bIns="0" rtlCol="0">
              <a:spAutoFit/>
            </a:bodyPr>
            <a:lstStyle/>
            <a:p>
              <a:pPr>
                <a:lnSpc>
                  <a:spcPct val="90000"/>
                </a:lnSpc>
                <a:spcAft>
                  <a:spcPts val="600"/>
                </a:spcAft>
              </a:pPr>
              <a:r>
                <a:rPr lang="en-US" sz="3200" dirty="0">
                  <a:gradFill>
                    <a:gsLst>
                      <a:gs pos="2917">
                        <a:schemeClr val="tx1"/>
                      </a:gs>
                      <a:gs pos="30000">
                        <a:schemeClr val="tx1"/>
                      </a:gs>
                    </a:gsLst>
                    <a:lin ang="5400000" scaled="0"/>
                  </a:gradFill>
                </a:rPr>
                <a:t>∞</a:t>
              </a:r>
            </a:p>
          </p:txBody>
        </p:sp>
        <p:sp>
          <p:nvSpPr>
            <p:cNvPr id="12" name="TextBox 11">
              <a:extLst>
                <a:ext uri="{FF2B5EF4-FFF2-40B4-BE49-F238E27FC236}">
                  <a16:creationId xmlns:a16="http://schemas.microsoft.com/office/drawing/2014/main" id="{45A52722-DC44-445D-954D-84A999E4D5CC}"/>
                </a:ext>
                <a:ext uri="{C183D7F6-B498-43B3-948B-1728B52AA6E4}">
                  <adec:decorative xmlns:adec="http://schemas.microsoft.com/office/drawing/2017/decorative" val="1"/>
                </a:ext>
              </a:extLst>
            </p:cNvPr>
            <p:cNvSpPr txBox="1"/>
            <p:nvPr/>
          </p:nvSpPr>
          <p:spPr>
            <a:xfrm>
              <a:off x="934211" y="2961563"/>
              <a:ext cx="2687968" cy="464743"/>
            </a:xfrm>
            <a:prstGeom prst="rect">
              <a:avLst/>
            </a:prstGeom>
            <a:noFill/>
          </p:spPr>
          <p:txBody>
            <a:bodyPr wrap="square" lIns="0" tIns="0" rIns="0" bIns="0" rtlCol="0">
              <a:spAutoFit/>
            </a:bodyPr>
            <a:lstStyle/>
            <a:p>
              <a:pPr>
                <a:lnSpc>
                  <a:spcPct val="90000"/>
                </a:lnSpc>
                <a:spcAft>
                  <a:spcPts val="600"/>
                </a:spcAft>
              </a:pPr>
              <a:r>
                <a:rPr lang="en-US" sz="1400" dirty="0">
                  <a:gradFill>
                    <a:gsLst>
                      <a:gs pos="2917">
                        <a:schemeClr val="tx1"/>
                      </a:gs>
                      <a:gs pos="30000">
                        <a:schemeClr val="tx1"/>
                      </a:gs>
                    </a:gsLst>
                    <a:lin ang="5400000" scaled="0"/>
                  </a:gradFill>
                </a:rPr>
                <a:t>Decreased Thread Usage</a:t>
              </a:r>
            </a:p>
            <a:p>
              <a:pPr>
                <a:lnSpc>
                  <a:spcPct val="90000"/>
                </a:lnSpc>
                <a:spcAft>
                  <a:spcPts val="600"/>
                </a:spcAft>
              </a:pPr>
              <a:r>
                <a:rPr lang="en-US" sz="1400" dirty="0">
                  <a:gradFill>
                    <a:gsLst>
                      <a:gs pos="2917">
                        <a:schemeClr val="tx1"/>
                      </a:gs>
                      <a:gs pos="30000">
                        <a:schemeClr val="tx1"/>
                      </a:gs>
                    </a:gsLst>
                    <a:lin ang="5400000" scaled="0"/>
                  </a:gradFill>
                </a:rPr>
                <a:t>Slower Performance</a:t>
              </a:r>
            </a:p>
          </p:txBody>
        </p:sp>
        <p:sp>
          <p:nvSpPr>
            <p:cNvPr id="14" name="TextBox 13">
              <a:extLst>
                <a:ext uri="{FF2B5EF4-FFF2-40B4-BE49-F238E27FC236}">
                  <a16:creationId xmlns:a16="http://schemas.microsoft.com/office/drawing/2014/main" id="{105CB0BC-D70E-4100-84E7-19208DC3AF53}"/>
                </a:ext>
                <a:ext uri="{C183D7F6-B498-43B3-948B-1728B52AA6E4}">
                  <adec:decorative xmlns:adec="http://schemas.microsoft.com/office/drawing/2017/decorative" val="1"/>
                </a:ext>
              </a:extLst>
            </p:cNvPr>
            <p:cNvSpPr txBox="1"/>
            <p:nvPr/>
          </p:nvSpPr>
          <p:spPr>
            <a:xfrm>
              <a:off x="8396697" y="2964257"/>
              <a:ext cx="2687968" cy="464743"/>
            </a:xfrm>
            <a:prstGeom prst="rect">
              <a:avLst/>
            </a:prstGeom>
            <a:noFill/>
          </p:spPr>
          <p:txBody>
            <a:bodyPr wrap="square" lIns="0" tIns="0" rIns="0" bIns="0" rtlCol="0">
              <a:spAutoFit/>
            </a:bodyPr>
            <a:lstStyle/>
            <a:p>
              <a:pPr algn="r">
                <a:lnSpc>
                  <a:spcPct val="90000"/>
                </a:lnSpc>
                <a:spcAft>
                  <a:spcPts val="600"/>
                </a:spcAft>
              </a:pPr>
              <a:r>
                <a:rPr lang="en-US" sz="1400" dirty="0">
                  <a:gradFill>
                    <a:gsLst>
                      <a:gs pos="2917">
                        <a:schemeClr val="tx1"/>
                      </a:gs>
                      <a:gs pos="30000">
                        <a:schemeClr val="tx1"/>
                      </a:gs>
                    </a:gsLst>
                    <a:lin ang="5400000" scaled="0"/>
                  </a:gradFill>
                </a:rPr>
                <a:t>Increased Thread Usage</a:t>
              </a:r>
            </a:p>
            <a:p>
              <a:pPr algn="r">
                <a:lnSpc>
                  <a:spcPct val="90000"/>
                </a:lnSpc>
                <a:spcAft>
                  <a:spcPts val="600"/>
                </a:spcAft>
              </a:pPr>
              <a:r>
                <a:rPr lang="en-US" sz="1400" dirty="0">
                  <a:gradFill>
                    <a:gsLst>
                      <a:gs pos="2917">
                        <a:schemeClr val="tx1"/>
                      </a:gs>
                      <a:gs pos="30000">
                        <a:schemeClr val="tx1"/>
                      </a:gs>
                    </a:gsLst>
                    <a:lin ang="5400000" scaled="0"/>
                  </a:gradFill>
                </a:rPr>
                <a:t>Faster Performance</a:t>
              </a:r>
            </a:p>
          </p:txBody>
        </p:sp>
      </p:grpSp>
      <p:grpSp>
        <p:nvGrpSpPr>
          <p:cNvPr id="16" name="Group 15" descr="An arrow labelled &quot;Max Buffered Item Count&quot; shows a range from 0 to infinity. At 0, we have, Smaller Memory Footprint Slower Performance whereas at infinity, we have, Larger Memory Footprint Faster Performance.">
            <a:extLst>
              <a:ext uri="{FF2B5EF4-FFF2-40B4-BE49-F238E27FC236}">
                <a16:creationId xmlns:a16="http://schemas.microsoft.com/office/drawing/2014/main" id="{C3F4517C-5361-42B6-BEF8-D59E5AFADEBA}"/>
              </a:ext>
            </a:extLst>
          </p:cNvPr>
          <p:cNvGrpSpPr/>
          <p:nvPr/>
        </p:nvGrpSpPr>
        <p:grpSpPr>
          <a:xfrm>
            <a:off x="587641" y="4880731"/>
            <a:ext cx="11016718" cy="1041614"/>
            <a:chOff x="587641" y="4880731"/>
            <a:chExt cx="11016718" cy="1041614"/>
          </a:xfrm>
        </p:grpSpPr>
        <p:sp>
          <p:nvSpPr>
            <p:cNvPr id="8" name="Arrow: Right 7">
              <a:extLst>
                <a:ext uri="{FF2B5EF4-FFF2-40B4-BE49-F238E27FC236}">
                  <a16:creationId xmlns:a16="http://schemas.microsoft.com/office/drawing/2014/main" id="{F3BC57F8-82F6-438B-998F-BB7D4C6C229A}"/>
                </a:ext>
                <a:ext uri="{C183D7F6-B498-43B3-948B-1728B52AA6E4}">
                  <adec:decorative xmlns:adec="http://schemas.microsoft.com/office/drawing/2017/decorative" val="1"/>
                </a:ext>
              </a:extLst>
            </p:cNvPr>
            <p:cNvSpPr/>
            <p:nvPr/>
          </p:nvSpPr>
          <p:spPr bwMode="auto">
            <a:xfrm>
              <a:off x="934211" y="5345475"/>
              <a:ext cx="10150454" cy="576870"/>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a:gradFill>
                    <a:gsLst>
                      <a:gs pos="0">
                        <a:srgbClr val="FFFFFF"/>
                      </a:gs>
                      <a:gs pos="100000">
                        <a:srgbClr val="FFFFFF"/>
                      </a:gs>
                    </a:gsLst>
                    <a:lin ang="5400000" scaled="0"/>
                  </a:gradFill>
                  <a:ea typeface="Segoe UI" pitchFamily="34" charset="0"/>
                  <a:cs typeface="Segoe UI" pitchFamily="34" charset="0"/>
                </a:rPr>
                <a:t>Max Buffered Item Count</a:t>
              </a:r>
            </a:p>
          </p:txBody>
        </p:sp>
        <p:sp>
          <p:nvSpPr>
            <p:cNvPr id="9" name="TextBox 8">
              <a:extLst>
                <a:ext uri="{FF2B5EF4-FFF2-40B4-BE49-F238E27FC236}">
                  <a16:creationId xmlns:a16="http://schemas.microsoft.com/office/drawing/2014/main" id="{1B6F774B-4C0B-4D4A-B130-7184FBD00B33}"/>
                </a:ext>
                <a:ext uri="{C183D7F6-B498-43B3-948B-1728B52AA6E4}">
                  <adec:decorative xmlns:adec="http://schemas.microsoft.com/office/drawing/2017/decorative" val="1"/>
                </a:ext>
              </a:extLst>
            </p:cNvPr>
            <p:cNvSpPr txBox="1"/>
            <p:nvPr/>
          </p:nvSpPr>
          <p:spPr>
            <a:xfrm>
              <a:off x="587641" y="5455328"/>
              <a:ext cx="161904" cy="332399"/>
            </a:xfrm>
            <a:prstGeom prst="rect">
              <a:avLst/>
            </a:prstGeom>
            <a:noFill/>
          </p:spPr>
          <p:txBody>
            <a:bodyPr wrap="none" lIns="0" tIns="0" rIns="0" bIns="0" rtlCol="0">
              <a:spAutoFit/>
            </a:bodyPr>
            <a:lstStyle/>
            <a:p>
              <a:pPr>
                <a:lnSpc>
                  <a:spcPct val="90000"/>
                </a:lnSpc>
                <a:spcAft>
                  <a:spcPts val="600"/>
                </a:spcAft>
              </a:pPr>
              <a:r>
                <a:rPr lang="en-US" sz="2400" dirty="0">
                  <a:gradFill>
                    <a:gsLst>
                      <a:gs pos="2917">
                        <a:schemeClr val="tx1"/>
                      </a:gs>
                      <a:gs pos="30000">
                        <a:schemeClr val="tx1"/>
                      </a:gs>
                    </a:gsLst>
                    <a:lin ang="5400000" scaled="0"/>
                  </a:gradFill>
                </a:rPr>
                <a:t>0</a:t>
              </a:r>
            </a:p>
          </p:txBody>
        </p:sp>
        <p:sp>
          <p:nvSpPr>
            <p:cNvPr id="10" name="TextBox 9">
              <a:extLst>
                <a:ext uri="{FF2B5EF4-FFF2-40B4-BE49-F238E27FC236}">
                  <a16:creationId xmlns:a16="http://schemas.microsoft.com/office/drawing/2014/main" id="{C05243CE-7364-4B7A-A26E-82D116EB4C00}"/>
                </a:ext>
                <a:ext uri="{C183D7F6-B498-43B3-948B-1728B52AA6E4}">
                  <adec:decorative xmlns:adec="http://schemas.microsoft.com/office/drawing/2017/decorative" val="1"/>
                </a:ext>
              </a:extLst>
            </p:cNvPr>
            <p:cNvSpPr txBox="1"/>
            <p:nvPr/>
          </p:nvSpPr>
          <p:spPr>
            <a:xfrm>
              <a:off x="11269331" y="5399928"/>
              <a:ext cx="335028" cy="443198"/>
            </a:xfrm>
            <a:prstGeom prst="rect">
              <a:avLst/>
            </a:prstGeom>
            <a:noFill/>
          </p:spPr>
          <p:txBody>
            <a:bodyPr wrap="none" lIns="0" tIns="0" rIns="0" bIns="0" rtlCol="0">
              <a:spAutoFit/>
            </a:bodyPr>
            <a:lstStyle/>
            <a:p>
              <a:pPr>
                <a:lnSpc>
                  <a:spcPct val="90000"/>
                </a:lnSpc>
                <a:spcAft>
                  <a:spcPts val="600"/>
                </a:spcAft>
              </a:pPr>
              <a:r>
                <a:rPr lang="en-US" sz="3200">
                  <a:gradFill>
                    <a:gsLst>
                      <a:gs pos="2917">
                        <a:schemeClr val="tx1"/>
                      </a:gs>
                      <a:gs pos="30000">
                        <a:schemeClr val="tx1"/>
                      </a:gs>
                    </a:gsLst>
                    <a:lin ang="5400000" scaled="0"/>
                  </a:gradFill>
                </a:rPr>
                <a:t>∞</a:t>
              </a:r>
            </a:p>
          </p:txBody>
        </p:sp>
        <p:sp>
          <p:nvSpPr>
            <p:cNvPr id="11" name="TextBox 10">
              <a:extLst>
                <a:ext uri="{FF2B5EF4-FFF2-40B4-BE49-F238E27FC236}">
                  <a16:creationId xmlns:a16="http://schemas.microsoft.com/office/drawing/2014/main" id="{B060D58B-F995-4D27-B44A-EC8998CA00E4}"/>
                </a:ext>
                <a:ext uri="{C183D7F6-B498-43B3-948B-1728B52AA6E4}">
                  <adec:decorative xmlns:adec="http://schemas.microsoft.com/office/drawing/2017/decorative" val="1"/>
                </a:ext>
              </a:extLst>
            </p:cNvPr>
            <p:cNvSpPr txBox="1"/>
            <p:nvPr/>
          </p:nvSpPr>
          <p:spPr>
            <a:xfrm>
              <a:off x="934211" y="4880732"/>
              <a:ext cx="2687968" cy="464743"/>
            </a:xfrm>
            <a:prstGeom prst="rect">
              <a:avLst/>
            </a:prstGeom>
            <a:noFill/>
          </p:spPr>
          <p:txBody>
            <a:bodyPr wrap="square" lIns="0" tIns="0" rIns="0" bIns="0" rtlCol="0">
              <a:spAutoFit/>
            </a:bodyPr>
            <a:lstStyle/>
            <a:p>
              <a:pPr>
                <a:lnSpc>
                  <a:spcPct val="90000"/>
                </a:lnSpc>
                <a:spcAft>
                  <a:spcPts val="600"/>
                </a:spcAft>
              </a:pPr>
              <a:r>
                <a:rPr lang="en-US" sz="1400" dirty="0">
                  <a:gradFill>
                    <a:gsLst>
                      <a:gs pos="2917">
                        <a:schemeClr val="tx1"/>
                      </a:gs>
                      <a:gs pos="30000">
                        <a:schemeClr val="tx1"/>
                      </a:gs>
                    </a:gsLst>
                    <a:lin ang="5400000" scaled="0"/>
                  </a:gradFill>
                </a:rPr>
                <a:t>Smaller Memory Footprint</a:t>
              </a:r>
            </a:p>
            <a:p>
              <a:pPr>
                <a:lnSpc>
                  <a:spcPct val="90000"/>
                </a:lnSpc>
                <a:spcAft>
                  <a:spcPts val="600"/>
                </a:spcAft>
              </a:pPr>
              <a:r>
                <a:rPr lang="en-US" sz="1400" dirty="0">
                  <a:gradFill>
                    <a:gsLst>
                      <a:gs pos="2917">
                        <a:schemeClr val="tx1"/>
                      </a:gs>
                      <a:gs pos="30000">
                        <a:schemeClr val="tx1"/>
                      </a:gs>
                    </a:gsLst>
                    <a:lin ang="5400000" scaled="0"/>
                  </a:gradFill>
                </a:rPr>
                <a:t>Slower Performance</a:t>
              </a:r>
            </a:p>
          </p:txBody>
        </p:sp>
        <p:sp>
          <p:nvSpPr>
            <p:cNvPr id="13" name="TextBox 12">
              <a:extLst>
                <a:ext uri="{FF2B5EF4-FFF2-40B4-BE49-F238E27FC236}">
                  <a16:creationId xmlns:a16="http://schemas.microsoft.com/office/drawing/2014/main" id="{9D8FD8DD-0868-4244-98C5-0480A08DB202}"/>
                </a:ext>
                <a:ext uri="{C183D7F6-B498-43B3-948B-1728B52AA6E4}">
                  <adec:decorative xmlns:adec="http://schemas.microsoft.com/office/drawing/2017/decorative" val="1"/>
                </a:ext>
              </a:extLst>
            </p:cNvPr>
            <p:cNvSpPr txBox="1"/>
            <p:nvPr/>
          </p:nvSpPr>
          <p:spPr>
            <a:xfrm>
              <a:off x="8396697" y="4880731"/>
              <a:ext cx="2687968" cy="464743"/>
            </a:xfrm>
            <a:prstGeom prst="rect">
              <a:avLst/>
            </a:prstGeom>
            <a:noFill/>
          </p:spPr>
          <p:txBody>
            <a:bodyPr wrap="square" lIns="0" tIns="0" rIns="0" bIns="0" rtlCol="0">
              <a:spAutoFit/>
            </a:bodyPr>
            <a:lstStyle/>
            <a:p>
              <a:pPr algn="r">
                <a:lnSpc>
                  <a:spcPct val="90000"/>
                </a:lnSpc>
                <a:spcAft>
                  <a:spcPts val="600"/>
                </a:spcAft>
              </a:pPr>
              <a:r>
                <a:rPr lang="en-US" sz="1400" dirty="0">
                  <a:gradFill>
                    <a:gsLst>
                      <a:gs pos="2917">
                        <a:schemeClr val="tx1"/>
                      </a:gs>
                      <a:gs pos="30000">
                        <a:schemeClr val="tx1"/>
                      </a:gs>
                    </a:gsLst>
                    <a:lin ang="5400000" scaled="0"/>
                  </a:gradFill>
                </a:rPr>
                <a:t>Larger Memory Footprint</a:t>
              </a:r>
            </a:p>
            <a:p>
              <a:pPr algn="r">
                <a:lnSpc>
                  <a:spcPct val="90000"/>
                </a:lnSpc>
                <a:spcAft>
                  <a:spcPts val="600"/>
                </a:spcAft>
              </a:pPr>
              <a:r>
                <a:rPr lang="en-US" sz="1400" dirty="0">
                  <a:gradFill>
                    <a:gsLst>
                      <a:gs pos="2917">
                        <a:schemeClr val="tx1"/>
                      </a:gs>
                      <a:gs pos="30000">
                        <a:schemeClr val="tx1"/>
                      </a:gs>
                    </a:gsLst>
                    <a:lin ang="5400000" scaled="0"/>
                  </a:gradFill>
                </a:rPr>
                <a:t>Faster Performance</a:t>
              </a:r>
            </a:p>
          </p:txBody>
        </p:sp>
      </p:grpSp>
    </p:spTree>
    <p:extLst>
      <p:ext uri="{BB962C8B-B14F-4D97-AF65-F5344CB8AC3E}">
        <p14:creationId xmlns:p14="http://schemas.microsoft.com/office/powerpoint/2010/main" val="254444379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21BE9-9018-4621-BE6A-C0636A5D42CC}"/>
              </a:ext>
            </a:extLst>
          </p:cNvPr>
          <p:cNvSpPr>
            <a:spLocks noGrp="1"/>
          </p:cNvSpPr>
          <p:nvPr>
            <p:ph type="title"/>
          </p:nvPr>
        </p:nvSpPr>
        <p:spPr/>
        <p:txBody>
          <a:bodyPr/>
          <a:lstStyle/>
          <a:p>
            <a:r>
              <a:rPr lang="en-US" dirty="0"/>
              <a:t>SDK Query Options (2</a:t>
            </a:r>
            <a:r>
              <a:rPr lang="en-US" cap="none" dirty="0"/>
              <a:t> of </a:t>
            </a:r>
            <a:r>
              <a:rPr lang="en-US" dirty="0"/>
              <a:t>2)</a:t>
            </a:r>
          </a:p>
        </p:txBody>
      </p:sp>
      <p:graphicFrame>
        <p:nvGraphicFramePr>
          <p:cNvPr id="15" name="Table 14">
            <a:extLst>
              <a:ext uri="{FF2B5EF4-FFF2-40B4-BE49-F238E27FC236}">
                <a16:creationId xmlns:a16="http://schemas.microsoft.com/office/drawing/2014/main" id="{7F058EDE-BDFF-449A-AD51-6A2E5E667E0F}"/>
              </a:ext>
            </a:extLst>
          </p:cNvPr>
          <p:cNvGraphicFramePr>
            <a:graphicFrameLocks noGrp="1"/>
          </p:cNvGraphicFramePr>
          <p:nvPr/>
        </p:nvGraphicFramePr>
        <p:xfrm>
          <a:off x="1380674" y="1575617"/>
          <a:ext cx="9430652" cy="4407875"/>
        </p:xfrm>
        <a:graphic>
          <a:graphicData uri="http://schemas.openxmlformats.org/drawingml/2006/table">
            <a:tbl>
              <a:tblPr firstRow="1" bandRow="1">
                <a:tableStyleId>{5940675A-B579-460E-94D1-54222C63F5DA}</a:tableStyleId>
              </a:tblPr>
              <a:tblGrid>
                <a:gridCol w="2810837">
                  <a:extLst>
                    <a:ext uri="{9D8B030D-6E8A-4147-A177-3AD203B41FA5}">
                      <a16:colId xmlns:a16="http://schemas.microsoft.com/office/drawing/2014/main" val="2670246503"/>
                    </a:ext>
                  </a:extLst>
                </a:gridCol>
                <a:gridCol w="846894">
                  <a:extLst>
                    <a:ext uri="{9D8B030D-6E8A-4147-A177-3AD203B41FA5}">
                      <a16:colId xmlns:a16="http://schemas.microsoft.com/office/drawing/2014/main" val="2840900199"/>
                    </a:ext>
                  </a:extLst>
                </a:gridCol>
                <a:gridCol w="5772921">
                  <a:extLst>
                    <a:ext uri="{9D8B030D-6E8A-4147-A177-3AD203B41FA5}">
                      <a16:colId xmlns:a16="http://schemas.microsoft.com/office/drawing/2014/main" val="1650129827"/>
                    </a:ext>
                  </a:extLst>
                </a:gridCol>
              </a:tblGrid>
              <a:tr h="457961">
                <a:tc>
                  <a:txBody>
                    <a:bodyPr/>
                    <a:lstStyle/>
                    <a:p>
                      <a:pPr algn="ctr"/>
                      <a:r>
                        <a:rPr lang="en-US" sz="1400" dirty="0">
                          <a:solidFill>
                            <a:schemeClr val="bg1"/>
                          </a:solidFill>
                          <a:latin typeface="Segoe UI Semibold" panose="020B0702040204020203" pitchFamily="34" charset="0"/>
                          <a:cs typeface="Segoe UI Semibold" panose="020B0702040204020203" pitchFamily="34" charset="0"/>
                        </a:rPr>
                        <a:t>Setting</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a:solidFill>
                            <a:schemeClr val="bg1"/>
                          </a:solidFill>
                          <a:latin typeface="Segoe UI Semibold" panose="020B0702040204020203" pitchFamily="34" charset="0"/>
                          <a:cs typeface="Segoe UI Semibold" panose="020B0702040204020203" pitchFamily="34" charset="0"/>
                        </a:rPr>
                        <a:t>Value</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Segoe UI Semibold" panose="020B0702040204020203" pitchFamily="34" charset="0"/>
                          <a:cs typeface="Segoe UI Semibold" panose="020B0702040204020203" pitchFamily="34" charset="0"/>
                        </a:rPr>
                        <a:t>Effect</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70670819"/>
                  </a:ext>
                </a:extLst>
              </a:tr>
              <a:tr h="658319">
                <a:tc>
                  <a:txBody>
                    <a:bodyPr/>
                    <a:lstStyle/>
                    <a:p>
                      <a:pPr algn="ctr"/>
                      <a:r>
                        <a:rPr lang="en-US" sz="1800" b="1" dirty="0" err="1">
                          <a:latin typeface="Segoe UI Semibold" panose="020B0702040204020203" pitchFamily="34" charset="0"/>
                          <a:cs typeface="Segoe UI Semibold" panose="020B0702040204020203" pitchFamily="34" charset="0"/>
                        </a:rPr>
                        <a:t>MaxDegreeofParallelism</a:t>
                      </a:r>
                      <a:endParaRPr lang="en-US" sz="1800" b="1" dirty="0">
                        <a:latin typeface="Segoe UI Semibold" panose="020B0702040204020203" pitchFamily="34" charset="0"/>
                        <a:cs typeface="Segoe UI Semibold" panose="020B0702040204020203"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dirty="0">
                          <a:latin typeface="Consolas" panose="020B0609020204030204" pitchFamily="49" charset="0"/>
                        </a:rPr>
                        <a:t>-1</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400" dirty="0"/>
                        <a:t>The system will automatically decide the number of items to buffer</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2735772"/>
                  </a:ext>
                </a:extLst>
              </a:tr>
              <a:tr h="658319">
                <a:tc>
                  <a:txBody>
                    <a:bodyPr/>
                    <a:lstStyle/>
                    <a:p>
                      <a:pPr algn="ctr"/>
                      <a:r>
                        <a:rPr lang="en-US" sz="1800" b="1" dirty="0" err="1">
                          <a:latin typeface="Segoe UI Semibold" panose="020B0702040204020203" pitchFamily="34" charset="0"/>
                          <a:cs typeface="Segoe UI Semibold" panose="020B0702040204020203" pitchFamily="34" charset="0"/>
                        </a:rPr>
                        <a:t>MaxDegreeofParallelism</a:t>
                      </a:r>
                      <a:endParaRPr lang="en-US" sz="1800" b="1" dirty="0">
                        <a:latin typeface="Segoe UI Semibold" panose="020B0702040204020203" pitchFamily="34" charset="0"/>
                        <a:cs typeface="Segoe UI Semibold" panose="020B0702040204020203"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dirty="0">
                          <a:latin typeface="Consolas" panose="020B0609020204030204" pitchFamily="49" charset="0"/>
                        </a:rPr>
                        <a:t>0</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400" dirty="0"/>
                        <a:t>Do not add any additional concurrent threads</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92465596"/>
                  </a:ext>
                </a:extLst>
              </a:tr>
              <a:tr h="658319">
                <a:tc>
                  <a:txBody>
                    <a:bodyPr/>
                    <a:lstStyle/>
                    <a:p>
                      <a:pPr algn="ctr"/>
                      <a:r>
                        <a:rPr lang="en-US" sz="1800" b="1" dirty="0" err="1">
                          <a:latin typeface="Segoe UI Semibold" panose="020B0702040204020203" pitchFamily="34" charset="0"/>
                          <a:cs typeface="Segoe UI Semibold" panose="020B0702040204020203" pitchFamily="34" charset="0"/>
                        </a:rPr>
                        <a:t>MaxDegreeofParallelism</a:t>
                      </a:r>
                      <a:endParaRPr lang="en-US" sz="1800" b="1" dirty="0">
                        <a:latin typeface="Segoe UI Semibold" panose="020B0702040204020203" pitchFamily="34" charset="0"/>
                        <a:cs typeface="Segoe UI Semibold" panose="020B0702040204020203"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a:latin typeface="Consolas" panose="020B0609020204030204" pitchFamily="49" charset="0"/>
                        </a:rPr>
                        <a:t>&gt;= 1</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400" dirty="0"/>
                        <a:t>Add the specified number of additional concurrent threads</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36527465"/>
                  </a:ext>
                </a:extLst>
              </a:tr>
              <a:tr h="658319">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sz="1800" b="1" dirty="0" err="1">
                          <a:latin typeface="Segoe UI Semibold" panose="020B0702040204020203" pitchFamily="34" charset="0"/>
                          <a:cs typeface="Segoe UI Semibold" panose="020B0702040204020203" pitchFamily="34" charset="0"/>
                        </a:rPr>
                        <a:t>MaxBufferedItemCount</a:t>
                      </a:r>
                      <a:endParaRPr lang="en-US" sz="1800" b="1" dirty="0">
                        <a:latin typeface="Segoe UI Semibold" panose="020B0702040204020203" pitchFamily="34" charset="0"/>
                        <a:cs typeface="Segoe UI Semibold" panose="020B0702040204020203" pitchFamily="34" charset="0"/>
                      </a:endParaRPr>
                    </a:p>
                    <a:p>
                      <a:pPr algn="ctr"/>
                      <a:endParaRPr lang="en-US" sz="1800" b="1" dirty="0">
                        <a:latin typeface="Segoe UI Semibold" panose="020B0702040204020203" pitchFamily="34" charset="0"/>
                        <a:cs typeface="Segoe UI Semibold" panose="020B0702040204020203"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dirty="0">
                          <a:latin typeface="Consolas" panose="020B0609020204030204" pitchFamily="49" charset="0"/>
                        </a:rPr>
                        <a:t>-1</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400" dirty="0"/>
                        <a:t>The system will automatically decide the number of concurrent operations to run</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1572196"/>
                  </a:ext>
                </a:extLst>
              </a:tr>
              <a:tr h="658319">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sz="1800" b="1" dirty="0" err="1">
                          <a:latin typeface="Segoe UI Semibold" panose="020B0702040204020203" pitchFamily="34" charset="0"/>
                          <a:cs typeface="Segoe UI Semibold" panose="020B0702040204020203" pitchFamily="34" charset="0"/>
                        </a:rPr>
                        <a:t>MaxBufferedItemCount</a:t>
                      </a:r>
                      <a:endParaRPr lang="en-US" sz="1800" b="1" dirty="0">
                        <a:latin typeface="Segoe UI Semibold" panose="020B0702040204020203" pitchFamily="34" charset="0"/>
                        <a:cs typeface="Segoe UI Semibold" panose="020B0702040204020203" pitchFamily="34" charset="0"/>
                      </a:endParaRPr>
                    </a:p>
                    <a:p>
                      <a:pPr algn="ctr"/>
                      <a:endParaRPr lang="en-US" sz="1800" b="1" dirty="0">
                        <a:latin typeface="Segoe UI Semibold" panose="020B0702040204020203" pitchFamily="34" charset="0"/>
                        <a:cs typeface="Segoe UI Semibold" panose="020B0702040204020203"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dirty="0">
                          <a:latin typeface="Consolas" panose="020B0609020204030204" pitchFamily="49" charset="0"/>
                        </a:rPr>
                        <a:t>0</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400" dirty="0"/>
                        <a:t>Do not maintain a client-side buffer</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5839649"/>
                  </a:ext>
                </a:extLst>
              </a:tr>
              <a:tr h="658319">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sz="1800" b="1" dirty="0" err="1">
                          <a:latin typeface="Segoe UI Semibold" panose="020B0702040204020203" pitchFamily="34" charset="0"/>
                          <a:cs typeface="Segoe UI Semibold" panose="020B0702040204020203" pitchFamily="34" charset="0"/>
                        </a:rPr>
                        <a:t>MaxBufferedItemCount</a:t>
                      </a:r>
                      <a:endParaRPr lang="en-US" sz="1800" b="1" dirty="0">
                        <a:latin typeface="Segoe UI Semibold" panose="020B0702040204020203" pitchFamily="34" charset="0"/>
                        <a:cs typeface="Segoe UI Semibold" panose="020B0702040204020203" pitchFamily="34" charset="0"/>
                      </a:endParaRPr>
                    </a:p>
                    <a:p>
                      <a:pPr algn="ctr"/>
                      <a:endParaRPr lang="en-US" sz="1800" b="1" dirty="0">
                        <a:latin typeface="Segoe UI Semibold" panose="020B0702040204020203" pitchFamily="34" charset="0"/>
                        <a:cs typeface="Segoe UI Semibold" panose="020B0702040204020203"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a:latin typeface="Consolas" panose="020B0609020204030204" pitchFamily="49" charset="0"/>
                        </a:rPr>
                        <a:t>&gt;= 1</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400" dirty="0"/>
                        <a:t>Specify the maximum size (items) of the client-side buffer</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6454923"/>
                  </a:ext>
                </a:extLst>
              </a:tr>
            </a:tbl>
          </a:graphicData>
        </a:graphic>
      </p:graphicFrame>
    </p:spTree>
    <p:extLst>
      <p:ext uri="{BB962C8B-B14F-4D97-AF65-F5344CB8AC3E}">
        <p14:creationId xmlns:p14="http://schemas.microsoft.com/office/powerpoint/2010/main" val="596613993"/>
      </p:ext>
    </p:extLst>
  </p:cSld>
  <p:clrMapOvr>
    <a:masterClrMapping/>
  </p:clrMapOvr>
  <p:transition>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50000">
                                      <p:stCondLst>
                                        <p:cond delay="200"/>
                                      </p:stCondLst>
                                      <p:childTnLst>
                                        <p:set>
                                          <p:cBhvr>
                                            <p:cTn id="6" dur="1" fill="hold">
                                              <p:stCondLst>
                                                <p:cond delay="0"/>
                                              </p:stCondLst>
                                            </p:cTn>
                                            <p:tgtEl>
                                              <p:spTgt spid="15"/>
                                            </p:tgtEl>
                                            <p:attrNameLst>
                                              <p:attrName>style.visibility</p:attrName>
                                            </p:attrNameLst>
                                          </p:cBhvr>
                                          <p:to>
                                            <p:strVal val="visible"/>
                                          </p:to>
                                        </p:set>
                                        <p:anim calcmode="lin" valueType="num" p14:bounceEnd="50000">
                                          <p:cBhvr additive="base">
                                            <p:cTn id="7" dur="500" fill="hold"/>
                                            <p:tgtEl>
                                              <p:spTgt spid="15"/>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20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1+#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0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410678-2C9E-4726-B2AE-49A8E82B0EFA}"/>
              </a:ext>
            </a:extLst>
          </p:cNvPr>
          <p:cNvSpPr>
            <a:spLocks noGrp="1"/>
          </p:cNvSpPr>
          <p:nvPr>
            <p:ph type="title"/>
          </p:nvPr>
        </p:nvSpPr>
        <p:spPr>
          <a:xfrm>
            <a:off x="269240" y="289511"/>
            <a:ext cx="5529981" cy="624889"/>
          </a:xfrm>
        </p:spPr>
        <p:txBody>
          <a:bodyPr>
            <a:normAutofit fontScale="90000"/>
          </a:bodyPr>
          <a:lstStyle/>
          <a:p>
            <a:r>
              <a:rPr lang="en-US" dirty="0"/>
              <a:t>Request Units (1</a:t>
            </a:r>
            <a:r>
              <a:rPr lang="en-US" cap="none" dirty="0"/>
              <a:t> of </a:t>
            </a:r>
            <a:r>
              <a:rPr lang="en-US" dirty="0"/>
              <a:t>3)</a:t>
            </a:r>
          </a:p>
        </p:txBody>
      </p:sp>
      <p:sp>
        <p:nvSpPr>
          <p:cNvPr id="2" name="Text Placeholder 1">
            <a:extLst>
              <a:ext uri="{FF2B5EF4-FFF2-40B4-BE49-F238E27FC236}">
                <a16:creationId xmlns:a16="http://schemas.microsoft.com/office/drawing/2014/main" id="{DE18218A-CF73-4227-81AE-3C1AA6CC647D}"/>
              </a:ext>
            </a:extLst>
          </p:cNvPr>
          <p:cNvSpPr>
            <a:spLocks noGrp="1"/>
          </p:cNvSpPr>
          <p:nvPr>
            <p:ph type="body" sz="quarter" idx="11"/>
          </p:nvPr>
        </p:nvSpPr>
        <p:spPr>
          <a:xfrm>
            <a:off x="269874" y="1584156"/>
            <a:ext cx="5686789" cy="2539478"/>
          </a:xfrm>
        </p:spPr>
        <p:txBody>
          <a:bodyPr vert="horz" wrap="square" lIns="146304" tIns="91440" rIns="146304" bIns="91440" rtlCol="0" anchor="t">
            <a:spAutoFit/>
          </a:bodyPr>
          <a:lstStyle/>
          <a:p>
            <a:pPr marL="0" lvl="1" indent="0">
              <a:lnSpc>
                <a:spcPct val="200000"/>
              </a:lnSpc>
              <a:buNone/>
            </a:pPr>
            <a:r>
              <a:rPr lang="en-US" dirty="0">
                <a:solidFill>
                  <a:srgbClr val="0067B7"/>
                </a:solidFill>
              </a:rPr>
              <a:t>Request Units (RUs) is a rate-based currency</a:t>
            </a:r>
          </a:p>
          <a:p>
            <a:pPr marL="0" lvl="1" indent="0">
              <a:lnSpc>
                <a:spcPct val="200000"/>
              </a:lnSpc>
              <a:buNone/>
            </a:pPr>
            <a:r>
              <a:rPr lang="en-US" dirty="0"/>
              <a:t>Abstracts physical resources for performing requests</a:t>
            </a:r>
          </a:p>
          <a:p>
            <a:pPr marL="0" lvl="1" indent="0">
              <a:lnSpc>
                <a:spcPct val="200000"/>
              </a:lnSpc>
              <a:buNone/>
            </a:pPr>
            <a:r>
              <a:rPr lang="en-US" dirty="0"/>
              <a:t>Key to multi-tenancy, SLAs, and COGS efficiency</a:t>
            </a:r>
          </a:p>
          <a:p>
            <a:pPr marL="0" lvl="1" indent="0">
              <a:lnSpc>
                <a:spcPct val="200000"/>
              </a:lnSpc>
              <a:buNone/>
            </a:pPr>
            <a:r>
              <a:rPr lang="en-US" dirty="0"/>
              <a:t>Foreground and background activities</a:t>
            </a:r>
          </a:p>
        </p:txBody>
      </p:sp>
      <p:grpSp>
        <p:nvGrpSpPr>
          <p:cNvPr id="4" name="Group 3" descr="Illustration of % Memory, % CPU, and % IOPS.">
            <a:extLst>
              <a:ext uri="{FF2B5EF4-FFF2-40B4-BE49-F238E27FC236}">
                <a16:creationId xmlns:a16="http://schemas.microsoft.com/office/drawing/2014/main" id="{4D4CF21F-F3B5-420E-BA15-B66498FE91F2}"/>
              </a:ext>
            </a:extLst>
          </p:cNvPr>
          <p:cNvGrpSpPr/>
          <p:nvPr/>
        </p:nvGrpSpPr>
        <p:grpSpPr>
          <a:xfrm>
            <a:off x="7407063" y="2674258"/>
            <a:ext cx="3758850" cy="2113380"/>
            <a:chOff x="7407063" y="2674258"/>
            <a:chExt cx="3758850" cy="2113380"/>
          </a:xfrm>
        </p:grpSpPr>
        <p:sp>
          <p:nvSpPr>
            <p:cNvPr id="35" name="Rectangle 34">
              <a:extLst>
                <a:ext uri="{FF2B5EF4-FFF2-40B4-BE49-F238E27FC236}">
                  <a16:creationId xmlns:a16="http://schemas.microsoft.com/office/drawing/2014/main" id="{82D01CB3-EA30-425F-86ED-13237C3F1F09}"/>
                </a:ext>
                <a:ext uri="{C183D7F6-B498-43B3-948B-1728B52AA6E4}">
                  <adec:decorative xmlns:adec="http://schemas.microsoft.com/office/drawing/2017/decorative" val="1"/>
                </a:ext>
              </a:extLst>
            </p:cNvPr>
            <p:cNvSpPr/>
            <p:nvPr/>
          </p:nvSpPr>
          <p:spPr bwMode="auto">
            <a:xfrm>
              <a:off x="7407063" y="2674258"/>
              <a:ext cx="3758850" cy="2113380"/>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3" name="Rectangle 72">
              <a:extLst>
                <a:ext uri="{FF2B5EF4-FFF2-40B4-BE49-F238E27FC236}">
                  <a16:creationId xmlns:a16="http://schemas.microsoft.com/office/drawing/2014/main" id="{1159A382-9CA3-4640-B288-EFC51F41BB86}"/>
                </a:ext>
                <a:ext uri="{C183D7F6-B498-43B3-948B-1728B52AA6E4}">
                  <adec:decorative xmlns:adec="http://schemas.microsoft.com/office/drawing/2017/decorative" val="1"/>
                </a:ext>
              </a:extLst>
            </p:cNvPr>
            <p:cNvSpPr/>
            <p:nvPr/>
          </p:nvSpPr>
          <p:spPr bwMode="auto">
            <a:xfrm>
              <a:off x="8969184" y="3760211"/>
              <a:ext cx="634608" cy="189032"/>
            </a:xfrm>
            <a:prstGeom prst="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4" name="Oval 73">
              <a:extLst>
                <a:ext uri="{FF2B5EF4-FFF2-40B4-BE49-F238E27FC236}">
                  <a16:creationId xmlns:a16="http://schemas.microsoft.com/office/drawing/2014/main" id="{480750EB-5BA0-4DAE-A7A4-ACE266053F67}"/>
                </a:ext>
                <a:ext uri="{C183D7F6-B498-43B3-948B-1728B52AA6E4}">
                  <adec:decorative xmlns:adec="http://schemas.microsoft.com/office/drawing/2017/decorative" val="1"/>
                </a:ext>
              </a:extLst>
            </p:cNvPr>
            <p:cNvSpPr/>
            <p:nvPr/>
          </p:nvSpPr>
          <p:spPr bwMode="auto">
            <a:xfrm flipH="1">
              <a:off x="9472219" y="3820484"/>
              <a:ext cx="57047" cy="57047"/>
            </a:xfrm>
            <a:prstGeom prst="ellipse">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75" name="Straight Connector 74">
              <a:extLst>
                <a:ext uri="{FF2B5EF4-FFF2-40B4-BE49-F238E27FC236}">
                  <a16:creationId xmlns:a16="http://schemas.microsoft.com/office/drawing/2014/main" id="{C152CF11-F274-403C-9A75-D6B9E0933528}"/>
                </a:ext>
                <a:ext uri="{C183D7F6-B498-43B3-948B-1728B52AA6E4}">
                  <adec:decorative xmlns:adec="http://schemas.microsoft.com/office/drawing/2017/decorative" val="1"/>
                </a:ext>
              </a:extLst>
            </p:cNvPr>
            <p:cNvCxnSpPr/>
            <p:nvPr/>
          </p:nvCxnSpPr>
          <p:spPr>
            <a:xfrm>
              <a:off x="9061005" y="3852969"/>
              <a:ext cx="297120" cy="0"/>
            </a:xfrm>
            <a:prstGeom prst="line">
              <a:avLst/>
            </a:prstGeom>
            <a:noFill/>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A9B30DD9-A385-4778-93AF-C19DE2EF0D61}"/>
                </a:ext>
                <a:ext uri="{C183D7F6-B498-43B3-948B-1728B52AA6E4}">
                  <adec:decorative xmlns:adec="http://schemas.microsoft.com/office/drawing/2017/decorative" val="1"/>
                </a:ext>
              </a:extLst>
            </p:cNvPr>
            <p:cNvSpPr/>
            <p:nvPr/>
          </p:nvSpPr>
          <p:spPr bwMode="auto">
            <a:xfrm>
              <a:off x="8969184" y="3951474"/>
              <a:ext cx="634608" cy="189032"/>
            </a:xfrm>
            <a:prstGeom prst="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1" name="Oval 70">
              <a:extLst>
                <a:ext uri="{FF2B5EF4-FFF2-40B4-BE49-F238E27FC236}">
                  <a16:creationId xmlns:a16="http://schemas.microsoft.com/office/drawing/2014/main" id="{2519691E-B167-4386-919B-795BF42D6AA5}"/>
                </a:ext>
                <a:ext uri="{C183D7F6-B498-43B3-948B-1728B52AA6E4}">
                  <adec:decorative xmlns:adec="http://schemas.microsoft.com/office/drawing/2017/decorative" val="1"/>
                </a:ext>
              </a:extLst>
            </p:cNvPr>
            <p:cNvSpPr/>
            <p:nvPr/>
          </p:nvSpPr>
          <p:spPr bwMode="auto">
            <a:xfrm flipH="1">
              <a:off x="9472219" y="4011747"/>
              <a:ext cx="57047" cy="57047"/>
            </a:xfrm>
            <a:prstGeom prst="ellipse">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16323530-B8D2-4657-86F7-146F57C3C9A0}"/>
                </a:ext>
                <a:ext uri="{C183D7F6-B498-43B3-948B-1728B52AA6E4}">
                  <adec:decorative xmlns:adec="http://schemas.microsoft.com/office/drawing/2017/decorative" val="1"/>
                </a:ext>
              </a:extLst>
            </p:cNvPr>
            <p:cNvCxnSpPr/>
            <p:nvPr/>
          </p:nvCxnSpPr>
          <p:spPr>
            <a:xfrm>
              <a:off x="9061005" y="4044232"/>
              <a:ext cx="297120" cy="0"/>
            </a:xfrm>
            <a:prstGeom prst="line">
              <a:avLst/>
            </a:prstGeom>
            <a:noFill/>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72B77561-1A90-467D-A301-23ECFE4AC50F}"/>
                </a:ext>
                <a:ext uri="{C183D7F6-B498-43B3-948B-1728B52AA6E4}">
                  <adec:decorative xmlns:adec="http://schemas.microsoft.com/office/drawing/2017/decorative" val="1"/>
                </a:ext>
              </a:extLst>
            </p:cNvPr>
            <p:cNvSpPr/>
            <p:nvPr/>
          </p:nvSpPr>
          <p:spPr bwMode="auto">
            <a:xfrm>
              <a:off x="8969184" y="3568951"/>
              <a:ext cx="634608" cy="189032"/>
            </a:xfrm>
            <a:prstGeom prst="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8" name="Oval 67">
              <a:extLst>
                <a:ext uri="{FF2B5EF4-FFF2-40B4-BE49-F238E27FC236}">
                  <a16:creationId xmlns:a16="http://schemas.microsoft.com/office/drawing/2014/main" id="{EEBEE0C5-72A4-4A15-96B9-752024994357}"/>
                </a:ext>
                <a:ext uri="{C183D7F6-B498-43B3-948B-1728B52AA6E4}">
                  <adec:decorative xmlns:adec="http://schemas.microsoft.com/office/drawing/2017/decorative" val="1"/>
                </a:ext>
              </a:extLst>
            </p:cNvPr>
            <p:cNvSpPr/>
            <p:nvPr/>
          </p:nvSpPr>
          <p:spPr bwMode="auto">
            <a:xfrm flipH="1">
              <a:off x="9472219" y="3629224"/>
              <a:ext cx="57047" cy="57047"/>
            </a:xfrm>
            <a:prstGeom prst="ellipse">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69" name="Straight Connector 68">
              <a:extLst>
                <a:ext uri="{FF2B5EF4-FFF2-40B4-BE49-F238E27FC236}">
                  <a16:creationId xmlns:a16="http://schemas.microsoft.com/office/drawing/2014/main" id="{C9433EE2-26E5-4894-BCF3-6E24A786AD5E}"/>
                </a:ext>
                <a:ext uri="{C183D7F6-B498-43B3-948B-1728B52AA6E4}">
                  <adec:decorative xmlns:adec="http://schemas.microsoft.com/office/drawing/2017/decorative" val="1"/>
                </a:ext>
              </a:extLst>
            </p:cNvPr>
            <p:cNvCxnSpPr/>
            <p:nvPr/>
          </p:nvCxnSpPr>
          <p:spPr>
            <a:xfrm>
              <a:off x="9061005" y="3661709"/>
              <a:ext cx="297120" cy="0"/>
            </a:xfrm>
            <a:prstGeom prst="line">
              <a:avLst/>
            </a:prstGeom>
            <a:noFill/>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5B43AF89-5CA2-4130-B351-6B7E2CC88064}"/>
                </a:ext>
                <a:ext uri="{C183D7F6-B498-43B3-948B-1728B52AA6E4}">
                  <adec:decorative xmlns:adec="http://schemas.microsoft.com/office/drawing/2017/decorative" val="1"/>
                </a:ext>
              </a:extLst>
            </p:cNvPr>
            <p:cNvSpPr/>
            <p:nvPr/>
          </p:nvSpPr>
          <p:spPr bwMode="auto">
            <a:xfrm>
              <a:off x="8969184" y="3186429"/>
              <a:ext cx="634608" cy="189032"/>
            </a:xfrm>
            <a:prstGeom prst="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5" name="Oval 64">
              <a:extLst>
                <a:ext uri="{FF2B5EF4-FFF2-40B4-BE49-F238E27FC236}">
                  <a16:creationId xmlns:a16="http://schemas.microsoft.com/office/drawing/2014/main" id="{28165B38-EA0C-48B0-A392-6D752C493EF0}"/>
                </a:ext>
                <a:ext uri="{C183D7F6-B498-43B3-948B-1728B52AA6E4}">
                  <adec:decorative xmlns:adec="http://schemas.microsoft.com/office/drawing/2017/decorative" val="1"/>
                </a:ext>
              </a:extLst>
            </p:cNvPr>
            <p:cNvSpPr/>
            <p:nvPr/>
          </p:nvSpPr>
          <p:spPr bwMode="auto">
            <a:xfrm flipH="1">
              <a:off x="9472219" y="3246702"/>
              <a:ext cx="57047" cy="57047"/>
            </a:xfrm>
            <a:prstGeom prst="ellipse">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6AAA4F77-F6B1-4C1E-AC57-6BE1162C1C42}"/>
                </a:ext>
                <a:ext uri="{C183D7F6-B498-43B3-948B-1728B52AA6E4}">
                  <adec:decorative xmlns:adec="http://schemas.microsoft.com/office/drawing/2017/decorative" val="1"/>
                </a:ext>
              </a:extLst>
            </p:cNvPr>
            <p:cNvCxnSpPr/>
            <p:nvPr/>
          </p:nvCxnSpPr>
          <p:spPr>
            <a:xfrm>
              <a:off x="9061005" y="3279187"/>
              <a:ext cx="297120" cy="0"/>
            </a:xfrm>
            <a:prstGeom prst="line">
              <a:avLst/>
            </a:prstGeom>
            <a:noFill/>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AB92AEA7-42CD-43D1-983C-EE1E57971F34}"/>
                </a:ext>
                <a:ext uri="{C183D7F6-B498-43B3-948B-1728B52AA6E4}">
                  <adec:decorative xmlns:adec="http://schemas.microsoft.com/office/drawing/2017/decorative" val="1"/>
                </a:ext>
              </a:extLst>
            </p:cNvPr>
            <p:cNvSpPr/>
            <p:nvPr/>
          </p:nvSpPr>
          <p:spPr bwMode="auto">
            <a:xfrm>
              <a:off x="8969184" y="3377690"/>
              <a:ext cx="634608" cy="189032"/>
            </a:xfrm>
            <a:prstGeom prst="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2" name="Oval 61">
              <a:extLst>
                <a:ext uri="{FF2B5EF4-FFF2-40B4-BE49-F238E27FC236}">
                  <a16:creationId xmlns:a16="http://schemas.microsoft.com/office/drawing/2014/main" id="{67B62E4C-60C6-4142-81F3-2712C72B8AA8}"/>
                </a:ext>
                <a:ext uri="{C183D7F6-B498-43B3-948B-1728B52AA6E4}">
                  <adec:decorative xmlns:adec="http://schemas.microsoft.com/office/drawing/2017/decorative" val="1"/>
                </a:ext>
              </a:extLst>
            </p:cNvPr>
            <p:cNvSpPr/>
            <p:nvPr/>
          </p:nvSpPr>
          <p:spPr bwMode="auto">
            <a:xfrm flipH="1">
              <a:off x="9472219" y="3437963"/>
              <a:ext cx="57047" cy="57047"/>
            </a:xfrm>
            <a:prstGeom prst="ellipse">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63" name="Straight Connector 62">
              <a:extLst>
                <a:ext uri="{FF2B5EF4-FFF2-40B4-BE49-F238E27FC236}">
                  <a16:creationId xmlns:a16="http://schemas.microsoft.com/office/drawing/2014/main" id="{07A231E1-AF79-4FB6-82A6-6E605316ADEE}"/>
                </a:ext>
                <a:ext uri="{C183D7F6-B498-43B3-948B-1728B52AA6E4}">
                  <adec:decorative xmlns:adec="http://schemas.microsoft.com/office/drawing/2017/decorative" val="1"/>
                </a:ext>
              </a:extLst>
            </p:cNvPr>
            <p:cNvCxnSpPr/>
            <p:nvPr/>
          </p:nvCxnSpPr>
          <p:spPr>
            <a:xfrm>
              <a:off x="9061005" y="3470448"/>
              <a:ext cx="297120" cy="0"/>
            </a:xfrm>
            <a:prstGeom prst="line">
              <a:avLst/>
            </a:prstGeom>
            <a:noFill/>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01440EBA-48E3-44B0-85FA-BB900428AB9E}"/>
                </a:ext>
                <a:ext uri="{C183D7F6-B498-43B3-948B-1728B52AA6E4}">
                  <adec:decorative xmlns:adec="http://schemas.microsoft.com/office/drawing/2017/decorative" val="1"/>
                </a:ext>
              </a:extLst>
            </p:cNvPr>
            <p:cNvSpPr/>
            <p:nvPr/>
          </p:nvSpPr>
          <p:spPr bwMode="auto">
            <a:xfrm>
              <a:off x="8969184" y="2995168"/>
              <a:ext cx="634608" cy="189032"/>
            </a:xfrm>
            <a:prstGeom prst="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9" name="Oval 58">
              <a:extLst>
                <a:ext uri="{FF2B5EF4-FFF2-40B4-BE49-F238E27FC236}">
                  <a16:creationId xmlns:a16="http://schemas.microsoft.com/office/drawing/2014/main" id="{29CA8199-C30B-4D23-AE89-D596286F648C}"/>
                </a:ext>
                <a:ext uri="{C183D7F6-B498-43B3-948B-1728B52AA6E4}">
                  <adec:decorative xmlns:adec="http://schemas.microsoft.com/office/drawing/2017/decorative" val="1"/>
                </a:ext>
              </a:extLst>
            </p:cNvPr>
            <p:cNvSpPr/>
            <p:nvPr/>
          </p:nvSpPr>
          <p:spPr bwMode="auto">
            <a:xfrm flipH="1">
              <a:off x="9472219" y="3055441"/>
              <a:ext cx="57047" cy="57047"/>
            </a:xfrm>
            <a:prstGeom prst="ellipse">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60" name="Straight Connector 59">
              <a:extLst>
                <a:ext uri="{FF2B5EF4-FFF2-40B4-BE49-F238E27FC236}">
                  <a16:creationId xmlns:a16="http://schemas.microsoft.com/office/drawing/2014/main" id="{5C48C0B2-D69C-4D1F-93BC-0C903AD21CCB}"/>
                </a:ext>
                <a:ext uri="{C183D7F6-B498-43B3-948B-1728B52AA6E4}">
                  <adec:decorative xmlns:adec="http://schemas.microsoft.com/office/drawing/2017/decorative" val="1"/>
                </a:ext>
              </a:extLst>
            </p:cNvPr>
            <p:cNvCxnSpPr/>
            <p:nvPr/>
          </p:nvCxnSpPr>
          <p:spPr>
            <a:xfrm>
              <a:off x="9061005" y="3087926"/>
              <a:ext cx="297120" cy="0"/>
            </a:xfrm>
            <a:prstGeom prst="line">
              <a:avLst/>
            </a:prstGeom>
            <a:noFill/>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7" name="Flowchart: Direct Access Storage 36">
              <a:extLst>
                <a:ext uri="{FF2B5EF4-FFF2-40B4-BE49-F238E27FC236}">
                  <a16:creationId xmlns:a16="http://schemas.microsoft.com/office/drawing/2014/main" id="{2E96A75B-8800-4142-9017-9AD4F324A9FB}"/>
                </a:ext>
                <a:ext uri="{C183D7F6-B498-43B3-948B-1728B52AA6E4}">
                  <adec:decorative xmlns:adec="http://schemas.microsoft.com/office/drawing/2017/decorative" val="1"/>
                </a:ext>
              </a:extLst>
            </p:cNvPr>
            <p:cNvSpPr/>
            <p:nvPr/>
          </p:nvSpPr>
          <p:spPr bwMode="auto">
            <a:xfrm>
              <a:off x="10195745" y="2995169"/>
              <a:ext cx="435931" cy="1146105"/>
            </a:xfrm>
            <a:prstGeom prst="flowChartMagneticDrum">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endParaRPr>
            </a:p>
          </p:txBody>
        </p:sp>
        <p:sp>
          <p:nvSpPr>
            <p:cNvPr id="42" name="Rectangle 5">
              <a:extLst>
                <a:ext uri="{FF2B5EF4-FFF2-40B4-BE49-F238E27FC236}">
                  <a16:creationId xmlns:a16="http://schemas.microsoft.com/office/drawing/2014/main" id="{518FAA39-02A2-49D1-B6B4-F8EF08422953}"/>
                </a:ext>
                <a:ext uri="{C183D7F6-B498-43B3-948B-1728B52AA6E4}">
                  <adec:decorative xmlns:adec="http://schemas.microsoft.com/office/drawing/2017/decorative" val="1"/>
                </a:ext>
              </a:extLst>
            </p:cNvPr>
            <p:cNvSpPr>
              <a:spLocks noChangeArrowheads="1"/>
            </p:cNvSpPr>
            <p:nvPr/>
          </p:nvSpPr>
          <p:spPr bwMode="auto">
            <a:xfrm>
              <a:off x="7788871" y="2987660"/>
              <a:ext cx="731239" cy="1146108"/>
            </a:xfrm>
            <a:prstGeom prst="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43" name="Freeform 6">
              <a:extLst>
                <a:ext uri="{FF2B5EF4-FFF2-40B4-BE49-F238E27FC236}">
                  <a16:creationId xmlns:a16="http://schemas.microsoft.com/office/drawing/2014/main" id="{250A6217-8891-49D7-9E2D-42D8B08654A6}"/>
                </a:ext>
                <a:ext uri="{C183D7F6-B498-43B3-948B-1728B52AA6E4}">
                  <adec:decorative xmlns:adec="http://schemas.microsoft.com/office/drawing/2017/decorative" val="1"/>
                </a:ext>
              </a:extLst>
            </p:cNvPr>
            <p:cNvSpPr>
              <a:spLocks/>
            </p:cNvSpPr>
            <p:nvPr/>
          </p:nvSpPr>
          <p:spPr bwMode="auto">
            <a:xfrm>
              <a:off x="7867192" y="3121598"/>
              <a:ext cx="574597" cy="116984"/>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44" name="Freeform 7">
              <a:extLst>
                <a:ext uri="{FF2B5EF4-FFF2-40B4-BE49-F238E27FC236}">
                  <a16:creationId xmlns:a16="http://schemas.microsoft.com/office/drawing/2014/main" id="{DDB48DF5-CC7F-469E-BDCB-66C3FFA03EF2}"/>
                </a:ext>
                <a:ext uri="{C183D7F6-B498-43B3-948B-1728B52AA6E4}">
                  <adec:decorative xmlns:adec="http://schemas.microsoft.com/office/drawing/2017/decorative" val="1"/>
                </a:ext>
              </a:extLst>
            </p:cNvPr>
            <p:cNvSpPr>
              <a:spLocks/>
            </p:cNvSpPr>
            <p:nvPr/>
          </p:nvSpPr>
          <p:spPr bwMode="auto">
            <a:xfrm>
              <a:off x="7867192" y="3328441"/>
              <a:ext cx="574597" cy="116984"/>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45" name="Freeform 8">
              <a:extLst>
                <a:ext uri="{FF2B5EF4-FFF2-40B4-BE49-F238E27FC236}">
                  <a16:creationId xmlns:a16="http://schemas.microsoft.com/office/drawing/2014/main" id="{5E00204F-920A-43C5-8C20-908F2BF93ADE}"/>
                </a:ext>
                <a:ext uri="{C183D7F6-B498-43B3-948B-1728B52AA6E4}">
                  <adec:decorative xmlns:adec="http://schemas.microsoft.com/office/drawing/2017/decorative" val="1"/>
                </a:ext>
              </a:extLst>
            </p:cNvPr>
            <p:cNvSpPr>
              <a:spLocks/>
            </p:cNvSpPr>
            <p:nvPr/>
          </p:nvSpPr>
          <p:spPr bwMode="auto">
            <a:xfrm>
              <a:off x="7867192" y="3533588"/>
              <a:ext cx="574597" cy="116984"/>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46" name="Freeform 9">
              <a:extLst>
                <a:ext uri="{FF2B5EF4-FFF2-40B4-BE49-F238E27FC236}">
                  <a16:creationId xmlns:a16="http://schemas.microsoft.com/office/drawing/2014/main" id="{4212A14A-9225-4D20-A8DB-A640CE34D0C0}"/>
                </a:ext>
                <a:ext uri="{C183D7F6-B498-43B3-948B-1728B52AA6E4}">
                  <adec:decorative xmlns:adec="http://schemas.microsoft.com/office/drawing/2017/decorative" val="1"/>
                </a:ext>
              </a:extLst>
            </p:cNvPr>
            <p:cNvSpPr>
              <a:spLocks/>
            </p:cNvSpPr>
            <p:nvPr/>
          </p:nvSpPr>
          <p:spPr bwMode="auto">
            <a:xfrm>
              <a:off x="7867192" y="3740429"/>
              <a:ext cx="574597" cy="116984"/>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48" name="Oval 14">
              <a:extLst>
                <a:ext uri="{FF2B5EF4-FFF2-40B4-BE49-F238E27FC236}">
                  <a16:creationId xmlns:a16="http://schemas.microsoft.com/office/drawing/2014/main" id="{5D0FA559-1E85-484C-BEB7-6F966AA38425}"/>
                </a:ext>
                <a:ext uri="{C183D7F6-B498-43B3-948B-1728B52AA6E4}">
                  <adec:decorative xmlns:adec="http://schemas.microsoft.com/office/drawing/2017/decorative" val="1"/>
                </a:ext>
              </a:extLst>
            </p:cNvPr>
            <p:cNvSpPr>
              <a:spLocks noChangeArrowheads="1"/>
            </p:cNvSpPr>
            <p:nvPr/>
          </p:nvSpPr>
          <p:spPr bwMode="auto">
            <a:xfrm>
              <a:off x="8341429" y="3146184"/>
              <a:ext cx="64346" cy="64427"/>
            </a:xfrm>
            <a:prstGeom prst="ellipse">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49" name="Oval 15">
              <a:extLst>
                <a:ext uri="{FF2B5EF4-FFF2-40B4-BE49-F238E27FC236}">
                  <a16:creationId xmlns:a16="http://schemas.microsoft.com/office/drawing/2014/main" id="{97F615AE-A73D-490D-A10E-EDD80B44FFE9}"/>
                </a:ext>
                <a:ext uri="{C183D7F6-B498-43B3-948B-1728B52AA6E4}">
                  <adec:decorative xmlns:adec="http://schemas.microsoft.com/office/drawing/2017/decorative" val="1"/>
                </a:ext>
              </a:extLst>
            </p:cNvPr>
            <p:cNvSpPr>
              <a:spLocks noChangeArrowheads="1"/>
            </p:cNvSpPr>
            <p:nvPr/>
          </p:nvSpPr>
          <p:spPr bwMode="auto">
            <a:xfrm>
              <a:off x="8341429" y="3353025"/>
              <a:ext cx="64346" cy="64427"/>
            </a:xfrm>
            <a:prstGeom prst="ellipse">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50" name="Oval 16">
              <a:extLst>
                <a:ext uri="{FF2B5EF4-FFF2-40B4-BE49-F238E27FC236}">
                  <a16:creationId xmlns:a16="http://schemas.microsoft.com/office/drawing/2014/main" id="{EC2D185E-8A63-4FD1-AB98-67AE9C447FA4}"/>
                </a:ext>
                <a:ext uri="{C183D7F6-B498-43B3-948B-1728B52AA6E4}">
                  <adec:decorative xmlns:adec="http://schemas.microsoft.com/office/drawing/2017/decorative" val="1"/>
                </a:ext>
              </a:extLst>
            </p:cNvPr>
            <p:cNvSpPr>
              <a:spLocks noChangeArrowheads="1"/>
            </p:cNvSpPr>
            <p:nvPr/>
          </p:nvSpPr>
          <p:spPr bwMode="auto">
            <a:xfrm>
              <a:off x="8341429" y="3559867"/>
              <a:ext cx="64346" cy="64427"/>
            </a:xfrm>
            <a:prstGeom prst="ellipse">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51" name="Oval 17">
              <a:extLst>
                <a:ext uri="{FF2B5EF4-FFF2-40B4-BE49-F238E27FC236}">
                  <a16:creationId xmlns:a16="http://schemas.microsoft.com/office/drawing/2014/main" id="{EFE2550B-F87F-4616-A0B3-D032EBB69797}"/>
                </a:ext>
                <a:ext uri="{C183D7F6-B498-43B3-948B-1728B52AA6E4}">
                  <adec:decorative xmlns:adec="http://schemas.microsoft.com/office/drawing/2017/decorative" val="1"/>
                </a:ext>
              </a:extLst>
            </p:cNvPr>
            <p:cNvSpPr>
              <a:spLocks noChangeArrowheads="1"/>
            </p:cNvSpPr>
            <p:nvPr/>
          </p:nvSpPr>
          <p:spPr bwMode="auto">
            <a:xfrm>
              <a:off x="8341429" y="3766709"/>
              <a:ext cx="64346" cy="64427"/>
            </a:xfrm>
            <a:prstGeom prst="ellipse">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39" name="TextBox 38">
              <a:extLst>
                <a:ext uri="{FF2B5EF4-FFF2-40B4-BE49-F238E27FC236}">
                  <a16:creationId xmlns:a16="http://schemas.microsoft.com/office/drawing/2014/main" id="{D49186A4-CB44-4A5E-A1A9-3A46AD69D06D}"/>
                </a:ext>
                <a:ext uri="{C183D7F6-B498-43B3-948B-1728B52AA6E4}">
                  <adec:decorative xmlns:adec="http://schemas.microsoft.com/office/drawing/2017/decorative" val="1"/>
                </a:ext>
              </a:extLst>
            </p:cNvPr>
            <p:cNvSpPr txBox="1"/>
            <p:nvPr/>
          </p:nvSpPr>
          <p:spPr>
            <a:xfrm>
              <a:off x="10001512" y="4334164"/>
              <a:ext cx="878457" cy="359257"/>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chemeClr val="tx2"/>
                  </a:solidFill>
                  <a:effectLst/>
                  <a:uLnTx/>
                  <a:uFillTx/>
                  <a:ea typeface="+mn-ea"/>
                  <a:cs typeface="Segoe UI Light" panose="020B0502040204020203" pitchFamily="34" charset="0"/>
                </a:rPr>
                <a:t>% IOPS</a:t>
              </a:r>
            </a:p>
          </p:txBody>
        </p:sp>
        <p:sp>
          <p:nvSpPr>
            <p:cNvPr id="40" name="TextBox 39">
              <a:extLst>
                <a:ext uri="{FF2B5EF4-FFF2-40B4-BE49-F238E27FC236}">
                  <a16:creationId xmlns:a16="http://schemas.microsoft.com/office/drawing/2014/main" id="{3949EE82-6718-47B9-8D03-F92AC3499A6D}"/>
                </a:ext>
                <a:ext uri="{C183D7F6-B498-43B3-948B-1728B52AA6E4}">
                  <adec:decorative xmlns:adec="http://schemas.microsoft.com/office/drawing/2017/decorative" val="1"/>
                </a:ext>
              </a:extLst>
            </p:cNvPr>
            <p:cNvSpPr txBox="1"/>
            <p:nvPr/>
          </p:nvSpPr>
          <p:spPr>
            <a:xfrm>
              <a:off x="8864841" y="4334164"/>
              <a:ext cx="843295" cy="359257"/>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chemeClr val="tx2"/>
                  </a:solidFill>
                  <a:effectLst/>
                  <a:uLnTx/>
                  <a:uFillTx/>
                  <a:ea typeface="+mn-ea"/>
                  <a:cs typeface="Segoe UI Light" panose="020B0502040204020203" pitchFamily="34" charset="0"/>
                </a:rPr>
                <a:t>% CPU</a:t>
              </a:r>
            </a:p>
          </p:txBody>
        </p:sp>
        <p:sp>
          <p:nvSpPr>
            <p:cNvPr id="41" name="TextBox 40">
              <a:extLst>
                <a:ext uri="{FF2B5EF4-FFF2-40B4-BE49-F238E27FC236}">
                  <a16:creationId xmlns:a16="http://schemas.microsoft.com/office/drawing/2014/main" id="{FB9F82A1-FB5A-4563-999B-F56DB540DA94}"/>
                </a:ext>
                <a:ext uri="{C183D7F6-B498-43B3-948B-1728B52AA6E4}">
                  <adec:decorative xmlns:adec="http://schemas.microsoft.com/office/drawing/2017/decorative" val="1"/>
                </a:ext>
              </a:extLst>
            </p:cNvPr>
            <p:cNvSpPr txBox="1"/>
            <p:nvPr/>
          </p:nvSpPr>
          <p:spPr>
            <a:xfrm>
              <a:off x="7532293" y="4334164"/>
              <a:ext cx="1244396" cy="359257"/>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chemeClr val="tx2"/>
                  </a:solidFill>
                  <a:effectLst/>
                  <a:uLnTx/>
                  <a:uFillTx/>
                  <a:ea typeface="+mn-ea"/>
                  <a:cs typeface="Segoe UI Light" panose="020B0502040204020203" pitchFamily="34" charset="0"/>
                </a:rPr>
                <a:t>% Memory</a:t>
              </a:r>
            </a:p>
          </p:txBody>
        </p:sp>
      </p:grpSp>
    </p:spTree>
    <p:extLst>
      <p:ext uri="{BB962C8B-B14F-4D97-AF65-F5344CB8AC3E}">
        <p14:creationId xmlns:p14="http://schemas.microsoft.com/office/powerpoint/2010/main" val="2665265214"/>
      </p:ext>
    </p:extLst>
  </p:cSld>
  <p:clrMapOvr>
    <a:masterClrMapping/>
  </p:clrMapOvr>
  <p:transition>
    <p:fade/>
  </p:transition>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219AAA20D4811419B765A10E75C0187" ma:contentTypeVersion="12" ma:contentTypeDescription="Crée un document." ma:contentTypeScope="" ma:versionID="b3b1b4812e599f4e68e3e231bb227d27">
  <xsd:schema xmlns:xsd="http://www.w3.org/2001/XMLSchema" xmlns:xs="http://www.w3.org/2001/XMLSchema" xmlns:p="http://schemas.microsoft.com/office/2006/metadata/properties" xmlns:ns1="http://schemas.microsoft.com/sharepoint/v3" xmlns:ns2="9692975b-da89-4ce3-a869-2ae95070d1b1" xmlns:ns3="f17c8669-17cf-46c3-9e20-b9c145195e7a" targetNamespace="http://schemas.microsoft.com/office/2006/metadata/properties" ma:root="true" ma:fieldsID="555bd5940741e545369665ff455780a6" ns1:_="" ns2:_="" ns3:_="">
    <xsd:import namespace="http://schemas.microsoft.com/sharepoint/v3"/>
    <xsd:import namespace="9692975b-da89-4ce3-a869-2ae95070d1b1"/>
    <xsd:import namespace="f17c8669-17cf-46c3-9e20-b9c145195e7a"/>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8" nillable="true" ma:displayName="Propriétés de la stratégie de conformité unifiée" ma:hidden="true" ma:internalName="_ip_UnifiedCompliancePolicyProperties">
      <xsd:simpleType>
        <xsd:restriction base="dms:Note"/>
      </xsd:simpleType>
    </xsd:element>
    <xsd:element name="_ip_UnifiedCompliancePolicyUIAction" ma:index="19" nillable="true" ma:displayName="Action d’interface utilisateur de la stratégie de conformité unifiée"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692975b-da89-4ce3-a869-2ae95070d1b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17c8669-17cf-46c3-9e20-b9c145195e7a" elementFormDefault="qualified">
    <xsd:import namespace="http://schemas.microsoft.com/office/2006/documentManagement/types"/>
    <xsd:import namespace="http://schemas.microsoft.com/office/infopath/2007/PartnerControls"/>
    <xsd:element name="SharedWithUsers" ma:index="10"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FCD5125-9026-413D-A16C-0DEE98064427}">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6489388E-7CC4-4E0D-A631-14F7C1C7E4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9692975b-da89-4ce3-a869-2ae95070d1b1"/>
    <ds:schemaRef ds:uri="f17c8669-17cf-46c3-9e20-b9c145195e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F7BC7FE-C44F-4B36-AB6F-933CCBFFD84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6</TotalTime>
  <Words>4847</Words>
  <Application>Microsoft Office PowerPoint</Application>
  <PresentationFormat>Grand écran</PresentationFormat>
  <Paragraphs>897</Paragraphs>
  <Slides>46</Slides>
  <Notes>45</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46</vt:i4>
      </vt:variant>
    </vt:vector>
  </HeadingPairs>
  <TitlesOfParts>
    <vt:vector size="55" baseType="lpstr">
      <vt:lpstr>Arial</vt:lpstr>
      <vt:lpstr>Calibri</vt:lpstr>
      <vt:lpstr>Calibri Light</vt:lpstr>
      <vt:lpstr>Consolas</vt:lpstr>
      <vt:lpstr>Segoe UI</vt:lpstr>
      <vt:lpstr>Segoe UI Light</vt:lpstr>
      <vt:lpstr>Segoe UI Semibold</vt:lpstr>
      <vt:lpstr>Segoe UI Semilight</vt:lpstr>
      <vt:lpstr>Thème Office</vt:lpstr>
      <vt:lpstr>Querying and Indexing</vt:lpstr>
      <vt:lpstr>Querying</vt:lpstr>
      <vt:lpstr>Query Tuning (1 of 2)</vt:lpstr>
      <vt:lpstr>Query Tuning (2 of 2)</vt:lpstr>
      <vt:lpstr>Client Query Parallelism</vt:lpstr>
      <vt:lpstr>Client REsponse Buffer</vt:lpstr>
      <vt:lpstr>SDK Query Options (1 of 2)</vt:lpstr>
      <vt:lpstr>SDK Query Options (2 of 2)</vt:lpstr>
      <vt:lpstr>Request Units (1 of 3)</vt:lpstr>
      <vt:lpstr>Request Units (2 of 3)</vt:lpstr>
      <vt:lpstr>Request Units (3 of 3)</vt:lpstr>
      <vt:lpstr>Measuring RU CHARGE (1 of 2)</vt:lpstr>
      <vt:lpstr>Measuring RU CHARGE (2 of 2)</vt:lpstr>
      <vt:lpstr>RU Charge Measurement Example (1 of 3)</vt:lpstr>
      <vt:lpstr>RU Charge Measurement Example (2 of 3)</vt:lpstr>
      <vt:lpstr>RU Charge Measurement Example (3 of 3)</vt:lpstr>
      <vt:lpstr>Request Unit Pricing Example</vt:lpstr>
      <vt:lpstr>DEMO Tuning a Query</vt:lpstr>
      <vt:lpstr>Validating THROUGHPUT LEVEL Choice</vt:lpstr>
      <vt:lpstr>Cross-Partition Aggregate</vt:lpstr>
      <vt:lpstr>Bounded Location Search Using Geo-Data</vt:lpstr>
      <vt:lpstr>Distance from Center Point Search</vt:lpstr>
      <vt:lpstr>Polygon Shape Search</vt:lpstr>
      <vt:lpstr>Handle any data with no  schema or indexing required (2 of 2)</vt:lpstr>
      <vt:lpstr>INDEXING JSON Documents (1 of 3)</vt:lpstr>
      <vt:lpstr>INDEXING JSON Documents (2 of 3)</vt:lpstr>
      <vt:lpstr>INDEXING JSON Documents (3 of 3)</vt:lpstr>
      <vt:lpstr>Inverted Index</vt:lpstr>
      <vt:lpstr>Index POLICIES</vt:lpstr>
      <vt:lpstr>Online Index Transformations</vt:lpstr>
      <vt:lpstr>Index Tuning</vt:lpstr>
      <vt:lpstr>SQL SYNTAX</vt:lpstr>
      <vt:lpstr>SQL QUERY SYNTAX</vt:lpstr>
      <vt:lpstr>SQL QUERY SYNTAX - WHERE</vt:lpstr>
      <vt:lpstr>SQL QUERY SYNTAX - PROJECTION (1 of 2)</vt:lpstr>
      <vt:lpstr>SQL QUERY SYNTAX - PROJECTION (2 of 2)</vt:lpstr>
      <vt:lpstr>INTRA-DOCUMENT JOIN (1 of 4)</vt:lpstr>
      <vt:lpstr>INTRA-DOCUMENT JOIN (2 of 4)</vt:lpstr>
      <vt:lpstr>INTRA-DOCUMENT JOIN (3 of 4) </vt:lpstr>
      <vt:lpstr>INTRA-DOCUMENT JOIN (4 of 4)</vt:lpstr>
      <vt:lpstr>Paginated Query Results (1 of 3)</vt:lpstr>
      <vt:lpstr>Paginated Query Results (2 of 3)</vt:lpstr>
      <vt:lpstr>Paginated Query Results (3 of 3)</vt:lpstr>
      <vt:lpstr>SQL Query Parametrization</vt:lpstr>
      <vt:lpstr>SQL QUERY In LINQ</vt:lpstr>
      <vt:lpstr>Hands-On Exercise (2 of 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Querying and Indexing</dc:title>
  <dc:creator>Imène Kabla</dc:creator>
  <cp:lastModifiedBy>Frederic Gisbert</cp:lastModifiedBy>
  <cp:revision>3</cp:revision>
  <dcterms:created xsi:type="dcterms:W3CDTF">2022-07-01T08:41:00Z</dcterms:created>
  <dcterms:modified xsi:type="dcterms:W3CDTF">2022-10-21T05:12:04Z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0x0101007219AAA20D4811419B765A10E75C0187</vt:lpwstr>
  </property>
</Properties>
</file>