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4" r:id="rId4"/>
    <p:sldMasterId id="2147483698" r:id="rId5"/>
    <p:sldMasterId id="2147483744" r:id="rId6"/>
    <p:sldMasterId id="2147483872" r:id="rId7"/>
  </p:sldMasterIdLst>
  <p:notesMasterIdLst>
    <p:notesMasterId r:id="rId55"/>
  </p:notesMasterIdLst>
  <p:handoutMasterIdLst>
    <p:handoutMasterId r:id="rId56"/>
  </p:handoutMasterIdLst>
  <p:sldIdLst>
    <p:sldId id="2143" r:id="rId8"/>
    <p:sldId id="263" r:id="rId9"/>
    <p:sldId id="2076136153" r:id="rId10"/>
    <p:sldId id="2076136155" r:id="rId11"/>
    <p:sldId id="2076136156" r:id="rId12"/>
    <p:sldId id="2076136157" r:id="rId13"/>
    <p:sldId id="2076136158" r:id="rId14"/>
    <p:sldId id="2076136159" r:id="rId15"/>
    <p:sldId id="2076136160" r:id="rId16"/>
    <p:sldId id="2076136164" r:id="rId17"/>
    <p:sldId id="2076136165" r:id="rId18"/>
    <p:sldId id="2076136167" r:id="rId19"/>
    <p:sldId id="2076136170" r:id="rId20"/>
    <p:sldId id="2076136171" r:id="rId21"/>
    <p:sldId id="2076136169" r:id="rId22"/>
    <p:sldId id="2076136172" r:id="rId23"/>
    <p:sldId id="2076136173" r:id="rId24"/>
    <p:sldId id="2076136176" r:id="rId25"/>
    <p:sldId id="2076136177" r:id="rId26"/>
    <p:sldId id="2076136186" r:id="rId27"/>
    <p:sldId id="2076136187" r:id="rId28"/>
    <p:sldId id="2076136188" r:id="rId29"/>
    <p:sldId id="2076136190" r:id="rId30"/>
    <p:sldId id="2076136191" r:id="rId31"/>
    <p:sldId id="2076136192" r:id="rId32"/>
    <p:sldId id="2076136193" r:id="rId33"/>
    <p:sldId id="2076136194" r:id="rId34"/>
    <p:sldId id="2076136195" r:id="rId35"/>
    <p:sldId id="2076136196" r:id="rId36"/>
    <p:sldId id="2076136197" r:id="rId37"/>
    <p:sldId id="2076136198" r:id="rId38"/>
    <p:sldId id="2076136199" r:id="rId39"/>
    <p:sldId id="2076136178" r:id="rId40"/>
    <p:sldId id="2076136179" r:id="rId41"/>
    <p:sldId id="2076136180" r:id="rId42"/>
    <p:sldId id="2076136182" r:id="rId43"/>
    <p:sldId id="2076136207" r:id="rId44"/>
    <p:sldId id="2076136208" r:id="rId45"/>
    <p:sldId id="2076136209" r:id="rId46"/>
    <p:sldId id="2076136210" r:id="rId47"/>
    <p:sldId id="2076136211" r:id="rId48"/>
    <p:sldId id="2076136184" r:id="rId49"/>
    <p:sldId id="2076136185" r:id="rId50"/>
    <p:sldId id="2076136212" r:id="rId51"/>
    <p:sldId id="2076136213" r:id="rId52"/>
    <p:sldId id="2076136206" r:id="rId53"/>
    <p:sldId id="29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BEF418AE-772C-408D-B4CB-773C9B4486A8}">
          <p14:sldIdLst>
            <p14:sldId id="2143"/>
            <p14:sldId id="263"/>
            <p14:sldId id="2076136153"/>
            <p14:sldId id="2076136155"/>
            <p14:sldId id="2076136156"/>
            <p14:sldId id="2076136157"/>
            <p14:sldId id="2076136158"/>
            <p14:sldId id="2076136159"/>
            <p14:sldId id="2076136160"/>
            <p14:sldId id="2076136164"/>
            <p14:sldId id="2076136165"/>
            <p14:sldId id="2076136167"/>
            <p14:sldId id="2076136170"/>
            <p14:sldId id="2076136171"/>
            <p14:sldId id="2076136169"/>
            <p14:sldId id="2076136172"/>
            <p14:sldId id="2076136173"/>
            <p14:sldId id="2076136176"/>
            <p14:sldId id="2076136177"/>
            <p14:sldId id="2076136186"/>
            <p14:sldId id="2076136187"/>
            <p14:sldId id="2076136188"/>
            <p14:sldId id="2076136190"/>
            <p14:sldId id="2076136191"/>
            <p14:sldId id="2076136192"/>
            <p14:sldId id="2076136193"/>
            <p14:sldId id="2076136194"/>
            <p14:sldId id="2076136195"/>
            <p14:sldId id="2076136196"/>
            <p14:sldId id="2076136197"/>
            <p14:sldId id="2076136198"/>
            <p14:sldId id="2076136199"/>
            <p14:sldId id="2076136178"/>
            <p14:sldId id="2076136179"/>
            <p14:sldId id="2076136180"/>
            <p14:sldId id="2076136182"/>
            <p14:sldId id="2076136207"/>
            <p14:sldId id="2076136208"/>
            <p14:sldId id="2076136209"/>
            <p14:sldId id="2076136210"/>
            <p14:sldId id="2076136211"/>
            <p14:sldId id="2076136184"/>
            <p14:sldId id="2076136185"/>
            <p14:sldId id="2076136212"/>
            <p14:sldId id="2076136213"/>
            <p14:sldId id="2076136206"/>
          </p14:sldIdLst>
        </p14:section>
        <p14:section name="Closing" id="{4854C2A0-01D3-4991-ACA4-8F254C0A562F}">
          <p14:sldIdLst>
            <p14:sldId id="297"/>
          </p14:sldIdLst>
        </p14:section>
      </p14:sectionLst>
    </p:ext>
    <p:ext uri="{EFAFB233-063F-42B5-8137-9DF3F51BA10A}">
      <p15:sldGuideLst xmlns:p15="http://schemas.microsoft.com/office/powerpoint/2012/main">
        <p15:guide id="1" pos="264" userDrawn="1">
          <p15:clr>
            <a:srgbClr val="A4A3A4"/>
          </p15:clr>
        </p15:guide>
        <p15:guide id="2" pos="3840" userDrawn="1">
          <p15:clr>
            <a:srgbClr val="A4A3A4"/>
          </p15:clr>
        </p15:guide>
        <p15:guide id="3" orient="horz" pos="672" userDrawn="1">
          <p15:clr>
            <a:srgbClr val="A4A3A4"/>
          </p15:clr>
        </p15:guide>
        <p15:guide id="4" orient="horz" pos="432" userDrawn="1">
          <p15:clr>
            <a:srgbClr val="A4A3A4"/>
          </p15:clr>
        </p15:guide>
        <p15:guide id="5" orient="horz" pos="1344" userDrawn="1">
          <p15:clr>
            <a:srgbClr val="A4A3A4"/>
          </p15:clr>
        </p15:guide>
        <p15:guide id="6" orient="horz" pos="1872" userDrawn="1">
          <p15:clr>
            <a:srgbClr val="A4A3A4"/>
          </p15:clr>
        </p15:guide>
        <p15:guide id="7" orient="horz" pos="20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2" name="Auteur" initials="A" lastIdx="0" clrIdx="2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606"/>
    <a:srgbClr val="0067B7"/>
    <a:srgbClr val="0078D7"/>
    <a:srgbClr val="DECEF0"/>
    <a:srgbClr val="505050"/>
    <a:srgbClr val="F3F3F3"/>
    <a:srgbClr val="3074AA"/>
    <a:srgbClr val="227B6D"/>
    <a:srgbClr val="C7C7C7"/>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8E5D44-EF5C-4F19-9B22-75A881BA1A95}" v="86" dt="2022-06-27T07:17:39.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1" autoAdjust="0"/>
    <p:restoredTop sz="72870" autoAdjust="0"/>
  </p:normalViewPr>
  <p:slideViewPr>
    <p:cSldViewPr snapToGrid="0">
      <p:cViewPr varScale="1">
        <p:scale>
          <a:sx n="125" d="100"/>
          <a:sy n="125" d="100"/>
        </p:scale>
        <p:origin x="1470" y="108"/>
      </p:cViewPr>
      <p:guideLst>
        <p:guide pos="264"/>
        <p:guide pos="3840"/>
        <p:guide orient="horz" pos="672"/>
        <p:guide orient="horz" pos="432"/>
        <p:guide orient="horz" pos="1344"/>
        <p:guide orient="horz" pos="1872"/>
        <p:guide orient="horz" pos="2016"/>
      </p:guideLst>
    </p:cSldViewPr>
  </p:slideViewPr>
  <p:outlineViewPr>
    <p:cViewPr>
      <p:scale>
        <a:sx n="33" d="100"/>
        <a:sy n="33" d="100"/>
      </p:scale>
      <p:origin x="0" y="-1478"/>
    </p:cViewPr>
  </p:outlineViewPr>
  <p:notesTextViewPr>
    <p:cViewPr>
      <p:scale>
        <a:sx n="3" d="2"/>
        <a:sy n="3" d="2"/>
      </p:scale>
      <p:origin x="0" y="0"/>
    </p:cViewPr>
  </p:notesTextViewPr>
  <p:sorterViewPr>
    <p:cViewPr>
      <p:scale>
        <a:sx n="200" d="100"/>
        <a:sy n="200" d="100"/>
      </p:scale>
      <p:origin x="0" y="0"/>
    </p:cViewPr>
  </p:sorterViewPr>
  <p:notesViewPr>
    <p:cSldViewPr snapToGrid="0">
      <p:cViewPr>
        <p:scale>
          <a:sx n="1" d="2"/>
          <a:sy n="1" d="2"/>
        </p:scale>
        <p:origin x="112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notesMaster" Target="notesMasters/notes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commentAuthors" Target="commentAuthor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6279B2-FEAB-4EA6-8627-AAC7230ACF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2B9B0DE-9347-4026-A1E1-817D2CEA56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E25DC4-CFE3-4EAF-95D2-AC092812AC9F}" type="datetimeFigureOut">
              <a:rPr lang="en-US" smtClean="0"/>
              <a:t>10/21/2022</a:t>
            </a:fld>
            <a:endParaRPr lang="en-US"/>
          </a:p>
        </p:txBody>
      </p:sp>
      <p:sp>
        <p:nvSpPr>
          <p:cNvPr id="4" name="Footer Placeholder 3">
            <a:extLst>
              <a:ext uri="{FF2B5EF4-FFF2-40B4-BE49-F238E27FC236}">
                <a16:creationId xmlns:a16="http://schemas.microsoft.com/office/drawing/2014/main" id="{F3E7D66E-801D-42E3-9395-690217CA74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639271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6340F-A3E4-9041-ADD0-12BC00EA7419}" type="datetimeFigureOut">
              <a:rPr lang="en-US" smtClean="0"/>
              <a:t>10/21/2022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9A09B-4A39-974B-9594-129A7470D52A}" type="slidenum">
              <a:rPr lang="en-US" smtClean="0"/>
              <a:t>‹N°›</a:t>
            </a:fld>
            <a:endParaRPr lang="en-US"/>
          </a:p>
        </p:txBody>
      </p:sp>
    </p:spTree>
    <p:extLst>
      <p:ext uri="{BB962C8B-B14F-4D97-AF65-F5344CB8AC3E}">
        <p14:creationId xmlns:p14="http://schemas.microsoft.com/office/powerpoint/2010/main" val="136726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azure/cosmos-db/change-feed-design-patterns" TargetMode="External"/><Relationship Id="rId2" Type="http://schemas.openxmlformats.org/officeDocument/2006/relationships/slide" Target="../slides/slide38.xml"/><Relationship Id="rId1" Type="http://schemas.openxmlformats.org/officeDocument/2006/relationships/notesMaster" Target="../notesMasters/notesMaster1.xml"/><Relationship Id="rId5" Type="http://schemas.openxmlformats.org/officeDocument/2006/relationships/hyperlink" Target="https://docs.microsoft.com/azure/architecture/patterns/compensating-transaction" TargetMode="External"/><Relationship Id="rId4" Type="http://schemas.openxmlformats.org/officeDocument/2006/relationships/hyperlink" Target="https://docs.microsoft.com/azure/architecture/patterns/event-sourcing"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yignite.techcommunity.microsoft.com/sessions/81002"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a:t>
            </a:fld>
            <a:endParaRPr lang="en-US" noProof="0"/>
          </a:p>
        </p:txBody>
      </p:sp>
    </p:spTree>
    <p:extLst>
      <p:ext uri="{BB962C8B-B14F-4D97-AF65-F5344CB8AC3E}">
        <p14:creationId xmlns:p14="http://schemas.microsoft.com/office/powerpoint/2010/main" val="1942440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394086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07896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700970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542155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84790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793555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42471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48510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8043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6145" indent="-336145">
              <a:lnSpc>
                <a:spcPct val="90000"/>
              </a:lnSpc>
              <a:spcAft>
                <a:spcPts val="588"/>
              </a:spcAft>
              <a:buFontTx/>
              <a:buChar char="-"/>
            </a:pPr>
            <a:r>
              <a:rPr lang="en-US" sz="1200" dirty="0">
                <a:gradFill>
                  <a:gsLst>
                    <a:gs pos="2917">
                      <a:schemeClr val="tx1"/>
                    </a:gs>
                    <a:gs pos="30000">
                      <a:schemeClr val="tx1"/>
                    </a:gs>
                  </a:gsLst>
                  <a:lin ang="5400000" scaled="0"/>
                </a:gradFill>
              </a:rPr>
              <a:t>There are non-dev reasons – e.g. lambda architecture or other data patterns; materialized views; maintain duplicate containers with different partition keys; etc.</a:t>
            </a:r>
          </a:p>
          <a:p>
            <a:pPr marL="336145" indent="-336145">
              <a:lnSpc>
                <a:spcPct val="90000"/>
              </a:lnSpc>
              <a:spcAft>
                <a:spcPts val="588"/>
              </a:spcAft>
              <a:buFontTx/>
              <a:buChar char="-"/>
            </a:pPr>
            <a:r>
              <a:rPr lang="en-US" sz="1200" dirty="0">
                <a:gradFill>
                  <a:gsLst>
                    <a:gs pos="2917">
                      <a:schemeClr val="tx1"/>
                    </a:gs>
                    <a:gs pos="30000">
                      <a:schemeClr val="tx1"/>
                    </a:gs>
                  </a:gsLst>
                  <a:lin ang="5400000" scaled="0"/>
                </a:gradFill>
                <a:hlinkClick r:id="rId3"/>
              </a:rPr>
              <a:t>Implement software patterns</a:t>
            </a:r>
            <a:r>
              <a:rPr lang="en-US" sz="1200" dirty="0">
                <a:gradFill>
                  <a:gsLst>
                    <a:gs pos="2917">
                      <a:schemeClr val="tx1"/>
                    </a:gs>
                    <a:gs pos="30000">
                      <a:schemeClr val="tx1"/>
                    </a:gs>
                  </a:gsLst>
                  <a:lin ang="5400000" scaled="0"/>
                </a:gradFill>
              </a:rPr>
              <a:t> like </a:t>
            </a:r>
            <a:r>
              <a:rPr lang="en-US" sz="1200" dirty="0">
                <a:gradFill>
                  <a:gsLst>
                    <a:gs pos="2917">
                      <a:schemeClr val="tx1"/>
                    </a:gs>
                    <a:gs pos="30000">
                      <a:schemeClr val="tx1"/>
                    </a:gs>
                  </a:gsLst>
                  <a:lin ang="5400000" scaled="0"/>
                </a:gradFill>
                <a:hlinkClick r:id="rId4"/>
              </a:rPr>
              <a:t>Event Sourcing</a:t>
            </a:r>
            <a:r>
              <a:rPr lang="en-US" sz="1200" dirty="0">
                <a:gradFill>
                  <a:gsLst>
                    <a:gs pos="2917">
                      <a:schemeClr val="tx1"/>
                    </a:gs>
                    <a:gs pos="30000">
                      <a:schemeClr val="tx1"/>
                    </a:gs>
                  </a:gsLst>
                  <a:lin ang="5400000" scaled="0"/>
                </a:gradFill>
              </a:rPr>
              <a:t> and </a:t>
            </a:r>
            <a:r>
              <a:rPr lang="en-US" sz="1200" dirty="0">
                <a:gradFill>
                  <a:gsLst>
                    <a:gs pos="2917">
                      <a:schemeClr val="tx1"/>
                    </a:gs>
                    <a:gs pos="30000">
                      <a:schemeClr val="tx1"/>
                    </a:gs>
                  </a:gsLst>
                  <a:lin ang="5400000" scaled="0"/>
                </a:gradFill>
                <a:hlinkClick r:id="rId5"/>
              </a:rPr>
              <a:t>Compensating Transactions</a:t>
            </a:r>
            <a:endParaRPr lang="en-US" sz="1200" dirty="0">
              <a:gradFill>
                <a:gsLst>
                  <a:gs pos="2917">
                    <a:schemeClr val="tx1"/>
                  </a:gs>
                  <a:gs pos="30000">
                    <a:schemeClr val="tx1"/>
                  </a:gs>
                </a:gsLst>
                <a:lin ang="5400000" scaled="0"/>
              </a:gradFill>
            </a:endParaRPr>
          </a:p>
          <a:p>
            <a:pPr marL="336145" indent="-336145">
              <a:lnSpc>
                <a:spcPct val="90000"/>
              </a:lnSpc>
              <a:spcAft>
                <a:spcPts val="588"/>
              </a:spcAft>
              <a:buFontTx/>
              <a:buChar char="-"/>
            </a:pPr>
            <a:r>
              <a:rPr lang="en-US" sz="1200" dirty="0">
                <a:gradFill>
                  <a:gsLst>
                    <a:gs pos="2917">
                      <a:schemeClr val="tx1"/>
                    </a:gs>
                    <a:gs pos="30000">
                      <a:schemeClr val="tx1"/>
                    </a:gs>
                  </a:gsLst>
                  <a:lin ang="5400000" scaled="0"/>
                </a:gradFill>
              </a:rPr>
              <a:t>Event Sourcing: append-only store to record sequence of changes to entities</a:t>
            </a:r>
          </a:p>
          <a:p>
            <a:pPr marL="336145" indent="-336145">
              <a:lnSpc>
                <a:spcPct val="90000"/>
              </a:lnSpc>
              <a:spcAft>
                <a:spcPts val="588"/>
              </a:spcAft>
              <a:buFontTx/>
              <a:buChar char="-"/>
            </a:pPr>
            <a:endParaRPr lang="en-US" sz="1200" dirty="0">
              <a:gradFill>
                <a:gsLst>
                  <a:gs pos="2917">
                    <a:schemeClr val="tx1"/>
                  </a:gs>
                  <a:gs pos="30000">
                    <a:schemeClr val="tx1"/>
                  </a:gs>
                </a:gsLst>
                <a:lin ang="5400000" scaled="0"/>
              </a:gradFill>
              <a:sym typeface="Wingdings" panose="05000000000000000000" pitchFamily="2" charset="2"/>
            </a:endParaRPr>
          </a:p>
          <a:p>
            <a:pPr marL="336145" indent="-336145">
              <a:lnSpc>
                <a:spcPct val="90000"/>
              </a:lnSpc>
              <a:spcAft>
                <a:spcPts val="588"/>
              </a:spcAft>
              <a:buFontTx/>
              <a:buChar char="-"/>
            </a:pPr>
            <a:r>
              <a:rPr lang="en-US" sz="1200" dirty="0">
                <a:gradFill>
                  <a:gsLst>
                    <a:gs pos="2917">
                      <a:schemeClr val="tx1"/>
                    </a:gs>
                    <a:gs pos="30000">
                      <a:schemeClr val="tx1"/>
                    </a:gs>
                  </a:gsLst>
                  <a:lin ang="5400000" scaled="0"/>
                </a:gradFill>
                <a:sym typeface="Wingdings" panose="05000000000000000000" pitchFamily="2" charset="2"/>
              </a:rPr>
              <a:t>More generally – event-triggered workloads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05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based on a slide from Deborah Chen’s Ignite 2019 session </a:t>
            </a:r>
            <a:r>
              <a:rPr lang="en-US">
                <a:hlinkClick r:id="rId3"/>
              </a:rPr>
              <a:t>https://myignite.techcommunity.microsoft.com/sessions/81002</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225687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627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9239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3428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423197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5705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8770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41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683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276946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312558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17268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976714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68236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82985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082120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552669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Title and only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0A5EAD0-900D-4BF1-9675-8744E7D6A0CF}"/>
              </a:ext>
            </a:extLst>
          </p:cNvPr>
          <p:cNvSpPr>
            <a:spLocks noGrp="1"/>
          </p:cNvSpPr>
          <p:nvPr>
            <p:ph sz="quarter" idx="10"/>
          </p:nvPr>
        </p:nvSpPr>
        <p:spPr>
          <a:xfrm>
            <a:off x="266700" y="1600200"/>
            <a:ext cx="1866900" cy="553998"/>
          </a:xfrm>
        </p:spPr>
        <p:txBody>
          <a:bodyPr/>
          <a:lstStyle>
            <a:lvl1pPr marL="0" indent="0">
              <a:buNone/>
              <a:defRPr/>
            </a:lvl1pPr>
          </a:lstStyle>
          <a:p>
            <a:pPr lvl="0"/>
            <a:endParaRPr lang="en-US" dirty="0"/>
          </a:p>
        </p:txBody>
      </p:sp>
      <p:sp>
        <p:nvSpPr>
          <p:cNvPr id="6" name="Content Placeholder 4">
            <a:extLst>
              <a:ext uri="{FF2B5EF4-FFF2-40B4-BE49-F238E27FC236}">
                <a16:creationId xmlns:a16="http://schemas.microsoft.com/office/drawing/2014/main" id="{6D62E600-6BC6-4BD2-AAE2-614D3C8AE6AA}"/>
              </a:ext>
            </a:extLst>
          </p:cNvPr>
          <p:cNvSpPr>
            <a:spLocks noGrp="1"/>
          </p:cNvSpPr>
          <p:nvPr>
            <p:ph sz="quarter" idx="11"/>
          </p:nvPr>
        </p:nvSpPr>
        <p:spPr>
          <a:xfrm>
            <a:off x="2400300" y="1600200"/>
            <a:ext cx="1866900" cy="553998"/>
          </a:xfrm>
        </p:spPr>
        <p:txBody>
          <a:bodyPr/>
          <a:lstStyle>
            <a:lvl1pPr marL="0" indent="0">
              <a:buNone/>
              <a:defRPr/>
            </a:lvl1pPr>
          </a:lstStyle>
          <a:p>
            <a:pPr lvl="0"/>
            <a:endParaRPr lang="en-US" dirty="0"/>
          </a:p>
        </p:txBody>
      </p:sp>
      <p:sp>
        <p:nvSpPr>
          <p:cNvPr id="7" name="Content Placeholder 4">
            <a:extLst>
              <a:ext uri="{FF2B5EF4-FFF2-40B4-BE49-F238E27FC236}">
                <a16:creationId xmlns:a16="http://schemas.microsoft.com/office/drawing/2014/main" id="{E4A5C6B2-4317-481B-BBBF-1BEAD34143D3}"/>
              </a:ext>
            </a:extLst>
          </p:cNvPr>
          <p:cNvSpPr>
            <a:spLocks noGrp="1"/>
          </p:cNvSpPr>
          <p:nvPr>
            <p:ph sz="quarter" idx="12"/>
          </p:nvPr>
        </p:nvSpPr>
        <p:spPr>
          <a:xfrm>
            <a:off x="266700" y="2288223"/>
            <a:ext cx="1866900" cy="553998"/>
          </a:xfrm>
        </p:spPr>
        <p:txBody>
          <a:bodyPr/>
          <a:lstStyle>
            <a:lvl1pPr marL="0" indent="0">
              <a:buNone/>
              <a:defRPr/>
            </a:lvl1pPr>
          </a:lstStyle>
          <a:p>
            <a:pPr lvl="0"/>
            <a:endParaRPr lang="en-US" dirty="0"/>
          </a:p>
        </p:txBody>
      </p:sp>
      <p:sp>
        <p:nvSpPr>
          <p:cNvPr id="8" name="Content Placeholder 4">
            <a:extLst>
              <a:ext uri="{FF2B5EF4-FFF2-40B4-BE49-F238E27FC236}">
                <a16:creationId xmlns:a16="http://schemas.microsoft.com/office/drawing/2014/main" id="{A10176B5-75B8-49D6-A2DC-90C9EE2DF412}"/>
              </a:ext>
            </a:extLst>
          </p:cNvPr>
          <p:cNvSpPr>
            <a:spLocks noGrp="1"/>
          </p:cNvSpPr>
          <p:nvPr>
            <p:ph sz="quarter" idx="13"/>
          </p:nvPr>
        </p:nvSpPr>
        <p:spPr>
          <a:xfrm>
            <a:off x="2400300" y="2288223"/>
            <a:ext cx="1866900" cy="553998"/>
          </a:xfrm>
        </p:spPr>
        <p:txBody>
          <a:bodyPr/>
          <a:lstStyle>
            <a:lvl1pPr marL="0" indent="0">
              <a:buNone/>
              <a:defRPr/>
            </a:lvl1pPr>
          </a:lstStyle>
          <a:p>
            <a:pPr lvl="0"/>
            <a:endParaRPr lang="en-US" dirty="0"/>
          </a:p>
        </p:txBody>
      </p:sp>
      <p:sp>
        <p:nvSpPr>
          <p:cNvPr id="9" name="Content Placeholder 4">
            <a:extLst>
              <a:ext uri="{FF2B5EF4-FFF2-40B4-BE49-F238E27FC236}">
                <a16:creationId xmlns:a16="http://schemas.microsoft.com/office/drawing/2014/main" id="{20B3765B-075B-47C6-88CF-D1FE3F7E06E6}"/>
              </a:ext>
            </a:extLst>
          </p:cNvPr>
          <p:cNvSpPr>
            <a:spLocks noGrp="1"/>
          </p:cNvSpPr>
          <p:nvPr>
            <p:ph sz="quarter" idx="14"/>
          </p:nvPr>
        </p:nvSpPr>
        <p:spPr>
          <a:xfrm>
            <a:off x="160020" y="3129151"/>
            <a:ext cx="1866900" cy="553998"/>
          </a:xfrm>
        </p:spPr>
        <p:txBody>
          <a:bodyPr/>
          <a:lstStyle>
            <a:lvl1pPr marL="0" indent="0">
              <a:buNone/>
              <a:defRPr/>
            </a:lvl1pPr>
          </a:lstStyle>
          <a:p>
            <a:pPr lvl="0"/>
            <a:endParaRPr lang="en-US" dirty="0"/>
          </a:p>
        </p:txBody>
      </p:sp>
      <p:sp>
        <p:nvSpPr>
          <p:cNvPr id="10" name="Content Placeholder 4">
            <a:extLst>
              <a:ext uri="{FF2B5EF4-FFF2-40B4-BE49-F238E27FC236}">
                <a16:creationId xmlns:a16="http://schemas.microsoft.com/office/drawing/2014/main" id="{4987C658-9759-426F-9606-FACAB93756B6}"/>
              </a:ext>
            </a:extLst>
          </p:cNvPr>
          <p:cNvSpPr>
            <a:spLocks noGrp="1"/>
          </p:cNvSpPr>
          <p:nvPr>
            <p:ph sz="quarter" idx="15"/>
          </p:nvPr>
        </p:nvSpPr>
        <p:spPr>
          <a:xfrm>
            <a:off x="2293620" y="3129151"/>
            <a:ext cx="1866900" cy="553998"/>
          </a:xfrm>
        </p:spPr>
        <p:txBody>
          <a:bodyPr/>
          <a:lstStyle>
            <a:lvl1pPr marL="0" indent="0">
              <a:buNone/>
              <a:defRPr/>
            </a:lvl1pPr>
          </a:lstStyle>
          <a:p>
            <a:pPr lvl="0"/>
            <a:endParaRPr lang="en-US" dirty="0"/>
          </a:p>
        </p:txBody>
      </p:sp>
      <p:sp>
        <p:nvSpPr>
          <p:cNvPr id="11" name="Content Placeholder 4">
            <a:extLst>
              <a:ext uri="{FF2B5EF4-FFF2-40B4-BE49-F238E27FC236}">
                <a16:creationId xmlns:a16="http://schemas.microsoft.com/office/drawing/2014/main" id="{A0E51A30-D498-4BE0-ABC8-7F8FD16EC50F}"/>
              </a:ext>
            </a:extLst>
          </p:cNvPr>
          <p:cNvSpPr>
            <a:spLocks noGrp="1"/>
          </p:cNvSpPr>
          <p:nvPr>
            <p:ph sz="quarter" idx="16"/>
          </p:nvPr>
        </p:nvSpPr>
        <p:spPr>
          <a:xfrm>
            <a:off x="266700" y="3890928"/>
            <a:ext cx="1866900" cy="553998"/>
          </a:xfrm>
        </p:spPr>
        <p:txBody>
          <a:bodyPr/>
          <a:lstStyle>
            <a:lvl1pPr marL="0" indent="0">
              <a:buNone/>
              <a:defRPr/>
            </a:lvl1pPr>
          </a:lstStyle>
          <a:p>
            <a:pPr lvl="0"/>
            <a:endParaRPr lang="en-US" dirty="0"/>
          </a:p>
        </p:txBody>
      </p:sp>
      <p:sp>
        <p:nvSpPr>
          <p:cNvPr id="12" name="Content Placeholder 4">
            <a:extLst>
              <a:ext uri="{FF2B5EF4-FFF2-40B4-BE49-F238E27FC236}">
                <a16:creationId xmlns:a16="http://schemas.microsoft.com/office/drawing/2014/main" id="{9C2FDA35-DF45-4E49-B8C1-624360139787}"/>
              </a:ext>
            </a:extLst>
          </p:cNvPr>
          <p:cNvSpPr>
            <a:spLocks noGrp="1"/>
          </p:cNvSpPr>
          <p:nvPr>
            <p:ph sz="quarter" idx="17"/>
          </p:nvPr>
        </p:nvSpPr>
        <p:spPr>
          <a:xfrm>
            <a:off x="2400300" y="3890928"/>
            <a:ext cx="1866900" cy="553998"/>
          </a:xfrm>
        </p:spPr>
        <p:txBody>
          <a:bodyPr/>
          <a:lstStyle>
            <a:lvl1pPr marL="0" indent="0">
              <a:buNone/>
              <a:defRPr/>
            </a:lvl1pPr>
          </a:lstStyle>
          <a:p>
            <a:pPr lvl="0"/>
            <a:endParaRPr lang="en-US" dirty="0"/>
          </a:p>
        </p:txBody>
      </p:sp>
      <p:sp>
        <p:nvSpPr>
          <p:cNvPr id="13" name="Content Placeholder 4">
            <a:extLst>
              <a:ext uri="{FF2B5EF4-FFF2-40B4-BE49-F238E27FC236}">
                <a16:creationId xmlns:a16="http://schemas.microsoft.com/office/drawing/2014/main" id="{CCC0A1B6-B9A7-4C75-8278-DE1AEB34DA40}"/>
              </a:ext>
            </a:extLst>
          </p:cNvPr>
          <p:cNvSpPr>
            <a:spLocks noGrp="1"/>
          </p:cNvSpPr>
          <p:nvPr>
            <p:ph sz="quarter" idx="18"/>
          </p:nvPr>
        </p:nvSpPr>
        <p:spPr>
          <a:xfrm>
            <a:off x="449580" y="4703803"/>
            <a:ext cx="1866900" cy="553998"/>
          </a:xfrm>
        </p:spPr>
        <p:txBody>
          <a:bodyPr/>
          <a:lstStyle>
            <a:lvl1pPr marL="0" indent="0">
              <a:buNone/>
              <a:defRPr/>
            </a:lvl1pPr>
          </a:lstStyle>
          <a:p>
            <a:pPr lvl="0"/>
            <a:endParaRPr lang="en-US" dirty="0"/>
          </a:p>
        </p:txBody>
      </p:sp>
      <p:sp>
        <p:nvSpPr>
          <p:cNvPr id="14" name="Content Placeholder 4">
            <a:extLst>
              <a:ext uri="{FF2B5EF4-FFF2-40B4-BE49-F238E27FC236}">
                <a16:creationId xmlns:a16="http://schemas.microsoft.com/office/drawing/2014/main" id="{3C47711F-3F48-438F-BF05-3670A6D66B00}"/>
              </a:ext>
            </a:extLst>
          </p:cNvPr>
          <p:cNvSpPr>
            <a:spLocks noGrp="1"/>
          </p:cNvSpPr>
          <p:nvPr>
            <p:ph sz="quarter" idx="19"/>
          </p:nvPr>
        </p:nvSpPr>
        <p:spPr>
          <a:xfrm>
            <a:off x="2583180" y="4703803"/>
            <a:ext cx="1866900" cy="553998"/>
          </a:xfrm>
        </p:spPr>
        <p:txBody>
          <a:bodyPr/>
          <a:lstStyle>
            <a:lvl1pPr marL="0" indent="0">
              <a:buNone/>
              <a:defRPr/>
            </a:lvl1pPr>
          </a:lstStyle>
          <a:p>
            <a:pPr lvl="0"/>
            <a:endParaRPr lang="en-US" dirty="0"/>
          </a:p>
        </p:txBody>
      </p:sp>
      <p:sp>
        <p:nvSpPr>
          <p:cNvPr id="18" name="Text Placeholder 17">
            <a:extLst>
              <a:ext uri="{FF2B5EF4-FFF2-40B4-BE49-F238E27FC236}">
                <a16:creationId xmlns:a16="http://schemas.microsoft.com/office/drawing/2014/main" id="{56117999-442D-49F1-BFC9-2DD0E2B1FD6F}"/>
              </a:ext>
            </a:extLst>
          </p:cNvPr>
          <p:cNvSpPr>
            <a:spLocks noGrp="1"/>
          </p:cNvSpPr>
          <p:nvPr>
            <p:ph type="body" sz="quarter" idx="20"/>
          </p:nvPr>
        </p:nvSpPr>
        <p:spPr>
          <a:xfrm>
            <a:off x="4860925" y="1600200"/>
            <a:ext cx="2728913"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30832544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Title and only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B7672C6-7777-4E8A-87CD-230572CE80A6}"/>
              </a:ext>
            </a:extLst>
          </p:cNvPr>
          <p:cNvSpPr>
            <a:spLocks noGrp="1"/>
          </p:cNvSpPr>
          <p:nvPr>
            <p:ph sz="quarter" idx="10"/>
          </p:nvPr>
        </p:nvSpPr>
        <p:spPr>
          <a:xfrm>
            <a:off x="668338" y="1676400"/>
            <a:ext cx="2238375" cy="553998"/>
          </a:xfrm>
        </p:spPr>
        <p:txBody>
          <a:bodyPr/>
          <a:lstStyle>
            <a:lvl1pPr marL="0" indent="0">
              <a:buNone/>
              <a:defRPr/>
            </a:lvl1pPr>
          </a:lstStyle>
          <a:p>
            <a:pPr lvl="0"/>
            <a:endParaRPr lang="en-US" dirty="0"/>
          </a:p>
        </p:txBody>
      </p:sp>
      <p:sp>
        <p:nvSpPr>
          <p:cNvPr id="6" name="Content Placeholder 4">
            <a:extLst>
              <a:ext uri="{FF2B5EF4-FFF2-40B4-BE49-F238E27FC236}">
                <a16:creationId xmlns:a16="http://schemas.microsoft.com/office/drawing/2014/main" id="{3D677F21-9EFD-4E1F-838D-699527CEA93A}"/>
              </a:ext>
            </a:extLst>
          </p:cNvPr>
          <p:cNvSpPr>
            <a:spLocks noGrp="1"/>
          </p:cNvSpPr>
          <p:nvPr>
            <p:ph sz="quarter" idx="11"/>
          </p:nvPr>
        </p:nvSpPr>
        <p:spPr>
          <a:xfrm>
            <a:off x="3059113" y="1676400"/>
            <a:ext cx="2238375" cy="553998"/>
          </a:xfrm>
        </p:spPr>
        <p:txBody>
          <a:bodyPr/>
          <a:lstStyle>
            <a:lvl1pPr marL="0" indent="0">
              <a:buNone/>
              <a:defRPr/>
            </a:lvl1pPr>
          </a:lstStyle>
          <a:p>
            <a:pPr lvl="0"/>
            <a:endParaRPr lang="en-US" dirty="0"/>
          </a:p>
        </p:txBody>
      </p:sp>
      <p:sp>
        <p:nvSpPr>
          <p:cNvPr id="7" name="Content Placeholder 4">
            <a:extLst>
              <a:ext uri="{FF2B5EF4-FFF2-40B4-BE49-F238E27FC236}">
                <a16:creationId xmlns:a16="http://schemas.microsoft.com/office/drawing/2014/main" id="{C2968795-46F9-45CE-95D0-5F4E0A01E906}"/>
              </a:ext>
            </a:extLst>
          </p:cNvPr>
          <p:cNvSpPr>
            <a:spLocks noGrp="1"/>
          </p:cNvSpPr>
          <p:nvPr>
            <p:ph sz="quarter" idx="12"/>
          </p:nvPr>
        </p:nvSpPr>
        <p:spPr>
          <a:xfrm>
            <a:off x="5297488" y="1676400"/>
            <a:ext cx="2238375" cy="553998"/>
          </a:xfrm>
        </p:spPr>
        <p:txBody>
          <a:bodyPr/>
          <a:lstStyle>
            <a:lvl1pPr marL="0" indent="0">
              <a:buNone/>
              <a:defRPr/>
            </a:lvl1pPr>
          </a:lstStyle>
          <a:p>
            <a:pPr lvl="0"/>
            <a:endParaRPr lang="en-US" dirty="0"/>
          </a:p>
        </p:txBody>
      </p:sp>
      <p:sp>
        <p:nvSpPr>
          <p:cNvPr id="8" name="Content Placeholder 4">
            <a:extLst>
              <a:ext uri="{FF2B5EF4-FFF2-40B4-BE49-F238E27FC236}">
                <a16:creationId xmlns:a16="http://schemas.microsoft.com/office/drawing/2014/main" id="{57962CBA-171D-4827-8903-843DECBE0994}"/>
              </a:ext>
            </a:extLst>
          </p:cNvPr>
          <p:cNvSpPr>
            <a:spLocks noGrp="1"/>
          </p:cNvSpPr>
          <p:nvPr>
            <p:ph sz="quarter" idx="13"/>
          </p:nvPr>
        </p:nvSpPr>
        <p:spPr>
          <a:xfrm>
            <a:off x="7784246" y="1676400"/>
            <a:ext cx="2238375"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35675446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only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6865E610-DE55-40E3-96D3-00CB915F6F34}"/>
              </a:ext>
            </a:extLst>
          </p:cNvPr>
          <p:cNvSpPr>
            <a:spLocks noGrp="1"/>
          </p:cNvSpPr>
          <p:nvPr>
            <p:ph sz="quarter" idx="10"/>
          </p:nvPr>
        </p:nvSpPr>
        <p:spPr>
          <a:xfrm>
            <a:off x="533401" y="1646238"/>
            <a:ext cx="2148840" cy="553998"/>
          </a:xfrm>
        </p:spPr>
        <p:txBody>
          <a:bodyPr/>
          <a:lstStyle>
            <a:lvl1pPr marL="0" indent="0">
              <a:buNone/>
              <a:defRPr/>
            </a:lvl1pPr>
          </a:lstStyle>
          <a:p>
            <a:pPr lvl="0"/>
            <a:endParaRPr lang="en-US" dirty="0"/>
          </a:p>
        </p:txBody>
      </p:sp>
      <p:sp>
        <p:nvSpPr>
          <p:cNvPr id="7" name="Content Placeholder 4">
            <a:extLst>
              <a:ext uri="{FF2B5EF4-FFF2-40B4-BE49-F238E27FC236}">
                <a16:creationId xmlns:a16="http://schemas.microsoft.com/office/drawing/2014/main" id="{3D9AF455-3A01-410A-95F2-43374E61C15E}"/>
              </a:ext>
            </a:extLst>
          </p:cNvPr>
          <p:cNvSpPr>
            <a:spLocks noGrp="1"/>
          </p:cNvSpPr>
          <p:nvPr>
            <p:ph sz="quarter" idx="11"/>
          </p:nvPr>
        </p:nvSpPr>
        <p:spPr>
          <a:xfrm>
            <a:off x="2895601" y="1646238"/>
            <a:ext cx="2148840" cy="553998"/>
          </a:xfrm>
        </p:spPr>
        <p:txBody>
          <a:bodyPr/>
          <a:lstStyle>
            <a:lvl1pPr marL="0" indent="0">
              <a:buNone/>
              <a:defRPr/>
            </a:lvl1pPr>
          </a:lstStyle>
          <a:p>
            <a:pPr lvl="0"/>
            <a:endParaRPr lang="en-US" dirty="0"/>
          </a:p>
        </p:txBody>
      </p:sp>
      <p:sp>
        <p:nvSpPr>
          <p:cNvPr id="8" name="Content Placeholder 4">
            <a:extLst>
              <a:ext uri="{FF2B5EF4-FFF2-40B4-BE49-F238E27FC236}">
                <a16:creationId xmlns:a16="http://schemas.microsoft.com/office/drawing/2014/main" id="{DD971BAB-CD1F-4FFD-B285-EDC05DE6FB1E}"/>
              </a:ext>
            </a:extLst>
          </p:cNvPr>
          <p:cNvSpPr>
            <a:spLocks noGrp="1"/>
          </p:cNvSpPr>
          <p:nvPr>
            <p:ph sz="quarter" idx="12"/>
          </p:nvPr>
        </p:nvSpPr>
        <p:spPr>
          <a:xfrm>
            <a:off x="586742" y="2380299"/>
            <a:ext cx="2148840" cy="553998"/>
          </a:xfrm>
        </p:spPr>
        <p:txBody>
          <a:bodyPr/>
          <a:lstStyle>
            <a:lvl1pPr marL="0" indent="0">
              <a:buNone/>
              <a:defRPr/>
            </a:lvl1pPr>
          </a:lstStyle>
          <a:p>
            <a:pPr lvl="0"/>
            <a:endParaRPr lang="en-US" dirty="0"/>
          </a:p>
        </p:txBody>
      </p:sp>
      <p:sp>
        <p:nvSpPr>
          <p:cNvPr id="9" name="Content Placeholder 4">
            <a:extLst>
              <a:ext uri="{FF2B5EF4-FFF2-40B4-BE49-F238E27FC236}">
                <a16:creationId xmlns:a16="http://schemas.microsoft.com/office/drawing/2014/main" id="{BE5D4286-44AC-435A-BBE1-B07BF4963C5D}"/>
              </a:ext>
            </a:extLst>
          </p:cNvPr>
          <p:cNvSpPr>
            <a:spLocks noGrp="1"/>
          </p:cNvSpPr>
          <p:nvPr>
            <p:ph sz="quarter" idx="13"/>
          </p:nvPr>
        </p:nvSpPr>
        <p:spPr>
          <a:xfrm>
            <a:off x="2948942" y="2380299"/>
            <a:ext cx="2148840" cy="553998"/>
          </a:xfrm>
        </p:spPr>
        <p:txBody>
          <a:bodyPr/>
          <a:lstStyle>
            <a:lvl1pPr marL="0" indent="0">
              <a:buNone/>
              <a:defRPr/>
            </a:lvl1pPr>
          </a:lstStyle>
          <a:p>
            <a:pPr lvl="0"/>
            <a:endParaRPr lang="en-US" dirty="0"/>
          </a:p>
        </p:txBody>
      </p:sp>
      <p:sp>
        <p:nvSpPr>
          <p:cNvPr id="10" name="Content Placeholder 4">
            <a:extLst>
              <a:ext uri="{FF2B5EF4-FFF2-40B4-BE49-F238E27FC236}">
                <a16:creationId xmlns:a16="http://schemas.microsoft.com/office/drawing/2014/main" id="{EEBF9233-3C06-4DFA-A264-210A7FF90069}"/>
              </a:ext>
            </a:extLst>
          </p:cNvPr>
          <p:cNvSpPr>
            <a:spLocks noGrp="1"/>
          </p:cNvSpPr>
          <p:nvPr>
            <p:ph sz="quarter" idx="14"/>
          </p:nvPr>
        </p:nvSpPr>
        <p:spPr>
          <a:xfrm>
            <a:off x="586742" y="3244676"/>
            <a:ext cx="2148840" cy="553998"/>
          </a:xfrm>
        </p:spPr>
        <p:txBody>
          <a:bodyPr/>
          <a:lstStyle>
            <a:lvl1pPr marL="0" indent="0">
              <a:buNone/>
              <a:defRPr/>
            </a:lvl1pPr>
          </a:lstStyle>
          <a:p>
            <a:pPr lvl="0"/>
            <a:endParaRPr lang="en-US" dirty="0"/>
          </a:p>
        </p:txBody>
      </p:sp>
      <p:sp>
        <p:nvSpPr>
          <p:cNvPr id="11" name="Content Placeholder 4">
            <a:extLst>
              <a:ext uri="{FF2B5EF4-FFF2-40B4-BE49-F238E27FC236}">
                <a16:creationId xmlns:a16="http://schemas.microsoft.com/office/drawing/2014/main" id="{8CA284CC-A455-4B2D-B64F-8C636BD9A03B}"/>
              </a:ext>
            </a:extLst>
          </p:cNvPr>
          <p:cNvSpPr>
            <a:spLocks noGrp="1"/>
          </p:cNvSpPr>
          <p:nvPr>
            <p:ph sz="quarter" idx="15"/>
          </p:nvPr>
        </p:nvSpPr>
        <p:spPr>
          <a:xfrm>
            <a:off x="2948942" y="3244676"/>
            <a:ext cx="2148840" cy="553998"/>
          </a:xfrm>
        </p:spPr>
        <p:txBody>
          <a:bodyPr/>
          <a:lstStyle>
            <a:lvl1pPr marL="0" indent="0">
              <a:buNone/>
              <a:defRPr/>
            </a:lvl1pPr>
          </a:lstStyle>
          <a:p>
            <a:pPr lvl="0"/>
            <a:endParaRPr lang="en-US" dirty="0"/>
          </a:p>
        </p:txBody>
      </p:sp>
      <p:sp>
        <p:nvSpPr>
          <p:cNvPr id="12" name="Content Placeholder 4">
            <a:extLst>
              <a:ext uri="{FF2B5EF4-FFF2-40B4-BE49-F238E27FC236}">
                <a16:creationId xmlns:a16="http://schemas.microsoft.com/office/drawing/2014/main" id="{44AC673F-72AE-4FAA-AFDF-F5751888616E}"/>
              </a:ext>
            </a:extLst>
          </p:cNvPr>
          <p:cNvSpPr>
            <a:spLocks noGrp="1"/>
          </p:cNvSpPr>
          <p:nvPr>
            <p:ph sz="quarter" idx="16"/>
          </p:nvPr>
        </p:nvSpPr>
        <p:spPr>
          <a:xfrm>
            <a:off x="586742" y="4103767"/>
            <a:ext cx="2148840" cy="553998"/>
          </a:xfrm>
        </p:spPr>
        <p:txBody>
          <a:bodyPr/>
          <a:lstStyle>
            <a:lvl1pPr marL="0" indent="0">
              <a:buNone/>
              <a:defRPr/>
            </a:lvl1pPr>
          </a:lstStyle>
          <a:p>
            <a:pPr lvl="0"/>
            <a:endParaRPr lang="en-US" dirty="0"/>
          </a:p>
        </p:txBody>
      </p:sp>
      <p:sp>
        <p:nvSpPr>
          <p:cNvPr id="13" name="Content Placeholder 4">
            <a:extLst>
              <a:ext uri="{FF2B5EF4-FFF2-40B4-BE49-F238E27FC236}">
                <a16:creationId xmlns:a16="http://schemas.microsoft.com/office/drawing/2014/main" id="{4626743A-AD4F-4B62-892A-2BBDE051AA56}"/>
              </a:ext>
            </a:extLst>
          </p:cNvPr>
          <p:cNvSpPr>
            <a:spLocks noGrp="1"/>
          </p:cNvSpPr>
          <p:nvPr>
            <p:ph sz="quarter" idx="17"/>
          </p:nvPr>
        </p:nvSpPr>
        <p:spPr>
          <a:xfrm>
            <a:off x="2948942" y="4103767"/>
            <a:ext cx="2148840"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90971090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losing logo slide">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4FDADE-5399-4946-945B-E28C7CCF4538}"/>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4A513DA2-82E2-4F2B-89EA-B61A69932CDB}"/>
              </a:ext>
            </a:extLst>
          </p:cNvPr>
          <p:cNvSpPr>
            <a:spLocks noGrp="1"/>
          </p:cNvSpPr>
          <p:nvPr>
            <p:ph sz="quarter" idx="10"/>
          </p:nvPr>
        </p:nvSpPr>
        <p:spPr>
          <a:xfrm>
            <a:off x="269875" y="234950"/>
            <a:ext cx="3227129"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3148355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61634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entagon 684">
            <a:extLst>
              <a:ext uri="{C183D7F6-B498-43B3-948B-1728B52AA6E4}">
                <adec:decorative xmlns:adec="http://schemas.microsoft.com/office/drawing/2017/decorative" val="1"/>
              </a:ext>
            </a:extLst>
          </p:cNvPr>
          <p:cNvSpPr/>
          <p:nvPr userDrawn="1"/>
        </p:nvSpPr>
        <p:spPr>
          <a:xfrm>
            <a:off x="1" y="0"/>
            <a:ext cx="53470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3989" y="1995715"/>
            <a:ext cx="4147828" cy="2866570"/>
          </a:xfrm>
        </p:spPr>
        <p:txBody>
          <a:bodyPr anchor="ctr">
            <a:normAutofit/>
          </a:bodyPr>
          <a:lstStyle>
            <a:lvl1pPr algn="l">
              <a:lnSpc>
                <a:spcPct val="100000"/>
              </a:lnSpc>
              <a:defRPr lang="en-US" sz="3200" kern="1200" cap="all" spc="500" dirty="0">
                <a:ln w="3175">
                  <a:noFill/>
                </a:ln>
                <a:solidFill>
                  <a:srgbClr val="FFFFFF"/>
                </a:solidFill>
                <a:latin typeface="Segoe UI Semilight" charset="0"/>
                <a:ea typeface="+mn-ea"/>
                <a:cs typeface="Segoe UI Semilight" charset="0"/>
              </a:defRPr>
            </a:lvl1pPr>
          </a:lstStyle>
          <a:p>
            <a:r>
              <a:rPr lang="en-US"/>
              <a:t>Click to edit Master title style</a:t>
            </a:r>
          </a:p>
        </p:txBody>
      </p:sp>
      <p:sp>
        <p:nvSpPr>
          <p:cNvPr id="4" name="Content Placeholder 3">
            <a:extLst>
              <a:ext uri="{FF2B5EF4-FFF2-40B4-BE49-F238E27FC236}">
                <a16:creationId xmlns:a16="http://schemas.microsoft.com/office/drawing/2014/main" id="{0729CC6B-D75D-4667-9683-764BA8FE376C}"/>
              </a:ext>
            </a:extLst>
          </p:cNvPr>
          <p:cNvSpPr>
            <a:spLocks noGrp="1"/>
          </p:cNvSpPr>
          <p:nvPr>
            <p:ph sz="quarter" idx="10"/>
          </p:nvPr>
        </p:nvSpPr>
        <p:spPr>
          <a:xfrm>
            <a:off x="6192838" y="1195388"/>
            <a:ext cx="5230812" cy="553998"/>
          </a:xfrm>
        </p:spPr>
        <p:txBody>
          <a:bodyPr/>
          <a:lstStyle>
            <a:lvl1pPr marL="0" indent="0">
              <a:buNone/>
              <a:defRPr/>
            </a:lvl1pPr>
          </a:lstStyle>
          <a:p>
            <a:pPr lvl="0"/>
            <a:endParaRPr lang="en-US" dirty="0"/>
          </a:p>
        </p:txBody>
      </p:sp>
      <p:sp>
        <p:nvSpPr>
          <p:cNvPr id="7" name="Content Placeholder 3">
            <a:extLst>
              <a:ext uri="{FF2B5EF4-FFF2-40B4-BE49-F238E27FC236}">
                <a16:creationId xmlns:a16="http://schemas.microsoft.com/office/drawing/2014/main" id="{E6B6AFB9-EE87-4174-805A-90C6C3697326}"/>
              </a:ext>
            </a:extLst>
          </p:cNvPr>
          <p:cNvSpPr>
            <a:spLocks noGrp="1"/>
          </p:cNvSpPr>
          <p:nvPr>
            <p:ph sz="quarter" idx="11"/>
          </p:nvPr>
        </p:nvSpPr>
        <p:spPr>
          <a:xfrm>
            <a:off x="6192838" y="2029636"/>
            <a:ext cx="5230812"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354110008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title 3">
    <p:bg>
      <p:bgPr>
        <a:solidFill>
          <a:schemeClr val="bg1"/>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37329425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Cosmos DB</a:t>
            </a:r>
          </a:p>
        </p:txBody>
      </p:sp>
    </p:spTree>
    <p:extLst>
      <p:ext uri="{BB962C8B-B14F-4D97-AF65-F5344CB8AC3E}">
        <p14:creationId xmlns:p14="http://schemas.microsoft.com/office/powerpoint/2010/main" val="243250113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9FA5-87FE-4058-ABAF-64E38F7870CF}"/>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3523" cy="1566583"/>
          </a:xfrm>
        </p:spPr>
        <p:txBody>
          <a:bodyPr>
            <a:spAutoFit/>
          </a:bodyPr>
          <a:lstStyle>
            <a:lvl1pPr>
              <a:defRPr sz="2400">
                <a:latin typeface="Segoe UI Semilight" panose="020B0402040204020203" pitchFamily="34" charset="0"/>
                <a:cs typeface="Segoe UI Semilight" panose="020B0402040204020203" pitchFamily="34" charset="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227EA1A3-9A38-4065-B15C-59DC967A45FC}"/>
              </a:ext>
            </a:extLst>
          </p:cNvPr>
          <p:cNvSpPr>
            <a:spLocks noGrp="1"/>
          </p:cNvSpPr>
          <p:nvPr>
            <p:ph sz="quarter" idx="11"/>
          </p:nvPr>
        </p:nvSpPr>
        <p:spPr>
          <a:xfrm>
            <a:off x="269240" y="3055169"/>
            <a:ext cx="2122268"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1350473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44072970"/>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Segoe UI Semibold" charset="0"/>
                <a:ea typeface="Segoe UI Semibold" charset="0"/>
                <a:cs typeface="Segoe UI Semibold" charset="0"/>
              </a:defRPr>
            </a:lvl1pPr>
            <a:lvl2pPr marL="236538" indent="-236538">
              <a:spcBef>
                <a:spcPts val="800"/>
              </a:spcBef>
              <a:spcAft>
                <a:spcPts val="400"/>
              </a:spcAft>
              <a:buClr>
                <a:schemeClr val="tx2"/>
              </a:buClr>
              <a:defRPr lang="en-US" sz="1600" kern="1200" spc="0" baseline="0" dirty="0" smtClean="0">
                <a:solidFill>
                  <a:schemeClr val="tx1"/>
                </a:solidFill>
                <a:latin typeface="Segoe UI Semilight" charset="0"/>
                <a:ea typeface="Segoe UI Semilight" charset="0"/>
                <a:cs typeface="Segoe UI Semilight"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C975C7FA-69B1-4F38-98AA-E7BDF0E29FBD}"/>
              </a:ext>
            </a:extLst>
          </p:cNvPr>
          <p:cNvSpPr>
            <a:spLocks noGrp="1"/>
          </p:cNvSpPr>
          <p:nvPr>
            <p:ph sz="quarter" idx="12"/>
          </p:nvPr>
        </p:nvSpPr>
        <p:spPr>
          <a:xfrm>
            <a:off x="6507163" y="1584325"/>
            <a:ext cx="1646237" cy="553998"/>
          </a:xfrm>
        </p:spPr>
        <p:txBody>
          <a:bodyPr/>
          <a:lstStyle>
            <a:lvl1pPr marL="0" indent="0">
              <a:buNone/>
              <a:defRPr/>
            </a:lvl1pPr>
          </a:lstStyle>
          <a:p>
            <a:pPr lvl="0"/>
            <a:endParaRPr lang="en-US" dirty="0"/>
          </a:p>
        </p:txBody>
      </p:sp>
      <p:sp>
        <p:nvSpPr>
          <p:cNvPr id="7" name="Content Placeholder 4">
            <a:extLst>
              <a:ext uri="{FF2B5EF4-FFF2-40B4-BE49-F238E27FC236}">
                <a16:creationId xmlns:a16="http://schemas.microsoft.com/office/drawing/2014/main" id="{F9A33391-CF6D-49B2-8815-A21314C5E717}"/>
              </a:ext>
            </a:extLst>
          </p:cNvPr>
          <p:cNvSpPr>
            <a:spLocks noGrp="1"/>
          </p:cNvSpPr>
          <p:nvPr>
            <p:ph sz="quarter" idx="13"/>
          </p:nvPr>
        </p:nvSpPr>
        <p:spPr>
          <a:xfrm>
            <a:off x="8526462" y="1584325"/>
            <a:ext cx="1646237" cy="553998"/>
          </a:xfrm>
        </p:spPr>
        <p:txBody>
          <a:bodyPr/>
          <a:lstStyle>
            <a:lvl1pPr marL="0" indent="0">
              <a:buNone/>
              <a:defRPr/>
            </a:lvl1pPr>
          </a:lstStyle>
          <a:p>
            <a:pPr lvl="0"/>
            <a:endParaRPr lang="en-US" dirty="0"/>
          </a:p>
        </p:txBody>
      </p:sp>
      <p:sp>
        <p:nvSpPr>
          <p:cNvPr id="8" name="Content Placeholder 4">
            <a:extLst>
              <a:ext uri="{FF2B5EF4-FFF2-40B4-BE49-F238E27FC236}">
                <a16:creationId xmlns:a16="http://schemas.microsoft.com/office/drawing/2014/main" id="{B47C99CD-3463-43B2-8455-D16E667D1E06}"/>
              </a:ext>
            </a:extLst>
          </p:cNvPr>
          <p:cNvSpPr>
            <a:spLocks noGrp="1"/>
          </p:cNvSpPr>
          <p:nvPr>
            <p:ph sz="quarter" idx="14"/>
          </p:nvPr>
        </p:nvSpPr>
        <p:spPr>
          <a:xfrm>
            <a:off x="6507163" y="2533472"/>
            <a:ext cx="1646237"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9957736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 and only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2065E42-7938-424C-887A-022D9514F2B0}"/>
              </a:ext>
            </a:extLst>
          </p:cNvPr>
          <p:cNvSpPr>
            <a:spLocks noGrp="1"/>
          </p:cNvSpPr>
          <p:nvPr>
            <p:ph sz="quarter" idx="10"/>
          </p:nvPr>
        </p:nvSpPr>
        <p:spPr>
          <a:xfrm>
            <a:off x="381001" y="1508125"/>
            <a:ext cx="1508760" cy="553998"/>
          </a:xfrm>
        </p:spPr>
        <p:txBody>
          <a:bodyPr/>
          <a:lstStyle>
            <a:lvl1pPr marL="0" indent="0">
              <a:buNone/>
              <a:defRPr/>
            </a:lvl1pPr>
          </a:lstStyle>
          <a:p>
            <a:pPr lvl="0"/>
            <a:endParaRPr lang="en-US" dirty="0"/>
          </a:p>
        </p:txBody>
      </p:sp>
      <p:sp>
        <p:nvSpPr>
          <p:cNvPr id="6" name="Content Placeholder 4">
            <a:extLst>
              <a:ext uri="{FF2B5EF4-FFF2-40B4-BE49-F238E27FC236}">
                <a16:creationId xmlns:a16="http://schemas.microsoft.com/office/drawing/2014/main" id="{A054C8AA-EEC3-46FC-805C-7D3C5B76CD46}"/>
              </a:ext>
            </a:extLst>
          </p:cNvPr>
          <p:cNvSpPr>
            <a:spLocks noGrp="1"/>
          </p:cNvSpPr>
          <p:nvPr>
            <p:ph sz="quarter" idx="11"/>
          </p:nvPr>
        </p:nvSpPr>
        <p:spPr>
          <a:xfrm>
            <a:off x="2103121" y="1534843"/>
            <a:ext cx="1508760" cy="553998"/>
          </a:xfrm>
        </p:spPr>
        <p:txBody>
          <a:bodyPr/>
          <a:lstStyle>
            <a:lvl1pPr marL="0" indent="0">
              <a:buNone/>
              <a:defRPr/>
            </a:lvl1pPr>
          </a:lstStyle>
          <a:p>
            <a:pPr lvl="0"/>
            <a:endParaRPr lang="en-US" dirty="0"/>
          </a:p>
        </p:txBody>
      </p:sp>
      <p:sp>
        <p:nvSpPr>
          <p:cNvPr id="7" name="Content Placeholder 4">
            <a:extLst>
              <a:ext uri="{FF2B5EF4-FFF2-40B4-BE49-F238E27FC236}">
                <a16:creationId xmlns:a16="http://schemas.microsoft.com/office/drawing/2014/main" id="{B4AE8CB3-0AB5-42FD-AC83-3EBEAD61B6F4}"/>
              </a:ext>
            </a:extLst>
          </p:cNvPr>
          <p:cNvSpPr>
            <a:spLocks noGrp="1"/>
          </p:cNvSpPr>
          <p:nvPr>
            <p:ph sz="quarter" idx="12"/>
          </p:nvPr>
        </p:nvSpPr>
        <p:spPr>
          <a:xfrm>
            <a:off x="381001" y="2239645"/>
            <a:ext cx="1508760" cy="553998"/>
          </a:xfrm>
        </p:spPr>
        <p:txBody>
          <a:bodyPr/>
          <a:lstStyle>
            <a:lvl1pPr marL="0" indent="0">
              <a:buNone/>
              <a:defRPr/>
            </a:lvl1pPr>
          </a:lstStyle>
          <a:p>
            <a:pPr lvl="0"/>
            <a:endParaRPr lang="en-US" dirty="0"/>
          </a:p>
        </p:txBody>
      </p:sp>
      <p:sp>
        <p:nvSpPr>
          <p:cNvPr id="8" name="Content Placeholder 4">
            <a:extLst>
              <a:ext uri="{FF2B5EF4-FFF2-40B4-BE49-F238E27FC236}">
                <a16:creationId xmlns:a16="http://schemas.microsoft.com/office/drawing/2014/main" id="{72F66BEB-5356-4810-B2D3-CAA27B1D8FEA}"/>
              </a:ext>
            </a:extLst>
          </p:cNvPr>
          <p:cNvSpPr>
            <a:spLocks noGrp="1"/>
          </p:cNvSpPr>
          <p:nvPr>
            <p:ph sz="quarter" idx="13"/>
          </p:nvPr>
        </p:nvSpPr>
        <p:spPr>
          <a:xfrm>
            <a:off x="2103121" y="2266363"/>
            <a:ext cx="1508760" cy="553998"/>
          </a:xfrm>
        </p:spPr>
        <p:txBody>
          <a:bodyPr/>
          <a:lstStyle>
            <a:lvl1pPr marL="0" indent="0">
              <a:buNone/>
              <a:defRPr/>
            </a:lvl1pPr>
          </a:lstStyle>
          <a:p>
            <a:pPr lvl="0"/>
            <a:endParaRPr lang="en-US" dirty="0"/>
          </a:p>
        </p:txBody>
      </p:sp>
      <p:sp>
        <p:nvSpPr>
          <p:cNvPr id="9" name="Content Placeholder 4">
            <a:extLst>
              <a:ext uri="{FF2B5EF4-FFF2-40B4-BE49-F238E27FC236}">
                <a16:creationId xmlns:a16="http://schemas.microsoft.com/office/drawing/2014/main" id="{4C45ACB1-C10C-48F2-B518-6D96AE40B0A0}"/>
              </a:ext>
            </a:extLst>
          </p:cNvPr>
          <p:cNvSpPr>
            <a:spLocks noGrp="1"/>
          </p:cNvSpPr>
          <p:nvPr>
            <p:ph sz="quarter" idx="14"/>
          </p:nvPr>
        </p:nvSpPr>
        <p:spPr>
          <a:xfrm>
            <a:off x="381001" y="3029121"/>
            <a:ext cx="1508760" cy="553998"/>
          </a:xfrm>
        </p:spPr>
        <p:txBody>
          <a:bodyPr/>
          <a:lstStyle>
            <a:lvl1pPr marL="0" indent="0">
              <a:buNone/>
              <a:defRPr/>
            </a:lvl1pPr>
          </a:lstStyle>
          <a:p>
            <a:pPr lvl="0"/>
            <a:endParaRPr lang="en-US" dirty="0"/>
          </a:p>
        </p:txBody>
      </p:sp>
      <p:sp>
        <p:nvSpPr>
          <p:cNvPr id="10" name="Content Placeholder 4">
            <a:extLst>
              <a:ext uri="{FF2B5EF4-FFF2-40B4-BE49-F238E27FC236}">
                <a16:creationId xmlns:a16="http://schemas.microsoft.com/office/drawing/2014/main" id="{D3C499CA-17A6-4571-83C8-1C2629BA4B58}"/>
              </a:ext>
            </a:extLst>
          </p:cNvPr>
          <p:cNvSpPr>
            <a:spLocks noGrp="1"/>
          </p:cNvSpPr>
          <p:nvPr>
            <p:ph sz="quarter" idx="15"/>
          </p:nvPr>
        </p:nvSpPr>
        <p:spPr>
          <a:xfrm>
            <a:off x="2103121" y="3055839"/>
            <a:ext cx="1508760" cy="553998"/>
          </a:xfrm>
        </p:spPr>
        <p:txBody>
          <a:bodyPr/>
          <a:lstStyle>
            <a:lvl1pPr marL="0" indent="0">
              <a:buNone/>
              <a:defRPr/>
            </a:lvl1pPr>
          </a:lstStyle>
          <a:p>
            <a:pPr lvl="0"/>
            <a:endParaRPr lang="en-US" dirty="0"/>
          </a:p>
        </p:txBody>
      </p:sp>
      <p:sp>
        <p:nvSpPr>
          <p:cNvPr id="11" name="Content Placeholder 4">
            <a:extLst>
              <a:ext uri="{FF2B5EF4-FFF2-40B4-BE49-F238E27FC236}">
                <a16:creationId xmlns:a16="http://schemas.microsoft.com/office/drawing/2014/main" id="{5266711C-60A5-4066-ABBD-9DB18A91C8E2}"/>
              </a:ext>
            </a:extLst>
          </p:cNvPr>
          <p:cNvSpPr>
            <a:spLocks noGrp="1"/>
          </p:cNvSpPr>
          <p:nvPr>
            <p:ph sz="quarter" idx="16"/>
          </p:nvPr>
        </p:nvSpPr>
        <p:spPr>
          <a:xfrm>
            <a:off x="381001" y="3760641"/>
            <a:ext cx="1508760" cy="553998"/>
          </a:xfrm>
        </p:spPr>
        <p:txBody>
          <a:bodyPr/>
          <a:lstStyle>
            <a:lvl1pPr marL="0" indent="0">
              <a:buNone/>
              <a:defRPr/>
            </a:lvl1pPr>
          </a:lstStyle>
          <a:p>
            <a:pPr lvl="0"/>
            <a:endParaRPr lang="en-US" dirty="0"/>
          </a:p>
        </p:txBody>
      </p:sp>
      <p:sp>
        <p:nvSpPr>
          <p:cNvPr id="12" name="Content Placeholder 4">
            <a:extLst>
              <a:ext uri="{FF2B5EF4-FFF2-40B4-BE49-F238E27FC236}">
                <a16:creationId xmlns:a16="http://schemas.microsoft.com/office/drawing/2014/main" id="{E5BFE8FC-EC5D-4E19-966D-A0C01D1BF8FA}"/>
              </a:ext>
            </a:extLst>
          </p:cNvPr>
          <p:cNvSpPr>
            <a:spLocks noGrp="1"/>
          </p:cNvSpPr>
          <p:nvPr>
            <p:ph sz="quarter" idx="17"/>
          </p:nvPr>
        </p:nvSpPr>
        <p:spPr>
          <a:xfrm>
            <a:off x="2103121" y="3787359"/>
            <a:ext cx="1508760" cy="553998"/>
          </a:xfrm>
        </p:spPr>
        <p:txBody>
          <a:bodyPr/>
          <a:lstStyle>
            <a:lvl1pPr marL="0" indent="0">
              <a:buNone/>
              <a:defRPr/>
            </a:lvl1pPr>
          </a:lstStyle>
          <a:p>
            <a:pPr lvl="0"/>
            <a:endParaRPr lang="en-US" dirty="0"/>
          </a:p>
        </p:txBody>
      </p:sp>
      <p:sp>
        <p:nvSpPr>
          <p:cNvPr id="13" name="Content Placeholder 4">
            <a:extLst>
              <a:ext uri="{FF2B5EF4-FFF2-40B4-BE49-F238E27FC236}">
                <a16:creationId xmlns:a16="http://schemas.microsoft.com/office/drawing/2014/main" id="{CFDB579F-4955-4D99-9DDF-21911FFA1B14}"/>
              </a:ext>
            </a:extLst>
          </p:cNvPr>
          <p:cNvSpPr>
            <a:spLocks noGrp="1"/>
          </p:cNvSpPr>
          <p:nvPr>
            <p:ph sz="quarter" idx="18"/>
          </p:nvPr>
        </p:nvSpPr>
        <p:spPr>
          <a:xfrm>
            <a:off x="381001" y="4564919"/>
            <a:ext cx="1508760" cy="553998"/>
          </a:xfrm>
        </p:spPr>
        <p:txBody>
          <a:bodyPr/>
          <a:lstStyle>
            <a:lvl1pPr marL="0" indent="0">
              <a:buNone/>
              <a:defRPr/>
            </a:lvl1pPr>
          </a:lstStyle>
          <a:p>
            <a:pPr lvl="0"/>
            <a:endParaRPr lang="en-US" dirty="0"/>
          </a:p>
        </p:txBody>
      </p:sp>
      <p:sp>
        <p:nvSpPr>
          <p:cNvPr id="14" name="Content Placeholder 4">
            <a:extLst>
              <a:ext uri="{FF2B5EF4-FFF2-40B4-BE49-F238E27FC236}">
                <a16:creationId xmlns:a16="http://schemas.microsoft.com/office/drawing/2014/main" id="{A6D69D6F-6E7F-40D7-A2D5-73E6E9193C1E}"/>
              </a:ext>
            </a:extLst>
          </p:cNvPr>
          <p:cNvSpPr>
            <a:spLocks noGrp="1"/>
          </p:cNvSpPr>
          <p:nvPr>
            <p:ph sz="quarter" idx="19"/>
          </p:nvPr>
        </p:nvSpPr>
        <p:spPr>
          <a:xfrm>
            <a:off x="2103121" y="4591637"/>
            <a:ext cx="1508760" cy="553998"/>
          </a:xfrm>
        </p:spPr>
        <p:txBody>
          <a:bodyPr/>
          <a:lstStyle>
            <a:lvl1pPr marL="0" indent="0">
              <a:buNone/>
              <a:defRPr/>
            </a:lvl1pPr>
          </a:lstStyle>
          <a:p>
            <a:pPr lvl="0"/>
            <a:endParaRPr lang="en-US" dirty="0"/>
          </a:p>
        </p:txBody>
      </p:sp>
      <p:sp>
        <p:nvSpPr>
          <p:cNvPr id="15" name="Content Placeholder 4">
            <a:extLst>
              <a:ext uri="{FF2B5EF4-FFF2-40B4-BE49-F238E27FC236}">
                <a16:creationId xmlns:a16="http://schemas.microsoft.com/office/drawing/2014/main" id="{AC6A8435-2113-4371-B403-34C887152957}"/>
              </a:ext>
            </a:extLst>
          </p:cNvPr>
          <p:cNvSpPr>
            <a:spLocks noGrp="1"/>
          </p:cNvSpPr>
          <p:nvPr>
            <p:ph sz="quarter" idx="20"/>
          </p:nvPr>
        </p:nvSpPr>
        <p:spPr>
          <a:xfrm>
            <a:off x="381001" y="5296439"/>
            <a:ext cx="1508760" cy="553998"/>
          </a:xfrm>
        </p:spPr>
        <p:txBody>
          <a:bodyPr/>
          <a:lstStyle>
            <a:lvl1pPr marL="0" indent="0">
              <a:buNone/>
              <a:defRPr/>
            </a:lvl1pPr>
          </a:lstStyle>
          <a:p>
            <a:pPr lvl="0"/>
            <a:endParaRPr lang="en-US" dirty="0"/>
          </a:p>
        </p:txBody>
      </p:sp>
      <p:sp>
        <p:nvSpPr>
          <p:cNvPr id="16" name="Content Placeholder 4">
            <a:extLst>
              <a:ext uri="{FF2B5EF4-FFF2-40B4-BE49-F238E27FC236}">
                <a16:creationId xmlns:a16="http://schemas.microsoft.com/office/drawing/2014/main" id="{227BD9C4-82DF-4ECE-9A7B-27875F761E90}"/>
              </a:ext>
            </a:extLst>
          </p:cNvPr>
          <p:cNvSpPr>
            <a:spLocks noGrp="1"/>
          </p:cNvSpPr>
          <p:nvPr>
            <p:ph sz="quarter" idx="21"/>
          </p:nvPr>
        </p:nvSpPr>
        <p:spPr>
          <a:xfrm>
            <a:off x="2103121" y="5323157"/>
            <a:ext cx="1508760" cy="553998"/>
          </a:xfrm>
        </p:spPr>
        <p:txBody>
          <a:bodyPr/>
          <a:lstStyle>
            <a:lvl1pPr marL="0" indent="0">
              <a:buNone/>
              <a:defRPr/>
            </a:lvl1pPr>
          </a:lstStyle>
          <a:p>
            <a:pPr lvl="0"/>
            <a:endParaRPr lang="en-US" dirty="0"/>
          </a:p>
        </p:txBody>
      </p:sp>
      <p:sp>
        <p:nvSpPr>
          <p:cNvPr id="17" name="Content Placeholder 4">
            <a:extLst>
              <a:ext uri="{FF2B5EF4-FFF2-40B4-BE49-F238E27FC236}">
                <a16:creationId xmlns:a16="http://schemas.microsoft.com/office/drawing/2014/main" id="{5633E3EF-8B2C-4CED-B6E3-2445DF24A7E0}"/>
              </a:ext>
            </a:extLst>
          </p:cNvPr>
          <p:cNvSpPr>
            <a:spLocks noGrp="1"/>
          </p:cNvSpPr>
          <p:nvPr>
            <p:ph sz="quarter" idx="22"/>
          </p:nvPr>
        </p:nvSpPr>
        <p:spPr>
          <a:xfrm>
            <a:off x="3810000" y="1564811"/>
            <a:ext cx="1508760" cy="553998"/>
          </a:xfrm>
        </p:spPr>
        <p:txBody>
          <a:bodyPr/>
          <a:lstStyle>
            <a:lvl1pPr marL="0" indent="0">
              <a:buNone/>
              <a:defRPr/>
            </a:lvl1pPr>
          </a:lstStyle>
          <a:p>
            <a:pPr lvl="0"/>
            <a:endParaRPr lang="en-US" dirty="0"/>
          </a:p>
        </p:txBody>
      </p:sp>
      <p:sp>
        <p:nvSpPr>
          <p:cNvPr id="18" name="Content Placeholder 4">
            <a:extLst>
              <a:ext uri="{FF2B5EF4-FFF2-40B4-BE49-F238E27FC236}">
                <a16:creationId xmlns:a16="http://schemas.microsoft.com/office/drawing/2014/main" id="{091C1CA7-2A9F-4DE6-AF83-7829804B8ADF}"/>
              </a:ext>
            </a:extLst>
          </p:cNvPr>
          <p:cNvSpPr>
            <a:spLocks noGrp="1"/>
          </p:cNvSpPr>
          <p:nvPr>
            <p:ph sz="quarter" idx="23"/>
          </p:nvPr>
        </p:nvSpPr>
        <p:spPr>
          <a:xfrm>
            <a:off x="5532120" y="1591529"/>
            <a:ext cx="1508760" cy="553998"/>
          </a:xfrm>
        </p:spPr>
        <p:txBody>
          <a:bodyPr/>
          <a:lstStyle>
            <a:lvl1pPr marL="0" indent="0">
              <a:buNone/>
              <a:defRPr/>
            </a:lvl1pPr>
          </a:lstStyle>
          <a:p>
            <a:pPr lvl="0"/>
            <a:endParaRPr lang="en-US" dirty="0"/>
          </a:p>
        </p:txBody>
      </p:sp>
      <p:sp>
        <p:nvSpPr>
          <p:cNvPr id="19" name="Content Placeholder 4">
            <a:extLst>
              <a:ext uri="{FF2B5EF4-FFF2-40B4-BE49-F238E27FC236}">
                <a16:creationId xmlns:a16="http://schemas.microsoft.com/office/drawing/2014/main" id="{02A470FF-D49A-4752-84E6-52910C584A17}"/>
              </a:ext>
            </a:extLst>
          </p:cNvPr>
          <p:cNvSpPr>
            <a:spLocks noGrp="1"/>
          </p:cNvSpPr>
          <p:nvPr>
            <p:ph sz="quarter" idx="24"/>
          </p:nvPr>
        </p:nvSpPr>
        <p:spPr>
          <a:xfrm>
            <a:off x="3810000" y="2296331"/>
            <a:ext cx="1508760" cy="553998"/>
          </a:xfrm>
        </p:spPr>
        <p:txBody>
          <a:bodyPr/>
          <a:lstStyle>
            <a:lvl1pPr marL="0" indent="0">
              <a:buNone/>
              <a:defRPr/>
            </a:lvl1pPr>
          </a:lstStyle>
          <a:p>
            <a:pPr lvl="0"/>
            <a:endParaRPr lang="en-US" dirty="0"/>
          </a:p>
        </p:txBody>
      </p:sp>
      <p:sp>
        <p:nvSpPr>
          <p:cNvPr id="20" name="Content Placeholder 4">
            <a:extLst>
              <a:ext uri="{FF2B5EF4-FFF2-40B4-BE49-F238E27FC236}">
                <a16:creationId xmlns:a16="http://schemas.microsoft.com/office/drawing/2014/main" id="{CE4118BB-683C-4EFE-9795-0CA3E5A5FE13}"/>
              </a:ext>
            </a:extLst>
          </p:cNvPr>
          <p:cNvSpPr>
            <a:spLocks noGrp="1"/>
          </p:cNvSpPr>
          <p:nvPr>
            <p:ph sz="quarter" idx="25"/>
          </p:nvPr>
        </p:nvSpPr>
        <p:spPr>
          <a:xfrm>
            <a:off x="5532120" y="2323049"/>
            <a:ext cx="1508760" cy="553998"/>
          </a:xfrm>
        </p:spPr>
        <p:txBody>
          <a:bodyPr/>
          <a:lstStyle>
            <a:lvl1pPr marL="0" indent="0">
              <a:buNone/>
              <a:defRPr/>
            </a:lvl1pPr>
          </a:lstStyle>
          <a:p>
            <a:pPr lvl="0"/>
            <a:endParaRPr lang="en-US" dirty="0"/>
          </a:p>
        </p:txBody>
      </p:sp>
      <p:sp>
        <p:nvSpPr>
          <p:cNvPr id="21" name="Content Placeholder 4">
            <a:extLst>
              <a:ext uri="{FF2B5EF4-FFF2-40B4-BE49-F238E27FC236}">
                <a16:creationId xmlns:a16="http://schemas.microsoft.com/office/drawing/2014/main" id="{C9F8268C-C631-4D00-95E8-A4BE6B8458F3}"/>
              </a:ext>
            </a:extLst>
          </p:cNvPr>
          <p:cNvSpPr>
            <a:spLocks noGrp="1"/>
          </p:cNvSpPr>
          <p:nvPr>
            <p:ph sz="quarter" idx="26"/>
          </p:nvPr>
        </p:nvSpPr>
        <p:spPr>
          <a:xfrm>
            <a:off x="7254240" y="1611997"/>
            <a:ext cx="1508760" cy="553998"/>
          </a:xfrm>
        </p:spPr>
        <p:txBody>
          <a:bodyPr/>
          <a:lstStyle>
            <a:lvl1pPr marL="0" indent="0">
              <a:buNone/>
              <a:defRPr/>
            </a:lvl1pPr>
          </a:lstStyle>
          <a:p>
            <a:pPr lvl="0"/>
            <a:endParaRPr lang="en-US" dirty="0"/>
          </a:p>
        </p:txBody>
      </p:sp>
      <p:sp>
        <p:nvSpPr>
          <p:cNvPr id="22" name="Content Placeholder 4">
            <a:extLst>
              <a:ext uri="{FF2B5EF4-FFF2-40B4-BE49-F238E27FC236}">
                <a16:creationId xmlns:a16="http://schemas.microsoft.com/office/drawing/2014/main" id="{4E258ED1-F861-47BB-9214-A490DDC3046E}"/>
              </a:ext>
            </a:extLst>
          </p:cNvPr>
          <p:cNvSpPr>
            <a:spLocks noGrp="1"/>
          </p:cNvSpPr>
          <p:nvPr>
            <p:ph sz="quarter" idx="27"/>
          </p:nvPr>
        </p:nvSpPr>
        <p:spPr>
          <a:xfrm>
            <a:off x="8976360" y="1638715"/>
            <a:ext cx="1508760" cy="553998"/>
          </a:xfrm>
        </p:spPr>
        <p:txBody>
          <a:bodyPr/>
          <a:lstStyle>
            <a:lvl1pPr marL="0" indent="0">
              <a:buNone/>
              <a:defRPr/>
            </a:lvl1pPr>
          </a:lstStyle>
          <a:p>
            <a:pPr lvl="0"/>
            <a:endParaRPr lang="en-US" dirty="0"/>
          </a:p>
        </p:txBody>
      </p:sp>
      <p:sp>
        <p:nvSpPr>
          <p:cNvPr id="23" name="Content Placeholder 4">
            <a:extLst>
              <a:ext uri="{FF2B5EF4-FFF2-40B4-BE49-F238E27FC236}">
                <a16:creationId xmlns:a16="http://schemas.microsoft.com/office/drawing/2014/main" id="{962A1212-9192-4294-82A5-B716095D39B7}"/>
              </a:ext>
            </a:extLst>
          </p:cNvPr>
          <p:cNvSpPr>
            <a:spLocks noGrp="1"/>
          </p:cNvSpPr>
          <p:nvPr>
            <p:ph sz="quarter" idx="28"/>
          </p:nvPr>
        </p:nvSpPr>
        <p:spPr>
          <a:xfrm>
            <a:off x="7254240" y="2343517"/>
            <a:ext cx="1508760" cy="553998"/>
          </a:xfrm>
        </p:spPr>
        <p:txBody>
          <a:bodyPr/>
          <a:lstStyle>
            <a:lvl1pPr marL="0" indent="0">
              <a:buNone/>
              <a:defRPr/>
            </a:lvl1pPr>
          </a:lstStyle>
          <a:p>
            <a:pPr lvl="0"/>
            <a:endParaRPr lang="en-US" dirty="0"/>
          </a:p>
        </p:txBody>
      </p:sp>
      <p:sp>
        <p:nvSpPr>
          <p:cNvPr id="24" name="Content Placeholder 4">
            <a:extLst>
              <a:ext uri="{FF2B5EF4-FFF2-40B4-BE49-F238E27FC236}">
                <a16:creationId xmlns:a16="http://schemas.microsoft.com/office/drawing/2014/main" id="{2A52FD2E-296D-4354-96AF-9F741687190F}"/>
              </a:ext>
            </a:extLst>
          </p:cNvPr>
          <p:cNvSpPr>
            <a:spLocks noGrp="1"/>
          </p:cNvSpPr>
          <p:nvPr>
            <p:ph sz="quarter" idx="29"/>
          </p:nvPr>
        </p:nvSpPr>
        <p:spPr>
          <a:xfrm>
            <a:off x="8976360" y="2370235"/>
            <a:ext cx="1508760" cy="553998"/>
          </a:xfrm>
        </p:spPr>
        <p:txBody>
          <a:bodyPr/>
          <a:lstStyle>
            <a:lvl1pPr marL="0" indent="0">
              <a:buNone/>
              <a:defRPr/>
            </a:lvl1pPr>
          </a:lstStyle>
          <a:p>
            <a:pPr lvl="0"/>
            <a:endParaRPr lang="en-US" dirty="0"/>
          </a:p>
        </p:txBody>
      </p:sp>
      <p:sp>
        <p:nvSpPr>
          <p:cNvPr id="25" name="Content Placeholder 4">
            <a:extLst>
              <a:ext uri="{FF2B5EF4-FFF2-40B4-BE49-F238E27FC236}">
                <a16:creationId xmlns:a16="http://schemas.microsoft.com/office/drawing/2014/main" id="{549FA3C2-372F-4637-9697-AFEE214842CD}"/>
              </a:ext>
            </a:extLst>
          </p:cNvPr>
          <p:cNvSpPr>
            <a:spLocks noGrp="1"/>
          </p:cNvSpPr>
          <p:nvPr>
            <p:ph sz="quarter" idx="30"/>
          </p:nvPr>
        </p:nvSpPr>
        <p:spPr>
          <a:xfrm>
            <a:off x="3810000" y="3153067"/>
            <a:ext cx="1508760" cy="553998"/>
          </a:xfrm>
        </p:spPr>
        <p:txBody>
          <a:bodyPr/>
          <a:lstStyle>
            <a:lvl1pPr marL="0" indent="0">
              <a:buNone/>
              <a:defRPr/>
            </a:lvl1pPr>
          </a:lstStyle>
          <a:p>
            <a:pPr lvl="0"/>
            <a:endParaRPr lang="en-US" dirty="0"/>
          </a:p>
        </p:txBody>
      </p:sp>
      <p:sp>
        <p:nvSpPr>
          <p:cNvPr id="26" name="Content Placeholder 4">
            <a:extLst>
              <a:ext uri="{FF2B5EF4-FFF2-40B4-BE49-F238E27FC236}">
                <a16:creationId xmlns:a16="http://schemas.microsoft.com/office/drawing/2014/main" id="{5A529D40-CDF8-4268-BEB2-DE665428A632}"/>
              </a:ext>
            </a:extLst>
          </p:cNvPr>
          <p:cNvSpPr>
            <a:spLocks noGrp="1"/>
          </p:cNvSpPr>
          <p:nvPr>
            <p:ph sz="quarter" idx="31"/>
          </p:nvPr>
        </p:nvSpPr>
        <p:spPr>
          <a:xfrm>
            <a:off x="5532120" y="3179785"/>
            <a:ext cx="1508760" cy="553998"/>
          </a:xfrm>
        </p:spPr>
        <p:txBody>
          <a:bodyPr/>
          <a:lstStyle>
            <a:lvl1pPr marL="0" indent="0">
              <a:buNone/>
              <a:defRPr/>
            </a:lvl1pPr>
          </a:lstStyle>
          <a:p>
            <a:pPr lvl="0"/>
            <a:endParaRPr lang="en-US" dirty="0"/>
          </a:p>
        </p:txBody>
      </p:sp>
      <p:sp>
        <p:nvSpPr>
          <p:cNvPr id="27" name="Content Placeholder 4">
            <a:extLst>
              <a:ext uri="{FF2B5EF4-FFF2-40B4-BE49-F238E27FC236}">
                <a16:creationId xmlns:a16="http://schemas.microsoft.com/office/drawing/2014/main" id="{8AFEE8B6-2A28-46FB-AFB7-04BDCECA95F7}"/>
              </a:ext>
            </a:extLst>
          </p:cNvPr>
          <p:cNvSpPr>
            <a:spLocks noGrp="1"/>
          </p:cNvSpPr>
          <p:nvPr>
            <p:ph sz="quarter" idx="32"/>
          </p:nvPr>
        </p:nvSpPr>
        <p:spPr>
          <a:xfrm>
            <a:off x="3810000" y="3884587"/>
            <a:ext cx="1508760" cy="553998"/>
          </a:xfrm>
        </p:spPr>
        <p:txBody>
          <a:bodyPr/>
          <a:lstStyle>
            <a:lvl1pPr marL="0" indent="0">
              <a:buNone/>
              <a:defRPr/>
            </a:lvl1pPr>
          </a:lstStyle>
          <a:p>
            <a:pPr lvl="0"/>
            <a:endParaRPr lang="en-US" dirty="0"/>
          </a:p>
        </p:txBody>
      </p:sp>
      <p:sp>
        <p:nvSpPr>
          <p:cNvPr id="28" name="Content Placeholder 4">
            <a:extLst>
              <a:ext uri="{FF2B5EF4-FFF2-40B4-BE49-F238E27FC236}">
                <a16:creationId xmlns:a16="http://schemas.microsoft.com/office/drawing/2014/main" id="{96EAEE06-4733-4FF6-87E6-7B91BB0186DA}"/>
              </a:ext>
            </a:extLst>
          </p:cNvPr>
          <p:cNvSpPr>
            <a:spLocks noGrp="1"/>
          </p:cNvSpPr>
          <p:nvPr>
            <p:ph sz="quarter" idx="33"/>
          </p:nvPr>
        </p:nvSpPr>
        <p:spPr>
          <a:xfrm>
            <a:off x="5532120" y="3911305"/>
            <a:ext cx="1508760" cy="553998"/>
          </a:xfrm>
        </p:spPr>
        <p:txBody>
          <a:bodyPr/>
          <a:lstStyle>
            <a:lvl1pPr marL="0" indent="0">
              <a:buNone/>
              <a:defRPr/>
            </a:lvl1pPr>
          </a:lstStyle>
          <a:p>
            <a:pPr lvl="0"/>
            <a:endParaRPr lang="en-US" dirty="0"/>
          </a:p>
        </p:txBody>
      </p:sp>
      <p:sp>
        <p:nvSpPr>
          <p:cNvPr id="29" name="Content Placeholder 4">
            <a:extLst>
              <a:ext uri="{FF2B5EF4-FFF2-40B4-BE49-F238E27FC236}">
                <a16:creationId xmlns:a16="http://schemas.microsoft.com/office/drawing/2014/main" id="{05D6AB1B-3B14-4CA9-BC3B-8641FD315698}"/>
              </a:ext>
            </a:extLst>
          </p:cNvPr>
          <p:cNvSpPr>
            <a:spLocks noGrp="1"/>
          </p:cNvSpPr>
          <p:nvPr>
            <p:ph sz="quarter" idx="34"/>
          </p:nvPr>
        </p:nvSpPr>
        <p:spPr>
          <a:xfrm>
            <a:off x="7254240" y="3252683"/>
            <a:ext cx="1508760" cy="553998"/>
          </a:xfrm>
        </p:spPr>
        <p:txBody>
          <a:bodyPr/>
          <a:lstStyle>
            <a:lvl1pPr marL="0" indent="0">
              <a:buNone/>
              <a:defRPr/>
            </a:lvl1pPr>
          </a:lstStyle>
          <a:p>
            <a:pPr lvl="0"/>
            <a:endParaRPr lang="en-US" dirty="0"/>
          </a:p>
        </p:txBody>
      </p:sp>
      <p:sp>
        <p:nvSpPr>
          <p:cNvPr id="30" name="Content Placeholder 4">
            <a:extLst>
              <a:ext uri="{FF2B5EF4-FFF2-40B4-BE49-F238E27FC236}">
                <a16:creationId xmlns:a16="http://schemas.microsoft.com/office/drawing/2014/main" id="{D51CC751-7EA1-44CB-A510-E382FDDE0AAC}"/>
              </a:ext>
            </a:extLst>
          </p:cNvPr>
          <p:cNvSpPr>
            <a:spLocks noGrp="1"/>
          </p:cNvSpPr>
          <p:nvPr>
            <p:ph sz="quarter" idx="35"/>
          </p:nvPr>
        </p:nvSpPr>
        <p:spPr>
          <a:xfrm>
            <a:off x="8976360" y="3279401"/>
            <a:ext cx="1508760" cy="553998"/>
          </a:xfrm>
        </p:spPr>
        <p:txBody>
          <a:bodyPr/>
          <a:lstStyle>
            <a:lvl1pPr marL="0" indent="0">
              <a:buNone/>
              <a:defRPr/>
            </a:lvl1pPr>
          </a:lstStyle>
          <a:p>
            <a:pPr lvl="0"/>
            <a:endParaRPr lang="en-US" dirty="0"/>
          </a:p>
        </p:txBody>
      </p:sp>
      <p:sp>
        <p:nvSpPr>
          <p:cNvPr id="31" name="Content Placeholder 4">
            <a:extLst>
              <a:ext uri="{FF2B5EF4-FFF2-40B4-BE49-F238E27FC236}">
                <a16:creationId xmlns:a16="http://schemas.microsoft.com/office/drawing/2014/main" id="{17B179C0-55BF-4FEB-BDA3-45D9734225D6}"/>
              </a:ext>
            </a:extLst>
          </p:cNvPr>
          <p:cNvSpPr>
            <a:spLocks noGrp="1"/>
          </p:cNvSpPr>
          <p:nvPr>
            <p:ph sz="quarter" idx="36"/>
          </p:nvPr>
        </p:nvSpPr>
        <p:spPr>
          <a:xfrm>
            <a:off x="7254240" y="3984203"/>
            <a:ext cx="1508760" cy="553998"/>
          </a:xfrm>
        </p:spPr>
        <p:txBody>
          <a:bodyPr/>
          <a:lstStyle>
            <a:lvl1pPr marL="0" indent="0">
              <a:buNone/>
              <a:defRPr/>
            </a:lvl1pPr>
          </a:lstStyle>
          <a:p>
            <a:pPr lvl="0"/>
            <a:endParaRPr lang="en-US" dirty="0"/>
          </a:p>
        </p:txBody>
      </p:sp>
      <p:sp>
        <p:nvSpPr>
          <p:cNvPr id="32" name="Content Placeholder 4">
            <a:extLst>
              <a:ext uri="{FF2B5EF4-FFF2-40B4-BE49-F238E27FC236}">
                <a16:creationId xmlns:a16="http://schemas.microsoft.com/office/drawing/2014/main" id="{65535780-C797-451B-B5F9-EF1025138410}"/>
              </a:ext>
            </a:extLst>
          </p:cNvPr>
          <p:cNvSpPr>
            <a:spLocks noGrp="1"/>
          </p:cNvSpPr>
          <p:nvPr>
            <p:ph sz="quarter" idx="37"/>
          </p:nvPr>
        </p:nvSpPr>
        <p:spPr>
          <a:xfrm>
            <a:off x="8976360" y="4010921"/>
            <a:ext cx="1508760" cy="553998"/>
          </a:xfrm>
        </p:spPr>
        <p:txBody>
          <a:bodyPr/>
          <a:lstStyle>
            <a:lvl1pPr marL="0" indent="0">
              <a:buNone/>
              <a:defRPr/>
            </a:lvl1pPr>
          </a:lstStyle>
          <a:p>
            <a:pPr lvl="0"/>
            <a:endParaRPr lang="en-US" dirty="0"/>
          </a:p>
        </p:txBody>
      </p:sp>
      <p:sp>
        <p:nvSpPr>
          <p:cNvPr id="33" name="Content Placeholder 4">
            <a:extLst>
              <a:ext uri="{FF2B5EF4-FFF2-40B4-BE49-F238E27FC236}">
                <a16:creationId xmlns:a16="http://schemas.microsoft.com/office/drawing/2014/main" id="{2B73C877-AEE8-49C5-8F49-CBF40BE7FB4F}"/>
              </a:ext>
            </a:extLst>
          </p:cNvPr>
          <p:cNvSpPr>
            <a:spLocks noGrp="1"/>
          </p:cNvSpPr>
          <p:nvPr>
            <p:ph sz="quarter" idx="38"/>
          </p:nvPr>
        </p:nvSpPr>
        <p:spPr>
          <a:xfrm>
            <a:off x="3810000" y="4646646"/>
            <a:ext cx="1508760" cy="553998"/>
          </a:xfrm>
        </p:spPr>
        <p:txBody>
          <a:bodyPr/>
          <a:lstStyle>
            <a:lvl1pPr marL="0" indent="0">
              <a:buNone/>
              <a:defRPr/>
            </a:lvl1pPr>
          </a:lstStyle>
          <a:p>
            <a:pPr lvl="0"/>
            <a:endParaRPr lang="en-US" dirty="0"/>
          </a:p>
        </p:txBody>
      </p:sp>
      <p:sp>
        <p:nvSpPr>
          <p:cNvPr id="34" name="Content Placeholder 4">
            <a:extLst>
              <a:ext uri="{FF2B5EF4-FFF2-40B4-BE49-F238E27FC236}">
                <a16:creationId xmlns:a16="http://schemas.microsoft.com/office/drawing/2014/main" id="{51CDD8AB-96E7-4473-9324-E12D0F9F8148}"/>
              </a:ext>
            </a:extLst>
          </p:cNvPr>
          <p:cNvSpPr>
            <a:spLocks noGrp="1"/>
          </p:cNvSpPr>
          <p:nvPr>
            <p:ph sz="quarter" idx="39"/>
          </p:nvPr>
        </p:nvSpPr>
        <p:spPr>
          <a:xfrm>
            <a:off x="5532120" y="4673364"/>
            <a:ext cx="1508760" cy="553998"/>
          </a:xfrm>
        </p:spPr>
        <p:txBody>
          <a:bodyPr/>
          <a:lstStyle>
            <a:lvl1pPr marL="0" indent="0">
              <a:buNone/>
              <a:defRPr/>
            </a:lvl1pPr>
          </a:lstStyle>
          <a:p>
            <a:pPr lvl="0"/>
            <a:endParaRPr lang="en-US" dirty="0"/>
          </a:p>
        </p:txBody>
      </p:sp>
      <p:sp>
        <p:nvSpPr>
          <p:cNvPr id="35" name="Content Placeholder 4">
            <a:extLst>
              <a:ext uri="{FF2B5EF4-FFF2-40B4-BE49-F238E27FC236}">
                <a16:creationId xmlns:a16="http://schemas.microsoft.com/office/drawing/2014/main" id="{2A2D0CF1-0990-4B44-AAC2-B7902DD0F0EA}"/>
              </a:ext>
            </a:extLst>
          </p:cNvPr>
          <p:cNvSpPr>
            <a:spLocks noGrp="1"/>
          </p:cNvSpPr>
          <p:nvPr>
            <p:ph sz="quarter" idx="40"/>
          </p:nvPr>
        </p:nvSpPr>
        <p:spPr>
          <a:xfrm>
            <a:off x="3810000" y="5378166"/>
            <a:ext cx="1508760" cy="553998"/>
          </a:xfrm>
        </p:spPr>
        <p:txBody>
          <a:bodyPr/>
          <a:lstStyle>
            <a:lvl1pPr marL="0" indent="0">
              <a:buNone/>
              <a:defRPr/>
            </a:lvl1pPr>
          </a:lstStyle>
          <a:p>
            <a:pPr lvl="0"/>
            <a:endParaRPr lang="en-US" dirty="0"/>
          </a:p>
        </p:txBody>
      </p:sp>
      <p:sp>
        <p:nvSpPr>
          <p:cNvPr id="36" name="Content Placeholder 4">
            <a:extLst>
              <a:ext uri="{FF2B5EF4-FFF2-40B4-BE49-F238E27FC236}">
                <a16:creationId xmlns:a16="http://schemas.microsoft.com/office/drawing/2014/main" id="{5B0F0BEA-20F7-4CA0-8753-9226AC5C6E89}"/>
              </a:ext>
            </a:extLst>
          </p:cNvPr>
          <p:cNvSpPr>
            <a:spLocks noGrp="1"/>
          </p:cNvSpPr>
          <p:nvPr>
            <p:ph sz="quarter" idx="41"/>
          </p:nvPr>
        </p:nvSpPr>
        <p:spPr>
          <a:xfrm>
            <a:off x="5532120" y="5404884"/>
            <a:ext cx="1508760" cy="553998"/>
          </a:xfrm>
        </p:spPr>
        <p:txBody>
          <a:bodyPr/>
          <a:lstStyle>
            <a:lvl1pPr marL="0" indent="0">
              <a:buNone/>
              <a:defRPr/>
            </a:lvl1pPr>
          </a:lstStyle>
          <a:p>
            <a:pPr lvl="0"/>
            <a:endParaRPr lang="en-US" dirty="0"/>
          </a:p>
        </p:txBody>
      </p:sp>
      <p:sp>
        <p:nvSpPr>
          <p:cNvPr id="37" name="Content Placeholder 4">
            <a:extLst>
              <a:ext uri="{FF2B5EF4-FFF2-40B4-BE49-F238E27FC236}">
                <a16:creationId xmlns:a16="http://schemas.microsoft.com/office/drawing/2014/main" id="{9E41BB1E-9A73-4E06-BEE5-B54FAB29C2A2}"/>
              </a:ext>
            </a:extLst>
          </p:cNvPr>
          <p:cNvSpPr>
            <a:spLocks noGrp="1"/>
          </p:cNvSpPr>
          <p:nvPr>
            <p:ph sz="quarter" idx="42"/>
          </p:nvPr>
        </p:nvSpPr>
        <p:spPr>
          <a:xfrm>
            <a:off x="7254240" y="4706346"/>
            <a:ext cx="1508760" cy="553998"/>
          </a:xfrm>
        </p:spPr>
        <p:txBody>
          <a:bodyPr/>
          <a:lstStyle>
            <a:lvl1pPr marL="0" indent="0">
              <a:buNone/>
              <a:defRPr/>
            </a:lvl1pPr>
          </a:lstStyle>
          <a:p>
            <a:pPr lvl="0"/>
            <a:endParaRPr lang="en-US" dirty="0"/>
          </a:p>
        </p:txBody>
      </p:sp>
      <p:sp>
        <p:nvSpPr>
          <p:cNvPr id="38" name="Content Placeholder 4">
            <a:extLst>
              <a:ext uri="{FF2B5EF4-FFF2-40B4-BE49-F238E27FC236}">
                <a16:creationId xmlns:a16="http://schemas.microsoft.com/office/drawing/2014/main" id="{D933FD99-6E30-4F90-9251-E16F32C87844}"/>
              </a:ext>
            </a:extLst>
          </p:cNvPr>
          <p:cNvSpPr>
            <a:spLocks noGrp="1"/>
          </p:cNvSpPr>
          <p:nvPr>
            <p:ph sz="quarter" idx="43"/>
          </p:nvPr>
        </p:nvSpPr>
        <p:spPr>
          <a:xfrm>
            <a:off x="8976360" y="4733064"/>
            <a:ext cx="1508760" cy="553998"/>
          </a:xfrm>
        </p:spPr>
        <p:txBody>
          <a:bodyPr/>
          <a:lstStyle>
            <a:lvl1pPr marL="0" indent="0">
              <a:buNone/>
              <a:defRPr/>
            </a:lvl1pPr>
          </a:lstStyle>
          <a:p>
            <a:pPr lvl="0"/>
            <a:endParaRPr lang="en-US" dirty="0"/>
          </a:p>
        </p:txBody>
      </p:sp>
      <p:sp>
        <p:nvSpPr>
          <p:cNvPr id="39" name="Content Placeholder 4">
            <a:extLst>
              <a:ext uri="{FF2B5EF4-FFF2-40B4-BE49-F238E27FC236}">
                <a16:creationId xmlns:a16="http://schemas.microsoft.com/office/drawing/2014/main" id="{818CA0F4-6A8D-47E5-87FB-F34C6DF69C0B}"/>
              </a:ext>
            </a:extLst>
          </p:cNvPr>
          <p:cNvSpPr>
            <a:spLocks noGrp="1"/>
          </p:cNvSpPr>
          <p:nvPr>
            <p:ph sz="quarter" idx="44"/>
          </p:nvPr>
        </p:nvSpPr>
        <p:spPr>
          <a:xfrm>
            <a:off x="7254240" y="5437866"/>
            <a:ext cx="1508760" cy="553998"/>
          </a:xfrm>
        </p:spPr>
        <p:txBody>
          <a:bodyPr/>
          <a:lstStyle>
            <a:lvl1pPr marL="0" indent="0">
              <a:buNone/>
              <a:defRPr/>
            </a:lvl1pPr>
          </a:lstStyle>
          <a:p>
            <a:pPr lvl="0"/>
            <a:endParaRPr lang="en-US" dirty="0"/>
          </a:p>
        </p:txBody>
      </p:sp>
      <p:sp>
        <p:nvSpPr>
          <p:cNvPr id="40" name="Content Placeholder 4">
            <a:extLst>
              <a:ext uri="{FF2B5EF4-FFF2-40B4-BE49-F238E27FC236}">
                <a16:creationId xmlns:a16="http://schemas.microsoft.com/office/drawing/2014/main" id="{BCE2D30D-85B5-4DAF-83D9-09C8231D21C1}"/>
              </a:ext>
            </a:extLst>
          </p:cNvPr>
          <p:cNvSpPr>
            <a:spLocks noGrp="1"/>
          </p:cNvSpPr>
          <p:nvPr>
            <p:ph sz="quarter" idx="45"/>
          </p:nvPr>
        </p:nvSpPr>
        <p:spPr>
          <a:xfrm>
            <a:off x="8976360" y="5464584"/>
            <a:ext cx="1508760"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0303427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1698927"/>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796788"/>
      </p:ext>
    </p:extLst>
  </p:cSld>
  <p:clrMap bg1="lt1" tx1="dk1" bg2="lt2" tx2="dk2" accent1="accent1" accent2="accent2" accent3="accent3" accent4="accent4" accent5="accent5" accent6="accent6" hlink="hlink" folHlink="folHlink"/>
  <p:sldLayoutIdLst>
    <p:sldLayoutId id="2147483668" r:id="rId1"/>
    <p:sldLayoutId id="2147483675" r:id="rId2"/>
    <p:sldLayoutId id="2147483865" r:id="rId3"/>
    <p:sldLayoutId id="2147483952" r:id="rId4"/>
    <p:sldLayoutId id="2147483953" r:id="rId5"/>
    <p:sldLayoutId id="2147483959" r:id="rId6"/>
    <p:sldLayoutId id="2147483960" r:id="rId7"/>
    <p:sldLayoutId id="2147483961" r:id="rId8"/>
    <p:sldLayoutId id="2147483962" r:id="rId9"/>
    <p:sldLayoutId id="2147483963" r:id="rId10"/>
    <p:sldLayoutId id="2147483964" r:id="rId11"/>
    <p:sldLayoutId id="2147483965" r:id="rId12"/>
  </p:sldLayoutIdLst>
  <p:transition>
    <p:fade/>
  </p:transition>
  <p:txStyles>
    <p:titleStyle>
      <a:lvl1pPr algn="ctr" defTabSz="914367" rtl="0" eaLnBrk="1" latinLnBrk="0" hangingPunct="1">
        <a:lnSpc>
          <a:spcPct val="90000"/>
        </a:lnSpc>
        <a:spcBef>
          <a:spcPct val="0"/>
        </a:spcBef>
        <a:buNone/>
        <a:defRPr lang="en-US" sz="2800" b="0" kern="1200" cap="all" spc="500" baseline="0" dirty="0">
          <a:ln w="3175">
            <a:noFill/>
          </a:ln>
          <a:solidFill>
            <a:schemeClr val="tx2"/>
          </a:solidFill>
          <a:effectLst/>
          <a:latin typeface="Segoe UI Semilight" charset="0"/>
          <a:ea typeface="+mn-ea"/>
          <a:cs typeface="Segoe UI Semilight" charset="0"/>
        </a:defRPr>
      </a:lvl1pPr>
    </p:titleStyle>
    <p:bodyStyle>
      <a:lvl1pPr marL="336145" marR="0" indent="-336145" algn="l" defTabSz="914367"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mn-cs"/>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1698927"/>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6664229"/>
      </p:ext>
    </p:extLst>
  </p:cSld>
  <p:clrMap bg1="lt1" tx1="dk1" bg2="lt2" tx2="dk2" accent1="accent1" accent2="accent2" accent3="accent3" accent4="accent4" accent5="accent5" accent6="accent6" hlink="hlink" folHlink="folHlink"/>
  <p:transition>
    <p:fade/>
  </p:transition>
  <p:txStyles>
    <p:titleStyle>
      <a:lvl1pPr algn="ctr" defTabSz="914192" rtl="0" eaLnBrk="1" latinLnBrk="0" hangingPunct="1">
        <a:lnSpc>
          <a:spcPct val="90000"/>
        </a:lnSpc>
        <a:spcBef>
          <a:spcPct val="0"/>
        </a:spcBef>
        <a:buNone/>
        <a:defRPr lang="en-US" sz="2800" b="0" kern="1200" cap="all" spc="500" baseline="0" dirty="0">
          <a:ln w="3175">
            <a:noFill/>
          </a:ln>
          <a:solidFill>
            <a:schemeClr val="tx2"/>
          </a:solidFill>
          <a:effectLst/>
          <a:latin typeface="Segoe UI Semilight" charset="0"/>
          <a:ea typeface="+mn-ea"/>
          <a:cs typeface="Segoe UI Semilight" charset="0"/>
        </a:defRPr>
      </a:lvl1pPr>
    </p:titleStyle>
    <p:bodyStyle>
      <a:lvl1pPr marL="336080" marR="0" indent="-336080" algn="l" defTabSz="914192"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mn-cs"/>
        </a:defRPr>
      </a:lvl1pPr>
      <a:lvl2pPr marL="572581" marR="0" indent="-236500" algn="l" defTabSz="914192"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187"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241"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294"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5"/>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a:off x="9288990"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2"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78651769"/>
      </p:ext>
    </p:extLst>
  </p:cSld>
  <p:clrMap bg1="lt1" tx1="dk1" bg2="lt2" tx2="dk2" accent1="accent1" accent2="accent2" accent3="accent3" accent4="accent4" accent5="accent5" accent6="accent6" hlink="hlink" folHlink="folHlink"/>
  <p:transition>
    <p:fade/>
  </p:transition>
  <p:hf sldNum="0" hdr="0" ftr="0" dt="0"/>
  <p:txStyles>
    <p:titleStyle>
      <a:lvl1pPr algn="l" defTabSz="932384" rtl="0" eaLnBrk="1" latinLnBrk="0" hangingPunct="1">
        <a:lnSpc>
          <a:spcPct val="100000"/>
        </a:lnSpc>
        <a:spcBef>
          <a:spcPct val="0"/>
        </a:spcBef>
        <a:buNone/>
        <a:defRPr lang="en-US" sz="3528"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12" marR="0" indent="-228512"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25" marR="0" indent="-228512"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6973" marR="0" indent="-199948"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67" kern="1200" spc="0" baseline="0">
          <a:gradFill>
            <a:gsLst>
              <a:gs pos="1250">
                <a:schemeClr val="tx1"/>
              </a:gs>
              <a:gs pos="100000">
                <a:schemeClr val="tx1"/>
              </a:gs>
            </a:gsLst>
            <a:lin ang="5400000" scaled="0"/>
          </a:gradFill>
          <a:latin typeface="+mn-lt"/>
          <a:ea typeface="+mn-ea"/>
          <a:cs typeface="+mn-cs"/>
        </a:defRPr>
      </a:lvl3pPr>
      <a:lvl4pPr marL="842639" marR="0" indent="-180906"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1" kern="1200" spc="0" baseline="0">
          <a:gradFill>
            <a:gsLst>
              <a:gs pos="1250">
                <a:schemeClr val="tx1"/>
              </a:gs>
              <a:gs pos="100000">
                <a:schemeClr val="tx1"/>
              </a:gs>
            </a:gsLst>
            <a:lin ang="5400000" scaled="0"/>
          </a:gradFill>
          <a:latin typeface="+mn-lt"/>
          <a:ea typeface="+mn-ea"/>
          <a:cs typeface="+mn-cs"/>
        </a:defRPr>
      </a:lvl4pPr>
      <a:lvl5pPr marL="1023544" marR="0" indent="-168211"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1" kern="1200" spc="0" baseline="0">
          <a:gradFill>
            <a:gsLst>
              <a:gs pos="1250">
                <a:schemeClr val="tx1"/>
              </a:gs>
              <a:gs pos="100000">
                <a:schemeClr val="tx1"/>
              </a:gs>
            </a:gsLst>
            <a:lin ang="5400000" scaled="0"/>
          </a:gradFill>
          <a:latin typeface="+mn-lt"/>
          <a:ea typeface="+mn-ea"/>
          <a:cs typeface="+mn-cs"/>
        </a:defRPr>
      </a:lvl5pPr>
      <a:lvl6pPr marL="2564054" indent="-233097"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7"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0" indent="-233097"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7"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2"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5"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6" algn="l" defTabSz="93238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1698927"/>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5844034"/>
      </p:ext>
    </p:extLst>
  </p:cSld>
  <p:clrMap bg1="lt1" tx1="dk1" bg2="lt2" tx2="dk2" accent1="accent1" accent2="accent2" accent3="accent3" accent4="accent4" accent5="accent5" accent6="accent6" hlink="hlink" folHlink="folHlink"/>
  <p:sldLayoutIdLst>
    <p:sldLayoutId id="2147483949" r:id="rId1"/>
  </p:sldLayoutIdLst>
  <p:transition>
    <p:fade/>
  </p:transition>
  <p:txStyles>
    <p:titleStyle>
      <a:lvl1pPr algn="ctr" defTabSz="914367" rtl="0" eaLnBrk="1" latinLnBrk="0" hangingPunct="1">
        <a:lnSpc>
          <a:spcPct val="90000"/>
        </a:lnSpc>
        <a:spcBef>
          <a:spcPct val="0"/>
        </a:spcBef>
        <a:buNone/>
        <a:defRPr lang="en-US" sz="2800" b="0" kern="1200" cap="all" spc="500" baseline="0" dirty="0">
          <a:ln w="3175">
            <a:noFill/>
          </a:ln>
          <a:solidFill>
            <a:schemeClr val="tx2"/>
          </a:solidFill>
          <a:effectLst/>
          <a:latin typeface="Segoe UI Semilight" charset="0"/>
          <a:ea typeface="+mn-ea"/>
          <a:cs typeface="Segoe UI Semilight" charset="0"/>
        </a:defRPr>
      </a:lvl1pPr>
    </p:titleStyle>
    <p:bodyStyle>
      <a:lvl1pPr marL="336145" marR="0" indent="-336145" algn="l" defTabSz="914367"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mn-cs"/>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azure/cosmos-db/sql-api-sdk-node" TargetMode="External"/><Relationship Id="rId3" Type="http://schemas.openxmlformats.org/officeDocument/2006/relationships/hyperlink" Target="https://docs.microsoft.com/azure/cosmos-db/sql-api-sdk-dotnet-standard" TargetMode="External"/><Relationship Id="rId7" Type="http://schemas.openxmlformats.org/officeDocument/2006/relationships/hyperlink" Target="https://docs.microsoft.com/azure/cosmos-db/sql-api-sdk-java-v4" TargetMode="External"/><Relationship Id="rId2" Type="http://schemas.openxmlformats.org/officeDocument/2006/relationships/hyperlink" Target="https://docs.microsoft.com/azure/cosmos-db/sql-api-sdk-dotnet" TargetMode="External"/><Relationship Id="rId1" Type="http://schemas.openxmlformats.org/officeDocument/2006/relationships/slideLayout" Target="../slideLayouts/slideLayout5.xml"/><Relationship Id="rId6" Type="http://schemas.openxmlformats.org/officeDocument/2006/relationships/hyperlink" Target="https://docs.microsoft.com/azure/cosmos-db/sql-api-sdk-async-java" TargetMode="External"/><Relationship Id="rId5" Type="http://schemas.openxmlformats.org/officeDocument/2006/relationships/hyperlink" Target="https://docs.microsoft.com/azure/cosmos-db/sql-api-sdk-java" TargetMode="External"/><Relationship Id="rId4" Type="http://schemas.openxmlformats.org/officeDocument/2006/relationships/hyperlink" Target="https://github.com/Azure/azure-cosmos-dotnet-v3/tree/v4" TargetMode="External"/><Relationship Id="rId9" Type="http://schemas.openxmlformats.org/officeDocument/2006/relationships/hyperlink" Target="https://docs.microsoft.com/azure/cosmos-db/sql-api-sdk-pyth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f/core/providers/cosmos/limitations" TargetMode="External"/><Relationship Id="rId2" Type="http://schemas.openxmlformats.org/officeDocument/2006/relationships/hyperlink" Target="https://docs.microsoft.com/ef/core/providers/cosmos/" TargetMode="External"/><Relationship Id="rId1" Type="http://schemas.openxmlformats.org/officeDocument/2006/relationships/slideLayout" Target="../slideLayouts/slideLayout5.xml"/><Relationship Id="rId6" Type="http://schemas.openxmlformats.org/officeDocument/2006/relationships/hyperlink" Target="https://github.com/odds-bods/CosmicGraph" TargetMode="External"/><Relationship Id="rId5" Type="http://schemas.openxmlformats.org/officeDocument/2006/relationships/hyperlink" Target="https://github.com/Elfocrash/Cosmonaut" TargetMode="External"/><Relationship Id="rId4" Type="http://schemas.openxmlformats.org/officeDocument/2006/relationships/hyperlink" Target="https://www.cdata.com/kb/tech/cosmosdb-jdbc-hibernate.r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cdata.com/drivers/cosmosdb/" TargetMode="External"/><Relationship Id="rId2" Type="http://schemas.openxmlformats.org/officeDocument/2006/relationships/hyperlink" Target="https://docs.mongodb.com/drivers/" TargetMode="External"/><Relationship Id="rId1" Type="http://schemas.openxmlformats.org/officeDocument/2006/relationships/slideLayout" Target="../slideLayouts/slideLayout5.xml"/><Relationship Id="rId5" Type="http://schemas.openxmlformats.org/officeDocument/2006/relationships/hyperlink" Target="https://docs.microsoft.com/azure/cosmos-db/mongodb-mongoose" TargetMode="External"/><Relationship Id="rId4" Type="http://schemas.openxmlformats.org/officeDocument/2006/relationships/hyperlink" Target="https://mongoosejs.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azure/cosmos-db/mongodb-troubleshoot" TargetMode="External"/><Relationship Id="rId2" Type="http://schemas.openxmlformats.org/officeDocument/2006/relationships/hyperlink" Target="https://docs.microsoft.com/azure/cosmos-db/mongodb-feature-support-36"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zure-Samples/spring-data-cassandra-on-azure" TargetMode="External"/><Relationship Id="rId2" Type="http://schemas.openxmlformats.org/officeDocument/2006/relationships/hyperlink" Target="https://docs.microsoft.com/azure/cosmos-db/cassandra-support" TargetMode="External"/><Relationship Id="rId1" Type="http://schemas.openxmlformats.org/officeDocument/2006/relationships/slideLayout" Target="../slideLayouts/slideLayout5.xml"/><Relationship Id="rId5" Type="http://schemas.openxmlformats.org/officeDocument/2006/relationships/hyperlink" Target="https://docs.microsoft.com/azure/cosmos-db/cassandra-faq" TargetMode="External"/><Relationship Id="rId4" Type="http://schemas.openxmlformats.org/officeDocument/2006/relationships/hyperlink" Target="https://spring.io/"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tinkerpop.apache.org/docs/3.4.7/reference/#connecting-gremlin" TargetMode="External"/><Relationship Id="rId7" Type="http://schemas.openxmlformats.org/officeDocument/2006/relationships/hyperlink" Target="https://docs.microsoft.com/azure/cosmos-db/gremlin-limits" TargetMode="External"/><Relationship Id="rId2" Type="http://schemas.openxmlformats.org/officeDocument/2006/relationships/hyperlink" Target="https://tinkerpop.apache.org/" TargetMode="External"/><Relationship Id="rId1" Type="http://schemas.openxmlformats.org/officeDocument/2006/relationships/slideLayout" Target="../slideLayouts/slideLayout5.xml"/><Relationship Id="rId6" Type="http://schemas.openxmlformats.org/officeDocument/2006/relationships/hyperlink" Target="https://docs.microsoft.com/azure/cosmos-db/gremlin-compatibility" TargetMode="External"/><Relationship Id="rId5" Type="http://schemas.openxmlformats.org/officeDocument/2006/relationships/hyperlink" Target="https://docs.microsoft.com/azure/developer/java/spring-framework/configure-spring-data-gremlin-java-app-with-cosmos-db" TargetMode="External"/><Relationship Id="rId4" Type="http://schemas.openxmlformats.org/officeDocument/2006/relationships/hyperlink" Target="https://docs.microsoft.com/en-us/azure/cosmos-db/gremlin-support#compatible-client-libraries"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ocs.microsoft.com/azure/cosmos-db/table-support" TargetMode="External"/><Relationship Id="rId3" Type="http://schemas.openxmlformats.org/officeDocument/2006/relationships/hyperlink" Target="https://docs.microsoft.com/azure/cosmos-db/table-sdk-java" TargetMode="External"/><Relationship Id="rId7" Type="http://schemas.openxmlformats.org/officeDocument/2006/relationships/hyperlink" Target="https://docs.microsoft.com/azure/cosmos-db/table-api-faq" TargetMode="External"/><Relationship Id="rId2" Type="http://schemas.openxmlformats.org/officeDocument/2006/relationships/hyperlink" Target="https://docs.microsoft.com/azure/cosmos-db/table-sdk-dotnet-standard" TargetMode="External"/><Relationship Id="rId1" Type="http://schemas.openxmlformats.org/officeDocument/2006/relationships/slideLayout" Target="../slideLayouts/slideLayout5.xml"/><Relationship Id="rId6" Type="http://schemas.openxmlformats.org/officeDocument/2006/relationships/hyperlink" Target="https://docs.microsoft.com/rest/api/storageservices/table-service-rest-api" TargetMode="External"/><Relationship Id="rId5" Type="http://schemas.openxmlformats.org/officeDocument/2006/relationships/hyperlink" Target="https://docs.microsoft.com/azure/cosmos-db/table-sdk-nodejs" TargetMode="External"/><Relationship Id="rId4" Type="http://schemas.openxmlformats.org/officeDocument/2006/relationships/hyperlink" Target="https://docs.microsoft.com/azure/cosmos-db/table-sdk-python"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zure/azure-cosmos-dotnet-v3/pull/1640"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zure-Samples/cosmos-dotnet-bulk-import-throughput-optimizer" TargetMode="External"/><Relationship Id="rId2" Type="http://schemas.openxmlformats.org/officeDocument/2006/relationships/hyperlink" Target="https://docs.microsoft.com/azure/cosmos-db/tutorial-sql-api-dotnet-bulk-import"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crosoft/vscode-cosmosdb"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cosmos.azure.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azure/cosmos-db/cosmosdb-jupyter-notebook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Microsoft/vscode-cosmosdb"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azure/azure-functions/functions-develop-vs-code?tabs=csharp#install-the-azure-functions-extension"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hyperlink" Target="https://docs.microsoft.com/azure/azure-functions/functions-run-loca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azure/cosmos-db/local-emulator"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docs.microsoft.com/azure/cosmos-db/local-emulator#running-on-mac-or-linux" TargetMode="External"/><Relationship Id="rId5" Type="http://schemas.openxmlformats.org/officeDocument/2006/relationships/hyperlink" Target="https://docs.microsoft.com/azure/cosmos-db/local-emulator#running-on-docker" TargetMode="External"/><Relationship Id="rId4" Type="http://schemas.openxmlformats.org/officeDocument/2006/relationships/hyperlink" Target="https://github.com/azure/azure-documentdb-datamigrationtoo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hyperlink" Target="https://marketplace.visualstudio.com/items?itemName=azure-cosmosdb.emulator-public-preview&amp;ssr=false#overview"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hyperlink" Target="https://docs.microsoft.com/azure/cosmos-db/tutorial-setup-ci-cd#create-a-build-definition"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azure/cosmos-db/data-explorer"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cosmos.azure.com/"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features/storage-explorer/"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azure/synapse-analytics/spark/apache-spark-development-using-notebooks" TargetMode="External"/><Relationship Id="rId2" Type="http://schemas.openxmlformats.org/officeDocument/2006/relationships/hyperlink" Target="https://docs.microsoft.com/azure/cosmos-db/synapse-link" TargetMode="External"/><Relationship Id="rId1" Type="http://schemas.openxmlformats.org/officeDocument/2006/relationships/slideLayout" Target="../slideLayouts/slideLayout5.xml"/><Relationship Id="rId4" Type="http://schemas.openxmlformats.org/officeDocument/2006/relationships/hyperlink" Target="https://docs.microsoft.com/azure/synapse-analytics/spark/apache-spark-development-using-notebooks#use-temp-tables-to-reference-data-across-languages"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docs.microsoft.com/dotnet/api/microsoft.azure.management.datafactory.models.cosmosdbmongodbapilinkedservice" TargetMode="External"/><Relationship Id="rId3" Type="http://schemas.openxmlformats.org/officeDocument/2006/relationships/hyperlink" Target="https://docs.microsoft.com/azure/data-factory/quickstart-create-data-factory-dot-net" TargetMode="External"/><Relationship Id="rId7" Type="http://schemas.openxmlformats.org/officeDocument/2006/relationships/hyperlink" Target="https://docs.microsoft.com/dotnet/api/microsoft.azure.management.datafactory.models.cosmosdbsqlapicollectiondataset" TargetMode="External"/><Relationship Id="rId2" Type="http://schemas.openxmlformats.org/officeDocument/2006/relationships/hyperlink" Target="https://docs.microsoft.com/azure/data-factory/connector-azure-cosmos-db#get-started" TargetMode="External"/><Relationship Id="rId1" Type="http://schemas.openxmlformats.org/officeDocument/2006/relationships/slideLayout" Target="../slideLayouts/slideLayout5.xml"/><Relationship Id="rId6" Type="http://schemas.openxmlformats.org/officeDocument/2006/relationships/hyperlink" Target="https://docs.microsoft.com/dotnet/api/microsoft.azure.management.datafactory.models.cosmosdbsqlapisink" TargetMode="External"/><Relationship Id="rId11" Type="http://schemas.openxmlformats.org/officeDocument/2006/relationships/hyperlink" Target="https://docs.microsoft.com/dotnet/api/microsoft.azure.management.datafactory.models.cosmosdbmongodbapicollectiondataset" TargetMode="External"/><Relationship Id="rId5" Type="http://schemas.openxmlformats.org/officeDocument/2006/relationships/hyperlink" Target="https://docs.microsoft.com/dotnet/api/microsoft.azure.management.datafactory.models.cosmosdbsqlapisource" TargetMode="External"/><Relationship Id="rId10" Type="http://schemas.openxmlformats.org/officeDocument/2006/relationships/hyperlink" Target="https://docs.microsoft.com/dotnet/api/microsoft.azure.management.datafactory.models.cosmosdbmongodbapisink" TargetMode="External"/><Relationship Id="rId4" Type="http://schemas.openxmlformats.org/officeDocument/2006/relationships/hyperlink" Target="https://docs.microsoft.com/dotnet/api/microsoft.azure.management.datafactory.models.cosmosdblinkedservice" TargetMode="External"/><Relationship Id="rId9" Type="http://schemas.openxmlformats.org/officeDocument/2006/relationships/hyperlink" Target="https://docs.microsoft.com/dotnet/api/microsoft.azure.management.datafactory.models.cosmosdbmongodbapisource"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azure/cosmos-db/change-feed"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s://docs.microsoft.com/azure/cosmos-db/change-feed-pull-model"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Azure-Samples/cosmos-dotnet-change-feed-processor" TargetMode="External"/><Relationship Id="rId2" Type="http://schemas.openxmlformats.org/officeDocument/2006/relationships/hyperlink" Target="https://docs.microsoft.com/azure/azure-functions/functions-bindings-cosmosdb-v2" TargetMode="Externa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s://www.nuget.org/packages/Microsoft.Azure.DocumentDB.ChangeFeedProcessor"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rest/api/cosmos-db/"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github.com/Azure/azure-cosmos-dotnet-v2"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management.azure.com/subscriptions/%7bsubscriptionId%7d/resourceGroups/%7bresourceGroupName%7d/providers/Microsoft.DocumentDB/databaseAccounts/%7baccountName%7d/...?api-version=2020-04-01" TargetMode="External"/><Relationship Id="rId2" Type="http://schemas.openxmlformats.org/officeDocument/2006/relationships/hyperlink" Target="https://docs.microsoft.com/rest/api/cosmos-db-resource-provider/"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a:xfrm>
            <a:off x="511685" y="2487168"/>
            <a:ext cx="4496877" cy="980919"/>
          </a:xfrm>
        </p:spPr>
        <p:txBody>
          <a:bodyPr/>
          <a:lstStyle/>
          <a:p>
            <a:r>
              <a:rPr lang="en-US" cap="none" spc="0" dirty="0">
                <a:solidFill>
                  <a:srgbClr val="060606"/>
                </a:solidFill>
                <a:latin typeface="Segoe UI Semibold" panose="020B0702040204020203" pitchFamily="34" charset="0"/>
              </a:rPr>
              <a:t>Azure Cosmos DB Programming</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a:xfrm>
            <a:off x="511685" y="4281532"/>
            <a:ext cx="4352924" cy="1711053"/>
          </a:xfrm>
        </p:spPr>
        <p:txBody>
          <a:bodyPr>
            <a:normAutofit/>
          </a:bodyPr>
          <a:lstStyle/>
          <a:p>
            <a:endParaRPr lang="en-US" dirty="0">
              <a:solidFill>
                <a:srgbClr val="060606"/>
              </a:solidFill>
            </a:endParaRP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Core/SQL API | 1 | SDKs</a:t>
            </a:r>
          </a:p>
        </p:txBody>
      </p:sp>
      <p:sp>
        <p:nvSpPr>
          <p:cNvPr id="2" name="TextBox 1">
            <a:extLst>
              <a:ext uri="{FF2B5EF4-FFF2-40B4-BE49-F238E27FC236}">
                <a16:creationId xmlns:a16="http://schemas.microsoft.com/office/drawing/2014/main" id="{32BF0D1A-6C27-419D-84A4-B464D3DFC3FC}"/>
              </a:ext>
            </a:extLst>
          </p:cNvPr>
          <p:cNvSpPr txBox="1"/>
          <p:nvPr/>
        </p:nvSpPr>
        <p:spPr>
          <a:xfrm>
            <a:off x="267793" y="1516055"/>
            <a:ext cx="11656414" cy="3825890"/>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.NET SDKs (Framework, Core, Standard)</a:t>
            </a:r>
          </a:p>
          <a:p>
            <a:pPr marL="793328" lvl="1"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hlinkClick r:id="rId2"/>
              </a:rPr>
              <a:t>V2</a:t>
            </a:r>
            <a:r>
              <a:rPr lang="en-US" sz="2353">
                <a:gradFill>
                  <a:gsLst>
                    <a:gs pos="2917">
                      <a:schemeClr val="tx1"/>
                    </a:gs>
                    <a:gs pos="30000">
                      <a:schemeClr val="tx1"/>
                    </a:gs>
                  </a:gsLst>
                  <a:lin ang="5400000" scaled="0"/>
                </a:gradFill>
              </a:rPr>
              <a:t>: still supported but do not use for new work</a:t>
            </a:r>
          </a:p>
          <a:p>
            <a:pPr marL="793328" lvl="1"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hlinkClick r:id="rId3"/>
              </a:rPr>
              <a:t>V3</a:t>
            </a:r>
            <a:r>
              <a:rPr lang="en-US" sz="2353">
                <a:gradFill>
                  <a:gsLst>
                    <a:gs pos="2917">
                      <a:schemeClr val="tx1"/>
                    </a:gs>
                    <a:gs pos="30000">
                      <a:schemeClr val="tx1"/>
                    </a:gs>
                  </a:gsLst>
                  <a:lin ang="5400000" scaled="0"/>
                </a:gradFill>
              </a:rPr>
              <a:t>: current release – notably, includes bulk support which was separate in V2</a:t>
            </a:r>
          </a:p>
          <a:p>
            <a:pPr marL="793328" lvl="1"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hlinkClick r:id="rId4"/>
              </a:rPr>
              <a:t>V4</a:t>
            </a:r>
            <a:r>
              <a:rPr lang="en-US" sz="2353">
                <a:gradFill>
                  <a:gsLst>
                    <a:gs pos="2917">
                      <a:schemeClr val="tx1"/>
                    </a:gs>
                    <a:gs pos="30000">
                      <a:schemeClr val="tx1"/>
                    </a:gs>
                  </a:gsLst>
                  <a:lin ang="5400000" scaled="0"/>
                </a:gradFill>
              </a:rPr>
              <a:t>: preview</a:t>
            </a: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Java SDKs</a:t>
            </a:r>
          </a:p>
          <a:p>
            <a:pPr marL="793328" lvl="1"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V2: </a:t>
            </a:r>
            <a:r>
              <a:rPr lang="en-US" sz="2353">
                <a:gradFill>
                  <a:gsLst>
                    <a:gs pos="2917">
                      <a:schemeClr val="tx1"/>
                    </a:gs>
                    <a:gs pos="30000">
                      <a:schemeClr val="tx1"/>
                    </a:gs>
                  </a:gsLst>
                  <a:lin ang="5400000" scaled="0"/>
                </a:gradFill>
                <a:hlinkClick r:id="rId5"/>
              </a:rPr>
              <a:t>sync</a:t>
            </a:r>
            <a:r>
              <a:rPr lang="en-US" sz="2353">
                <a:gradFill>
                  <a:gsLst>
                    <a:gs pos="2917">
                      <a:schemeClr val="tx1"/>
                    </a:gs>
                    <a:gs pos="30000">
                      <a:schemeClr val="tx1"/>
                    </a:gs>
                  </a:gsLst>
                  <a:lin ang="5400000" scaled="0"/>
                </a:gradFill>
              </a:rPr>
              <a:t> and </a:t>
            </a:r>
            <a:r>
              <a:rPr lang="en-US" sz="2353">
                <a:gradFill>
                  <a:gsLst>
                    <a:gs pos="2917">
                      <a:schemeClr val="tx1"/>
                    </a:gs>
                    <a:gs pos="30000">
                      <a:schemeClr val="tx1"/>
                    </a:gs>
                  </a:gsLst>
                  <a:lin ang="5400000" scaled="0"/>
                </a:gradFill>
                <a:hlinkClick r:id="rId6"/>
              </a:rPr>
              <a:t>async</a:t>
            </a:r>
            <a:r>
              <a:rPr lang="en-US" sz="2353">
                <a:gradFill>
                  <a:gsLst>
                    <a:gs pos="2917">
                      <a:schemeClr val="tx1"/>
                    </a:gs>
                    <a:gs pos="30000">
                      <a:schemeClr val="tx1"/>
                    </a:gs>
                  </a:gsLst>
                  <a:lin ang="5400000" scaled="0"/>
                </a:gradFill>
              </a:rPr>
              <a:t> versions – still supported but do not use for new work</a:t>
            </a:r>
          </a:p>
          <a:p>
            <a:pPr marL="793328" lvl="1"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hlinkClick r:id="rId7"/>
              </a:rPr>
              <a:t>V4</a:t>
            </a:r>
            <a:r>
              <a:rPr lang="en-US" sz="2353">
                <a:gradFill>
                  <a:gsLst>
                    <a:gs pos="2917">
                      <a:schemeClr val="tx1"/>
                    </a:gs>
                    <a:gs pos="30000">
                      <a:schemeClr val="tx1"/>
                    </a:gs>
                  </a:gsLst>
                  <a:lin ang="5400000" scaled="0"/>
                </a:gradFill>
              </a:rPr>
              <a:t>: current version</a:t>
            </a: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hlinkClick r:id="rId8"/>
              </a:rPr>
              <a:t>Node.js</a:t>
            </a:r>
            <a:r>
              <a:rPr lang="en-US" sz="2353">
                <a:gradFill>
                  <a:gsLst>
                    <a:gs pos="2917">
                      <a:schemeClr val="tx1"/>
                    </a:gs>
                    <a:gs pos="30000">
                      <a:schemeClr val="tx1"/>
                    </a:gs>
                  </a:gsLst>
                  <a:lin ang="5400000" scaled="0"/>
                </a:gradFill>
              </a:rPr>
              <a:t> SDK</a:t>
            </a: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hlinkClick r:id="rId9"/>
              </a:rPr>
              <a:t>Python</a:t>
            </a:r>
            <a:r>
              <a:rPr lang="en-US" sz="2353">
                <a:gradFill>
                  <a:gsLst>
                    <a:gs pos="2917">
                      <a:schemeClr val="tx1"/>
                    </a:gs>
                    <a:gs pos="30000">
                      <a:schemeClr val="tx1"/>
                    </a:gs>
                  </a:gsLst>
                  <a:lin ang="5400000" scaled="0"/>
                </a:gradFill>
              </a:rPr>
              <a:t> SDK</a:t>
            </a:r>
          </a:p>
        </p:txBody>
      </p:sp>
    </p:spTree>
    <p:extLst>
      <p:ext uri="{BB962C8B-B14F-4D97-AF65-F5344CB8AC3E}">
        <p14:creationId xmlns:p14="http://schemas.microsoft.com/office/powerpoint/2010/main" val="40939592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Core/SQL API | 2 | ORMs</a:t>
            </a:r>
          </a:p>
        </p:txBody>
      </p:sp>
      <p:sp>
        <p:nvSpPr>
          <p:cNvPr id="2" name="TextBox 1">
            <a:extLst>
              <a:ext uri="{FF2B5EF4-FFF2-40B4-BE49-F238E27FC236}">
                <a16:creationId xmlns:a16="http://schemas.microsoft.com/office/drawing/2014/main" id="{32BF0D1A-6C27-419D-84A4-B464D3DFC3FC}"/>
              </a:ext>
            </a:extLst>
          </p:cNvPr>
          <p:cNvSpPr txBox="1"/>
          <p:nvPr/>
        </p:nvSpPr>
        <p:spPr>
          <a:xfrm>
            <a:off x="293017" y="1390839"/>
            <a:ext cx="11656414" cy="4076322"/>
          </a:xfrm>
          <a:prstGeom prst="rect">
            <a:avLst/>
          </a:prstGeom>
          <a:noFill/>
        </p:spPr>
        <p:txBody>
          <a:bodyPr wrap="square" lIns="179285" tIns="143428" rIns="179285" bIns="143428" rtlCol="0" anchor="ctr">
            <a:spAutoFit/>
          </a:bodyPr>
          <a:lstStyle/>
          <a:p>
            <a:pPr>
              <a:lnSpc>
                <a:spcPct val="90000"/>
              </a:lnSpc>
              <a:spcAft>
                <a:spcPts val="588"/>
              </a:spcAft>
            </a:pPr>
            <a:r>
              <a:rPr lang="en-US" sz="2353">
                <a:gradFill>
                  <a:gsLst>
                    <a:gs pos="2917">
                      <a:schemeClr val="tx1"/>
                    </a:gs>
                    <a:gs pos="30000">
                      <a:schemeClr val="tx1"/>
                    </a:gs>
                  </a:gsLst>
                  <a:lin ang="5400000" scaled="0"/>
                </a:gradFill>
                <a:hlinkClick r:id="rId2"/>
              </a:rPr>
              <a:t>Microsoft Entity Framework Core supports Cosmos DB</a:t>
            </a:r>
            <a:endParaRPr lang="en-US" sz="2353">
              <a:gradFill>
                <a:gsLst>
                  <a:gs pos="2917">
                    <a:schemeClr val="tx1"/>
                  </a:gs>
                  <a:gs pos="30000">
                    <a:schemeClr val="tx1"/>
                  </a:gs>
                </a:gsLst>
                <a:lin ang="5400000" scaled="0"/>
              </a:gradFill>
            </a:endParaRP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What is EF? A .NET Object-Relational Mapper (ORM) which helps developers write apps to interact programmatically with databases.</a:t>
            </a: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Think of it as an abstraction layer that lets developers work with familiar concepts (objects, lists, etc.) instead of “translating” objects to database entities</a:t>
            </a: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SQL API Only – and there are </a:t>
            </a:r>
            <a:r>
              <a:rPr lang="en-US" sz="2353">
                <a:gradFill>
                  <a:gsLst>
                    <a:gs pos="2917">
                      <a:schemeClr val="tx1"/>
                    </a:gs>
                    <a:gs pos="30000">
                      <a:schemeClr val="tx1"/>
                    </a:gs>
                  </a:gsLst>
                  <a:lin ang="5400000" scaled="0"/>
                </a:gradFill>
                <a:hlinkClick r:id="rId3"/>
              </a:rPr>
              <a:t>Limitations</a:t>
            </a: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sym typeface="Wingdings" panose="05000000000000000000" pitchFamily="2" charset="2"/>
            </a:endParaRPr>
          </a:p>
          <a:p>
            <a:pPr>
              <a:lnSpc>
                <a:spcPct val="90000"/>
              </a:lnSpc>
              <a:spcAft>
                <a:spcPts val="588"/>
              </a:spcAft>
            </a:pPr>
            <a:r>
              <a:rPr lang="en-US" sz="2353">
                <a:gradFill>
                  <a:gsLst>
                    <a:gs pos="2917">
                      <a:schemeClr val="tx1"/>
                    </a:gs>
                    <a:gs pos="30000">
                      <a:schemeClr val="tx1"/>
                    </a:gs>
                  </a:gsLst>
                  <a:lin ang="5400000" scaled="0"/>
                </a:gradFill>
                <a:sym typeface="Wingdings" panose="05000000000000000000" pitchFamily="2" charset="2"/>
              </a:rPr>
              <a:t>Third Party</a:t>
            </a: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sym typeface="Wingdings" panose="05000000000000000000" pitchFamily="2" charset="2"/>
              </a:rPr>
              <a:t>Hibernate (Java, with JDBC driver e.g. </a:t>
            </a:r>
            <a:r>
              <a:rPr lang="en-US" sz="2353">
                <a:gradFill>
                  <a:gsLst>
                    <a:gs pos="2917">
                      <a:schemeClr val="tx1"/>
                    </a:gs>
                    <a:gs pos="30000">
                      <a:schemeClr val="tx1"/>
                    </a:gs>
                  </a:gsLst>
                  <a:lin ang="5400000" scaled="0"/>
                </a:gradFill>
                <a:sym typeface="Wingdings" panose="05000000000000000000" pitchFamily="2" charset="2"/>
                <a:hlinkClick r:id="rId4"/>
              </a:rPr>
              <a:t>from cdata</a:t>
            </a:r>
            <a:r>
              <a:rPr lang="en-US" sz="2353">
                <a:gradFill>
                  <a:gsLst>
                    <a:gs pos="2917">
                      <a:schemeClr val="tx1"/>
                    </a:gs>
                    <a:gs pos="30000">
                      <a:schemeClr val="tx1"/>
                    </a:gs>
                  </a:gsLst>
                  <a:lin ang="5400000" scaled="0"/>
                </a:gradFill>
                <a:sym typeface="Wingdings" panose="05000000000000000000" pitchFamily="2" charset="2"/>
              </a:rPr>
              <a:t>)</a:t>
            </a: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sym typeface="Wingdings" panose="05000000000000000000" pitchFamily="2" charset="2"/>
                <a:hlinkClick r:id="rId5"/>
              </a:rPr>
              <a:t>Cosmonaut</a:t>
            </a:r>
            <a:r>
              <a:rPr lang="en-US" sz="2353">
                <a:gradFill>
                  <a:gsLst>
                    <a:gs pos="2917">
                      <a:schemeClr val="tx1"/>
                    </a:gs>
                    <a:gs pos="30000">
                      <a:schemeClr val="tx1"/>
                    </a:gs>
                  </a:gsLst>
                  <a:lin ang="5400000" scaled="0"/>
                </a:gradFill>
                <a:sym typeface="Wingdings" panose="05000000000000000000" pitchFamily="2" charset="2"/>
              </a:rPr>
              <a:t> and </a:t>
            </a:r>
            <a:r>
              <a:rPr lang="en-US" sz="2353">
                <a:gradFill>
                  <a:gsLst>
                    <a:gs pos="2917">
                      <a:schemeClr val="tx1"/>
                    </a:gs>
                    <a:gs pos="30000">
                      <a:schemeClr val="tx1"/>
                    </a:gs>
                  </a:gsLst>
                  <a:lin ang="5400000" scaled="0"/>
                </a:gradFill>
                <a:sym typeface="Wingdings" panose="05000000000000000000" pitchFamily="2" charset="2"/>
                <a:hlinkClick r:id="rId6"/>
              </a:rPr>
              <a:t>CosmicGraph</a:t>
            </a:r>
            <a:r>
              <a:rPr lang="en-US" sz="2353">
                <a:gradFill>
                  <a:gsLst>
                    <a:gs pos="2917">
                      <a:schemeClr val="tx1"/>
                    </a:gs>
                    <a:gs pos="30000">
                      <a:schemeClr val="tx1"/>
                    </a:gs>
                  </a:gsLst>
                  <a:lin ang="5400000" scaled="0"/>
                </a:gradFill>
                <a:sym typeface="Wingdings" panose="05000000000000000000" pitchFamily="2" charset="2"/>
              </a:rPr>
              <a:t> </a:t>
            </a:r>
            <a:r>
              <a:rPr lang="en-US" sz="1961">
                <a:gradFill>
                  <a:gsLst>
                    <a:gs pos="2917">
                      <a:schemeClr val="tx1"/>
                    </a:gs>
                    <a:gs pos="30000">
                      <a:schemeClr val="tx1"/>
                    </a:gs>
                  </a:gsLst>
                  <a:lin ang="5400000" scaled="0"/>
                </a:gradFill>
                <a:sym typeface="Wingdings" panose="05000000000000000000" pitchFamily="2" charset="2"/>
              </a:rPr>
              <a:t>(these use .NET SDK V2 and are not actively maintained)</a:t>
            </a:r>
            <a:endParaRPr lang="en-US" sz="2353">
              <a:gradFill>
                <a:gsLst>
                  <a:gs pos="2917">
                    <a:schemeClr val="tx1"/>
                  </a:gs>
                  <a:gs pos="30000">
                    <a:schemeClr val="tx1"/>
                  </a:gs>
                </a:gsLst>
                <a:lin ang="5400000" scaled="0"/>
              </a:gradFill>
              <a:sym typeface="Wingdings" panose="05000000000000000000" pitchFamily="2" charset="2"/>
            </a:endParaRPr>
          </a:p>
        </p:txBody>
      </p:sp>
    </p:spTree>
    <p:extLst>
      <p:ext uri="{BB962C8B-B14F-4D97-AF65-F5344CB8AC3E}">
        <p14:creationId xmlns:p14="http://schemas.microsoft.com/office/powerpoint/2010/main" val="142394651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Sidebar - About ORMs</a:t>
            </a:r>
          </a:p>
        </p:txBody>
      </p:sp>
      <p:sp>
        <p:nvSpPr>
          <p:cNvPr id="2" name="TextBox 1">
            <a:extLst>
              <a:ext uri="{FF2B5EF4-FFF2-40B4-BE49-F238E27FC236}">
                <a16:creationId xmlns:a16="http://schemas.microsoft.com/office/drawing/2014/main" id="{32BF0D1A-6C27-419D-84A4-B464D3DFC3FC}"/>
              </a:ext>
            </a:extLst>
          </p:cNvPr>
          <p:cNvSpPr txBox="1"/>
          <p:nvPr/>
        </p:nvSpPr>
        <p:spPr>
          <a:xfrm>
            <a:off x="293017" y="1383296"/>
            <a:ext cx="11656414" cy="4091409"/>
          </a:xfrm>
          <a:prstGeom prst="rect">
            <a:avLst/>
          </a:prstGeom>
          <a:noFill/>
        </p:spPr>
        <p:txBody>
          <a:bodyPr wrap="square" lIns="179285" tIns="143428" rIns="179285" bIns="143428" rtlCol="0">
            <a:spAutoFit/>
          </a:bodyPr>
          <a:lstStyle/>
          <a:p>
            <a:pPr>
              <a:lnSpc>
                <a:spcPct val="90000"/>
              </a:lnSpc>
              <a:spcAft>
                <a:spcPts val="588"/>
              </a:spcAft>
            </a:pPr>
            <a:r>
              <a:rPr lang="en-US" sz="2353">
                <a:gradFill>
                  <a:gsLst>
                    <a:gs pos="2917">
                      <a:schemeClr val="tx1"/>
                    </a:gs>
                    <a:gs pos="30000">
                      <a:schemeClr val="tx1"/>
                    </a:gs>
                  </a:gsLst>
                  <a:lin ang="5400000" scaled="0"/>
                </a:gradFill>
                <a:sym typeface="Wingdings" panose="05000000000000000000" pitchFamily="2" charset="2"/>
              </a:rPr>
              <a:t>ORMs used with RDBMS to solve “object-relational impedance”.</a:t>
            </a:r>
          </a:p>
          <a:p>
            <a:pPr>
              <a:lnSpc>
                <a:spcPct val="90000"/>
              </a:lnSpc>
              <a:spcAft>
                <a:spcPts val="588"/>
              </a:spcAft>
            </a:pPr>
            <a:endParaRPr lang="en-US" sz="2353">
              <a:gradFill>
                <a:gsLst>
                  <a:gs pos="2917">
                    <a:schemeClr val="tx1"/>
                  </a:gs>
                  <a:gs pos="30000">
                    <a:schemeClr val="tx1"/>
                  </a:gs>
                </a:gsLst>
                <a:lin ang="5400000" scaled="0"/>
              </a:gradFill>
              <a:sym typeface="Wingdings" panose="05000000000000000000" pitchFamily="2" charset="2"/>
            </a:endParaRPr>
          </a:p>
          <a:p>
            <a:pPr>
              <a:lnSpc>
                <a:spcPct val="90000"/>
              </a:lnSpc>
              <a:spcAft>
                <a:spcPts val="588"/>
              </a:spcAft>
            </a:pPr>
            <a:r>
              <a:rPr lang="en-US" sz="2353">
                <a:gradFill>
                  <a:gsLst>
                    <a:gs pos="2917">
                      <a:schemeClr val="tx1"/>
                    </a:gs>
                    <a:gs pos="30000">
                      <a:schemeClr val="tx1"/>
                    </a:gs>
                  </a:gsLst>
                  <a:lin ang="5400000" scaled="0"/>
                </a:gradFill>
                <a:sym typeface="Wingdings" panose="05000000000000000000" pitchFamily="2" charset="2"/>
              </a:rPr>
              <a:t>NoSQL/Document databases: easy to store serialized entity  less need for ORMs.</a:t>
            </a:r>
          </a:p>
          <a:p>
            <a:pPr>
              <a:lnSpc>
                <a:spcPct val="90000"/>
              </a:lnSpc>
              <a:spcAft>
                <a:spcPts val="588"/>
              </a:spcAft>
            </a:pPr>
            <a:endParaRPr lang="en-US" sz="2353">
              <a:gradFill>
                <a:gsLst>
                  <a:gs pos="2917">
                    <a:schemeClr val="tx1"/>
                  </a:gs>
                  <a:gs pos="30000">
                    <a:schemeClr val="tx1"/>
                  </a:gs>
                </a:gsLst>
                <a:lin ang="5400000" scaled="0"/>
              </a:gradFill>
              <a:sym typeface="Wingdings" panose="05000000000000000000" pitchFamily="2" charset="2"/>
            </a:endParaRPr>
          </a:p>
          <a:p>
            <a:pPr>
              <a:lnSpc>
                <a:spcPct val="90000"/>
              </a:lnSpc>
              <a:spcAft>
                <a:spcPts val="588"/>
              </a:spcAft>
            </a:pPr>
            <a:r>
              <a:rPr lang="en-US" sz="2353">
                <a:gradFill>
                  <a:gsLst>
                    <a:gs pos="2917">
                      <a:schemeClr val="tx1"/>
                    </a:gs>
                    <a:gs pos="30000">
                      <a:schemeClr val="tx1"/>
                    </a:gs>
                  </a:gsLst>
                  <a:lin ang="5400000" scaled="0"/>
                </a:gradFill>
                <a:sym typeface="Wingdings" panose="05000000000000000000" pitchFamily="2" charset="2"/>
              </a:rPr>
              <a:t>In C#/.NET: object  JSON in one line of code:</a:t>
            </a:r>
          </a:p>
          <a:p>
            <a:pPr>
              <a:lnSpc>
                <a:spcPct val="90000"/>
              </a:lnSpc>
              <a:spcAft>
                <a:spcPts val="588"/>
              </a:spcAft>
            </a:pPr>
            <a:r>
              <a:rPr lang="en-US" altLang="en-US" sz="1961">
                <a:solidFill>
                  <a:srgbClr val="0000FF"/>
                </a:solidFill>
                <a:highlight>
                  <a:srgbClr val="EBEBEB"/>
                </a:highlight>
                <a:latin typeface="Consolas" panose="020B0609020204030204" pitchFamily="49" charset="0"/>
              </a:rPr>
              <a:t>string</a:t>
            </a:r>
            <a:r>
              <a:rPr lang="en-US" altLang="en-US" sz="1961">
                <a:solidFill>
                  <a:srgbClr val="000000"/>
                </a:solidFill>
                <a:highlight>
                  <a:srgbClr val="EBEBEB"/>
                </a:highlight>
                <a:latin typeface="Consolas" panose="020B0609020204030204" pitchFamily="49" charset="0"/>
              </a:rPr>
              <a:t> </a:t>
            </a:r>
            <a:r>
              <a:rPr lang="en-US" altLang="en-US" sz="1961">
                <a:solidFill>
                  <a:srgbClr val="1F377F"/>
                </a:solidFill>
                <a:highlight>
                  <a:srgbClr val="EBEBEB"/>
                </a:highlight>
                <a:latin typeface="Consolas" panose="020B0609020204030204" pitchFamily="49" charset="0"/>
              </a:rPr>
              <a:t>myDocument</a:t>
            </a:r>
            <a:r>
              <a:rPr lang="en-US" altLang="en-US" sz="1961">
                <a:solidFill>
                  <a:srgbClr val="000000"/>
                </a:solidFill>
                <a:highlight>
                  <a:srgbClr val="EBEBEB"/>
                </a:highlight>
                <a:latin typeface="Consolas" panose="020B0609020204030204" pitchFamily="49" charset="0"/>
              </a:rPr>
              <a:t> = </a:t>
            </a:r>
            <a:r>
              <a:rPr lang="en-US" altLang="en-US" sz="1961">
                <a:solidFill>
                  <a:srgbClr val="2B91AF"/>
                </a:solidFill>
                <a:highlight>
                  <a:srgbClr val="EBEBEB"/>
                </a:highlight>
                <a:latin typeface="Consolas" panose="020B0609020204030204" pitchFamily="49" charset="0"/>
              </a:rPr>
              <a:t>JsonConvert</a:t>
            </a:r>
            <a:r>
              <a:rPr lang="en-US" altLang="en-US" sz="1961">
                <a:solidFill>
                  <a:srgbClr val="000000"/>
                </a:solidFill>
                <a:highlight>
                  <a:srgbClr val="EBEBEB"/>
                </a:highlight>
                <a:latin typeface="Consolas" panose="020B0609020204030204" pitchFamily="49" charset="0"/>
              </a:rPr>
              <a:t>.</a:t>
            </a:r>
            <a:r>
              <a:rPr lang="en-US" altLang="en-US" sz="1961">
                <a:solidFill>
                  <a:srgbClr val="74531F"/>
                </a:solidFill>
                <a:highlight>
                  <a:srgbClr val="EBEBEB"/>
                </a:highlight>
                <a:latin typeface="Consolas" panose="020B0609020204030204" pitchFamily="49" charset="0"/>
              </a:rPr>
              <a:t>SerializeObject</a:t>
            </a:r>
            <a:r>
              <a:rPr lang="en-US" altLang="en-US" sz="1961">
                <a:solidFill>
                  <a:srgbClr val="000000"/>
                </a:solidFill>
                <a:highlight>
                  <a:srgbClr val="EBEBEB"/>
                </a:highlight>
                <a:latin typeface="Consolas" panose="020B0609020204030204" pitchFamily="49" charset="0"/>
              </a:rPr>
              <a:t>(</a:t>
            </a:r>
            <a:r>
              <a:rPr lang="en-US" altLang="en-US" sz="1961">
                <a:solidFill>
                  <a:srgbClr val="1F377F"/>
                </a:solidFill>
                <a:highlight>
                  <a:srgbClr val="EBEBEB"/>
                </a:highlight>
                <a:latin typeface="Consolas" panose="020B0609020204030204" pitchFamily="49" charset="0"/>
              </a:rPr>
              <a:t>myObject</a:t>
            </a:r>
            <a:r>
              <a:rPr lang="en-US" altLang="en-US" sz="1961">
                <a:solidFill>
                  <a:srgbClr val="000000"/>
                </a:solidFill>
                <a:highlight>
                  <a:srgbClr val="EBEBEB"/>
                </a:highlight>
                <a:latin typeface="Consolas" panose="020B0609020204030204" pitchFamily="49" charset="0"/>
              </a:rPr>
              <a:t>);</a:t>
            </a:r>
            <a:endParaRPr lang="en-US" sz="1961" i="1">
              <a:gradFill>
                <a:gsLst>
                  <a:gs pos="2917">
                    <a:schemeClr val="tx1"/>
                  </a:gs>
                  <a:gs pos="30000">
                    <a:schemeClr val="tx1"/>
                  </a:gs>
                </a:gsLst>
                <a:lin ang="5400000" scaled="0"/>
              </a:gradFill>
              <a:highlight>
                <a:srgbClr val="EBEBEB"/>
              </a:highlight>
              <a:sym typeface="Wingdings" panose="05000000000000000000" pitchFamily="2" charset="2"/>
            </a:endParaRPr>
          </a:p>
          <a:p>
            <a:pPr>
              <a:lnSpc>
                <a:spcPct val="90000"/>
              </a:lnSpc>
              <a:spcAft>
                <a:spcPts val="588"/>
              </a:spcAft>
            </a:pPr>
            <a:r>
              <a:rPr lang="en-US" sz="2353">
                <a:gradFill>
                  <a:gsLst>
                    <a:gs pos="2917">
                      <a:schemeClr val="tx1"/>
                    </a:gs>
                    <a:gs pos="30000">
                      <a:schemeClr val="tx1"/>
                    </a:gs>
                  </a:gsLst>
                  <a:lin ang="5400000" scaled="0"/>
                </a:gradFill>
                <a:sym typeface="Wingdings" panose="05000000000000000000" pitchFamily="2" charset="2"/>
              </a:rPr>
              <a:t>Then write document to Cosmos DB. No mapping to relational schemas!</a:t>
            </a:r>
          </a:p>
          <a:p>
            <a:pPr>
              <a:lnSpc>
                <a:spcPct val="90000"/>
              </a:lnSpc>
              <a:spcAft>
                <a:spcPts val="588"/>
              </a:spcAft>
            </a:pPr>
            <a:r>
              <a:rPr lang="en-US" sz="1765">
                <a:gradFill>
                  <a:gsLst>
                    <a:gs pos="2917">
                      <a:schemeClr val="tx1"/>
                    </a:gs>
                    <a:gs pos="30000">
                      <a:schemeClr val="tx1"/>
                    </a:gs>
                  </a:gsLst>
                  <a:lin ang="5400000" scaled="0"/>
                </a:gradFill>
                <a:sym typeface="Wingdings" panose="05000000000000000000" pitchFamily="2" charset="2"/>
              </a:rPr>
              <a:t>(But we may still need to think about embedding vs. referencing.)</a:t>
            </a:r>
            <a:endParaRPr lang="en-US" sz="2353">
              <a:gradFill>
                <a:gsLst>
                  <a:gs pos="2917">
                    <a:schemeClr val="tx1"/>
                  </a:gs>
                  <a:gs pos="30000">
                    <a:schemeClr val="tx1"/>
                  </a:gs>
                </a:gsLst>
                <a:lin ang="5400000" scaled="0"/>
              </a:gradFill>
              <a:sym typeface="Wingdings" panose="05000000000000000000" pitchFamily="2" charset="2"/>
            </a:endParaRPr>
          </a:p>
          <a:p>
            <a:pPr>
              <a:lnSpc>
                <a:spcPct val="90000"/>
              </a:lnSpc>
              <a:spcAft>
                <a:spcPts val="588"/>
              </a:spcAft>
            </a:pPr>
            <a:endParaRPr lang="en-US" sz="2353">
              <a:gradFill>
                <a:gsLst>
                  <a:gs pos="2917">
                    <a:schemeClr val="tx1"/>
                  </a:gs>
                  <a:gs pos="30000">
                    <a:schemeClr val="tx1"/>
                  </a:gs>
                </a:gsLst>
                <a:lin ang="5400000" scaled="0"/>
              </a:gradFill>
              <a:sym typeface="Wingdings" panose="05000000000000000000" pitchFamily="2" charset="2"/>
            </a:endParaRPr>
          </a:p>
          <a:p>
            <a:pPr>
              <a:lnSpc>
                <a:spcPct val="90000"/>
              </a:lnSpc>
              <a:spcAft>
                <a:spcPts val="588"/>
              </a:spcAft>
            </a:pPr>
            <a:r>
              <a:rPr lang="en-US" sz="2353" i="1">
                <a:gradFill>
                  <a:gsLst>
                    <a:gs pos="2917">
                      <a:schemeClr val="tx1"/>
                    </a:gs>
                    <a:gs pos="30000">
                      <a:schemeClr val="tx1"/>
                    </a:gs>
                  </a:gsLst>
                  <a:lin ang="5400000" scaled="0"/>
                </a:gradFill>
                <a:sym typeface="Wingdings" panose="05000000000000000000" pitchFamily="2" charset="2"/>
              </a:rPr>
              <a:t>Major ORMs are traditionally relational-centric. NoSQL database support is limited.</a:t>
            </a:r>
            <a:endParaRPr lang="en-US" sz="2353">
              <a:gradFill>
                <a:gsLst>
                  <a:gs pos="2917">
                    <a:schemeClr val="tx1"/>
                  </a:gs>
                  <a:gs pos="30000">
                    <a:schemeClr val="tx1"/>
                  </a:gs>
                </a:gsLst>
                <a:lin ang="5400000" scaled="0"/>
              </a:gradFill>
              <a:sym typeface="Wingdings" panose="05000000000000000000" pitchFamily="2" charset="2"/>
            </a:endParaRPr>
          </a:p>
        </p:txBody>
      </p:sp>
      <p:sp>
        <p:nvSpPr>
          <p:cNvPr id="5" name="Rectangle 2">
            <a:extLst>
              <a:ext uri="{FF2B5EF4-FFF2-40B4-BE49-F238E27FC236}">
                <a16:creationId xmlns:a16="http://schemas.microsoft.com/office/drawing/2014/main" id="{15F7CA1E-3DA7-4DDE-AFBD-BC0F9F90293C}"/>
              </a:ext>
            </a:extLst>
          </p:cNvPr>
          <p:cNvSpPr>
            <a:spLocks noChangeArrowheads="1"/>
          </p:cNvSpPr>
          <p:nvPr/>
        </p:nvSpPr>
        <p:spPr bwMode="auto">
          <a:xfrm>
            <a:off x="1" y="111446"/>
            <a:ext cx="243895" cy="2262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642" tIns="44821" rIns="89642" bIns="44821" numCol="1" anchor="ctr" anchorCtr="0" compatLnSpc="1">
            <a:prstTxWarp prst="textNoShape">
              <a:avLst/>
            </a:prstTxWarp>
            <a:spAutoFit/>
          </a:bodyPr>
          <a:lstStyle/>
          <a:p>
            <a:pPr defTabSz="896386" eaLnBrk="0" fontAlgn="base" hangingPunct="0">
              <a:spcBef>
                <a:spcPct val="0"/>
              </a:spcBef>
              <a:spcAft>
                <a:spcPct val="0"/>
              </a:spcAft>
            </a:pPr>
            <a:r>
              <a:rPr lang="en-US" altLang="en-US" sz="882">
                <a:solidFill>
                  <a:srgbClr val="000000"/>
                </a:solidFill>
                <a:latin typeface="Consolas" panose="020B0609020204030204" pitchFamily="49" charset="0"/>
              </a:rPr>
              <a:t> </a:t>
            </a:r>
            <a:endParaRPr lang="en-US" altLang="en-US" sz="1765">
              <a:latin typeface="Arial" panose="020B0604020202020204" pitchFamily="34" charset="0"/>
            </a:endParaRPr>
          </a:p>
        </p:txBody>
      </p:sp>
    </p:spTree>
    <p:extLst>
      <p:ext uri="{BB962C8B-B14F-4D97-AF65-F5344CB8AC3E}">
        <p14:creationId xmlns:p14="http://schemas.microsoft.com/office/powerpoint/2010/main" val="5541407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MongoDB API | 1 |</a:t>
            </a:r>
          </a:p>
        </p:txBody>
      </p:sp>
      <p:sp>
        <p:nvSpPr>
          <p:cNvPr id="4" name="TextBox 3">
            <a:extLst>
              <a:ext uri="{FF2B5EF4-FFF2-40B4-BE49-F238E27FC236}">
                <a16:creationId xmlns:a16="http://schemas.microsoft.com/office/drawing/2014/main" id="{DC3B6A7F-47FB-4B8E-BF70-CB37CF922D7F}"/>
              </a:ext>
            </a:extLst>
          </p:cNvPr>
          <p:cNvSpPr txBox="1"/>
          <p:nvPr/>
        </p:nvSpPr>
        <p:spPr>
          <a:xfrm>
            <a:off x="293017" y="1315407"/>
            <a:ext cx="11656414" cy="4628481"/>
          </a:xfrm>
          <a:prstGeom prst="rect">
            <a:avLst/>
          </a:prstGeom>
          <a:noFill/>
        </p:spPr>
        <p:txBody>
          <a:bodyPr wrap="square" lIns="179285" tIns="143428" rIns="179285" bIns="143428" rtlCol="0">
            <a:spAutoFit/>
          </a:bodyPr>
          <a:lstStyle/>
          <a:p>
            <a:pPr>
              <a:lnSpc>
                <a:spcPct val="90000"/>
              </a:lnSpc>
              <a:spcAft>
                <a:spcPts val="588"/>
              </a:spcAft>
            </a:pPr>
            <a:r>
              <a:rPr lang="en-US" sz="2353">
                <a:gradFill>
                  <a:gsLst>
                    <a:gs pos="2917">
                      <a:schemeClr val="tx1"/>
                    </a:gs>
                    <a:gs pos="30000">
                      <a:schemeClr val="tx1"/>
                    </a:gs>
                  </a:gsLst>
                  <a:lin ang="5400000" scaled="0"/>
                </a:gradFill>
              </a:rPr>
              <a:t>PG does not provide SDK. Instead, use:</a:t>
            </a:r>
          </a:p>
          <a:p>
            <a:pPr>
              <a:lnSpc>
                <a:spcPct val="90000"/>
              </a:lnSpc>
              <a:spcAft>
                <a:spcPts val="588"/>
              </a:spcAft>
            </a:pPr>
            <a:endParaRPr lang="en-US" sz="2353">
              <a:gradFill>
                <a:gsLst>
                  <a:gs pos="2917">
                    <a:schemeClr val="tx1"/>
                  </a:gs>
                  <a:gs pos="30000">
                    <a:schemeClr val="tx1"/>
                  </a:gs>
                </a:gsLst>
                <a:lin ang="5400000" scaled="0"/>
              </a:gradFill>
            </a:endParaRPr>
          </a:p>
          <a:p>
            <a:pPr marL="336145" indent="-336145">
              <a:lnSpc>
                <a:spcPct val="90000"/>
              </a:lnSpc>
              <a:spcAft>
                <a:spcPts val="588"/>
              </a:spcAft>
              <a:buFontTx/>
              <a:buChar char="-"/>
            </a:pPr>
            <a:r>
              <a:rPr lang="en-US" sz="2353">
                <a:gradFill>
                  <a:gsLst>
                    <a:gs pos="2917">
                      <a:schemeClr val="tx1"/>
                    </a:gs>
                    <a:gs pos="30000">
                      <a:schemeClr val="tx1"/>
                    </a:gs>
                  </a:gsLst>
                  <a:lin ang="5400000" scaled="0"/>
                </a:gradFill>
                <a:hlinkClick r:id="rId2"/>
              </a:rPr>
              <a:t>Official drivers provided by MongoDB</a:t>
            </a:r>
            <a:endParaRPr lang="en-US" sz="2353">
              <a:gradFill>
                <a:gsLst>
                  <a:gs pos="2917">
                    <a:schemeClr val="tx1"/>
                  </a:gs>
                  <a:gs pos="30000">
                    <a:schemeClr val="tx1"/>
                  </a:gs>
                </a:gsLst>
                <a:lin ang="5400000" scaled="0"/>
              </a:gradFill>
            </a:endParaRPr>
          </a:p>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13 officially supported libraries including .NET/C#, Java, Go, Node.js, Python, Rust</a:t>
            </a:r>
          </a:p>
          <a:p>
            <a:pPr marL="336145" indent="-336145">
              <a:lnSpc>
                <a:spcPct val="90000"/>
              </a:lnSpc>
              <a:spcAft>
                <a:spcPts val="588"/>
              </a:spcAft>
              <a:buFontTx/>
              <a:buChar char="-"/>
            </a:pPr>
            <a:r>
              <a:rPr lang="en-US" sz="2353" err="1">
                <a:gradFill>
                  <a:gsLst>
                    <a:gs pos="2917">
                      <a:schemeClr val="tx1"/>
                    </a:gs>
                    <a:gs pos="30000">
                      <a:schemeClr val="tx1"/>
                    </a:gs>
                  </a:gsLst>
                  <a:lin ang="5400000" scaled="0"/>
                </a:gradFill>
                <a:hlinkClick r:id="rId3"/>
              </a:rPr>
              <a:t>CData</a:t>
            </a:r>
            <a:r>
              <a:rPr lang="en-US" sz="2353">
                <a:gradFill>
                  <a:gsLst>
                    <a:gs pos="2917">
                      <a:schemeClr val="tx1"/>
                    </a:gs>
                    <a:gs pos="30000">
                      <a:schemeClr val="tx1"/>
                    </a:gs>
                  </a:gsLst>
                  <a:lin ang="5400000" scaled="0"/>
                </a:gradFill>
                <a:hlinkClick r:id="rId3"/>
              </a:rPr>
              <a:t> drivers</a:t>
            </a:r>
            <a:r>
              <a:rPr lang="en-US" sz="2353">
                <a:gradFill>
                  <a:gsLst>
                    <a:gs pos="2917">
                      <a:schemeClr val="tx1"/>
                    </a:gs>
                    <a:gs pos="30000">
                      <a:schemeClr val="tx1"/>
                    </a:gs>
                  </a:gsLst>
                  <a:lin ang="5400000" scaled="0"/>
                </a:gradFill>
              </a:rPr>
              <a:t> – specifically for Cosmos DB accounts with MongoDB API</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hlinkClick r:id="rId4"/>
              </a:rPr>
              <a:t>Mongoose</a:t>
            </a:r>
            <a:r>
              <a:rPr lang="en-US" sz="2353">
                <a:gradFill>
                  <a:gsLst>
                    <a:gs pos="2917">
                      <a:schemeClr val="tx1"/>
                    </a:gs>
                    <a:gs pos="30000">
                      <a:schemeClr val="tx1"/>
                    </a:gs>
                  </a:gsLst>
                  <a:lin ang="5400000" scaled="0"/>
                </a:gradFill>
              </a:rPr>
              <a:t> – Node.js object-database mapper (see </a:t>
            </a:r>
            <a:r>
              <a:rPr lang="en-US" sz="2353">
                <a:gradFill>
                  <a:gsLst>
                    <a:gs pos="2917">
                      <a:schemeClr val="tx1"/>
                    </a:gs>
                    <a:gs pos="30000">
                      <a:schemeClr val="tx1"/>
                    </a:gs>
                  </a:gsLst>
                  <a:lin ang="5400000" scaled="0"/>
                </a:gradFill>
                <a:hlinkClick r:id="rId5"/>
              </a:rPr>
              <a:t>how-to guide</a:t>
            </a:r>
            <a:r>
              <a:rPr lang="en-US" sz="2353">
                <a:gradFill>
                  <a:gsLst>
                    <a:gs pos="2917">
                      <a:schemeClr val="tx1"/>
                    </a:gs>
                    <a:gs pos="30000">
                      <a:schemeClr val="tx1"/>
                    </a:gs>
                  </a:gsLst>
                  <a:lin ang="5400000" scaled="0"/>
                </a:gradFill>
              </a:rPr>
              <a:t>)</a:t>
            </a:r>
          </a:p>
          <a:p>
            <a:pPr marL="336145" indent="-336145">
              <a:lnSpc>
                <a:spcPct val="90000"/>
              </a:lnSpc>
              <a:spcAft>
                <a:spcPts val="588"/>
              </a:spcAft>
              <a:buFontTx/>
              <a:buChar char="-"/>
            </a:pPr>
            <a:endParaRPr lang="en-US" sz="2353">
              <a:gradFill>
                <a:gsLst>
                  <a:gs pos="2917">
                    <a:schemeClr val="tx1"/>
                  </a:gs>
                  <a:gs pos="30000">
                    <a:schemeClr val="tx1"/>
                  </a:gs>
                </a:gsLst>
                <a:lin ang="5400000" scaled="0"/>
              </a:gradFill>
            </a:endParaRPr>
          </a:p>
          <a:p>
            <a:pPr>
              <a:lnSpc>
                <a:spcPct val="90000"/>
              </a:lnSpc>
              <a:spcAft>
                <a:spcPts val="588"/>
              </a:spcAft>
            </a:pPr>
            <a:r>
              <a:rPr lang="en-US" sz="2353">
                <a:gradFill>
                  <a:gsLst>
                    <a:gs pos="2917">
                      <a:schemeClr val="tx1"/>
                    </a:gs>
                    <a:gs pos="30000">
                      <a:schemeClr val="tx1"/>
                    </a:gs>
                  </a:gsLst>
                  <a:lin ang="5400000" scaled="0"/>
                </a:gradFill>
              </a:rPr>
              <a:t>MongoDB is a major growth focus for Cosmos DB PG.</a:t>
            </a:r>
          </a:p>
          <a:p>
            <a:pPr>
              <a:lnSpc>
                <a:spcPct val="90000"/>
              </a:lnSpc>
              <a:spcAft>
                <a:spcPts val="588"/>
              </a:spcAft>
            </a:pPr>
            <a:r>
              <a:rPr lang="en-US" sz="2353">
                <a:gradFill>
                  <a:gsLst>
                    <a:gs pos="2917">
                      <a:schemeClr val="tx1"/>
                    </a:gs>
                    <a:gs pos="30000">
                      <a:schemeClr val="tx1"/>
                    </a:gs>
                  </a:gsLst>
                  <a:lin ang="5400000" scaled="0"/>
                </a:gradFill>
              </a:rPr>
              <a:t>The PG has a MongoDB API PM.</a:t>
            </a:r>
          </a:p>
          <a:p>
            <a:pPr>
              <a:lnSpc>
                <a:spcPct val="90000"/>
              </a:lnSpc>
              <a:spcAft>
                <a:spcPts val="588"/>
              </a:spcAft>
            </a:pPr>
            <a:r>
              <a:rPr lang="en-US" sz="2353">
                <a:gradFill>
                  <a:gsLst>
                    <a:gs pos="2917">
                      <a:schemeClr val="tx1"/>
                    </a:gs>
                    <a:gs pos="30000">
                      <a:schemeClr val="tx1"/>
                    </a:gs>
                  </a:gsLst>
                  <a:lin ang="5400000" scaled="0"/>
                </a:gradFill>
              </a:rPr>
              <a:t>Field can engage GBBs and PG for complex technical situations.</a:t>
            </a:r>
          </a:p>
          <a:p>
            <a:pPr>
              <a:lnSpc>
                <a:spcPct val="90000"/>
              </a:lnSpc>
              <a:spcAft>
                <a:spcPts val="588"/>
              </a:spcAft>
            </a:pPr>
            <a:r>
              <a:rPr lang="en-US" sz="2353">
                <a:gradFill>
                  <a:gsLst>
                    <a:gs pos="2917">
                      <a:schemeClr val="tx1"/>
                    </a:gs>
                    <a:gs pos="30000">
                      <a:schemeClr val="tx1"/>
                    </a:gs>
                  </a:gsLst>
                  <a:lin ang="5400000" scaled="0"/>
                </a:gradFill>
              </a:rPr>
              <a:t>MongoDB very popular with developers, esp. Java.</a:t>
            </a:r>
          </a:p>
        </p:txBody>
      </p:sp>
    </p:spTree>
    <p:extLst>
      <p:ext uri="{BB962C8B-B14F-4D97-AF65-F5344CB8AC3E}">
        <p14:creationId xmlns:p14="http://schemas.microsoft.com/office/powerpoint/2010/main" val="8692411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MongoDB API | 2 |</a:t>
            </a:r>
          </a:p>
        </p:txBody>
      </p:sp>
      <p:sp>
        <p:nvSpPr>
          <p:cNvPr id="4" name="TextBox 3">
            <a:extLst>
              <a:ext uri="{FF2B5EF4-FFF2-40B4-BE49-F238E27FC236}">
                <a16:creationId xmlns:a16="http://schemas.microsoft.com/office/drawing/2014/main" id="{DC3B6A7F-47FB-4B8E-BF70-CB37CF922D7F}"/>
              </a:ext>
            </a:extLst>
          </p:cNvPr>
          <p:cNvSpPr txBox="1"/>
          <p:nvPr/>
        </p:nvSpPr>
        <p:spPr>
          <a:xfrm>
            <a:off x="293017" y="1166053"/>
            <a:ext cx="11656414" cy="4525894"/>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The idea: Cosmos DB MongoDB API account can be substituted for a MongoDB instance – change nothing in your code! </a:t>
            </a:r>
          </a:p>
          <a:p>
            <a:pPr>
              <a:lnSpc>
                <a:spcPct val="90000"/>
              </a:lnSpc>
              <a:spcAft>
                <a:spcPts val="588"/>
              </a:spcAft>
            </a:pPr>
            <a:r>
              <a:rPr lang="en-US" sz="1765" dirty="0">
                <a:gradFill>
                  <a:gsLst>
                    <a:gs pos="2917">
                      <a:schemeClr val="tx1"/>
                    </a:gs>
                    <a:gs pos="30000">
                      <a:schemeClr val="tx1"/>
                    </a:gs>
                  </a:gsLst>
                  <a:lin ang="5400000" scaled="0"/>
                </a:gradFill>
              </a:rPr>
              <a:t>(OK, just the connection string.)</a:t>
            </a:r>
            <a:endParaRPr lang="en-US" sz="2353" dirty="0">
              <a:gradFill>
                <a:gsLst>
                  <a:gs pos="2917">
                    <a:schemeClr val="tx1"/>
                  </a:gs>
                  <a:gs pos="30000">
                    <a:schemeClr val="tx1"/>
                  </a:gs>
                </a:gsLst>
                <a:lin ang="5400000" scaled="0"/>
              </a:gradFill>
            </a:endParaRPr>
          </a:p>
          <a:p>
            <a:pPr>
              <a:lnSpc>
                <a:spcPct val="90000"/>
              </a:lnSpc>
              <a:spcAft>
                <a:spcPts val="588"/>
              </a:spcAft>
            </a:pPr>
            <a:endParaRPr lang="en-US" sz="2353" dirty="0">
              <a:gradFill>
                <a:gsLst>
                  <a:gs pos="2917">
                    <a:schemeClr val="tx1"/>
                  </a:gs>
                  <a:gs pos="30000">
                    <a:schemeClr val="tx1"/>
                  </a:gs>
                </a:gsLst>
                <a:lin ang="5400000" scaled="0"/>
              </a:gradFill>
            </a:endParaRPr>
          </a:p>
          <a:p>
            <a:pPr>
              <a:lnSpc>
                <a:spcPct val="90000"/>
              </a:lnSpc>
              <a:spcAft>
                <a:spcPts val="588"/>
              </a:spcAft>
            </a:pPr>
            <a:r>
              <a:rPr lang="en-US" sz="2353" dirty="0">
                <a:gradFill>
                  <a:gsLst>
                    <a:gs pos="2917">
                      <a:schemeClr val="tx1"/>
                    </a:gs>
                    <a:gs pos="30000">
                      <a:schemeClr val="tx1"/>
                    </a:gs>
                  </a:gsLst>
                  <a:lin ang="5400000" scaled="0"/>
                </a:gradFill>
              </a:rPr>
              <a:t>Does this always “just work”? …</a:t>
            </a:r>
          </a:p>
          <a:p>
            <a:pPr marL="336145" indent="-336145">
              <a:lnSpc>
                <a:spcPct val="90000"/>
              </a:lnSpc>
              <a:spcAft>
                <a:spcPts val="588"/>
              </a:spcAft>
              <a:buFontTx/>
              <a:buChar char="-"/>
            </a:pPr>
            <a:r>
              <a:rPr lang="en-US" sz="1961" dirty="0">
                <a:gradFill>
                  <a:gsLst>
                    <a:gs pos="2917">
                      <a:schemeClr val="tx1"/>
                    </a:gs>
                    <a:gs pos="30000">
                      <a:schemeClr val="tx1"/>
                    </a:gs>
                  </a:gsLst>
                  <a:lin ang="5400000" scaled="0"/>
                </a:gradFill>
              </a:rPr>
              <a:t>Cosmos DB accounts support </a:t>
            </a:r>
            <a:r>
              <a:rPr lang="en-US" sz="1961">
                <a:gradFill>
                  <a:gsLst>
                    <a:gs pos="2917">
                      <a:schemeClr val="tx1"/>
                    </a:gs>
                    <a:gs pos="30000">
                      <a:schemeClr val="tx1"/>
                    </a:gs>
                  </a:gsLst>
                  <a:lin ang="5400000" scaled="0"/>
                </a:gradFill>
              </a:rPr>
              <a:t>MongoDB 3.2, 3.6, 4.0 and 4.2</a:t>
            </a:r>
            <a:endParaRPr lang="en-US" sz="1961" dirty="0">
              <a:gradFill>
                <a:gsLst>
                  <a:gs pos="2917">
                    <a:schemeClr val="tx1"/>
                  </a:gs>
                  <a:gs pos="30000">
                    <a:schemeClr val="tx1"/>
                  </a:gs>
                </a:gsLst>
                <a:lin ang="5400000" scaled="0"/>
              </a:gradFill>
            </a:endParaRPr>
          </a:p>
          <a:p>
            <a:pPr marL="336145" indent="-336145">
              <a:lnSpc>
                <a:spcPct val="90000"/>
              </a:lnSpc>
              <a:spcAft>
                <a:spcPts val="588"/>
              </a:spcAft>
              <a:buFontTx/>
              <a:buChar char="-"/>
            </a:pPr>
            <a:r>
              <a:rPr lang="en-US" sz="1961" dirty="0">
                <a:gradFill>
                  <a:gsLst>
                    <a:gs pos="2917">
                      <a:schemeClr val="tx1"/>
                    </a:gs>
                    <a:gs pos="30000">
                      <a:schemeClr val="tx1"/>
                    </a:gs>
                  </a:gsLst>
                  <a:lin ang="5400000" scaled="0"/>
                </a:gradFill>
              </a:rPr>
              <a:t>MongoDB has since </a:t>
            </a:r>
            <a:r>
              <a:rPr lang="en-US" sz="1961">
                <a:gradFill>
                  <a:gsLst>
                    <a:gs pos="2917">
                      <a:schemeClr val="tx1"/>
                    </a:gs>
                    <a:gs pos="30000">
                      <a:schemeClr val="tx1"/>
                    </a:gs>
                  </a:gsLst>
                  <a:lin ang="5400000" scaled="0"/>
                </a:gradFill>
              </a:rPr>
              <a:t>released 4.4 and 5.0</a:t>
            </a:r>
            <a:endParaRPr lang="en-US" sz="1961" dirty="0">
              <a:gradFill>
                <a:gsLst>
                  <a:gs pos="2917">
                    <a:schemeClr val="tx1"/>
                  </a:gs>
                  <a:gs pos="30000">
                    <a:schemeClr val="tx1"/>
                  </a:gs>
                </a:gsLst>
                <a:lin ang="5400000" scaled="0"/>
              </a:gradFill>
            </a:endParaRPr>
          </a:p>
          <a:p>
            <a:pPr marL="336145" indent="-336145">
              <a:lnSpc>
                <a:spcPct val="90000"/>
              </a:lnSpc>
              <a:spcAft>
                <a:spcPts val="588"/>
              </a:spcAft>
              <a:buFontTx/>
              <a:buChar char="-"/>
            </a:pPr>
            <a:r>
              <a:rPr lang="en-US" sz="1961" dirty="0">
                <a:gradFill>
                  <a:gsLst>
                    <a:gs pos="2917">
                      <a:schemeClr val="tx1"/>
                    </a:gs>
                    <a:gs pos="30000">
                      <a:schemeClr val="tx1"/>
                    </a:gs>
                  </a:gsLst>
                  <a:lin ang="5400000" scaled="0"/>
                </a:gradFill>
              </a:rPr>
              <a:t>Why the lag? Effort to map protocol to Cosmos DB “under the hood”.</a:t>
            </a:r>
          </a:p>
          <a:p>
            <a:pPr marL="336145" indent="-336145">
              <a:lnSpc>
                <a:spcPct val="90000"/>
              </a:lnSpc>
              <a:spcAft>
                <a:spcPts val="588"/>
              </a:spcAft>
              <a:buFontTx/>
              <a:buChar char="-"/>
            </a:pPr>
            <a:r>
              <a:rPr lang="en-US" sz="1961" dirty="0">
                <a:gradFill>
                  <a:gsLst>
                    <a:gs pos="2917">
                      <a:schemeClr val="tx1"/>
                    </a:gs>
                    <a:gs pos="30000">
                      <a:schemeClr val="tx1"/>
                    </a:gs>
                  </a:gsLst>
                  <a:lin ang="5400000" scaled="0"/>
                </a:gradFill>
              </a:rPr>
              <a:t>If a customer needs </a:t>
            </a:r>
            <a:r>
              <a:rPr lang="en-US" sz="1961">
                <a:gradFill>
                  <a:gsLst>
                    <a:gs pos="2917">
                      <a:schemeClr val="tx1"/>
                    </a:gs>
                    <a:gs pos="30000">
                      <a:schemeClr val="tx1"/>
                    </a:gs>
                  </a:gsLst>
                  <a:lin ang="5400000" scaled="0"/>
                </a:gradFill>
              </a:rPr>
              <a:t>&gt; 4.2 </a:t>
            </a:r>
            <a:r>
              <a:rPr lang="en-US" sz="1961" dirty="0">
                <a:gradFill>
                  <a:gsLst>
                    <a:gs pos="2917">
                      <a:schemeClr val="tx1"/>
                    </a:gs>
                    <a:gs pos="30000">
                      <a:schemeClr val="tx1"/>
                    </a:gs>
                  </a:gsLst>
                  <a:lin ang="5400000" scaled="0"/>
                </a:gradFill>
              </a:rPr>
              <a:t>– consult PG for version roadmap.</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hlinkClick r:id="rId2"/>
              </a:rPr>
              <a:t>Not all Mongo commands are supported</a:t>
            </a:r>
            <a:r>
              <a:rPr lang="en-US" sz="2353" dirty="0">
                <a:gradFill>
                  <a:gsLst>
                    <a:gs pos="2917">
                      <a:schemeClr val="tx1"/>
                    </a:gs>
                    <a:gs pos="30000">
                      <a:schemeClr val="tx1"/>
                    </a:gs>
                  </a:gsLst>
                  <a:lin ang="5400000" scaled="0"/>
                </a:gradFill>
              </a:rPr>
              <a:t>; review and test early!!</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rPr>
              <a:t>Docs have </a:t>
            </a:r>
            <a:r>
              <a:rPr lang="en-US" sz="2353" dirty="0">
                <a:gradFill>
                  <a:gsLst>
                    <a:gs pos="2917">
                      <a:schemeClr val="tx1"/>
                    </a:gs>
                    <a:gs pos="30000">
                      <a:schemeClr val="tx1"/>
                    </a:gs>
                  </a:gsLst>
                  <a:lin ang="5400000" scaled="0"/>
                </a:gradFill>
                <a:hlinkClick r:id="rId3"/>
              </a:rPr>
              <a:t>troubleshooting</a:t>
            </a:r>
            <a:r>
              <a:rPr lang="en-US" sz="2353" dirty="0">
                <a:gradFill>
                  <a:gsLst>
                    <a:gs pos="2917">
                      <a:schemeClr val="tx1"/>
                    </a:gs>
                    <a:gs pos="30000">
                      <a:schemeClr val="tx1"/>
                    </a:gs>
                  </a:gsLst>
                  <a:lin ang="5400000" scaled="0"/>
                </a:gradFill>
              </a:rPr>
              <a:t>/how-to. PG/GBBs can help with complex questions, e.g.</a:t>
            </a:r>
            <a:br>
              <a:rPr lang="en-US" sz="2353" dirty="0">
                <a:gradFill>
                  <a:gsLst>
                    <a:gs pos="2917">
                      <a:schemeClr val="tx1"/>
                    </a:gs>
                    <a:gs pos="30000">
                      <a:schemeClr val="tx1"/>
                    </a:gs>
                  </a:gsLst>
                  <a:lin ang="5400000" scaled="0"/>
                </a:gradFill>
              </a:rPr>
            </a:br>
            <a:r>
              <a:rPr lang="en-US" sz="1961" dirty="0">
                <a:gradFill>
                  <a:gsLst>
                    <a:gs pos="2917">
                      <a:schemeClr val="tx1"/>
                    </a:gs>
                    <a:gs pos="30000">
                      <a:schemeClr val="tx1"/>
                    </a:gs>
                  </a:gsLst>
                  <a:lin ang="5400000" scaled="0"/>
                </a:gradFill>
              </a:rPr>
              <a:t>“Will a query with several OR predicates use more than one index, if defined?</a:t>
            </a:r>
          </a:p>
        </p:txBody>
      </p:sp>
    </p:spTree>
    <p:extLst>
      <p:ext uri="{BB962C8B-B14F-4D97-AF65-F5344CB8AC3E}">
        <p14:creationId xmlns:p14="http://schemas.microsoft.com/office/powerpoint/2010/main" val="16828088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Cassandra API</a:t>
            </a:r>
          </a:p>
        </p:txBody>
      </p:sp>
      <p:sp>
        <p:nvSpPr>
          <p:cNvPr id="4" name="TextBox 3">
            <a:extLst>
              <a:ext uri="{FF2B5EF4-FFF2-40B4-BE49-F238E27FC236}">
                <a16:creationId xmlns:a16="http://schemas.microsoft.com/office/drawing/2014/main" id="{DC3B6A7F-47FB-4B8E-BF70-CB37CF922D7F}"/>
              </a:ext>
            </a:extLst>
          </p:cNvPr>
          <p:cNvSpPr txBox="1"/>
          <p:nvPr/>
        </p:nvSpPr>
        <p:spPr>
          <a:xfrm>
            <a:off x="267793" y="1114759"/>
            <a:ext cx="11656414" cy="5449147"/>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PG does not provide SDK. Instead, use:</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hlinkClick r:id="rId2"/>
              </a:rPr>
              <a:t>Cassandra drivers</a:t>
            </a:r>
            <a:r>
              <a:rPr lang="en-US" sz="2353" dirty="0">
                <a:gradFill>
                  <a:gsLst>
                    <a:gs pos="2917">
                      <a:schemeClr val="tx1"/>
                    </a:gs>
                    <a:gs pos="30000">
                      <a:schemeClr val="tx1"/>
                    </a:gs>
                  </a:gsLst>
                  <a:lin ang="5400000" scaled="0"/>
                </a:gradFill>
              </a:rPr>
              <a:t> from </a:t>
            </a:r>
            <a:r>
              <a:rPr lang="en-US" sz="2353" dirty="0" err="1">
                <a:gradFill>
                  <a:gsLst>
                    <a:gs pos="2917">
                      <a:schemeClr val="tx1"/>
                    </a:gs>
                    <a:gs pos="30000">
                      <a:schemeClr val="tx1"/>
                    </a:gs>
                  </a:gsLst>
                  <a:lin ang="5400000" scaled="0"/>
                </a:gradFill>
              </a:rPr>
              <a:t>Datastax</a:t>
            </a:r>
            <a:r>
              <a:rPr lang="en-US" sz="2353" dirty="0">
                <a:gradFill>
                  <a:gsLst>
                    <a:gs pos="2917">
                      <a:schemeClr val="tx1"/>
                    </a:gs>
                    <a:gs pos="30000">
                      <a:schemeClr val="tx1"/>
                    </a:gs>
                  </a:gsLst>
                  <a:lin ang="5400000" scaled="0"/>
                </a:gradFill>
              </a:rPr>
              <a:t> and </a:t>
            </a:r>
            <a:r>
              <a:rPr lang="en-US" sz="2353" dirty="0" err="1">
                <a:gradFill>
                  <a:gsLst>
                    <a:gs pos="2917">
                      <a:schemeClr val="tx1"/>
                    </a:gs>
                    <a:gs pos="30000">
                      <a:schemeClr val="tx1"/>
                    </a:gs>
                  </a:gsLst>
                  <a:lin ang="5400000" scaled="0"/>
                </a:gradFill>
              </a:rPr>
              <a:t>gocql</a:t>
            </a:r>
            <a:endParaRPr lang="en-US" sz="2353" dirty="0">
              <a:gradFill>
                <a:gsLst>
                  <a:gs pos="2917">
                    <a:schemeClr val="tx1"/>
                  </a:gs>
                  <a:gs pos="30000">
                    <a:schemeClr val="tx1"/>
                  </a:gs>
                </a:gsLst>
                <a:lin ang="5400000" scaled="0"/>
              </a:gradFill>
            </a:endParaRPr>
          </a:p>
          <a:p>
            <a:pPr marL="793328" lvl="1" indent="-336145">
              <a:lnSpc>
                <a:spcPct val="90000"/>
              </a:lnSpc>
              <a:spcAft>
                <a:spcPts val="588"/>
              </a:spcAft>
              <a:buFontTx/>
              <a:buChar char="-"/>
            </a:pPr>
            <a:r>
              <a:rPr lang="en-US" sz="2353" dirty="0" err="1">
                <a:gradFill>
                  <a:gsLst>
                    <a:gs pos="2917">
                      <a:schemeClr val="tx1"/>
                    </a:gs>
                    <a:gs pos="30000">
                      <a:schemeClr val="tx1"/>
                    </a:gs>
                  </a:gsLst>
                  <a:lin ang="5400000" scaled="0"/>
                </a:gradFill>
              </a:rPr>
              <a:t>Datastax</a:t>
            </a:r>
            <a:r>
              <a:rPr lang="en-US" sz="2353" dirty="0">
                <a:gradFill>
                  <a:gsLst>
                    <a:gs pos="2917">
                      <a:schemeClr val="tx1"/>
                    </a:gs>
                    <a:gs pos="30000">
                      <a:schemeClr val="tx1"/>
                    </a:gs>
                  </a:gsLst>
                  <a:lin ang="5400000" scaled="0"/>
                </a:gradFill>
              </a:rPr>
              <a:t> is commercial Cassandra vendor; has Azure MP offerings</a:t>
            </a:r>
          </a:p>
          <a:p>
            <a:pPr marL="793328" lvl="1" indent="-336145">
              <a:lnSpc>
                <a:spcPct val="90000"/>
              </a:lnSpc>
              <a:spcAft>
                <a:spcPts val="588"/>
              </a:spcAft>
              <a:buFontTx/>
              <a:buChar char="-"/>
            </a:pPr>
            <a:r>
              <a:rPr lang="en-US" sz="2353" dirty="0">
                <a:gradFill>
                  <a:gsLst>
                    <a:gs pos="2917">
                      <a:schemeClr val="tx1"/>
                    </a:gs>
                    <a:gs pos="30000">
                      <a:schemeClr val="tx1"/>
                    </a:gs>
                  </a:gsLst>
                  <a:lin ang="5400000" scaled="0"/>
                </a:gradFill>
              </a:rPr>
              <a:t>Java, .NET/C#, Node.js, Python, C++, PHP</a:t>
            </a:r>
          </a:p>
          <a:p>
            <a:pPr marL="793328" lvl="1" indent="-336145">
              <a:lnSpc>
                <a:spcPct val="90000"/>
              </a:lnSpc>
              <a:spcAft>
                <a:spcPts val="588"/>
              </a:spcAft>
              <a:buFontTx/>
              <a:buChar char="-"/>
            </a:pPr>
            <a:r>
              <a:rPr lang="en-US" sz="2353" dirty="0" err="1">
                <a:gradFill>
                  <a:gsLst>
                    <a:gs pos="2917">
                      <a:schemeClr val="tx1"/>
                    </a:gs>
                    <a:gs pos="30000">
                      <a:schemeClr val="tx1"/>
                    </a:gs>
                  </a:gsLst>
                  <a:lin ang="5400000" scaled="0"/>
                </a:gradFill>
              </a:rPr>
              <a:t>Gocql</a:t>
            </a:r>
            <a:r>
              <a:rPr lang="en-US" sz="2353" dirty="0">
                <a:gradFill>
                  <a:gsLst>
                    <a:gs pos="2917">
                      <a:schemeClr val="tx1"/>
                    </a:gs>
                    <a:gs pos="30000">
                      <a:schemeClr val="tx1"/>
                    </a:gs>
                  </a:gsLst>
                  <a:lin ang="5400000" scaled="0"/>
                </a:gradFill>
              </a:rPr>
              <a:t> is OSS: Cassandra client for Go</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hlinkClick r:id="rId3"/>
              </a:rPr>
              <a:t>Spring Data</a:t>
            </a:r>
            <a:endParaRPr lang="en-US" sz="2353" dirty="0">
              <a:gradFill>
                <a:gsLst>
                  <a:gs pos="2917">
                    <a:schemeClr val="tx1"/>
                  </a:gs>
                  <a:gs pos="30000">
                    <a:schemeClr val="tx1"/>
                  </a:gs>
                </a:gsLst>
                <a:lin ang="5400000" scaled="0"/>
              </a:gradFill>
            </a:endParaRPr>
          </a:p>
          <a:p>
            <a:pPr marL="793328" lvl="1" indent="-336145">
              <a:lnSpc>
                <a:spcPct val="90000"/>
              </a:lnSpc>
              <a:spcAft>
                <a:spcPts val="588"/>
              </a:spcAft>
              <a:buFontTx/>
              <a:buChar char="-"/>
            </a:pPr>
            <a:r>
              <a:rPr lang="en-US" sz="2353" dirty="0">
                <a:gradFill>
                  <a:gsLst>
                    <a:gs pos="2917">
                      <a:schemeClr val="tx1"/>
                    </a:gs>
                    <a:gs pos="30000">
                      <a:schemeClr val="tx1"/>
                    </a:gs>
                  </a:gsLst>
                  <a:lin ang="5400000" scaled="0"/>
                </a:gradFill>
                <a:hlinkClick r:id="rId4"/>
              </a:rPr>
              <a:t>Spring</a:t>
            </a:r>
            <a:r>
              <a:rPr lang="en-US" sz="2353" dirty="0">
                <a:gradFill>
                  <a:gsLst>
                    <a:gs pos="2917">
                      <a:schemeClr val="tx1"/>
                    </a:gs>
                    <a:gs pos="30000">
                      <a:schemeClr val="tx1"/>
                    </a:gs>
                  </a:gsLst>
                  <a:lin ang="5400000" scaled="0"/>
                </a:gradFill>
              </a:rPr>
              <a:t> is a major Java framework</a:t>
            </a:r>
          </a:p>
          <a:p>
            <a:pPr>
              <a:lnSpc>
                <a:spcPct val="90000"/>
              </a:lnSpc>
              <a:spcAft>
                <a:spcPts val="588"/>
              </a:spcAft>
            </a:pPr>
            <a:endParaRPr lang="en-US" sz="2353" dirty="0">
              <a:gradFill>
                <a:gsLst>
                  <a:gs pos="2917">
                    <a:schemeClr val="tx1"/>
                  </a:gs>
                  <a:gs pos="30000">
                    <a:schemeClr val="tx1"/>
                  </a:gs>
                </a:gsLst>
                <a:lin ang="5400000" scaled="0"/>
              </a:gradFill>
            </a:endParaRP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rPr>
              <a:t>Cosmos DB Cassandra API supports CQL v4 wire protocol</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rPr>
              <a:t>Any client driver that understands CQL v4 should be able to connect</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rPr>
              <a:t>Carefully review </a:t>
            </a:r>
            <a:r>
              <a:rPr lang="en-US" sz="2353" dirty="0">
                <a:gradFill>
                  <a:gsLst>
                    <a:gs pos="2917">
                      <a:schemeClr val="tx1"/>
                    </a:gs>
                    <a:gs pos="30000">
                      <a:schemeClr val="tx1"/>
                    </a:gs>
                  </a:gsLst>
                  <a:lin ang="5400000" scaled="0"/>
                </a:gradFill>
                <a:hlinkClick r:id="rId2"/>
              </a:rPr>
              <a:t>supported Cassandra data types, CQL functions, and limits</a:t>
            </a:r>
            <a:r>
              <a:rPr lang="en-US" sz="2353" dirty="0">
                <a:gradFill>
                  <a:gsLst>
                    <a:gs pos="2917">
                      <a:schemeClr val="tx1"/>
                    </a:gs>
                    <a:gs pos="30000">
                      <a:schemeClr val="tx1"/>
                    </a:gs>
                  </a:gsLst>
                  <a:lin ang="5400000" scaled="0"/>
                </a:gradFill>
              </a:rPr>
              <a:t>!</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rPr>
              <a:t>Also review </a:t>
            </a:r>
            <a:r>
              <a:rPr lang="en-US" sz="2353" dirty="0">
                <a:gradFill>
                  <a:gsLst>
                    <a:gs pos="2917">
                      <a:schemeClr val="tx1"/>
                    </a:gs>
                    <a:gs pos="30000">
                      <a:schemeClr val="tx1"/>
                    </a:gs>
                  </a:gsLst>
                  <a:lin ang="5400000" scaled="0"/>
                </a:gradFill>
                <a:hlinkClick r:id="rId5"/>
              </a:rPr>
              <a:t>differences</a:t>
            </a:r>
            <a:r>
              <a:rPr lang="en-US" sz="2353" dirty="0">
                <a:gradFill>
                  <a:gsLst>
                    <a:gs pos="2917">
                      <a:schemeClr val="tx1"/>
                    </a:gs>
                    <a:gs pos="30000">
                      <a:schemeClr val="tx1"/>
                    </a:gs>
                  </a:gsLst>
                  <a:lin ang="5400000" scaled="0"/>
                </a:gradFill>
              </a:rPr>
              <a:t>: many are ++ for Cosmos DB! </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rPr>
              <a:t>The PG has a Cassandra PM</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688616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Gremlin API</a:t>
            </a:r>
          </a:p>
        </p:txBody>
      </p:sp>
      <p:sp>
        <p:nvSpPr>
          <p:cNvPr id="5" name="TextBox 4">
            <a:extLst>
              <a:ext uri="{FF2B5EF4-FFF2-40B4-BE49-F238E27FC236}">
                <a16:creationId xmlns:a16="http://schemas.microsoft.com/office/drawing/2014/main" id="{533D9D11-EE08-4A82-A3EC-98359C308A4D}"/>
              </a:ext>
            </a:extLst>
          </p:cNvPr>
          <p:cNvSpPr txBox="1"/>
          <p:nvPr/>
        </p:nvSpPr>
        <p:spPr>
          <a:xfrm>
            <a:off x="293017" y="1315407"/>
            <a:ext cx="11656414" cy="4151755"/>
          </a:xfrm>
          <a:prstGeom prst="rect">
            <a:avLst/>
          </a:prstGeom>
          <a:noFill/>
        </p:spPr>
        <p:txBody>
          <a:bodyPr wrap="square" lIns="179285" tIns="143428" rIns="179285" bIns="143428" rtlCol="0">
            <a:spAutoFit/>
          </a:bodyPr>
          <a:lstStyle/>
          <a:p>
            <a:pPr>
              <a:lnSpc>
                <a:spcPct val="90000"/>
              </a:lnSpc>
              <a:spcAft>
                <a:spcPts val="588"/>
              </a:spcAft>
            </a:pPr>
            <a:r>
              <a:rPr lang="en-US" sz="2353">
                <a:gradFill>
                  <a:gsLst>
                    <a:gs pos="2917">
                      <a:schemeClr val="tx1"/>
                    </a:gs>
                    <a:gs pos="30000">
                      <a:schemeClr val="tx1"/>
                    </a:gs>
                  </a:gsLst>
                  <a:lin ang="5400000" scaled="0"/>
                </a:gradFill>
              </a:rPr>
              <a:t>Gremlin API based on </a:t>
            </a:r>
            <a:r>
              <a:rPr lang="en-US" sz="2353">
                <a:gradFill>
                  <a:gsLst>
                    <a:gs pos="2917">
                      <a:schemeClr val="tx1"/>
                    </a:gs>
                    <a:gs pos="30000">
                      <a:schemeClr val="tx1"/>
                    </a:gs>
                  </a:gsLst>
                  <a:lin ang="5400000" scaled="0"/>
                </a:gradFill>
                <a:hlinkClick r:id="rId2"/>
              </a:rPr>
              <a:t>Apache </a:t>
            </a:r>
            <a:r>
              <a:rPr lang="en-US" sz="2353" err="1">
                <a:gradFill>
                  <a:gsLst>
                    <a:gs pos="2917">
                      <a:schemeClr val="tx1"/>
                    </a:gs>
                    <a:gs pos="30000">
                      <a:schemeClr val="tx1"/>
                    </a:gs>
                  </a:gsLst>
                  <a:lin ang="5400000" scaled="0"/>
                </a:gradFill>
                <a:hlinkClick r:id="rId2"/>
              </a:rPr>
              <a:t>Tinkerpop</a:t>
            </a:r>
            <a:r>
              <a:rPr lang="en-US" sz="2353">
                <a:gradFill>
                  <a:gsLst>
                    <a:gs pos="2917">
                      <a:schemeClr val="tx1"/>
                    </a:gs>
                    <a:gs pos="30000">
                      <a:schemeClr val="tx1"/>
                    </a:gs>
                  </a:gsLst>
                  <a:lin ang="5400000" scaled="0"/>
                </a:gradFill>
                <a:hlinkClick r:id="rId2"/>
              </a:rPr>
              <a:t> graph database standard</a:t>
            </a:r>
            <a:r>
              <a:rPr lang="en-US" sz="2353">
                <a:gradFill>
                  <a:gsLst>
                    <a:gs pos="2917">
                      <a:schemeClr val="tx1"/>
                    </a:gs>
                    <a:gs pos="30000">
                      <a:schemeClr val="tx1"/>
                    </a:gs>
                  </a:gsLst>
                  <a:lin ang="5400000" scaled="0"/>
                </a:gradFill>
              </a:rPr>
              <a:t>.</a:t>
            </a:r>
          </a:p>
          <a:p>
            <a:pPr>
              <a:lnSpc>
                <a:spcPct val="90000"/>
              </a:lnSpc>
              <a:spcAft>
                <a:spcPts val="588"/>
              </a:spcAft>
            </a:pPr>
            <a:r>
              <a:rPr lang="en-US" sz="2353">
                <a:gradFill>
                  <a:gsLst>
                    <a:gs pos="2917">
                      <a:schemeClr val="tx1"/>
                    </a:gs>
                    <a:gs pos="30000">
                      <a:schemeClr val="tx1"/>
                    </a:gs>
                  </a:gsLst>
                  <a:lin ang="5400000" scaled="0"/>
                </a:gradFill>
              </a:rPr>
              <a:t>Uses </a:t>
            </a:r>
            <a:r>
              <a:rPr lang="en-US" sz="2353">
                <a:gradFill>
                  <a:gsLst>
                    <a:gs pos="2917">
                      <a:schemeClr val="tx1"/>
                    </a:gs>
                    <a:gs pos="30000">
                      <a:schemeClr val="tx1"/>
                    </a:gs>
                  </a:gsLst>
                  <a:lin ang="5400000" scaled="0"/>
                </a:gradFill>
                <a:hlinkClick r:id="rId3"/>
              </a:rPr>
              <a:t>Gremlin query language</a:t>
            </a:r>
            <a:r>
              <a:rPr lang="en-US" sz="2353">
                <a:gradFill>
                  <a:gsLst>
                    <a:gs pos="2917">
                      <a:schemeClr val="tx1"/>
                    </a:gs>
                    <a:gs pos="30000">
                      <a:schemeClr val="tx1"/>
                    </a:gs>
                  </a:gsLst>
                  <a:lin ang="5400000" scaled="0"/>
                </a:gradFill>
              </a:rPr>
              <a:t> to interact with data.</a:t>
            </a: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r>
              <a:rPr lang="en-US" sz="2353">
                <a:gradFill>
                  <a:gsLst>
                    <a:gs pos="2917">
                      <a:schemeClr val="tx1"/>
                    </a:gs>
                    <a:gs pos="30000">
                      <a:schemeClr val="tx1"/>
                    </a:gs>
                  </a:gsLst>
                  <a:lin ang="5400000" scaled="0"/>
                </a:gradFill>
              </a:rPr>
              <a:t>Use Gremlin API for compatibility, or to implement a graph-capable application.</a:t>
            </a: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r>
              <a:rPr lang="en-US" sz="2353">
                <a:gradFill>
                  <a:gsLst>
                    <a:gs pos="2917">
                      <a:schemeClr val="tx1"/>
                    </a:gs>
                    <a:gs pos="30000">
                      <a:schemeClr val="tx1"/>
                    </a:gs>
                  </a:gsLst>
                  <a:lin ang="5400000" scaled="0"/>
                </a:gradFill>
              </a:rPr>
              <a:t>PG does not provide SDK. </a:t>
            </a:r>
          </a:p>
          <a:p>
            <a:pPr>
              <a:lnSpc>
                <a:spcPct val="90000"/>
              </a:lnSpc>
              <a:spcAft>
                <a:spcPts val="588"/>
              </a:spcAft>
            </a:pPr>
            <a:r>
              <a:rPr lang="en-US" sz="2353">
                <a:gradFill>
                  <a:gsLst>
                    <a:gs pos="2917">
                      <a:schemeClr val="tx1"/>
                    </a:gs>
                    <a:gs pos="30000">
                      <a:schemeClr val="tx1"/>
                    </a:gs>
                  </a:gsLst>
                  <a:lin ang="5400000" scaled="0"/>
                </a:gradFill>
              </a:rPr>
              <a:t>Use a </a:t>
            </a:r>
            <a:r>
              <a:rPr lang="en-US" sz="2353">
                <a:gradFill>
                  <a:gsLst>
                    <a:gs pos="2917">
                      <a:schemeClr val="tx1"/>
                    </a:gs>
                    <a:gs pos="30000">
                      <a:schemeClr val="tx1"/>
                    </a:gs>
                  </a:gsLst>
                  <a:lin ang="5400000" scaled="0"/>
                </a:gradFill>
                <a:hlinkClick r:id="rId4"/>
              </a:rPr>
              <a:t>compatible client library from Apache or a third party</a:t>
            </a:r>
            <a:r>
              <a:rPr lang="en-US" sz="2353">
                <a:gradFill>
                  <a:gsLst>
                    <a:gs pos="2917">
                      <a:schemeClr val="tx1"/>
                    </a:gs>
                    <a:gs pos="30000">
                      <a:schemeClr val="tx1"/>
                    </a:gs>
                  </a:gsLst>
                  <a:lin ang="5400000" scaled="0"/>
                </a:gradFill>
              </a:rPr>
              <a:t>. (PG recommends drivers supported by Apache </a:t>
            </a:r>
            <a:r>
              <a:rPr lang="en-US" sz="2353" err="1">
                <a:gradFill>
                  <a:gsLst>
                    <a:gs pos="2917">
                      <a:schemeClr val="tx1"/>
                    </a:gs>
                    <a:gs pos="30000">
                      <a:schemeClr val="tx1"/>
                    </a:gs>
                  </a:gsLst>
                  <a:lin ang="5400000" scaled="0"/>
                </a:gradFill>
              </a:rPr>
              <a:t>Tinkerpop</a:t>
            </a:r>
            <a:r>
              <a:rPr lang="en-US" sz="2353">
                <a:gradFill>
                  <a:gsLst>
                    <a:gs pos="2917">
                      <a:schemeClr val="tx1"/>
                    </a:gs>
                    <a:gs pos="30000">
                      <a:schemeClr val="tx1"/>
                    </a:gs>
                  </a:gsLst>
                  <a:lin ang="5400000" scaled="0"/>
                </a:gradFill>
              </a:rPr>
              <a:t>.) Can also use </a:t>
            </a:r>
            <a:r>
              <a:rPr lang="en-US" sz="2353">
                <a:gradFill>
                  <a:gsLst>
                    <a:gs pos="2917">
                      <a:schemeClr val="tx1"/>
                    </a:gs>
                    <a:gs pos="30000">
                      <a:schemeClr val="tx1"/>
                    </a:gs>
                  </a:gsLst>
                  <a:lin ang="5400000" scaled="0"/>
                </a:gradFill>
                <a:hlinkClick r:id="rId5"/>
              </a:rPr>
              <a:t>Spring Data</a:t>
            </a:r>
            <a:r>
              <a:rPr lang="en-US" sz="2353">
                <a:gradFill>
                  <a:gsLst>
                    <a:gs pos="2917">
                      <a:schemeClr val="tx1"/>
                    </a:gs>
                    <a:gs pos="30000">
                      <a:schemeClr val="tx1"/>
                    </a:gs>
                  </a:gsLst>
                  <a:lin ang="5400000" scaled="0"/>
                </a:gradFill>
              </a:rPr>
              <a:t>.</a:t>
            </a: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r>
              <a:rPr lang="en-US" sz="2353">
                <a:gradFill>
                  <a:gsLst>
                    <a:gs pos="2917">
                      <a:schemeClr val="tx1"/>
                    </a:gs>
                    <a:gs pos="30000">
                      <a:schemeClr val="tx1"/>
                    </a:gs>
                  </a:gsLst>
                  <a:lin ang="5400000" scaled="0"/>
                </a:gradFill>
              </a:rPr>
              <a:t>Careful! Review Cosmos DB Gremlin </a:t>
            </a:r>
            <a:r>
              <a:rPr lang="en-US" sz="2353">
                <a:gradFill>
                  <a:gsLst>
                    <a:gs pos="2917">
                      <a:schemeClr val="tx1"/>
                    </a:gs>
                    <a:gs pos="30000">
                      <a:schemeClr val="tx1"/>
                    </a:gs>
                  </a:gsLst>
                  <a:lin ang="5400000" scaled="0"/>
                </a:gradFill>
                <a:hlinkClick r:id="rId6"/>
              </a:rPr>
              <a:t>compatibility</a:t>
            </a:r>
            <a:r>
              <a:rPr lang="en-US" sz="2353">
                <a:gradFill>
                  <a:gsLst>
                    <a:gs pos="2917">
                      <a:schemeClr val="tx1"/>
                    </a:gs>
                    <a:gs pos="30000">
                      <a:schemeClr val="tx1"/>
                    </a:gs>
                  </a:gsLst>
                  <a:lin ang="5400000" scaled="0"/>
                </a:gradFill>
              </a:rPr>
              <a:t> and </a:t>
            </a:r>
            <a:r>
              <a:rPr lang="en-US" sz="2353">
                <a:gradFill>
                  <a:gsLst>
                    <a:gs pos="2917">
                      <a:schemeClr val="tx1"/>
                    </a:gs>
                    <a:gs pos="30000">
                      <a:schemeClr val="tx1"/>
                    </a:gs>
                  </a:gsLst>
                  <a:lin ang="5400000" scaled="0"/>
                </a:gradFill>
                <a:hlinkClick r:id="rId7"/>
              </a:rPr>
              <a:t>limits</a:t>
            </a:r>
            <a:r>
              <a:rPr lang="en-US" sz="2353">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18039636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Table API</a:t>
            </a:r>
          </a:p>
        </p:txBody>
      </p:sp>
      <p:sp>
        <p:nvSpPr>
          <p:cNvPr id="5" name="TextBox 4">
            <a:extLst>
              <a:ext uri="{FF2B5EF4-FFF2-40B4-BE49-F238E27FC236}">
                <a16:creationId xmlns:a16="http://schemas.microsoft.com/office/drawing/2014/main" id="{533D9D11-EE08-4A82-A3EC-98359C308A4D}"/>
              </a:ext>
            </a:extLst>
          </p:cNvPr>
          <p:cNvSpPr txBox="1"/>
          <p:nvPr/>
        </p:nvSpPr>
        <p:spPr>
          <a:xfrm>
            <a:off x="283480" y="1315407"/>
            <a:ext cx="11656414" cy="5280211"/>
          </a:xfrm>
          <a:prstGeom prst="rect">
            <a:avLst/>
          </a:prstGeom>
          <a:noFill/>
        </p:spPr>
        <p:txBody>
          <a:bodyPr wrap="square" lIns="179285" tIns="143428" rIns="179285" bIns="143428" rtlCol="0">
            <a:spAutoFit/>
          </a:bodyPr>
          <a:lstStyle/>
          <a:p>
            <a:pPr>
              <a:lnSpc>
                <a:spcPct val="90000"/>
              </a:lnSpc>
              <a:spcAft>
                <a:spcPts val="588"/>
              </a:spcAft>
            </a:pPr>
            <a:r>
              <a:rPr lang="en-US" sz="2353">
                <a:gradFill>
                  <a:gsLst>
                    <a:gs pos="2917">
                      <a:schemeClr val="tx1"/>
                    </a:gs>
                    <a:gs pos="30000">
                      <a:schemeClr val="tx1"/>
                    </a:gs>
                  </a:gsLst>
                  <a:lin ang="5400000" scaled="0"/>
                </a:gradFill>
              </a:rPr>
              <a:t>Table API is for apps written to use Azure Table Storage.</a:t>
            </a: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r>
              <a:rPr lang="en-US" sz="2353">
                <a:gradFill>
                  <a:gsLst>
                    <a:gs pos="2917">
                      <a:schemeClr val="tx1"/>
                    </a:gs>
                    <a:gs pos="30000">
                      <a:schemeClr val="tx1"/>
                    </a:gs>
                  </a:gsLst>
                  <a:lin ang="5400000" scaled="0"/>
                </a:gradFill>
              </a:rPr>
              <a:t>PG provides SDKs for </a:t>
            </a:r>
            <a:r>
              <a:rPr lang="en-US" sz="2353">
                <a:gradFill>
                  <a:gsLst>
                    <a:gs pos="2917">
                      <a:schemeClr val="tx1"/>
                    </a:gs>
                    <a:gs pos="30000">
                      <a:schemeClr val="tx1"/>
                    </a:gs>
                  </a:gsLst>
                  <a:lin ang="5400000" scaled="0"/>
                </a:gradFill>
                <a:hlinkClick r:id="rId2"/>
              </a:rPr>
              <a:t>.NET/C#</a:t>
            </a:r>
            <a:r>
              <a:rPr lang="en-US" sz="2353">
                <a:gradFill>
                  <a:gsLst>
                    <a:gs pos="2917">
                      <a:schemeClr val="tx1"/>
                    </a:gs>
                    <a:gs pos="30000">
                      <a:schemeClr val="tx1"/>
                    </a:gs>
                  </a:gsLst>
                  <a:lin ang="5400000" scaled="0"/>
                </a:gradFill>
              </a:rPr>
              <a:t>, </a:t>
            </a:r>
            <a:r>
              <a:rPr lang="en-US" sz="2353">
                <a:gradFill>
                  <a:gsLst>
                    <a:gs pos="2917">
                      <a:schemeClr val="tx1"/>
                    </a:gs>
                    <a:gs pos="30000">
                      <a:schemeClr val="tx1"/>
                    </a:gs>
                  </a:gsLst>
                  <a:lin ang="5400000" scaled="0"/>
                </a:gradFill>
                <a:hlinkClick r:id="rId3"/>
              </a:rPr>
              <a:t>Java</a:t>
            </a:r>
            <a:r>
              <a:rPr lang="en-US" sz="2353">
                <a:gradFill>
                  <a:gsLst>
                    <a:gs pos="2917">
                      <a:schemeClr val="tx1"/>
                    </a:gs>
                    <a:gs pos="30000">
                      <a:schemeClr val="tx1"/>
                    </a:gs>
                  </a:gsLst>
                  <a:lin ang="5400000" scaled="0"/>
                </a:gradFill>
              </a:rPr>
              <a:t>, </a:t>
            </a:r>
            <a:r>
              <a:rPr lang="en-US" sz="2353">
                <a:gradFill>
                  <a:gsLst>
                    <a:gs pos="2917">
                      <a:schemeClr val="tx1"/>
                    </a:gs>
                    <a:gs pos="30000">
                      <a:schemeClr val="tx1"/>
                    </a:gs>
                  </a:gsLst>
                  <a:lin ang="5400000" scaled="0"/>
                </a:gradFill>
                <a:hlinkClick r:id="rId4"/>
              </a:rPr>
              <a:t>Python</a:t>
            </a:r>
            <a:r>
              <a:rPr lang="en-US" sz="2353">
                <a:gradFill>
                  <a:gsLst>
                    <a:gs pos="2917">
                      <a:schemeClr val="tx1"/>
                    </a:gs>
                    <a:gs pos="30000">
                      <a:schemeClr val="tx1"/>
                    </a:gs>
                  </a:gsLst>
                  <a:lin ang="5400000" scaled="0"/>
                </a:gradFill>
              </a:rPr>
              <a:t>, and </a:t>
            </a:r>
            <a:r>
              <a:rPr lang="en-US" sz="2353">
                <a:gradFill>
                  <a:gsLst>
                    <a:gs pos="2917">
                      <a:schemeClr val="tx1"/>
                    </a:gs>
                    <a:gs pos="30000">
                      <a:schemeClr val="tx1"/>
                    </a:gs>
                  </a:gsLst>
                  <a:lin ang="5400000" scaled="0"/>
                </a:gradFill>
                <a:hlinkClick r:id="rId5"/>
              </a:rPr>
              <a:t>Node.js</a:t>
            </a:r>
            <a:r>
              <a:rPr lang="en-US" sz="2353">
                <a:gradFill>
                  <a:gsLst>
                    <a:gs pos="2917">
                      <a:schemeClr val="tx1"/>
                    </a:gs>
                    <a:gs pos="30000">
                      <a:schemeClr val="tx1"/>
                    </a:gs>
                  </a:gsLst>
                  <a:lin ang="5400000" scaled="0"/>
                </a:gradFill>
              </a:rPr>
              <a:t>. The </a:t>
            </a:r>
            <a:r>
              <a:rPr lang="en-US" sz="2353">
                <a:gradFill>
                  <a:gsLst>
                    <a:gs pos="2917">
                      <a:schemeClr val="tx1"/>
                    </a:gs>
                    <a:gs pos="30000">
                      <a:schemeClr val="tx1"/>
                    </a:gs>
                  </a:gsLst>
                  <a:lin ang="5400000" scaled="0"/>
                </a:gradFill>
                <a:hlinkClick r:id="rId6"/>
              </a:rPr>
              <a:t>Azure Storage REST API for Table</a:t>
            </a:r>
            <a:r>
              <a:rPr lang="en-US" sz="2353">
                <a:gradFill>
                  <a:gsLst>
                    <a:gs pos="2917">
                      <a:schemeClr val="tx1"/>
                    </a:gs>
                    <a:gs pos="30000">
                      <a:schemeClr val="tx1"/>
                    </a:gs>
                  </a:gsLst>
                  <a:lin ang="5400000" scaled="0"/>
                </a:gradFill>
              </a:rPr>
              <a:t> is also supported.</a:t>
            </a:r>
          </a:p>
          <a:p>
            <a:pPr>
              <a:lnSpc>
                <a:spcPct val="90000"/>
              </a:lnSpc>
              <a:spcAft>
                <a:spcPts val="588"/>
              </a:spcAft>
            </a:pPr>
            <a:r>
              <a:rPr lang="en-US" sz="2353">
                <a:gradFill>
                  <a:gsLst>
                    <a:gs pos="2917">
                      <a:schemeClr val="tx1"/>
                    </a:gs>
                    <a:gs pos="30000">
                      <a:schemeClr val="tx1"/>
                    </a:gs>
                  </a:gsLst>
                  <a:lin ang="5400000" scaled="0"/>
                </a:gradFill>
              </a:rPr>
              <a:t>Recommended to use the Cosmos DB-specific SDKs rather than Azure Storage SDKs.</a:t>
            </a: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r>
              <a:rPr lang="en-US" sz="2353">
                <a:gradFill>
                  <a:gsLst>
                    <a:gs pos="2917">
                      <a:schemeClr val="tx1"/>
                    </a:gs>
                    <a:gs pos="30000">
                      <a:schemeClr val="tx1"/>
                    </a:gs>
                  </a:gsLst>
                  <a:lin ang="5400000" scaled="0"/>
                </a:gradFill>
              </a:rPr>
              <a:t>Carefully review </a:t>
            </a:r>
            <a:r>
              <a:rPr lang="en-US" sz="2353">
                <a:gradFill>
                  <a:gsLst>
                    <a:gs pos="2917">
                      <a:schemeClr val="tx1"/>
                    </a:gs>
                    <a:gs pos="30000">
                      <a:schemeClr val="tx1"/>
                    </a:gs>
                  </a:gsLst>
                  <a:lin ang="5400000" scaled="0"/>
                </a:gradFill>
                <a:hlinkClick r:id="rId7"/>
              </a:rPr>
              <a:t>the differences</a:t>
            </a:r>
            <a:r>
              <a:rPr lang="en-US" sz="2353">
                <a:gradFill>
                  <a:gsLst>
                    <a:gs pos="2917">
                      <a:schemeClr val="tx1"/>
                    </a:gs>
                    <a:gs pos="30000">
                      <a:schemeClr val="tx1"/>
                    </a:gs>
                  </a:gsLst>
                  <a:lin ang="5400000" scaled="0"/>
                </a:gradFill>
              </a:rPr>
              <a:t> between Azure Table Storage and Cosmos DB Table API, as well as the </a:t>
            </a:r>
            <a:r>
              <a:rPr lang="en-US" sz="2353">
                <a:gradFill>
                  <a:gsLst>
                    <a:gs pos="2917">
                      <a:schemeClr val="tx1"/>
                    </a:gs>
                    <a:gs pos="30000">
                      <a:schemeClr val="tx1"/>
                    </a:gs>
                  </a:gsLst>
                  <a:lin ang="5400000" scaled="0"/>
                </a:gradFill>
                <a:hlinkClick r:id="rId8"/>
              </a:rPr>
              <a:t>benefits</a:t>
            </a:r>
            <a:r>
              <a:rPr lang="en-US" sz="2353">
                <a:gradFill>
                  <a:gsLst>
                    <a:gs pos="2917">
                      <a:schemeClr val="tx1"/>
                    </a:gs>
                    <a:gs pos="30000">
                      <a:schemeClr val="tx1"/>
                    </a:gs>
                  </a:gsLst>
                  <a:lin ang="5400000" scaled="0"/>
                </a:gradFill>
              </a:rPr>
              <a:t> of Cosmos DB Table API. Examples:</a:t>
            </a: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Table API latency up to 10 seconds vs. Cosmos DB standard </a:t>
            </a:r>
            <a:r>
              <a:rPr lang="en-US" sz="2353" err="1">
                <a:gradFill>
                  <a:gsLst>
                    <a:gs pos="2917">
                      <a:schemeClr val="tx1"/>
                    </a:gs>
                    <a:gs pos="30000">
                      <a:schemeClr val="tx1"/>
                    </a:gs>
                  </a:gsLst>
                  <a:lin ang="5400000" scaled="0"/>
                </a:gradFill>
              </a:rPr>
              <a:t>ms</a:t>
            </a:r>
            <a:r>
              <a:rPr lang="en-US" sz="2353">
                <a:gradFill>
                  <a:gsLst>
                    <a:gs pos="2917">
                      <a:schemeClr val="tx1"/>
                    </a:gs>
                    <a:gs pos="30000">
                      <a:schemeClr val="tx1"/>
                    </a:gs>
                  </a:gsLst>
                  <a:lin ang="5400000" scaled="0"/>
                </a:gradFill>
              </a:rPr>
              <a:t> latency guarantees</a:t>
            </a: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Cosmos DB global distribution capabilities vs. Table primary/secondary region</a:t>
            </a: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Other Cosmos DB capabilities like indexing, granular consistency, etc.</a:t>
            </a: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040297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Bulk Ingest | 1 |</a:t>
            </a:r>
          </a:p>
        </p:txBody>
      </p:sp>
      <p:sp>
        <p:nvSpPr>
          <p:cNvPr id="5" name="TextBox 4">
            <a:extLst>
              <a:ext uri="{FF2B5EF4-FFF2-40B4-BE49-F238E27FC236}">
                <a16:creationId xmlns:a16="http://schemas.microsoft.com/office/drawing/2014/main" id="{533D9D11-EE08-4A82-A3EC-98359C308A4D}"/>
              </a:ext>
            </a:extLst>
          </p:cNvPr>
          <p:cNvSpPr txBox="1"/>
          <p:nvPr/>
        </p:nvSpPr>
        <p:spPr>
          <a:xfrm>
            <a:off x="283480" y="1315407"/>
            <a:ext cx="11656414" cy="4498740"/>
          </a:xfrm>
          <a:prstGeom prst="rect">
            <a:avLst/>
          </a:prstGeom>
          <a:noFill/>
        </p:spPr>
        <p:txBody>
          <a:bodyPr wrap="square" lIns="179285" tIns="143428" rIns="179285" bIns="143428" rtlCol="0">
            <a:spAutoFit/>
          </a:bodyPr>
          <a:lstStyle/>
          <a:p>
            <a:pPr>
              <a:lnSpc>
                <a:spcPct val="90000"/>
              </a:lnSpc>
              <a:spcAft>
                <a:spcPts val="588"/>
              </a:spcAft>
            </a:pPr>
            <a:r>
              <a:rPr lang="en-US" sz="2353">
                <a:gradFill>
                  <a:gsLst>
                    <a:gs pos="2917">
                      <a:schemeClr val="tx1"/>
                    </a:gs>
                    <a:gs pos="30000">
                      <a:schemeClr val="tx1"/>
                    </a:gs>
                  </a:gsLst>
                  <a:lin ang="5400000" scaled="0"/>
                </a:gradFill>
              </a:rPr>
              <a:t>Bulk ingest is needed to ingest large quantities of data fast, at reasonable cost. Java and .NET SDKs support it.</a:t>
            </a: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r>
              <a:rPr lang="en-US" sz="2353">
                <a:gradFill>
                  <a:gsLst>
                    <a:gs pos="2917">
                      <a:schemeClr val="tx1"/>
                    </a:gs>
                    <a:gs pos="30000">
                      <a:schemeClr val="tx1"/>
                    </a:gs>
                  </a:gsLst>
                  <a:lin ang="5400000" scaled="0"/>
                </a:gradFill>
              </a:rPr>
              <a:t>Consider pre- and post- steps:</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Pre: turn off indexing – boosts ingest speed since indexing is synchronous</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Post: turn indexing back on – still take time to “catch up” but at least ingest is done</a:t>
            </a: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r>
              <a:rPr lang="en-US" sz="2353">
                <a:gradFill>
                  <a:gsLst>
                    <a:gs pos="2917">
                      <a:schemeClr val="tx1"/>
                    </a:gs>
                    <a:gs pos="30000">
                      <a:schemeClr val="tx1"/>
                    </a:gs>
                  </a:gsLst>
                  <a:lin ang="5400000" scaled="0"/>
                </a:gradFill>
              </a:rPr>
              <a:t>Bulk ingest can increase request latency. Not for “normal” transactional scenarios.</a:t>
            </a:r>
          </a:p>
          <a:p>
            <a:pPr>
              <a:lnSpc>
                <a:spcPct val="90000"/>
              </a:lnSpc>
              <a:spcAft>
                <a:spcPts val="588"/>
              </a:spcAft>
            </a:pPr>
            <a:r>
              <a:rPr lang="en-US" sz="1961">
                <a:gradFill>
                  <a:gsLst>
                    <a:gs pos="2917">
                      <a:schemeClr val="tx1"/>
                    </a:gs>
                    <a:gs pos="30000">
                      <a:schemeClr val="tx1"/>
                    </a:gs>
                  </a:gsLst>
                  <a:lin ang="5400000" scaled="0"/>
                </a:gradFill>
              </a:rPr>
              <a:t>PG improving perf: example </a:t>
            </a:r>
            <a:r>
              <a:rPr lang="en-US" sz="1961">
                <a:gradFill>
                  <a:gsLst>
                    <a:gs pos="2917">
                      <a:schemeClr val="tx1"/>
                    </a:gs>
                    <a:gs pos="30000">
                      <a:schemeClr val="tx1"/>
                    </a:gs>
                  </a:gsLst>
                  <a:lin ang="5400000" scaled="0"/>
                </a:gradFill>
                <a:hlinkClick r:id="rId2"/>
              </a:rPr>
              <a:t>https://github.com/Azure/azure-cosmos-dotnet-v3/pull/1640</a:t>
            </a:r>
            <a:r>
              <a:rPr lang="en-US" sz="1961">
                <a:gradFill>
                  <a:gsLst>
                    <a:gs pos="2917">
                      <a:schemeClr val="tx1"/>
                    </a:gs>
                    <a:gs pos="30000">
                      <a:schemeClr val="tx1"/>
                    </a:gs>
                  </a:gsLst>
                  <a:lin ang="5400000" scaled="0"/>
                </a:gradFill>
              </a:rPr>
              <a:t> </a:t>
            </a:r>
          </a:p>
          <a:p>
            <a:pPr>
              <a:lnSpc>
                <a:spcPct val="90000"/>
              </a:lnSpc>
              <a:spcAft>
                <a:spcPts val="588"/>
              </a:spcAft>
            </a:pPr>
            <a:r>
              <a:rPr lang="en-US" sz="2353">
                <a:gradFill>
                  <a:gsLst>
                    <a:gs pos="2917">
                      <a:schemeClr val="tx1"/>
                    </a:gs>
                    <a:gs pos="30000">
                      <a:schemeClr val="tx1"/>
                    </a:gs>
                  </a:gsLst>
                  <a:lin ang="5400000" scaled="0"/>
                </a:gradFill>
              </a:rPr>
              <a:t>So don’t turn it on unless you need it.</a:t>
            </a:r>
          </a:p>
          <a:p>
            <a:pPr>
              <a:lnSpc>
                <a:spcPct val="90000"/>
              </a:lnSpc>
              <a:spcAft>
                <a:spcPts val="588"/>
              </a:spcAft>
            </a:pP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6266287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Bulk Ingest | 2 |</a:t>
            </a:r>
          </a:p>
        </p:txBody>
      </p:sp>
      <p:sp>
        <p:nvSpPr>
          <p:cNvPr id="5" name="TextBox 4">
            <a:extLst>
              <a:ext uri="{FF2B5EF4-FFF2-40B4-BE49-F238E27FC236}">
                <a16:creationId xmlns:a16="http://schemas.microsoft.com/office/drawing/2014/main" id="{533D9D11-EE08-4A82-A3EC-98359C308A4D}"/>
              </a:ext>
            </a:extLst>
          </p:cNvPr>
          <p:cNvSpPr txBox="1"/>
          <p:nvPr/>
        </p:nvSpPr>
        <p:spPr>
          <a:xfrm>
            <a:off x="293017" y="1315407"/>
            <a:ext cx="11656414" cy="3358190"/>
          </a:xfrm>
          <a:prstGeom prst="rect">
            <a:avLst/>
          </a:prstGeom>
          <a:noFill/>
        </p:spPr>
        <p:txBody>
          <a:bodyPr wrap="square" lIns="179285" tIns="143428" rIns="179285" bIns="143428" rtlCol="0">
            <a:spAutoFit/>
          </a:bodyPr>
          <a:lstStyle/>
          <a:p>
            <a:pPr>
              <a:lnSpc>
                <a:spcPct val="90000"/>
              </a:lnSpc>
              <a:spcAft>
                <a:spcPts val="588"/>
              </a:spcAft>
            </a:pPr>
            <a:r>
              <a:rPr lang="en-US" sz="2353">
                <a:gradFill>
                  <a:gsLst>
                    <a:gs pos="2917">
                      <a:schemeClr val="tx1"/>
                    </a:gs>
                    <a:gs pos="30000">
                      <a:schemeClr val="tx1"/>
                    </a:gs>
                  </a:gsLst>
                  <a:lin ang="5400000" scaled="0"/>
                </a:gradFill>
              </a:rPr>
              <a:t>Full tutorial here:</a:t>
            </a:r>
          </a:p>
          <a:p>
            <a:pPr>
              <a:lnSpc>
                <a:spcPct val="90000"/>
              </a:lnSpc>
              <a:spcAft>
                <a:spcPts val="588"/>
              </a:spcAft>
            </a:pPr>
            <a:r>
              <a:rPr lang="en-US" sz="2353">
                <a:gradFill>
                  <a:gsLst>
                    <a:gs pos="2917">
                      <a:schemeClr val="tx1"/>
                    </a:gs>
                    <a:gs pos="30000">
                      <a:schemeClr val="tx1"/>
                    </a:gs>
                  </a:gsLst>
                  <a:lin ang="5400000" scaled="0"/>
                </a:gradFill>
                <a:hlinkClick r:id="rId2"/>
              </a:rPr>
              <a:t>https://docs.microsoft.com/azure/cosmos-db/tutorial-sql-api-dotnet-bulk-import</a:t>
            </a: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r>
              <a:rPr lang="en-US" sz="2353">
                <a:gradFill>
                  <a:gsLst>
                    <a:gs pos="2917">
                      <a:schemeClr val="tx1"/>
                    </a:gs>
                    <a:gs pos="30000">
                      <a:schemeClr val="tx1"/>
                    </a:gs>
                  </a:gsLst>
                  <a:lin ang="5400000" scaled="0"/>
                </a:gradFill>
              </a:rPr>
              <a:t>Code sample at:</a:t>
            </a:r>
          </a:p>
          <a:p>
            <a:pPr>
              <a:lnSpc>
                <a:spcPct val="90000"/>
              </a:lnSpc>
              <a:spcAft>
                <a:spcPts val="588"/>
              </a:spcAft>
            </a:pPr>
            <a:r>
              <a:rPr lang="en-US" sz="2353">
                <a:gradFill>
                  <a:gsLst>
                    <a:gs pos="2917">
                      <a:schemeClr val="tx1"/>
                    </a:gs>
                    <a:gs pos="30000">
                      <a:schemeClr val="tx1"/>
                    </a:gs>
                  </a:gsLst>
                  <a:lin ang="5400000" scaled="0"/>
                </a:gradFill>
                <a:hlinkClick r:id="rId3"/>
              </a:rPr>
              <a:t>https://github.com/Azure-Samples/cosmos-dotnet-bulk-import-throughput-optimizer</a:t>
            </a: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r>
              <a:rPr lang="en-US" sz="2353">
                <a:gradFill>
                  <a:gsLst>
                    <a:gs pos="2917">
                      <a:schemeClr val="tx1"/>
                    </a:gs>
                    <a:gs pos="30000">
                      <a:schemeClr val="tx1"/>
                    </a:gs>
                  </a:gsLst>
                  <a:lin ang="5400000" scaled="0"/>
                </a:gradFill>
              </a:rPr>
              <a:t>This code sample deploys a container with an indexing policy that excludes all paths to optimize bulk ingest performance.</a:t>
            </a:r>
          </a:p>
        </p:txBody>
      </p:sp>
    </p:spTree>
    <p:extLst>
      <p:ext uri="{BB962C8B-B14F-4D97-AF65-F5344CB8AC3E}">
        <p14:creationId xmlns:p14="http://schemas.microsoft.com/office/powerpoint/2010/main" val="6750642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AE35-1F58-472E-BBF8-76ADC184D2CB}"/>
              </a:ext>
            </a:extLst>
          </p:cNvPr>
          <p:cNvSpPr>
            <a:spLocks noGrp="1"/>
          </p:cNvSpPr>
          <p:nvPr>
            <p:ph type="title"/>
          </p:nvPr>
        </p:nvSpPr>
        <p:spPr>
          <a:xfrm>
            <a:off x="572197" y="1650157"/>
            <a:ext cx="11403342" cy="3557686"/>
          </a:xfrm>
        </p:spPr>
        <p:txBody>
          <a:bodyPr anchor="ctr"/>
          <a:lstStyle/>
          <a:p>
            <a:r>
              <a:rPr lang="en-US"/>
              <a:t>Which Cosmos DB API should we choose?</a:t>
            </a:r>
          </a:p>
        </p:txBody>
      </p:sp>
    </p:spTree>
    <p:extLst>
      <p:ext uri="{BB962C8B-B14F-4D97-AF65-F5344CB8AC3E}">
        <p14:creationId xmlns:p14="http://schemas.microsoft.com/office/powerpoint/2010/main" val="198253804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AE35-1F58-472E-BBF8-76ADC184D2CB}"/>
              </a:ext>
            </a:extLst>
          </p:cNvPr>
          <p:cNvSpPr>
            <a:spLocks noGrp="1"/>
          </p:cNvSpPr>
          <p:nvPr>
            <p:ph type="title"/>
          </p:nvPr>
        </p:nvSpPr>
        <p:spPr>
          <a:xfrm>
            <a:off x="572197" y="1650157"/>
            <a:ext cx="11403342" cy="3557686"/>
          </a:xfrm>
        </p:spPr>
        <p:txBody>
          <a:bodyPr anchor="ctr"/>
          <a:lstStyle/>
          <a:p>
            <a:r>
              <a:rPr lang="en-US">
                <a:gradFill>
                  <a:gsLst>
                    <a:gs pos="2917">
                      <a:schemeClr val="tx1"/>
                    </a:gs>
                    <a:gs pos="30000">
                      <a:schemeClr val="tx1"/>
                    </a:gs>
                  </a:gsLst>
                  <a:lin ang="5400000" scaled="0"/>
                </a:gradFill>
              </a:rPr>
              <a:t>What tools can we use?</a:t>
            </a:r>
            <a:endParaRPr lang="en-US"/>
          </a:p>
        </p:txBody>
      </p:sp>
    </p:spTree>
    <p:extLst>
      <p:ext uri="{BB962C8B-B14F-4D97-AF65-F5344CB8AC3E}">
        <p14:creationId xmlns:p14="http://schemas.microsoft.com/office/powerpoint/2010/main" val="89963914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302554"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Tools – Summary/List</a:t>
            </a:r>
          </a:p>
        </p:txBody>
      </p:sp>
      <p:sp>
        <p:nvSpPr>
          <p:cNvPr id="5" name="TextBox 4">
            <a:extLst>
              <a:ext uri="{FF2B5EF4-FFF2-40B4-BE49-F238E27FC236}">
                <a16:creationId xmlns:a16="http://schemas.microsoft.com/office/drawing/2014/main" id="{533D9D11-EE08-4A82-A3EC-98359C308A4D}"/>
              </a:ext>
            </a:extLst>
          </p:cNvPr>
          <p:cNvSpPr txBox="1"/>
          <p:nvPr/>
        </p:nvSpPr>
        <p:spPr>
          <a:xfrm>
            <a:off x="302554" y="950912"/>
            <a:ext cx="11656414" cy="4628481"/>
          </a:xfrm>
          <a:prstGeom prst="rect">
            <a:avLst/>
          </a:prstGeom>
          <a:noFill/>
        </p:spPr>
        <p:txBody>
          <a:bodyPr wrap="square" lIns="179285" tIns="143428" rIns="179285" bIns="143428" rtlCol="0">
            <a:spAutoFit/>
          </a:bodyPr>
          <a:lstStyle/>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rPr>
              <a:t>Cosmos DB notebooks – and </a:t>
            </a:r>
            <a:r>
              <a:rPr lang="en-US" sz="2353" dirty="0" err="1">
                <a:gradFill>
                  <a:gsLst>
                    <a:gs pos="2917">
                      <a:schemeClr val="tx1"/>
                    </a:gs>
                    <a:gs pos="30000">
                      <a:schemeClr val="tx1"/>
                    </a:gs>
                  </a:gsLst>
                  <a:lin ang="5400000" scaled="0"/>
                </a:gradFill>
                <a:sym typeface="Wingdings" panose="05000000000000000000" pitchFamily="2" charset="2"/>
              </a:rPr>
              <a:t>github</a:t>
            </a:r>
            <a:r>
              <a:rPr lang="en-US" sz="2353" dirty="0">
                <a:gradFill>
                  <a:gsLst>
                    <a:gs pos="2917">
                      <a:schemeClr val="tx1"/>
                    </a:gs>
                    <a:gs pos="30000">
                      <a:schemeClr val="tx1"/>
                    </a:gs>
                  </a:gsLst>
                  <a:lin ang="5400000" scaled="0"/>
                </a:gradFill>
                <a:sym typeface="Wingdings" panose="05000000000000000000" pitchFamily="2" charset="2"/>
              </a:rPr>
              <a:t>!</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rPr>
              <a:t>Visual Studio Code</a:t>
            </a:r>
          </a:p>
          <a:p>
            <a:pPr marL="793328" lvl="1" indent="-336145">
              <a:lnSpc>
                <a:spcPct val="90000"/>
              </a:lnSpc>
              <a:spcAft>
                <a:spcPts val="588"/>
              </a:spcAft>
              <a:buFontTx/>
              <a:buChar char="-"/>
            </a:pPr>
            <a:r>
              <a:rPr lang="en-US" sz="2353" dirty="0" err="1">
                <a:gradFill>
                  <a:gsLst>
                    <a:gs pos="2917">
                      <a:schemeClr val="tx1"/>
                    </a:gs>
                    <a:gs pos="30000">
                      <a:schemeClr val="tx1"/>
                    </a:gs>
                  </a:gsLst>
                  <a:lin ang="5400000" scaled="0"/>
                </a:gradFill>
                <a:sym typeface="Wingdings" panose="05000000000000000000" pitchFamily="2" charset="2"/>
                <a:hlinkClick r:id="rId3"/>
              </a:rPr>
              <a:t>vscode-cosmosdb</a:t>
            </a:r>
            <a:r>
              <a:rPr lang="en-US" sz="2353" dirty="0">
                <a:gradFill>
                  <a:gsLst>
                    <a:gs pos="2917">
                      <a:schemeClr val="tx1"/>
                    </a:gs>
                    <a:gs pos="30000">
                      <a:schemeClr val="tx1"/>
                    </a:gs>
                  </a:gsLst>
                  <a:lin ang="5400000" scaled="0"/>
                </a:gradFill>
                <a:sym typeface="Wingdings" panose="05000000000000000000" pitchFamily="2" charset="2"/>
                <a:hlinkClick r:id="rId3"/>
              </a:rPr>
              <a:t> extension</a:t>
            </a:r>
            <a:endParaRPr lang="en-US" sz="2353" dirty="0">
              <a:gradFill>
                <a:gsLst>
                  <a:gs pos="2917">
                    <a:schemeClr val="tx1"/>
                  </a:gs>
                  <a:gs pos="30000">
                    <a:schemeClr val="tx1"/>
                  </a:gs>
                </a:gsLst>
                <a:lin ang="5400000" scaled="0"/>
              </a:gradFill>
              <a:sym typeface="Wingdings" panose="05000000000000000000" pitchFamily="2" charset="2"/>
            </a:endParaRPr>
          </a:p>
          <a:p>
            <a:pPr marL="793328" lvl="1"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rPr>
              <a:t>Cosmos DB trigger bindings for Azure Function projects</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rPr>
              <a:t>Visual Studio 2017+ has Azure Function project template, deploy/publish</a:t>
            </a:r>
          </a:p>
          <a:p>
            <a:pPr marL="336145" indent="-336145">
              <a:lnSpc>
                <a:spcPct val="90000"/>
              </a:lnSpc>
              <a:spcAft>
                <a:spcPts val="588"/>
              </a:spcAft>
              <a:buFontTx/>
              <a:buChar char="-"/>
            </a:pPr>
            <a:endParaRPr lang="en-US" sz="2353" dirty="0">
              <a:gradFill>
                <a:gsLst>
                  <a:gs pos="2917">
                    <a:schemeClr val="tx1"/>
                  </a:gs>
                  <a:gs pos="30000">
                    <a:schemeClr val="tx1"/>
                  </a:gs>
                </a:gsLst>
                <a:lin ang="5400000" scaled="0"/>
              </a:gradFill>
              <a:sym typeface="Wingdings" panose="05000000000000000000" pitchFamily="2" charset="2"/>
            </a:endParaRP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rPr>
              <a:t>Cosmos DB Emulator</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rPr>
              <a:t>Azure DevOps Build task with Cosmos DB Emulator</a:t>
            </a:r>
          </a:p>
          <a:p>
            <a:pPr marL="336145" indent="-336145">
              <a:lnSpc>
                <a:spcPct val="90000"/>
              </a:lnSpc>
              <a:spcAft>
                <a:spcPts val="588"/>
              </a:spcAft>
              <a:buFontTx/>
              <a:buChar char="-"/>
            </a:pPr>
            <a:endParaRPr lang="en-US" sz="2353" dirty="0">
              <a:gradFill>
                <a:gsLst>
                  <a:gs pos="2917">
                    <a:schemeClr val="tx1"/>
                  </a:gs>
                  <a:gs pos="30000">
                    <a:schemeClr val="tx1"/>
                  </a:gs>
                </a:gsLst>
                <a:lin ang="5400000" scaled="0"/>
              </a:gradFill>
              <a:sym typeface="Wingdings" panose="05000000000000000000" pitchFamily="2" charset="2"/>
            </a:endParaRP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rPr>
              <a:t>Azure portal Data Explorer and </a:t>
            </a:r>
            <a:r>
              <a:rPr lang="en-US" sz="2353" dirty="0">
                <a:gradFill>
                  <a:gsLst>
                    <a:gs pos="2917">
                      <a:schemeClr val="tx1"/>
                    </a:gs>
                    <a:gs pos="30000">
                      <a:schemeClr val="tx1"/>
                    </a:gs>
                  </a:gsLst>
                  <a:lin ang="5400000" scaled="0"/>
                </a:gradFill>
                <a:sym typeface="Wingdings" panose="05000000000000000000" pitchFamily="2" charset="2"/>
                <a:hlinkClick r:id="rId4"/>
              </a:rPr>
              <a:t>https://cosmos.azure.com</a:t>
            </a:r>
            <a:r>
              <a:rPr lang="en-US" sz="2353" dirty="0">
                <a:gradFill>
                  <a:gsLst>
                    <a:gs pos="2917">
                      <a:schemeClr val="tx1"/>
                    </a:gs>
                    <a:gs pos="30000">
                      <a:schemeClr val="tx1"/>
                    </a:gs>
                  </a:gsLst>
                  <a:lin ang="5400000" scaled="0"/>
                </a:gradFill>
                <a:sym typeface="Wingdings" panose="05000000000000000000" pitchFamily="2" charset="2"/>
              </a:rPr>
              <a:t> </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rPr>
              <a:t>Azure Storage Explorer</a:t>
            </a:r>
          </a:p>
        </p:txBody>
      </p:sp>
    </p:spTree>
    <p:extLst>
      <p:ext uri="{BB962C8B-B14F-4D97-AF65-F5344CB8AC3E}">
        <p14:creationId xmlns:p14="http://schemas.microsoft.com/office/powerpoint/2010/main" val="33759763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302554"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Cosmos DB Notebooks</a:t>
            </a:r>
          </a:p>
        </p:txBody>
      </p:sp>
      <p:sp>
        <p:nvSpPr>
          <p:cNvPr id="5" name="TextBox 4">
            <a:extLst>
              <a:ext uri="{FF2B5EF4-FFF2-40B4-BE49-F238E27FC236}">
                <a16:creationId xmlns:a16="http://schemas.microsoft.com/office/drawing/2014/main" id="{533D9D11-EE08-4A82-A3EC-98359C308A4D}"/>
              </a:ext>
            </a:extLst>
          </p:cNvPr>
          <p:cNvSpPr txBox="1"/>
          <p:nvPr/>
        </p:nvSpPr>
        <p:spPr>
          <a:xfrm>
            <a:off x="302554" y="1390839"/>
            <a:ext cx="11656414" cy="4954346"/>
          </a:xfrm>
          <a:prstGeom prst="rect">
            <a:avLst/>
          </a:prstGeom>
          <a:noFill/>
        </p:spPr>
        <p:txBody>
          <a:bodyPr wrap="square" lIns="179285" tIns="143428" rIns="179285" bIns="143428" rtlCol="0">
            <a:spAutoFit/>
          </a:bodyPr>
          <a:lstStyle/>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Cosmos DB has </a:t>
            </a:r>
            <a:r>
              <a:rPr lang="en-US" sz="2353">
                <a:gradFill>
                  <a:gsLst>
                    <a:gs pos="2917">
                      <a:schemeClr val="tx1"/>
                    </a:gs>
                    <a:gs pos="30000">
                      <a:schemeClr val="tx1"/>
                    </a:gs>
                  </a:gsLst>
                  <a:lin ang="5400000" scaled="0"/>
                </a:gradFill>
                <a:hlinkClick r:id="rId3"/>
              </a:rPr>
              <a:t>built-in Jupyter notebook support</a:t>
            </a:r>
            <a:endParaRPr lang="en-US" sz="2353">
              <a:gradFill>
                <a:gsLst>
                  <a:gs pos="2917">
                    <a:schemeClr val="tx1"/>
                  </a:gs>
                  <a:gs pos="30000">
                    <a:schemeClr val="tx1"/>
                  </a:gs>
                </a:gsLst>
                <a:lin ang="5400000" scaled="0"/>
              </a:gradFill>
            </a:endParaRP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Audience: data scientists, </a:t>
            </a:r>
            <a:r>
              <a:rPr lang="en-US" sz="2353" err="1">
                <a:gradFill>
                  <a:gsLst>
                    <a:gs pos="2917">
                      <a:schemeClr val="tx1"/>
                    </a:gs>
                    <a:gs pos="30000">
                      <a:schemeClr val="tx1"/>
                    </a:gs>
                  </a:gsLst>
                  <a:lin ang="5400000" scaled="0"/>
                </a:gradFill>
                <a:sym typeface="Wingdings" panose="05000000000000000000" pitchFamily="2" charset="2"/>
              </a:rPr>
              <a:t>devs</a:t>
            </a:r>
            <a:r>
              <a:rPr lang="en-US" sz="2353">
                <a:gradFill>
                  <a:gsLst>
                    <a:gs pos="2917">
                      <a:schemeClr val="tx1"/>
                    </a:gs>
                    <a:gs pos="30000">
                      <a:schemeClr val="tx1"/>
                    </a:gs>
                  </a:gsLst>
                  <a:lin ang="5400000" scaled="0"/>
                </a:gradFill>
                <a:sym typeface="Wingdings" panose="05000000000000000000" pitchFamily="2" charset="2"/>
              </a:rPr>
              <a:t> comfortable with notebook/REPL</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Integrated into Azure portal  Azure Cosmos DB account</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Python and C# notebooks for all Cosmos DB APIs</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Distinct from Synapse notebooks that connect to Cosmos DB Analytical Store</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Cosmos DB notebooks use Spark compute in Cosmos DB account, or can use a Spark cluster provisioned in Synapse (if Synapse Link is enabled)</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Use notebooks from local computer, or connect account to </a:t>
            </a:r>
            <a:r>
              <a:rPr lang="en-US" sz="2353" err="1">
                <a:gradFill>
                  <a:gsLst>
                    <a:gs pos="2917">
                      <a:schemeClr val="tx1"/>
                    </a:gs>
                    <a:gs pos="30000">
                      <a:schemeClr val="tx1"/>
                    </a:gs>
                  </a:gsLst>
                  <a:lin ang="5400000" scaled="0"/>
                </a:gradFill>
                <a:sym typeface="Wingdings" panose="05000000000000000000" pitchFamily="2" charset="2"/>
              </a:rPr>
              <a:t>github</a:t>
            </a:r>
            <a:r>
              <a:rPr lang="en-US" sz="2353">
                <a:gradFill>
                  <a:gsLst>
                    <a:gs pos="2917">
                      <a:schemeClr val="tx1"/>
                    </a:gs>
                    <a:gs pos="30000">
                      <a:schemeClr val="tx1"/>
                    </a:gs>
                  </a:gsLst>
                  <a:lin ang="5400000" scaled="0"/>
                </a:gradFill>
                <a:sym typeface="Wingdings" panose="05000000000000000000" pitchFamily="2" charset="2"/>
              </a:rPr>
              <a:t> repo</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Both public and private </a:t>
            </a:r>
            <a:r>
              <a:rPr lang="en-US" sz="2353" err="1">
                <a:gradFill>
                  <a:gsLst>
                    <a:gs pos="2917">
                      <a:schemeClr val="tx1"/>
                    </a:gs>
                    <a:gs pos="30000">
                      <a:schemeClr val="tx1"/>
                    </a:gs>
                  </a:gsLst>
                  <a:lin ang="5400000" scaled="0"/>
                </a:gradFill>
                <a:sym typeface="Wingdings" panose="05000000000000000000" pitchFamily="2" charset="2"/>
              </a:rPr>
              <a:t>github</a:t>
            </a:r>
            <a:r>
              <a:rPr lang="en-US" sz="2353">
                <a:gradFill>
                  <a:gsLst>
                    <a:gs pos="2917">
                      <a:schemeClr val="tx1"/>
                    </a:gs>
                    <a:gs pos="30000">
                      <a:schemeClr val="tx1"/>
                    </a:gs>
                  </a:gsLst>
                  <a:lin ang="5400000" scaled="0"/>
                </a:gradFill>
                <a:sym typeface="Wingdings" panose="05000000000000000000" pitchFamily="2" charset="2"/>
              </a:rPr>
              <a:t> repos supported</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Notebook saves get pushed to </a:t>
            </a:r>
            <a:r>
              <a:rPr lang="en-US" sz="2353" err="1">
                <a:gradFill>
                  <a:gsLst>
                    <a:gs pos="2917">
                      <a:schemeClr val="tx1"/>
                    </a:gs>
                    <a:gs pos="30000">
                      <a:schemeClr val="tx1"/>
                    </a:gs>
                  </a:gsLst>
                  <a:lin ang="5400000" scaled="0"/>
                </a:gradFill>
                <a:sym typeface="Wingdings" panose="05000000000000000000" pitchFamily="2" charset="2"/>
              </a:rPr>
              <a:t>github</a:t>
            </a:r>
            <a:r>
              <a:rPr lang="en-US" sz="2353">
                <a:gradFill>
                  <a:gsLst>
                    <a:gs pos="2917">
                      <a:schemeClr val="tx1"/>
                    </a:gs>
                    <a:gs pos="30000">
                      <a:schemeClr val="tx1"/>
                    </a:gs>
                  </a:gsLst>
                  <a:lin ang="5400000" scaled="0"/>
                </a:gradFill>
                <a:sym typeface="Wingdings" panose="05000000000000000000" pitchFamily="2" charset="2"/>
              </a:rPr>
              <a:t>! (Super easy experience)</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Can import notebooks from Cosmos DB notebooks gallery  examples</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NOTE: preview. Data Explorer or </a:t>
            </a:r>
            <a:r>
              <a:rPr lang="en-US" sz="2353" err="1">
                <a:gradFill>
                  <a:gsLst>
                    <a:gs pos="2917">
                      <a:schemeClr val="tx1"/>
                    </a:gs>
                    <a:gs pos="30000">
                      <a:schemeClr val="tx1"/>
                    </a:gs>
                  </a:gsLst>
                  <a:lin ang="5400000" scaled="0"/>
                </a:gradFill>
                <a:sym typeface="Wingdings" panose="05000000000000000000" pitchFamily="2" charset="2"/>
              </a:rPr>
              <a:t>github</a:t>
            </a:r>
            <a:r>
              <a:rPr lang="en-US" sz="2353">
                <a:gradFill>
                  <a:gsLst>
                    <a:gs pos="2917">
                      <a:schemeClr val="tx1"/>
                    </a:gs>
                    <a:gs pos="30000">
                      <a:schemeClr val="tx1"/>
                    </a:gs>
                  </a:gsLst>
                  <a:lin ang="5400000" scaled="0"/>
                </a:gradFill>
                <a:sym typeface="Wingdings" panose="05000000000000000000" pitchFamily="2" charset="2"/>
              </a:rPr>
              <a:t> connection may need occasional refresh.</a:t>
            </a:r>
          </a:p>
        </p:txBody>
      </p:sp>
    </p:spTree>
    <p:extLst>
      <p:ext uri="{BB962C8B-B14F-4D97-AF65-F5344CB8AC3E}">
        <p14:creationId xmlns:p14="http://schemas.microsoft.com/office/powerpoint/2010/main" val="30032269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302554"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VS Code | 1 | Azure Databases Extension</a:t>
            </a:r>
          </a:p>
        </p:txBody>
      </p:sp>
      <p:sp>
        <p:nvSpPr>
          <p:cNvPr id="5" name="TextBox 4">
            <a:extLst>
              <a:ext uri="{FF2B5EF4-FFF2-40B4-BE49-F238E27FC236}">
                <a16:creationId xmlns:a16="http://schemas.microsoft.com/office/drawing/2014/main" id="{533D9D11-EE08-4A82-A3EC-98359C308A4D}"/>
              </a:ext>
            </a:extLst>
          </p:cNvPr>
          <p:cNvSpPr txBox="1"/>
          <p:nvPr/>
        </p:nvSpPr>
        <p:spPr>
          <a:xfrm>
            <a:off x="302554" y="950912"/>
            <a:ext cx="11656414" cy="1418114"/>
          </a:xfrm>
          <a:prstGeom prst="rect">
            <a:avLst/>
          </a:prstGeom>
          <a:noFill/>
        </p:spPr>
        <p:txBody>
          <a:bodyPr wrap="square" lIns="179285" tIns="143428" rIns="179285" bIns="143428" rtlCol="0">
            <a:spAutoFit/>
          </a:bodyPr>
          <a:lstStyle/>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hlinkClick r:id="rId3"/>
              </a:rPr>
              <a:t>Azure Databases extension</a:t>
            </a:r>
            <a:r>
              <a:rPr lang="en-US" sz="2353">
                <a:gradFill>
                  <a:gsLst>
                    <a:gs pos="2917">
                      <a:schemeClr val="tx1"/>
                    </a:gs>
                    <a:gs pos="30000">
                      <a:schemeClr val="tx1"/>
                    </a:gs>
                  </a:gsLst>
                  <a:lin ang="5400000" scaled="0"/>
                </a:gradFill>
                <a:sym typeface="Wingdings" panose="05000000000000000000" pitchFamily="2" charset="2"/>
              </a:rPr>
              <a:t> (</a:t>
            </a:r>
            <a:r>
              <a:rPr lang="en-US" sz="2353" err="1">
                <a:gradFill>
                  <a:gsLst>
                    <a:gs pos="2917">
                      <a:schemeClr val="tx1"/>
                    </a:gs>
                    <a:gs pos="30000">
                      <a:schemeClr val="tx1"/>
                    </a:gs>
                  </a:gsLst>
                  <a:lin ang="5400000" scaled="0"/>
                </a:gradFill>
                <a:sym typeface="Wingdings" panose="05000000000000000000" pitchFamily="2" charset="2"/>
              </a:rPr>
              <a:t>vscode-cosmosdb</a:t>
            </a:r>
            <a:r>
              <a:rPr lang="en-US" sz="2353">
                <a:gradFill>
                  <a:gsLst>
                    <a:gs pos="2917">
                      <a:schemeClr val="tx1"/>
                    </a:gs>
                    <a:gs pos="30000">
                      <a:schemeClr val="tx1"/>
                    </a:gs>
                  </a:gsLst>
                  <a:lin ang="5400000" scaled="0"/>
                </a:gradFill>
                <a:sym typeface="Wingdings" panose="05000000000000000000" pitchFamily="2" charset="2"/>
              </a:rPr>
              <a:t>)</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Connect to Azure Cosmos DB accounts, databases, collections</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Import and edit documents; edit stored procedures</a:t>
            </a:r>
          </a:p>
        </p:txBody>
      </p:sp>
      <p:pic>
        <p:nvPicPr>
          <p:cNvPr id="2" name="Picture 1">
            <a:extLst>
              <a:ext uri="{FF2B5EF4-FFF2-40B4-BE49-F238E27FC236}">
                <a16:creationId xmlns:a16="http://schemas.microsoft.com/office/drawing/2014/main" id="{9C3FE5A9-2A84-4286-A9AD-B7A12DEBA8AB}"/>
              </a:ext>
            </a:extLst>
          </p:cNvPr>
          <p:cNvPicPr>
            <a:picLocks noChangeAspect="1"/>
          </p:cNvPicPr>
          <p:nvPr/>
        </p:nvPicPr>
        <p:blipFill>
          <a:blip r:embed="rId4"/>
          <a:stretch>
            <a:fillRect/>
          </a:stretch>
        </p:blipFill>
        <p:spPr>
          <a:xfrm>
            <a:off x="386188" y="2369026"/>
            <a:ext cx="4921419" cy="4339408"/>
          </a:xfrm>
          <a:prstGeom prst="rect">
            <a:avLst/>
          </a:prstGeom>
        </p:spPr>
      </p:pic>
      <p:pic>
        <p:nvPicPr>
          <p:cNvPr id="4" name="Picture 3">
            <a:extLst>
              <a:ext uri="{FF2B5EF4-FFF2-40B4-BE49-F238E27FC236}">
                <a16:creationId xmlns:a16="http://schemas.microsoft.com/office/drawing/2014/main" id="{1DD62B2C-0852-48BA-9431-3FAC182502D9}"/>
              </a:ext>
            </a:extLst>
          </p:cNvPr>
          <p:cNvPicPr>
            <a:picLocks noChangeAspect="1"/>
          </p:cNvPicPr>
          <p:nvPr/>
        </p:nvPicPr>
        <p:blipFill>
          <a:blip r:embed="rId5"/>
          <a:stretch>
            <a:fillRect/>
          </a:stretch>
        </p:blipFill>
        <p:spPr>
          <a:xfrm>
            <a:off x="6404406" y="3022743"/>
            <a:ext cx="4818956" cy="2932465"/>
          </a:xfrm>
          <a:prstGeom prst="rect">
            <a:avLst/>
          </a:prstGeom>
        </p:spPr>
      </p:pic>
    </p:spTree>
    <p:extLst>
      <p:ext uri="{BB962C8B-B14F-4D97-AF65-F5344CB8AC3E}">
        <p14:creationId xmlns:p14="http://schemas.microsoft.com/office/powerpoint/2010/main" val="27747702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302554" y="226768"/>
            <a:ext cx="10365456" cy="1158629"/>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VS Code | 2 | Azure Functions extension + Cosmos DB Trigger</a:t>
            </a:r>
          </a:p>
        </p:txBody>
      </p:sp>
      <p:sp>
        <p:nvSpPr>
          <p:cNvPr id="5" name="TextBox 4">
            <a:extLst>
              <a:ext uri="{FF2B5EF4-FFF2-40B4-BE49-F238E27FC236}">
                <a16:creationId xmlns:a16="http://schemas.microsoft.com/office/drawing/2014/main" id="{533D9D11-EE08-4A82-A3EC-98359C308A4D}"/>
              </a:ext>
            </a:extLst>
          </p:cNvPr>
          <p:cNvSpPr txBox="1"/>
          <p:nvPr/>
        </p:nvSpPr>
        <p:spPr>
          <a:xfrm>
            <a:off x="302554" y="1488486"/>
            <a:ext cx="5356106" cy="4978484"/>
          </a:xfrm>
          <a:prstGeom prst="rect">
            <a:avLst/>
          </a:prstGeom>
          <a:noFill/>
        </p:spPr>
        <p:txBody>
          <a:bodyPr wrap="square" lIns="179285" tIns="143428" rIns="179285" bIns="143428" rtlCol="0">
            <a:spAutoFit/>
          </a:bodyPr>
          <a:lstStyle/>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hlinkClick r:id="rId3"/>
              </a:rPr>
              <a:t>Azure Functions extension</a:t>
            </a:r>
            <a:endParaRPr lang="en-US" sz="2353">
              <a:gradFill>
                <a:gsLst>
                  <a:gs pos="2917">
                    <a:schemeClr val="tx1"/>
                  </a:gs>
                  <a:gs pos="30000">
                    <a:schemeClr val="tx1"/>
                  </a:gs>
                </a:gsLst>
                <a:lin ang="5400000" scaled="0"/>
              </a:gradFill>
              <a:sym typeface="Wingdings" panose="05000000000000000000" pitchFamily="2" charset="2"/>
            </a:endParaRP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hlinkClick r:id="rId4"/>
              </a:rPr>
              <a:t>Azure Functions Core Tools</a:t>
            </a:r>
            <a:r>
              <a:rPr lang="en-US" sz="2353">
                <a:gradFill>
                  <a:gsLst>
                    <a:gs pos="2917">
                      <a:schemeClr val="tx1"/>
                    </a:gs>
                    <a:gs pos="30000">
                      <a:schemeClr val="tx1"/>
                    </a:gs>
                  </a:gsLst>
                  <a:lin ang="5400000" scaled="0"/>
                </a:gradFill>
                <a:sym typeface="Wingdings" panose="05000000000000000000" pitchFamily="2" charset="2"/>
              </a:rPr>
              <a:t> also needed to debug locally</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Use extension to create Function project and Cosmos DB trigger</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Configure Cosmos DB account, database, and collection to listen to</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Connect to Change Feed for that collection</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Deploy to Azure App Service / Function App</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Debug locally</a:t>
            </a:r>
          </a:p>
        </p:txBody>
      </p:sp>
      <p:pic>
        <p:nvPicPr>
          <p:cNvPr id="6" name="Picture 5">
            <a:extLst>
              <a:ext uri="{FF2B5EF4-FFF2-40B4-BE49-F238E27FC236}">
                <a16:creationId xmlns:a16="http://schemas.microsoft.com/office/drawing/2014/main" id="{5238E38A-ED23-4BBF-899B-C04D944B4A3E}"/>
              </a:ext>
            </a:extLst>
          </p:cNvPr>
          <p:cNvPicPr>
            <a:picLocks noChangeAspect="1"/>
          </p:cNvPicPr>
          <p:nvPr/>
        </p:nvPicPr>
        <p:blipFill>
          <a:blip r:embed="rId5"/>
          <a:stretch>
            <a:fillRect/>
          </a:stretch>
        </p:blipFill>
        <p:spPr>
          <a:xfrm>
            <a:off x="6533342" y="1125787"/>
            <a:ext cx="5658659" cy="5302587"/>
          </a:xfrm>
          <a:prstGeom prst="rect">
            <a:avLst/>
          </a:prstGeom>
        </p:spPr>
      </p:pic>
    </p:spTree>
    <p:extLst>
      <p:ext uri="{BB962C8B-B14F-4D97-AF65-F5344CB8AC3E}">
        <p14:creationId xmlns:p14="http://schemas.microsoft.com/office/powerpoint/2010/main" val="155563147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302554"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Visual Studio | 1 | Azure Function template</a:t>
            </a:r>
          </a:p>
        </p:txBody>
      </p:sp>
      <p:sp>
        <p:nvSpPr>
          <p:cNvPr id="5" name="TextBox 4">
            <a:extLst>
              <a:ext uri="{FF2B5EF4-FFF2-40B4-BE49-F238E27FC236}">
                <a16:creationId xmlns:a16="http://schemas.microsoft.com/office/drawing/2014/main" id="{533D9D11-EE08-4A82-A3EC-98359C308A4D}"/>
              </a:ext>
            </a:extLst>
          </p:cNvPr>
          <p:cNvSpPr txBox="1"/>
          <p:nvPr/>
        </p:nvSpPr>
        <p:spPr>
          <a:xfrm>
            <a:off x="302554" y="950912"/>
            <a:ext cx="11656414" cy="1418114"/>
          </a:xfrm>
          <a:prstGeom prst="rect">
            <a:avLst/>
          </a:prstGeom>
          <a:noFill/>
        </p:spPr>
        <p:txBody>
          <a:bodyPr wrap="square" lIns="179285" tIns="143428" rIns="179285" bIns="143428" rtlCol="0">
            <a:spAutoFit/>
          </a:bodyPr>
          <a:lstStyle/>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Requires Azure Development Workload installed (VS Installer)</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Azure Functions project type</a:t>
            </a:r>
          </a:p>
          <a:p>
            <a:pPr marL="336145" indent="-336145">
              <a:lnSpc>
                <a:spcPct val="90000"/>
              </a:lnSpc>
              <a:spcAft>
                <a:spcPts val="588"/>
              </a:spcAft>
              <a:buFontTx/>
              <a:buChar char="-"/>
            </a:pPr>
            <a:endParaRPr lang="en-US" sz="2353">
              <a:gradFill>
                <a:gsLst>
                  <a:gs pos="2917">
                    <a:schemeClr val="tx1"/>
                  </a:gs>
                  <a:gs pos="30000">
                    <a:schemeClr val="tx1"/>
                  </a:gs>
                </a:gsLst>
                <a:lin ang="5400000" scaled="0"/>
              </a:gradFill>
              <a:sym typeface="Wingdings" panose="05000000000000000000" pitchFamily="2" charset="2"/>
            </a:endParaRPr>
          </a:p>
        </p:txBody>
      </p:sp>
      <p:pic>
        <p:nvPicPr>
          <p:cNvPr id="6" name="Picture 5">
            <a:extLst>
              <a:ext uri="{FF2B5EF4-FFF2-40B4-BE49-F238E27FC236}">
                <a16:creationId xmlns:a16="http://schemas.microsoft.com/office/drawing/2014/main" id="{3B8C64B4-A110-46EB-A606-CA8A20307855}"/>
              </a:ext>
            </a:extLst>
          </p:cNvPr>
          <p:cNvPicPr>
            <a:picLocks noChangeAspect="1"/>
          </p:cNvPicPr>
          <p:nvPr/>
        </p:nvPicPr>
        <p:blipFill>
          <a:blip r:embed="rId3"/>
          <a:stretch>
            <a:fillRect/>
          </a:stretch>
        </p:blipFill>
        <p:spPr>
          <a:xfrm>
            <a:off x="254309" y="2138380"/>
            <a:ext cx="6124453" cy="2203602"/>
          </a:xfrm>
          <a:prstGeom prst="rect">
            <a:avLst/>
          </a:prstGeom>
          <a:ln>
            <a:solidFill>
              <a:schemeClr val="accent1"/>
            </a:solidFill>
          </a:ln>
        </p:spPr>
      </p:pic>
      <p:pic>
        <p:nvPicPr>
          <p:cNvPr id="7" name="Picture 6">
            <a:extLst>
              <a:ext uri="{FF2B5EF4-FFF2-40B4-BE49-F238E27FC236}">
                <a16:creationId xmlns:a16="http://schemas.microsoft.com/office/drawing/2014/main" id="{A98A645C-7B74-408C-9D0A-C64828CD3E33}"/>
              </a:ext>
            </a:extLst>
          </p:cNvPr>
          <p:cNvPicPr>
            <a:picLocks noChangeAspect="1"/>
          </p:cNvPicPr>
          <p:nvPr/>
        </p:nvPicPr>
        <p:blipFill>
          <a:blip r:embed="rId4"/>
          <a:stretch>
            <a:fillRect/>
          </a:stretch>
        </p:blipFill>
        <p:spPr>
          <a:xfrm>
            <a:off x="6427006" y="3015295"/>
            <a:ext cx="5578392" cy="3783506"/>
          </a:xfrm>
          <a:prstGeom prst="rect">
            <a:avLst/>
          </a:prstGeom>
        </p:spPr>
      </p:pic>
    </p:spTree>
    <p:extLst>
      <p:ext uri="{BB962C8B-B14F-4D97-AF65-F5344CB8AC3E}">
        <p14:creationId xmlns:p14="http://schemas.microsoft.com/office/powerpoint/2010/main" val="15714267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302554"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Visual Studio | 2 | Cosmos DB trigger</a:t>
            </a:r>
          </a:p>
        </p:txBody>
      </p:sp>
      <p:sp>
        <p:nvSpPr>
          <p:cNvPr id="5" name="TextBox 4">
            <a:extLst>
              <a:ext uri="{FF2B5EF4-FFF2-40B4-BE49-F238E27FC236}">
                <a16:creationId xmlns:a16="http://schemas.microsoft.com/office/drawing/2014/main" id="{533D9D11-EE08-4A82-A3EC-98359C308A4D}"/>
              </a:ext>
            </a:extLst>
          </p:cNvPr>
          <p:cNvSpPr txBox="1"/>
          <p:nvPr/>
        </p:nvSpPr>
        <p:spPr>
          <a:xfrm>
            <a:off x="302554" y="950912"/>
            <a:ext cx="11656414" cy="1016818"/>
          </a:xfrm>
          <a:prstGeom prst="rect">
            <a:avLst/>
          </a:prstGeom>
          <a:noFill/>
        </p:spPr>
        <p:txBody>
          <a:bodyPr wrap="square" lIns="179285" tIns="143428" rIns="179285" bIns="143428" rtlCol="0">
            <a:spAutoFit/>
          </a:bodyPr>
          <a:lstStyle/>
          <a:p>
            <a:pPr marL="336145" indent="-336145">
              <a:lnSpc>
                <a:spcPct val="90000"/>
              </a:lnSpc>
              <a:spcAft>
                <a:spcPts val="588"/>
              </a:spcAft>
              <a:buFontTx/>
              <a:buChar char="-"/>
            </a:pPr>
            <a:r>
              <a:rPr lang="en-US" sz="2353" err="1">
                <a:gradFill>
                  <a:gsLst>
                    <a:gs pos="2917">
                      <a:schemeClr val="tx1"/>
                    </a:gs>
                    <a:gs pos="30000">
                      <a:schemeClr val="tx1"/>
                    </a:gs>
                  </a:gsLst>
                  <a:lin ang="5400000" scaled="0"/>
                </a:gradFill>
                <a:sym typeface="Wingdings" panose="05000000000000000000" pitchFamily="2" charset="2"/>
              </a:rPr>
              <a:t>CosmosDBTrigger</a:t>
            </a:r>
            <a:r>
              <a:rPr lang="en-US" sz="2353">
                <a:gradFill>
                  <a:gsLst>
                    <a:gs pos="2917">
                      <a:schemeClr val="tx1"/>
                    </a:gs>
                    <a:gs pos="30000">
                      <a:schemeClr val="tx1"/>
                    </a:gs>
                  </a:gsLst>
                  <a:lin ang="5400000" scaled="0"/>
                </a:gradFill>
                <a:sym typeface="Wingdings" panose="05000000000000000000" pitchFamily="2" charset="2"/>
              </a:rPr>
              <a:t> attribute</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Allows for lease collection configuration: prefix ( multiple listeners), throughput</a:t>
            </a:r>
          </a:p>
        </p:txBody>
      </p:sp>
      <p:pic>
        <p:nvPicPr>
          <p:cNvPr id="2" name="Picture 1">
            <a:extLst>
              <a:ext uri="{FF2B5EF4-FFF2-40B4-BE49-F238E27FC236}">
                <a16:creationId xmlns:a16="http://schemas.microsoft.com/office/drawing/2014/main" id="{3F4248CA-EA31-4683-9C52-4B56760CE7FD}"/>
              </a:ext>
            </a:extLst>
          </p:cNvPr>
          <p:cNvPicPr>
            <a:picLocks noChangeAspect="1"/>
          </p:cNvPicPr>
          <p:nvPr/>
        </p:nvPicPr>
        <p:blipFill>
          <a:blip r:embed="rId3"/>
          <a:stretch>
            <a:fillRect/>
          </a:stretch>
        </p:blipFill>
        <p:spPr>
          <a:xfrm>
            <a:off x="3152232" y="2369026"/>
            <a:ext cx="8806736" cy="4314646"/>
          </a:xfrm>
          <a:prstGeom prst="rect">
            <a:avLst/>
          </a:prstGeom>
          <a:ln>
            <a:solidFill>
              <a:schemeClr val="accent1"/>
            </a:solidFill>
          </a:ln>
        </p:spPr>
      </p:pic>
    </p:spTree>
    <p:extLst>
      <p:ext uri="{BB962C8B-B14F-4D97-AF65-F5344CB8AC3E}">
        <p14:creationId xmlns:p14="http://schemas.microsoft.com/office/powerpoint/2010/main" val="174697977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302554"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Visual Studio | 3 | Publish/Deploy</a:t>
            </a:r>
          </a:p>
        </p:txBody>
      </p:sp>
      <p:sp>
        <p:nvSpPr>
          <p:cNvPr id="5" name="TextBox 4">
            <a:extLst>
              <a:ext uri="{FF2B5EF4-FFF2-40B4-BE49-F238E27FC236}">
                <a16:creationId xmlns:a16="http://schemas.microsoft.com/office/drawing/2014/main" id="{533D9D11-EE08-4A82-A3EC-98359C308A4D}"/>
              </a:ext>
            </a:extLst>
          </p:cNvPr>
          <p:cNvSpPr txBox="1"/>
          <p:nvPr/>
        </p:nvSpPr>
        <p:spPr>
          <a:xfrm>
            <a:off x="302554" y="950912"/>
            <a:ext cx="11656414" cy="1418114"/>
          </a:xfrm>
          <a:prstGeom prst="rect">
            <a:avLst/>
          </a:prstGeom>
          <a:noFill/>
        </p:spPr>
        <p:txBody>
          <a:bodyPr wrap="square" lIns="179285" tIns="143428" rIns="179285" bIns="143428" rtlCol="0">
            <a:spAutoFit/>
          </a:bodyPr>
          <a:lstStyle/>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Can publish/deploy directly from Visual Studio</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Select an existing Function app, or create a new one from Publish wizard</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Note: discuss CI/CD pipelines with customers for production scenarios</a:t>
            </a:r>
          </a:p>
        </p:txBody>
      </p:sp>
      <p:pic>
        <p:nvPicPr>
          <p:cNvPr id="4" name="Picture 3">
            <a:extLst>
              <a:ext uri="{FF2B5EF4-FFF2-40B4-BE49-F238E27FC236}">
                <a16:creationId xmlns:a16="http://schemas.microsoft.com/office/drawing/2014/main" id="{67ACF8C4-7FB2-4CA0-9669-0CE94BAA5DDD}"/>
              </a:ext>
            </a:extLst>
          </p:cNvPr>
          <p:cNvPicPr>
            <a:picLocks noChangeAspect="1"/>
          </p:cNvPicPr>
          <p:nvPr/>
        </p:nvPicPr>
        <p:blipFill>
          <a:blip r:embed="rId3"/>
          <a:stretch>
            <a:fillRect/>
          </a:stretch>
        </p:blipFill>
        <p:spPr>
          <a:xfrm>
            <a:off x="2978227" y="2369026"/>
            <a:ext cx="6235546" cy="4350746"/>
          </a:xfrm>
          <a:prstGeom prst="rect">
            <a:avLst/>
          </a:prstGeom>
          <a:ln>
            <a:solidFill>
              <a:schemeClr val="accent1"/>
            </a:solidFill>
          </a:ln>
        </p:spPr>
      </p:pic>
    </p:spTree>
    <p:extLst>
      <p:ext uri="{BB962C8B-B14F-4D97-AF65-F5344CB8AC3E}">
        <p14:creationId xmlns:p14="http://schemas.microsoft.com/office/powerpoint/2010/main" val="103438409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302554"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hlinkClick r:id="rId3"/>
              </a:rPr>
              <a:t>Cosmos DB Emulator</a:t>
            </a:r>
            <a:r>
              <a:rPr lang="en-US" sz="3137">
                <a:gradFill>
                  <a:gsLst>
                    <a:gs pos="2917">
                      <a:schemeClr val="tx1"/>
                    </a:gs>
                    <a:gs pos="30000">
                      <a:schemeClr val="tx1"/>
                    </a:gs>
                  </a:gsLst>
                  <a:lin ang="5400000" scaled="0"/>
                </a:gradFill>
              </a:rPr>
              <a:t> | 1 |</a:t>
            </a:r>
          </a:p>
        </p:txBody>
      </p:sp>
      <p:sp>
        <p:nvSpPr>
          <p:cNvPr id="5" name="TextBox 4">
            <a:extLst>
              <a:ext uri="{FF2B5EF4-FFF2-40B4-BE49-F238E27FC236}">
                <a16:creationId xmlns:a16="http://schemas.microsoft.com/office/drawing/2014/main" id="{533D9D11-EE08-4A82-A3EC-98359C308A4D}"/>
              </a:ext>
            </a:extLst>
          </p:cNvPr>
          <p:cNvSpPr txBox="1"/>
          <p:nvPr/>
        </p:nvSpPr>
        <p:spPr>
          <a:xfrm>
            <a:off x="302554" y="950912"/>
            <a:ext cx="11656414" cy="5355642"/>
          </a:xfrm>
          <a:prstGeom prst="rect">
            <a:avLst/>
          </a:prstGeom>
          <a:noFill/>
        </p:spPr>
        <p:txBody>
          <a:bodyPr wrap="square" lIns="179285" tIns="143428" rIns="179285" bIns="143428" rtlCol="0">
            <a:spAutoFit/>
          </a:bodyPr>
          <a:lstStyle/>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Dev/test for Cosmos DB locally – no Azure sub needed, no cost</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Supports all Cosmos DB APIs. Emulator UI data explorer SQL only.</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Same functional surface (to your app), but different implementation</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For example local filesystem used for storage</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Functionality that relies on Azure – e.g. geo-replication, latency guarantees, tunable consistency – not applicable</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Can migrate data from Emulator to Azure using </a:t>
            </a:r>
            <a:r>
              <a:rPr lang="en-US" sz="2353">
                <a:gradFill>
                  <a:gsLst>
                    <a:gs pos="2917">
                      <a:schemeClr val="tx1"/>
                    </a:gs>
                    <a:gs pos="30000">
                      <a:schemeClr val="tx1"/>
                    </a:gs>
                  </a:gsLst>
                  <a:lin ang="5400000" scaled="0"/>
                </a:gradFill>
                <a:sym typeface="Wingdings" panose="05000000000000000000" pitchFamily="2" charset="2"/>
                <a:hlinkClick r:id="rId4"/>
              </a:rPr>
              <a:t>Cosmos DB Data Migration Tool</a:t>
            </a:r>
            <a:endParaRPr lang="en-US" sz="2353">
              <a:gradFill>
                <a:gsLst>
                  <a:gs pos="2917">
                    <a:schemeClr val="tx1"/>
                  </a:gs>
                  <a:gs pos="30000">
                    <a:schemeClr val="tx1"/>
                  </a:gs>
                </a:gsLst>
                <a:lin ang="5400000" scaled="0"/>
              </a:gradFill>
              <a:sym typeface="Wingdings" panose="05000000000000000000" pitchFamily="2" charset="2"/>
            </a:endParaRP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ONLY runs on Windows 10/Server or in </a:t>
            </a:r>
            <a:r>
              <a:rPr lang="en-US" sz="2353">
                <a:gradFill>
                  <a:gsLst>
                    <a:gs pos="2917">
                      <a:schemeClr val="tx1"/>
                    </a:gs>
                    <a:gs pos="30000">
                      <a:schemeClr val="tx1"/>
                    </a:gs>
                  </a:gsLst>
                  <a:lin ang="5400000" scaled="0"/>
                </a:gradFill>
                <a:sym typeface="Wingdings" panose="05000000000000000000" pitchFamily="2" charset="2"/>
                <a:hlinkClick r:id="rId5"/>
              </a:rPr>
              <a:t>Windows Docker container</a:t>
            </a:r>
            <a:endParaRPr lang="en-US" sz="2353">
              <a:gradFill>
                <a:gsLst>
                  <a:gs pos="2917">
                    <a:schemeClr val="tx1"/>
                  </a:gs>
                  <a:gs pos="30000">
                    <a:schemeClr val="tx1"/>
                  </a:gs>
                </a:gsLst>
                <a:lin ang="5400000" scaled="0"/>
              </a:gradFill>
              <a:sym typeface="Wingdings" panose="05000000000000000000" pitchFamily="2" charset="2"/>
            </a:endParaRP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PG aware of customer interest in other platforms</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No immediate plans to provide version for other platforms</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Instead: Windows container or Cosmos DB Free Tier</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Could also run in </a:t>
            </a:r>
            <a:r>
              <a:rPr lang="en-US" sz="2353">
                <a:gradFill>
                  <a:gsLst>
                    <a:gs pos="2917">
                      <a:schemeClr val="tx1"/>
                    </a:gs>
                    <a:gs pos="30000">
                      <a:schemeClr val="tx1"/>
                    </a:gs>
                  </a:gsLst>
                  <a:lin ang="5400000" scaled="0"/>
                </a:gradFill>
                <a:sym typeface="Wingdings" panose="05000000000000000000" pitchFamily="2" charset="2"/>
                <a:hlinkClick r:id="rId6"/>
              </a:rPr>
              <a:t>Windows VM on Mac or Linux</a:t>
            </a:r>
            <a:endParaRPr lang="en-US" sz="2353">
              <a:gradFill>
                <a:gsLst>
                  <a:gs pos="2917">
                    <a:schemeClr val="tx1"/>
                  </a:gs>
                  <a:gs pos="30000">
                    <a:schemeClr val="tx1"/>
                  </a:gs>
                </a:gsLst>
                <a:lin ang="5400000" scaled="0"/>
              </a:gradFill>
              <a:sym typeface="Wingdings" panose="05000000000000000000" pitchFamily="2" charset="2"/>
            </a:endParaRPr>
          </a:p>
          <a:p>
            <a:pPr marL="336145" indent="-336145">
              <a:lnSpc>
                <a:spcPct val="90000"/>
              </a:lnSpc>
              <a:spcAft>
                <a:spcPts val="588"/>
              </a:spcAft>
              <a:buFontTx/>
              <a:buChar char="-"/>
            </a:pPr>
            <a:endParaRPr lang="en-US" sz="2353">
              <a:gradFill>
                <a:gsLst>
                  <a:gs pos="2917">
                    <a:schemeClr val="tx1"/>
                  </a:gs>
                  <a:gs pos="30000">
                    <a:schemeClr val="tx1"/>
                  </a:gs>
                </a:gsLst>
                <a:lin ang="5400000" scaled="0"/>
              </a:gradFill>
              <a:sym typeface="Wingdings" panose="05000000000000000000" pitchFamily="2" charset="2"/>
            </a:endParaRPr>
          </a:p>
        </p:txBody>
      </p:sp>
    </p:spTree>
    <p:extLst>
      <p:ext uri="{BB962C8B-B14F-4D97-AF65-F5344CB8AC3E}">
        <p14:creationId xmlns:p14="http://schemas.microsoft.com/office/powerpoint/2010/main" val="327906607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302554"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Cosmos DB Emulator | 2 |</a:t>
            </a:r>
          </a:p>
        </p:txBody>
      </p:sp>
      <p:pic>
        <p:nvPicPr>
          <p:cNvPr id="2" name="Picture 1">
            <a:extLst>
              <a:ext uri="{FF2B5EF4-FFF2-40B4-BE49-F238E27FC236}">
                <a16:creationId xmlns:a16="http://schemas.microsoft.com/office/drawing/2014/main" id="{8EA19837-8E0A-4227-A645-EE950745D5A1}"/>
              </a:ext>
            </a:extLst>
          </p:cNvPr>
          <p:cNvPicPr>
            <a:picLocks noChangeAspect="1"/>
          </p:cNvPicPr>
          <p:nvPr/>
        </p:nvPicPr>
        <p:blipFill>
          <a:blip r:embed="rId3"/>
          <a:stretch>
            <a:fillRect/>
          </a:stretch>
        </p:blipFill>
        <p:spPr>
          <a:xfrm>
            <a:off x="302554" y="857534"/>
            <a:ext cx="7762724" cy="5660880"/>
          </a:xfrm>
          <a:prstGeom prst="rect">
            <a:avLst/>
          </a:prstGeom>
          <a:ln>
            <a:solidFill>
              <a:schemeClr val="tx1">
                <a:lumMod val="60000"/>
                <a:lumOff val="40000"/>
              </a:schemeClr>
            </a:solidFill>
          </a:ln>
        </p:spPr>
      </p:pic>
      <p:pic>
        <p:nvPicPr>
          <p:cNvPr id="4" name="Picture 3">
            <a:extLst>
              <a:ext uri="{FF2B5EF4-FFF2-40B4-BE49-F238E27FC236}">
                <a16:creationId xmlns:a16="http://schemas.microsoft.com/office/drawing/2014/main" id="{0474453F-C4E2-4A13-8D39-A576A3158A3A}"/>
              </a:ext>
            </a:extLst>
          </p:cNvPr>
          <p:cNvPicPr>
            <a:picLocks noChangeAspect="1"/>
          </p:cNvPicPr>
          <p:nvPr/>
        </p:nvPicPr>
        <p:blipFill>
          <a:blip r:embed="rId4"/>
          <a:stretch>
            <a:fillRect/>
          </a:stretch>
        </p:blipFill>
        <p:spPr>
          <a:xfrm>
            <a:off x="8318363" y="3237535"/>
            <a:ext cx="3831238" cy="852891"/>
          </a:xfrm>
          <a:prstGeom prst="rect">
            <a:avLst/>
          </a:prstGeom>
        </p:spPr>
      </p:pic>
    </p:spTree>
    <p:extLst>
      <p:ext uri="{BB962C8B-B14F-4D97-AF65-F5344CB8AC3E}">
        <p14:creationId xmlns:p14="http://schemas.microsoft.com/office/powerpoint/2010/main" val="29060979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E2405A9-B641-483E-B593-7739E9AFAB3F}"/>
              </a:ext>
            </a:extLst>
          </p:cNvPr>
          <p:cNvSpPr>
            <a:spLocks noGrp="1"/>
          </p:cNvSpPr>
          <p:nvPr>
            <p:ph type="body" sz="quarter" idx="10"/>
          </p:nvPr>
        </p:nvSpPr>
        <p:spPr>
          <a:xfrm>
            <a:off x="586175" y="1198542"/>
            <a:ext cx="11441584" cy="2996846"/>
          </a:xfrm>
        </p:spPr>
        <p:txBody>
          <a:bodyPr/>
          <a:lstStyle/>
          <a:p>
            <a:pPr marL="457112" indent="-457112">
              <a:buFont typeface="Arial" panose="020B0604020202020204" pitchFamily="34" charset="0"/>
              <a:buChar char="•"/>
            </a:pPr>
            <a:r>
              <a:rPr lang="en-US" sz="2745"/>
              <a:t>For all new workloads – </a:t>
            </a:r>
            <a:r>
              <a:rPr lang="en-US" sz="2745">
                <a:solidFill>
                  <a:srgbClr val="0070C0"/>
                </a:solidFill>
              </a:rPr>
              <a:t>Core (SQL) API</a:t>
            </a:r>
          </a:p>
          <a:p>
            <a:pPr marL="685668" lvl="1" indent="-457112">
              <a:buFont typeface="Arial" panose="020B0604020202020204" pitchFamily="34" charset="0"/>
              <a:buChar char="•"/>
            </a:pPr>
            <a:r>
              <a:rPr lang="en-US" sz="2353"/>
              <a:t>Best developer experience – Cosmos DB PG builds interface, service, and SDKs</a:t>
            </a:r>
          </a:p>
          <a:p>
            <a:pPr marL="685668" lvl="1" indent="-457112">
              <a:buFont typeface="Arial" panose="020B0604020202020204" pitchFamily="34" charset="0"/>
              <a:buChar char="•"/>
            </a:pPr>
            <a:r>
              <a:rPr lang="en-US" sz="2353"/>
              <a:t>For graph data: Gremlin API</a:t>
            </a:r>
          </a:p>
          <a:p>
            <a:pPr marL="457112" indent="-457112">
              <a:buFont typeface="Arial" panose="020B0604020202020204" pitchFamily="34" charset="0"/>
              <a:buChar char="•"/>
            </a:pPr>
            <a:endParaRPr lang="en-US" sz="2745">
              <a:solidFill>
                <a:schemeClr val="tx1"/>
              </a:solidFill>
            </a:endParaRPr>
          </a:p>
          <a:p>
            <a:pPr marL="457112" indent="-457112">
              <a:buFont typeface="Arial" panose="020B0604020202020204" pitchFamily="34" charset="0"/>
              <a:buChar char="•"/>
            </a:pPr>
            <a:r>
              <a:rPr lang="en-US" sz="2745">
                <a:solidFill>
                  <a:schemeClr val="tx1"/>
                </a:solidFill>
              </a:rPr>
              <a:t>Other APIs for migration from that data store</a:t>
            </a:r>
            <a:endParaRPr lang="en-US">
              <a:solidFill>
                <a:schemeClr val="tx1"/>
              </a:solidFill>
            </a:endParaRPr>
          </a:p>
          <a:p>
            <a:r>
              <a:rPr lang="en-US" sz="2745">
                <a:solidFill>
                  <a:schemeClr val="accent1"/>
                </a:solidFill>
              </a:rPr>
              <a:t>	</a:t>
            </a:r>
          </a:p>
        </p:txBody>
      </p:sp>
      <p:sp>
        <p:nvSpPr>
          <p:cNvPr id="140" name="TextBox 139">
            <a:extLst>
              <a:ext uri="{FF2B5EF4-FFF2-40B4-BE49-F238E27FC236}">
                <a16:creationId xmlns:a16="http://schemas.microsoft.com/office/drawing/2014/main" id="{DEB942CA-7E6D-420A-9762-EFE44B5EA07F}"/>
              </a:ext>
            </a:extLst>
          </p:cNvPr>
          <p:cNvSpPr txBox="1"/>
          <p:nvPr/>
        </p:nvSpPr>
        <p:spPr>
          <a:xfrm>
            <a:off x="7914936" y="3987717"/>
            <a:ext cx="1141042" cy="311985"/>
          </a:xfrm>
          <a:prstGeom prst="rect">
            <a:avLst/>
          </a:prstGeom>
          <a:noFill/>
        </p:spPr>
        <p:txBody>
          <a:bodyPr wrap="square" rtlCol="0" anchor="ctr">
            <a:spAutoFit/>
          </a:bodyPr>
          <a:lstStyle/>
          <a:p>
            <a:pPr algn="ctr" defTabSz="914049">
              <a:defRPr/>
            </a:pPr>
            <a:r>
              <a:rPr lang="en-US" sz="1400">
                <a:solidFill>
                  <a:srgbClr val="0078D7"/>
                </a:solidFill>
                <a:latin typeface="Segoe UI Semilight"/>
              </a:rPr>
              <a:t>MongoDB</a:t>
            </a:r>
          </a:p>
        </p:txBody>
      </p:sp>
      <p:grpSp>
        <p:nvGrpSpPr>
          <p:cNvPr id="141" name="Group 140">
            <a:extLst>
              <a:ext uri="{FF2B5EF4-FFF2-40B4-BE49-F238E27FC236}">
                <a16:creationId xmlns:a16="http://schemas.microsoft.com/office/drawing/2014/main" id="{FFB82792-44C0-409A-B916-AFEBE93A3529}"/>
              </a:ext>
            </a:extLst>
          </p:cNvPr>
          <p:cNvGrpSpPr/>
          <p:nvPr/>
        </p:nvGrpSpPr>
        <p:grpSpPr>
          <a:xfrm>
            <a:off x="2205465" y="4375053"/>
            <a:ext cx="1293660" cy="440506"/>
            <a:chOff x="1880903" y="2175418"/>
            <a:chExt cx="1294027" cy="440630"/>
          </a:xfrm>
        </p:grpSpPr>
        <p:sp>
          <p:nvSpPr>
            <p:cNvPr id="142" name="TextBox 141">
              <a:extLst>
                <a:ext uri="{FF2B5EF4-FFF2-40B4-BE49-F238E27FC236}">
                  <a16:creationId xmlns:a16="http://schemas.microsoft.com/office/drawing/2014/main" id="{DA6C85EA-0385-4592-83E2-F3CDE4A3A988}"/>
                </a:ext>
              </a:extLst>
            </p:cNvPr>
            <p:cNvSpPr txBox="1"/>
            <p:nvPr/>
          </p:nvSpPr>
          <p:spPr>
            <a:xfrm>
              <a:off x="2371761" y="2255375"/>
              <a:ext cx="803169" cy="280718"/>
            </a:xfrm>
            <a:prstGeom prst="rect">
              <a:avLst/>
            </a:prstGeom>
            <a:noFill/>
          </p:spPr>
          <p:txBody>
            <a:bodyPr wrap="square" rtlCol="0" anchor="ctr">
              <a:spAutoFit/>
            </a:bodyPr>
            <a:lstStyle/>
            <a:p>
              <a:pPr defTabSz="914049">
                <a:defRPr/>
              </a:pPr>
              <a:r>
                <a:rPr lang="en-US" sz="1200">
                  <a:solidFill>
                    <a:srgbClr val="0078D7"/>
                  </a:solidFill>
                  <a:latin typeface="Segoe UI Semilight"/>
                </a:rPr>
                <a:t>Table API</a:t>
              </a:r>
            </a:p>
          </p:txBody>
        </p:sp>
        <p:grpSp>
          <p:nvGrpSpPr>
            <p:cNvPr id="143" name="Group 142">
              <a:extLst>
                <a:ext uri="{FF2B5EF4-FFF2-40B4-BE49-F238E27FC236}">
                  <a16:creationId xmlns:a16="http://schemas.microsoft.com/office/drawing/2014/main" id="{5198DB79-8E60-4202-BD12-CEB815B7C970}"/>
                </a:ext>
              </a:extLst>
            </p:cNvPr>
            <p:cNvGrpSpPr/>
            <p:nvPr/>
          </p:nvGrpSpPr>
          <p:grpSpPr>
            <a:xfrm>
              <a:off x="1880903" y="2175418"/>
              <a:ext cx="494130" cy="440630"/>
              <a:chOff x="8276702" y="3303923"/>
              <a:chExt cx="657427" cy="586247"/>
            </a:xfrm>
          </p:grpSpPr>
          <p:sp>
            <p:nvSpPr>
              <p:cNvPr id="144" name="Hexagon 143">
                <a:extLst>
                  <a:ext uri="{FF2B5EF4-FFF2-40B4-BE49-F238E27FC236}">
                    <a16:creationId xmlns:a16="http://schemas.microsoft.com/office/drawing/2014/main" id="{E5855C97-425B-47A5-90C0-3181921A2AC7}"/>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lnSpc>
                    <a:spcPct val="90000"/>
                  </a:lnSpc>
                  <a:spcBef>
                    <a:spcPct val="0"/>
                  </a:spcBef>
                  <a:spcAft>
                    <a:spcPct val="0"/>
                  </a:spcAft>
                  <a:defRPr/>
                </a:pPr>
                <a:endParaRPr lang="en-US" sz="105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45" name="Group 144">
                <a:extLst>
                  <a:ext uri="{FF2B5EF4-FFF2-40B4-BE49-F238E27FC236}">
                    <a16:creationId xmlns:a16="http://schemas.microsoft.com/office/drawing/2014/main" id="{FA2CE782-4432-458B-9B5C-791FE5841530}"/>
                  </a:ext>
                </a:extLst>
              </p:cNvPr>
              <p:cNvGrpSpPr/>
              <p:nvPr/>
            </p:nvGrpSpPr>
            <p:grpSpPr>
              <a:xfrm>
                <a:off x="8435042" y="3437010"/>
                <a:ext cx="340743" cy="339628"/>
                <a:chOff x="9378226" y="3437014"/>
                <a:chExt cx="340743" cy="339628"/>
              </a:xfrm>
            </p:grpSpPr>
            <p:sp>
              <p:nvSpPr>
                <p:cNvPr id="146" name="Freeform: Shape 145">
                  <a:extLst>
                    <a:ext uri="{FF2B5EF4-FFF2-40B4-BE49-F238E27FC236}">
                      <a16:creationId xmlns:a16="http://schemas.microsoft.com/office/drawing/2014/main" id="{97B7BA86-EB58-45BB-BDC5-4E1A144DECFD}"/>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lnSpc>
                      <a:spcPct val="90000"/>
                    </a:lnSpc>
                    <a:spcBef>
                      <a:spcPct val="0"/>
                    </a:spcBef>
                    <a:spcAft>
                      <a:spcPct val="0"/>
                    </a:spcAft>
                    <a:defRPr/>
                  </a:pPr>
                  <a:endParaRPr lang="en-US" sz="1050">
                    <a:gradFill>
                      <a:gsLst>
                        <a:gs pos="0">
                          <a:srgbClr val="FFFFFF"/>
                        </a:gs>
                        <a:gs pos="100000">
                          <a:srgbClr val="FFFFFF"/>
                        </a:gs>
                      </a:gsLst>
                      <a:lin ang="5400000" scaled="0"/>
                    </a:gradFill>
                    <a:latin typeface="Segoe UI Semilight"/>
                    <a:cs typeface="Segoe UI" pitchFamily="34" charset="0"/>
                  </a:endParaRPr>
                </a:p>
              </p:txBody>
            </p:sp>
            <p:sp>
              <p:nvSpPr>
                <p:cNvPr id="147" name="Freeform: Shape 146">
                  <a:extLst>
                    <a:ext uri="{FF2B5EF4-FFF2-40B4-BE49-F238E27FC236}">
                      <a16:creationId xmlns:a16="http://schemas.microsoft.com/office/drawing/2014/main" id="{3D600381-916A-471D-B5C8-C024DEC6081A}"/>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lnSpc>
                      <a:spcPct val="90000"/>
                    </a:lnSpc>
                    <a:spcBef>
                      <a:spcPct val="0"/>
                    </a:spcBef>
                    <a:spcAft>
                      <a:spcPct val="0"/>
                    </a:spcAft>
                    <a:defRPr/>
                  </a:pPr>
                  <a:endParaRPr lang="en-US" sz="1050">
                    <a:gradFill>
                      <a:gsLst>
                        <a:gs pos="0">
                          <a:srgbClr val="FFFFFF"/>
                        </a:gs>
                        <a:gs pos="100000">
                          <a:srgbClr val="FFFFFF"/>
                        </a:gs>
                      </a:gsLst>
                      <a:lin ang="5400000" scaled="0"/>
                    </a:gradFill>
                    <a:latin typeface="Segoe UI Semilight"/>
                    <a:cs typeface="Segoe UI" pitchFamily="34" charset="0"/>
                  </a:endParaRPr>
                </a:p>
              </p:txBody>
            </p:sp>
            <p:sp>
              <p:nvSpPr>
                <p:cNvPr id="148" name="Freeform: Shape 147">
                  <a:extLst>
                    <a:ext uri="{FF2B5EF4-FFF2-40B4-BE49-F238E27FC236}">
                      <a16:creationId xmlns:a16="http://schemas.microsoft.com/office/drawing/2014/main" id="{21CEFC19-B450-48E1-B54F-8F44202E4789}"/>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lnSpc>
                      <a:spcPct val="90000"/>
                    </a:lnSpc>
                    <a:spcBef>
                      <a:spcPct val="0"/>
                    </a:spcBef>
                    <a:spcAft>
                      <a:spcPct val="0"/>
                    </a:spcAft>
                    <a:defRPr/>
                  </a:pPr>
                  <a:endParaRPr lang="en-US" sz="1050">
                    <a:gradFill>
                      <a:gsLst>
                        <a:gs pos="0">
                          <a:srgbClr val="FFFFFF"/>
                        </a:gs>
                        <a:gs pos="100000">
                          <a:srgbClr val="FFFFFF"/>
                        </a:gs>
                      </a:gsLst>
                      <a:lin ang="5400000" scaled="0"/>
                    </a:gradFill>
                    <a:latin typeface="Segoe UI Semilight"/>
                    <a:cs typeface="Segoe UI" pitchFamily="34" charset="0"/>
                  </a:endParaRPr>
                </a:p>
              </p:txBody>
            </p:sp>
            <p:sp>
              <p:nvSpPr>
                <p:cNvPr id="149" name="Freeform: Shape 148">
                  <a:extLst>
                    <a:ext uri="{FF2B5EF4-FFF2-40B4-BE49-F238E27FC236}">
                      <a16:creationId xmlns:a16="http://schemas.microsoft.com/office/drawing/2014/main" id="{5E6A1AE9-EBEA-45C2-9F75-5765BA72BDD1}"/>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lnSpc>
                      <a:spcPct val="90000"/>
                    </a:lnSpc>
                    <a:spcBef>
                      <a:spcPct val="0"/>
                    </a:spcBef>
                    <a:spcAft>
                      <a:spcPct val="0"/>
                    </a:spcAft>
                    <a:defRPr/>
                  </a:pPr>
                  <a:endParaRPr lang="en-US" sz="1050">
                    <a:gradFill>
                      <a:gsLst>
                        <a:gs pos="0">
                          <a:srgbClr val="FFFFFF"/>
                        </a:gs>
                        <a:gs pos="100000">
                          <a:srgbClr val="FFFFFF"/>
                        </a:gs>
                      </a:gsLst>
                      <a:lin ang="5400000" scaled="0"/>
                    </a:gradFill>
                    <a:latin typeface="Segoe UI Semilight"/>
                    <a:cs typeface="Segoe UI" pitchFamily="34" charset="0"/>
                  </a:endParaRPr>
                </a:p>
              </p:txBody>
            </p:sp>
            <p:sp>
              <p:nvSpPr>
                <p:cNvPr id="150" name="Freeform: Shape 149">
                  <a:extLst>
                    <a:ext uri="{FF2B5EF4-FFF2-40B4-BE49-F238E27FC236}">
                      <a16:creationId xmlns:a16="http://schemas.microsoft.com/office/drawing/2014/main" id="{D1F24C37-3D85-402C-9385-359F44A8DA1A}"/>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lnSpc>
                      <a:spcPct val="90000"/>
                    </a:lnSpc>
                    <a:spcBef>
                      <a:spcPct val="0"/>
                    </a:spcBef>
                    <a:spcAft>
                      <a:spcPct val="0"/>
                    </a:spcAft>
                    <a:defRPr/>
                  </a:pPr>
                  <a:endParaRPr lang="en-US" sz="1050">
                    <a:gradFill>
                      <a:gsLst>
                        <a:gs pos="0">
                          <a:srgbClr val="FFFFFF"/>
                        </a:gs>
                        <a:gs pos="100000">
                          <a:srgbClr val="FFFFFF"/>
                        </a:gs>
                      </a:gsLst>
                      <a:lin ang="5400000" scaled="0"/>
                    </a:gradFill>
                    <a:latin typeface="Segoe UI Semilight"/>
                    <a:cs typeface="Segoe UI" pitchFamily="34" charset="0"/>
                  </a:endParaRPr>
                </a:p>
              </p:txBody>
            </p:sp>
            <p:sp>
              <p:nvSpPr>
                <p:cNvPr id="151" name="Freeform: Shape 150">
                  <a:extLst>
                    <a:ext uri="{FF2B5EF4-FFF2-40B4-BE49-F238E27FC236}">
                      <a16:creationId xmlns:a16="http://schemas.microsoft.com/office/drawing/2014/main" id="{54DF1EC5-3A73-4EFE-B349-15A3B40049D8}"/>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lnSpc>
                      <a:spcPct val="90000"/>
                    </a:lnSpc>
                    <a:spcBef>
                      <a:spcPct val="0"/>
                    </a:spcBef>
                    <a:spcAft>
                      <a:spcPct val="0"/>
                    </a:spcAft>
                    <a:defRPr/>
                  </a:pPr>
                  <a:endParaRPr lang="en-US" sz="1050">
                    <a:gradFill>
                      <a:gsLst>
                        <a:gs pos="0">
                          <a:srgbClr val="FFFFFF"/>
                        </a:gs>
                        <a:gs pos="100000">
                          <a:srgbClr val="FFFFFF"/>
                        </a:gs>
                      </a:gsLst>
                      <a:lin ang="5400000" scaled="0"/>
                    </a:gradFill>
                    <a:latin typeface="Segoe UI Semilight"/>
                    <a:cs typeface="Segoe UI" pitchFamily="34" charset="0"/>
                  </a:endParaRPr>
                </a:p>
              </p:txBody>
            </p:sp>
            <p:sp>
              <p:nvSpPr>
                <p:cNvPr id="152" name="Freeform: Shape 151">
                  <a:extLst>
                    <a:ext uri="{FF2B5EF4-FFF2-40B4-BE49-F238E27FC236}">
                      <a16:creationId xmlns:a16="http://schemas.microsoft.com/office/drawing/2014/main" id="{51767D60-116F-4DEE-95FD-BF64434DFB4F}"/>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lnSpc>
                      <a:spcPct val="90000"/>
                    </a:lnSpc>
                    <a:spcBef>
                      <a:spcPct val="0"/>
                    </a:spcBef>
                    <a:spcAft>
                      <a:spcPct val="0"/>
                    </a:spcAft>
                    <a:defRPr/>
                  </a:pPr>
                  <a:endParaRPr lang="en-US" sz="1050">
                    <a:gradFill>
                      <a:gsLst>
                        <a:gs pos="0">
                          <a:srgbClr val="FFFFFF"/>
                        </a:gs>
                        <a:gs pos="100000">
                          <a:srgbClr val="FFFFFF"/>
                        </a:gs>
                      </a:gsLst>
                      <a:lin ang="5400000" scaled="0"/>
                    </a:gradFill>
                    <a:latin typeface="Segoe UI Semilight"/>
                    <a:cs typeface="Segoe UI" pitchFamily="34" charset="0"/>
                  </a:endParaRPr>
                </a:p>
              </p:txBody>
            </p:sp>
            <p:sp>
              <p:nvSpPr>
                <p:cNvPr id="153" name="Freeform: Shape 152">
                  <a:extLst>
                    <a:ext uri="{FF2B5EF4-FFF2-40B4-BE49-F238E27FC236}">
                      <a16:creationId xmlns:a16="http://schemas.microsoft.com/office/drawing/2014/main" id="{B9014371-4FCE-49BB-89B0-DD43FAC49B78}"/>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lnSpc>
                      <a:spcPct val="90000"/>
                    </a:lnSpc>
                    <a:spcBef>
                      <a:spcPct val="0"/>
                    </a:spcBef>
                    <a:spcAft>
                      <a:spcPct val="0"/>
                    </a:spcAft>
                    <a:defRPr/>
                  </a:pPr>
                  <a:endParaRPr lang="en-US" sz="1050">
                    <a:gradFill>
                      <a:gsLst>
                        <a:gs pos="0">
                          <a:srgbClr val="FFFFFF"/>
                        </a:gs>
                        <a:gs pos="100000">
                          <a:srgbClr val="FFFFFF"/>
                        </a:gs>
                      </a:gsLst>
                      <a:lin ang="5400000" scaled="0"/>
                    </a:gradFill>
                    <a:latin typeface="Segoe UI Semilight"/>
                    <a:cs typeface="Segoe UI" pitchFamily="34" charset="0"/>
                  </a:endParaRPr>
                </a:p>
              </p:txBody>
            </p:sp>
            <p:sp>
              <p:nvSpPr>
                <p:cNvPr id="154" name="Freeform: Shape 153">
                  <a:extLst>
                    <a:ext uri="{FF2B5EF4-FFF2-40B4-BE49-F238E27FC236}">
                      <a16:creationId xmlns:a16="http://schemas.microsoft.com/office/drawing/2014/main" id="{F2A1FFD1-EF32-4EF6-98B4-6107BFE24CF0}"/>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lnSpc>
                      <a:spcPct val="90000"/>
                    </a:lnSpc>
                    <a:spcBef>
                      <a:spcPct val="0"/>
                    </a:spcBef>
                    <a:spcAft>
                      <a:spcPct val="0"/>
                    </a:spcAft>
                    <a:defRPr/>
                  </a:pPr>
                  <a:endParaRPr lang="en-US" sz="1050">
                    <a:gradFill>
                      <a:gsLst>
                        <a:gs pos="0">
                          <a:srgbClr val="FFFFFF"/>
                        </a:gs>
                        <a:gs pos="100000">
                          <a:srgbClr val="FFFFFF"/>
                        </a:gs>
                      </a:gsLst>
                      <a:lin ang="5400000" scaled="0"/>
                    </a:gradFill>
                    <a:latin typeface="Segoe UI Semilight"/>
                    <a:cs typeface="Segoe UI" pitchFamily="34" charset="0"/>
                  </a:endParaRPr>
                </a:p>
              </p:txBody>
            </p:sp>
            <p:sp>
              <p:nvSpPr>
                <p:cNvPr id="155" name="Freeform: Shape 154">
                  <a:extLst>
                    <a:ext uri="{FF2B5EF4-FFF2-40B4-BE49-F238E27FC236}">
                      <a16:creationId xmlns:a16="http://schemas.microsoft.com/office/drawing/2014/main" id="{A85EFD91-9F83-4748-8006-3A8C69DF173B}"/>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lnSpc>
                      <a:spcPct val="90000"/>
                    </a:lnSpc>
                    <a:spcBef>
                      <a:spcPct val="0"/>
                    </a:spcBef>
                    <a:spcAft>
                      <a:spcPct val="0"/>
                    </a:spcAft>
                    <a:defRPr/>
                  </a:pPr>
                  <a:endParaRPr lang="en-US" sz="1050">
                    <a:gradFill>
                      <a:gsLst>
                        <a:gs pos="0">
                          <a:srgbClr val="FFFFFF"/>
                        </a:gs>
                        <a:gs pos="100000">
                          <a:srgbClr val="FFFFFF"/>
                        </a:gs>
                      </a:gsLst>
                      <a:lin ang="5400000" scaled="0"/>
                    </a:gradFill>
                    <a:latin typeface="Segoe UI Semilight"/>
                    <a:cs typeface="Segoe UI" pitchFamily="34" charset="0"/>
                  </a:endParaRPr>
                </a:p>
              </p:txBody>
            </p:sp>
          </p:grpSp>
        </p:grpSp>
      </p:grpSp>
      <p:sp>
        <p:nvSpPr>
          <p:cNvPr id="156" name="Freeform: Shape 99">
            <a:extLst>
              <a:ext uri="{FF2B5EF4-FFF2-40B4-BE49-F238E27FC236}">
                <a16:creationId xmlns:a16="http://schemas.microsoft.com/office/drawing/2014/main" id="{9EAABC73-1D7C-4D85-8D0B-0D9A07B1291B}"/>
              </a:ext>
            </a:extLst>
          </p:cNvPr>
          <p:cNvSpPr/>
          <p:nvPr/>
        </p:nvSpPr>
        <p:spPr>
          <a:xfrm>
            <a:off x="1731" y="4751598"/>
            <a:ext cx="12185844" cy="1869208"/>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defRPr/>
            </a:pPr>
            <a:endParaRPr lang="en-US">
              <a:solidFill>
                <a:srgbClr val="FFFFFF"/>
              </a:solidFill>
              <a:latin typeface="Segoe UI"/>
            </a:endParaRPr>
          </a:p>
        </p:txBody>
      </p:sp>
      <p:pic>
        <p:nvPicPr>
          <p:cNvPr id="157" name="Picture 156">
            <a:extLst>
              <a:ext uri="{FF2B5EF4-FFF2-40B4-BE49-F238E27FC236}">
                <a16:creationId xmlns:a16="http://schemas.microsoft.com/office/drawing/2014/main" id="{DE43E1DD-D110-4751-8656-A715D6C13E2B}"/>
              </a:ext>
            </a:extLst>
          </p:cNvPr>
          <p:cNvPicPr>
            <a:picLocks noChangeAspect="1"/>
          </p:cNvPicPr>
          <p:nvPr/>
        </p:nvPicPr>
        <p:blipFill>
          <a:blip r:embed="rId3"/>
          <a:stretch>
            <a:fillRect/>
          </a:stretch>
        </p:blipFill>
        <p:spPr>
          <a:xfrm>
            <a:off x="4377228" y="3981388"/>
            <a:ext cx="630953" cy="418457"/>
          </a:xfrm>
          <a:prstGeom prst="rect">
            <a:avLst/>
          </a:prstGeom>
        </p:spPr>
      </p:pic>
      <p:grpSp>
        <p:nvGrpSpPr>
          <p:cNvPr id="158" name="Group 157">
            <a:extLst>
              <a:ext uri="{FF2B5EF4-FFF2-40B4-BE49-F238E27FC236}">
                <a16:creationId xmlns:a16="http://schemas.microsoft.com/office/drawing/2014/main" id="{5E237EF8-53EF-408D-AF48-7C017563DD70}"/>
              </a:ext>
            </a:extLst>
          </p:cNvPr>
          <p:cNvGrpSpPr/>
          <p:nvPr/>
        </p:nvGrpSpPr>
        <p:grpSpPr>
          <a:xfrm>
            <a:off x="2843400" y="5173410"/>
            <a:ext cx="6921343" cy="977137"/>
            <a:chOff x="2842477" y="3085807"/>
            <a:chExt cx="6923306" cy="977414"/>
          </a:xfrm>
        </p:grpSpPr>
        <p:grpSp>
          <p:nvGrpSpPr>
            <p:cNvPr id="159" name="Group 158">
              <a:extLst>
                <a:ext uri="{FF2B5EF4-FFF2-40B4-BE49-F238E27FC236}">
                  <a16:creationId xmlns:a16="http://schemas.microsoft.com/office/drawing/2014/main" id="{E5D9964A-E654-4454-95BF-BEF86C330318}"/>
                </a:ext>
              </a:extLst>
            </p:cNvPr>
            <p:cNvGrpSpPr/>
            <p:nvPr/>
          </p:nvGrpSpPr>
          <p:grpSpPr>
            <a:xfrm>
              <a:off x="7093015" y="3085807"/>
              <a:ext cx="833883" cy="739243"/>
              <a:chOff x="6995644" y="3085807"/>
              <a:chExt cx="833883" cy="739243"/>
            </a:xfrm>
          </p:grpSpPr>
          <p:grpSp>
            <p:nvGrpSpPr>
              <p:cNvPr id="191" name="Group 190">
                <a:extLst>
                  <a:ext uri="{FF2B5EF4-FFF2-40B4-BE49-F238E27FC236}">
                    <a16:creationId xmlns:a16="http://schemas.microsoft.com/office/drawing/2014/main" id="{F0DBA511-FE35-42BC-B6D4-0C14E34502D7}"/>
                  </a:ext>
                </a:extLst>
              </p:cNvPr>
              <p:cNvGrpSpPr/>
              <p:nvPr/>
            </p:nvGrpSpPr>
            <p:grpSpPr>
              <a:xfrm>
                <a:off x="7092749" y="3085807"/>
                <a:ext cx="499208" cy="473323"/>
                <a:chOff x="7128988" y="4166153"/>
                <a:chExt cx="604908" cy="573541"/>
              </a:xfrm>
              <a:solidFill>
                <a:schemeClr val="tx2"/>
              </a:solidFill>
            </p:grpSpPr>
            <p:cxnSp>
              <p:nvCxnSpPr>
                <p:cNvPr id="193" name="Straight Connector 192">
                  <a:extLst>
                    <a:ext uri="{FF2B5EF4-FFF2-40B4-BE49-F238E27FC236}">
                      <a16:creationId xmlns:a16="http://schemas.microsoft.com/office/drawing/2014/main" id="{F34672C9-DCF2-431C-A65E-06EC4BDF953D}"/>
                    </a:ext>
                  </a:extLst>
                </p:cNvPr>
                <p:cNvCxnSpPr>
                  <a:cxnSpLocks/>
                </p:cNvCxnSpPr>
                <p:nvPr/>
              </p:nvCxnSpPr>
              <p:spPr>
                <a:xfrm>
                  <a:off x="7128988" y="4451736"/>
                  <a:ext cx="238107" cy="72556"/>
                </a:xfrm>
                <a:prstGeom prst="line">
                  <a:avLst/>
                </a:prstGeom>
                <a:grpFill/>
                <a:ln w="12700" cap="flat" cmpd="sng" algn="ctr">
                  <a:solidFill>
                    <a:schemeClr val="tx2"/>
                  </a:solidFill>
                  <a:prstDash val="sysDot"/>
                  <a:miter lim="800000"/>
                  <a:headEnd type="none"/>
                  <a:tailEnd type="none"/>
                </a:ln>
                <a:effectLst/>
              </p:spPr>
            </p:cxnSp>
            <p:cxnSp>
              <p:nvCxnSpPr>
                <p:cNvPr id="194" name="Straight Connector 193">
                  <a:extLst>
                    <a:ext uri="{FF2B5EF4-FFF2-40B4-BE49-F238E27FC236}">
                      <a16:creationId xmlns:a16="http://schemas.microsoft.com/office/drawing/2014/main" id="{E97FCFB0-1FFD-4B53-971D-943B5447C315}"/>
                    </a:ext>
                  </a:extLst>
                </p:cNvPr>
                <p:cNvCxnSpPr>
                  <a:cxnSpLocks/>
                </p:cNvCxnSpPr>
                <p:nvPr/>
              </p:nvCxnSpPr>
              <p:spPr>
                <a:xfrm flipV="1">
                  <a:off x="7128988" y="4379180"/>
                  <a:ext cx="233873" cy="72556"/>
                </a:xfrm>
                <a:prstGeom prst="line">
                  <a:avLst/>
                </a:prstGeom>
                <a:grpFill/>
                <a:ln w="12700" cap="flat" cmpd="sng" algn="ctr">
                  <a:solidFill>
                    <a:schemeClr val="tx2"/>
                  </a:solidFill>
                  <a:prstDash val="sysDot"/>
                  <a:miter lim="800000"/>
                  <a:headEnd type="none"/>
                  <a:tailEnd type="none"/>
                </a:ln>
                <a:effectLst/>
              </p:spPr>
            </p:cxnSp>
            <p:sp>
              <p:nvSpPr>
                <p:cNvPr id="195" name="Oval 194">
                  <a:extLst>
                    <a:ext uri="{FF2B5EF4-FFF2-40B4-BE49-F238E27FC236}">
                      <a16:creationId xmlns:a16="http://schemas.microsoft.com/office/drawing/2014/main" id="{62A06029-58F9-4884-A1C1-B067953DA34C}"/>
                    </a:ext>
                  </a:extLst>
                </p:cNvPr>
                <p:cNvSpPr/>
                <p:nvPr/>
              </p:nvSpPr>
              <p:spPr bwMode="auto">
                <a:xfrm>
                  <a:off x="7128988" y="4383154"/>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solidFill>
                      <a:srgbClr val="FFFFFF"/>
                    </a:solidFill>
                    <a:latin typeface="Segoe UI"/>
                  </a:endParaRPr>
                </a:p>
              </p:txBody>
            </p:sp>
            <p:cxnSp>
              <p:nvCxnSpPr>
                <p:cNvPr id="196" name="Straight Connector 195">
                  <a:extLst>
                    <a:ext uri="{FF2B5EF4-FFF2-40B4-BE49-F238E27FC236}">
                      <a16:creationId xmlns:a16="http://schemas.microsoft.com/office/drawing/2014/main" id="{FAA14B57-F87C-4C43-B425-D3025F87E0FB}"/>
                    </a:ext>
                  </a:extLst>
                </p:cNvPr>
                <p:cNvCxnSpPr>
                  <a:cxnSpLocks/>
                </p:cNvCxnSpPr>
                <p:nvPr/>
              </p:nvCxnSpPr>
              <p:spPr>
                <a:xfrm>
                  <a:off x="7367095" y="4524292"/>
                  <a:ext cx="241432" cy="108368"/>
                </a:xfrm>
                <a:prstGeom prst="line">
                  <a:avLst/>
                </a:prstGeom>
                <a:grpFill/>
                <a:ln w="12700" cap="flat" cmpd="sng" algn="ctr">
                  <a:solidFill>
                    <a:schemeClr val="tx2"/>
                  </a:solidFill>
                  <a:prstDash val="sysDot"/>
                  <a:miter lim="800000"/>
                  <a:headEnd type="none"/>
                  <a:tailEnd type="none"/>
                </a:ln>
                <a:effectLst/>
              </p:spPr>
            </p:cxnSp>
            <p:cxnSp>
              <p:nvCxnSpPr>
                <p:cNvPr id="197" name="Straight Connector 196">
                  <a:extLst>
                    <a:ext uri="{FF2B5EF4-FFF2-40B4-BE49-F238E27FC236}">
                      <a16:creationId xmlns:a16="http://schemas.microsoft.com/office/drawing/2014/main" id="{4EA00711-81C6-4AC6-A0B6-22CB96323BE5}"/>
                    </a:ext>
                  </a:extLst>
                </p:cNvPr>
                <p:cNvCxnSpPr>
                  <a:cxnSpLocks/>
                </p:cNvCxnSpPr>
                <p:nvPr/>
              </p:nvCxnSpPr>
              <p:spPr>
                <a:xfrm>
                  <a:off x="7367095" y="4524292"/>
                  <a:ext cx="229638" cy="1361"/>
                </a:xfrm>
                <a:prstGeom prst="line">
                  <a:avLst/>
                </a:prstGeom>
                <a:grpFill/>
                <a:ln w="12700" cap="flat" cmpd="sng" algn="ctr">
                  <a:solidFill>
                    <a:schemeClr val="tx2"/>
                  </a:solidFill>
                  <a:prstDash val="sysDot"/>
                  <a:miter lim="800000"/>
                  <a:headEnd type="none"/>
                  <a:tailEnd type="none"/>
                </a:ln>
                <a:effectLst/>
              </p:spPr>
            </p:cxnSp>
            <p:sp>
              <p:nvSpPr>
                <p:cNvPr id="198" name="Oval 197">
                  <a:extLst>
                    <a:ext uri="{FF2B5EF4-FFF2-40B4-BE49-F238E27FC236}">
                      <a16:creationId xmlns:a16="http://schemas.microsoft.com/office/drawing/2014/main" id="{D918E400-AB6D-419E-8CA9-1575BE1C6F20}"/>
                    </a:ext>
                  </a:extLst>
                </p:cNvPr>
                <p:cNvSpPr/>
                <p:nvPr/>
              </p:nvSpPr>
              <p:spPr bwMode="auto">
                <a:xfrm rot="20946206">
                  <a:off x="7596733" y="4602531"/>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solidFill>
                      <a:srgbClr val="FFFFFF"/>
                    </a:solidFill>
                    <a:latin typeface="Segoe UI"/>
                  </a:endParaRPr>
                </a:p>
              </p:txBody>
            </p:sp>
            <p:sp>
              <p:nvSpPr>
                <p:cNvPr id="199" name="Oval 198">
                  <a:extLst>
                    <a:ext uri="{FF2B5EF4-FFF2-40B4-BE49-F238E27FC236}">
                      <a16:creationId xmlns:a16="http://schemas.microsoft.com/office/drawing/2014/main" id="{FAEC05B4-63D8-4C40-A940-11B45966855A}"/>
                    </a:ext>
                  </a:extLst>
                </p:cNvPr>
                <p:cNvSpPr/>
                <p:nvPr/>
              </p:nvSpPr>
              <p:spPr bwMode="auto">
                <a:xfrm>
                  <a:off x="7596733" y="4457071"/>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solidFill>
                      <a:srgbClr val="FFFFFF"/>
                    </a:solidFill>
                    <a:latin typeface="Segoe UI"/>
                  </a:endParaRPr>
                </a:p>
              </p:txBody>
            </p:sp>
            <p:cxnSp>
              <p:nvCxnSpPr>
                <p:cNvPr id="200" name="Straight Connector 199">
                  <a:extLst>
                    <a:ext uri="{FF2B5EF4-FFF2-40B4-BE49-F238E27FC236}">
                      <a16:creationId xmlns:a16="http://schemas.microsoft.com/office/drawing/2014/main" id="{0B96C04E-DFF5-480C-9042-957ACE929ADA}"/>
                    </a:ext>
                  </a:extLst>
                </p:cNvPr>
                <p:cNvCxnSpPr>
                  <a:cxnSpLocks/>
                </p:cNvCxnSpPr>
                <p:nvPr/>
              </p:nvCxnSpPr>
              <p:spPr>
                <a:xfrm>
                  <a:off x="7362861" y="4379181"/>
                  <a:ext cx="233872" cy="1013"/>
                </a:xfrm>
                <a:prstGeom prst="line">
                  <a:avLst/>
                </a:prstGeom>
                <a:grpFill/>
                <a:ln w="12700" cap="flat" cmpd="sng" algn="ctr">
                  <a:solidFill>
                    <a:schemeClr val="tx2"/>
                  </a:solidFill>
                  <a:prstDash val="sysDot"/>
                  <a:miter lim="800000"/>
                  <a:headEnd type="none"/>
                  <a:tailEnd type="none"/>
                </a:ln>
                <a:effectLst/>
              </p:spPr>
            </p:cxnSp>
            <p:sp>
              <p:nvSpPr>
                <p:cNvPr id="201" name="Oval 200">
                  <a:extLst>
                    <a:ext uri="{FF2B5EF4-FFF2-40B4-BE49-F238E27FC236}">
                      <a16:creationId xmlns:a16="http://schemas.microsoft.com/office/drawing/2014/main" id="{901937C0-6D99-4D45-ACC6-83DC911626AD}"/>
                    </a:ext>
                  </a:extLst>
                </p:cNvPr>
                <p:cNvSpPr/>
                <p:nvPr/>
              </p:nvSpPr>
              <p:spPr bwMode="auto">
                <a:xfrm>
                  <a:off x="7367095" y="4455710"/>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solidFill>
                      <a:srgbClr val="FFFFFF"/>
                    </a:solidFill>
                    <a:latin typeface="Segoe UI"/>
                  </a:endParaRPr>
                </a:p>
              </p:txBody>
            </p:sp>
            <p:cxnSp>
              <p:nvCxnSpPr>
                <p:cNvPr id="202" name="Straight Connector 201">
                  <a:extLst>
                    <a:ext uri="{FF2B5EF4-FFF2-40B4-BE49-F238E27FC236}">
                      <a16:creationId xmlns:a16="http://schemas.microsoft.com/office/drawing/2014/main" id="{277DEB7B-B474-4BE3-A1A2-940CBEF9B36A}"/>
                    </a:ext>
                  </a:extLst>
                </p:cNvPr>
                <p:cNvCxnSpPr>
                  <a:cxnSpLocks/>
                </p:cNvCxnSpPr>
                <p:nvPr/>
              </p:nvCxnSpPr>
              <p:spPr>
                <a:xfrm flipV="1">
                  <a:off x="7362861" y="4277619"/>
                  <a:ext cx="248934" cy="101562"/>
                </a:xfrm>
                <a:prstGeom prst="line">
                  <a:avLst/>
                </a:prstGeom>
                <a:grpFill/>
                <a:ln w="12700" cap="flat" cmpd="sng" algn="ctr">
                  <a:solidFill>
                    <a:schemeClr val="tx2"/>
                  </a:solidFill>
                  <a:prstDash val="sysDot"/>
                  <a:miter lim="800000"/>
                  <a:headEnd type="none"/>
                  <a:tailEnd type="none"/>
                </a:ln>
                <a:effectLst/>
              </p:spPr>
            </p:cxnSp>
            <p:sp>
              <p:nvSpPr>
                <p:cNvPr id="203" name="Oval 202">
                  <a:extLst>
                    <a:ext uri="{FF2B5EF4-FFF2-40B4-BE49-F238E27FC236}">
                      <a16:creationId xmlns:a16="http://schemas.microsoft.com/office/drawing/2014/main" id="{9B306578-BBFD-489A-9DD5-0BADC170C738}"/>
                    </a:ext>
                  </a:extLst>
                </p:cNvPr>
                <p:cNvSpPr/>
                <p:nvPr/>
              </p:nvSpPr>
              <p:spPr bwMode="auto">
                <a:xfrm>
                  <a:off x="7362861" y="4310599"/>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solidFill>
                      <a:srgbClr val="FFFFFF"/>
                    </a:solidFill>
                    <a:latin typeface="Segoe UI"/>
                  </a:endParaRPr>
                </a:p>
              </p:txBody>
            </p:sp>
            <p:sp>
              <p:nvSpPr>
                <p:cNvPr id="204" name="Oval 203">
                  <a:extLst>
                    <a:ext uri="{FF2B5EF4-FFF2-40B4-BE49-F238E27FC236}">
                      <a16:creationId xmlns:a16="http://schemas.microsoft.com/office/drawing/2014/main" id="{B0185AB0-4705-487B-A54D-589C59EBC69D}"/>
                    </a:ext>
                  </a:extLst>
                </p:cNvPr>
                <p:cNvSpPr/>
                <p:nvPr/>
              </p:nvSpPr>
              <p:spPr bwMode="auto">
                <a:xfrm>
                  <a:off x="7596733" y="4311612"/>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solidFill>
                      <a:srgbClr val="FFFFFF"/>
                    </a:solidFill>
                    <a:latin typeface="Segoe UI"/>
                  </a:endParaRPr>
                </a:p>
              </p:txBody>
            </p:sp>
            <p:sp>
              <p:nvSpPr>
                <p:cNvPr id="205" name="Oval 204">
                  <a:extLst>
                    <a:ext uri="{FF2B5EF4-FFF2-40B4-BE49-F238E27FC236}">
                      <a16:creationId xmlns:a16="http://schemas.microsoft.com/office/drawing/2014/main" id="{D4718FDF-E0D2-4BFB-8ADD-5CB9AE74170E}"/>
                    </a:ext>
                  </a:extLst>
                </p:cNvPr>
                <p:cNvSpPr/>
                <p:nvPr/>
              </p:nvSpPr>
              <p:spPr bwMode="auto">
                <a:xfrm rot="377738">
                  <a:off x="7596733" y="4166153"/>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solidFill>
                      <a:srgbClr val="FFFFFF"/>
                    </a:solidFill>
                    <a:latin typeface="Segoe UI"/>
                  </a:endParaRPr>
                </a:p>
              </p:txBody>
            </p:sp>
          </p:grpSp>
          <p:sp>
            <p:nvSpPr>
              <p:cNvPr id="192" name="TextBox 191">
                <a:extLst>
                  <a:ext uri="{FF2B5EF4-FFF2-40B4-BE49-F238E27FC236}">
                    <a16:creationId xmlns:a16="http://schemas.microsoft.com/office/drawing/2014/main" id="{81EA5D4F-4441-4D13-9EB3-810A24E725F0}"/>
                  </a:ext>
                </a:extLst>
              </p:cNvPr>
              <p:cNvSpPr txBox="1"/>
              <p:nvPr/>
            </p:nvSpPr>
            <p:spPr>
              <a:xfrm>
                <a:off x="6995644" y="3567928"/>
                <a:ext cx="833883" cy="257122"/>
              </a:xfrm>
              <a:prstGeom prst="rect">
                <a:avLst/>
              </a:prstGeom>
              <a:noFill/>
            </p:spPr>
            <p:txBody>
              <a:bodyPr wrap="none" lIns="91414" rtlCol="0">
                <a:spAutoFit/>
              </a:bodyPr>
              <a:lstStyle/>
              <a:p>
                <a:pPr algn="ctr" defTabSz="914049">
                  <a:defRPr/>
                </a:pPr>
                <a:r>
                  <a:rPr lang="en-US" sz="1050">
                    <a:solidFill>
                      <a:srgbClr val="0078D7"/>
                    </a:solidFill>
                    <a:latin typeface="Segoe UI Semibold" panose="020B0702040204020203" pitchFamily="34" charset="0"/>
                    <a:cs typeface="Segoe UI Semibold" panose="020B0702040204020203" pitchFamily="34" charset="0"/>
                  </a:rPr>
                  <a:t>Document</a:t>
                </a:r>
              </a:p>
            </p:txBody>
          </p:sp>
        </p:grpSp>
        <p:grpSp>
          <p:nvGrpSpPr>
            <p:cNvPr id="160" name="Group 159">
              <a:extLst>
                <a:ext uri="{FF2B5EF4-FFF2-40B4-BE49-F238E27FC236}">
                  <a16:creationId xmlns:a16="http://schemas.microsoft.com/office/drawing/2014/main" id="{022971F8-4D28-440F-AF19-D3F527F06F56}"/>
                </a:ext>
              </a:extLst>
            </p:cNvPr>
            <p:cNvGrpSpPr/>
            <p:nvPr/>
          </p:nvGrpSpPr>
          <p:grpSpPr>
            <a:xfrm>
              <a:off x="4814259" y="3293168"/>
              <a:ext cx="1106393" cy="535529"/>
              <a:chOff x="4974426" y="3293168"/>
              <a:chExt cx="1106393" cy="535529"/>
            </a:xfrm>
          </p:grpSpPr>
          <p:sp>
            <p:nvSpPr>
              <p:cNvPr id="184" name="TextBox 183">
                <a:extLst>
                  <a:ext uri="{FF2B5EF4-FFF2-40B4-BE49-F238E27FC236}">
                    <a16:creationId xmlns:a16="http://schemas.microsoft.com/office/drawing/2014/main" id="{C2994E67-139F-4A74-B510-0116DF9B5FC0}"/>
                  </a:ext>
                </a:extLst>
              </p:cNvPr>
              <p:cNvSpPr txBox="1"/>
              <p:nvPr/>
            </p:nvSpPr>
            <p:spPr>
              <a:xfrm>
                <a:off x="4974426" y="3571575"/>
                <a:ext cx="1106393" cy="257122"/>
              </a:xfrm>
              <a:prstGeom prst="rect">
                <a:avLst/>
              </a:prstGeom>
              <a:noFill/>
            </p:spPr>
            <p:txBody>
              <a:bodyPr wrap="none" lIns="91414" rtlCol="0">
                <a:spAutoFit/>
              </a:bodyPr>
              <a:lstStyle/>
              <a:p>
                <a:pPr algn="ctr" defTabSz="914049">
                  <a:defRPr/>
                </a:pPr>
                <a:r>
                  <a:rPr lang="en-US" sz="1050">
                    <a:solidFill>
                      <a:srgbClr val="0078D7"/>
                    </a:solidFill>
                    <a:latin typeface="Segoe UI Semibold" panose="020B0702040204020203" pitchFamily="34" charset="0"/>
                    <a:cs typeface="Segoe UI Semibold" panose="020B0702040204020203" pitchFamily="34" charset="0"/>
                  </a:rPr>
                  <a:t>Column-family</a:t>
                </a:r>
              </a:p>
            </p:txBody>
          </p:sp>
          <p:grpSp>
            <p:nvGrpSpPr>
              <p:cNvPr id="185" name="Group 184">
                <a:extLst>
                  <a:ext uri="{FF2B5EF4-FFF2-40B4-BE49-F238E27FC236}">
                    <a16:creationId xmlns:a16="http://schemas.microsoft.com/office/drawing/2014/main" id="{DD8ED303-18F6-48B3-AE3F-123C96457D4B}"/>
                  </a:ext>
                </a:extLst>
              </p:cNvPr>
              <p:cNvGrpSpPr/>
              <p:nvPr/>
            </p:nvGrpSpPr>
            <p:grpSpPr>
              <a:xfrm>
                <a:off x="5106308" y="3293168"/>
                <a:ext cx="726921" cy="124646"/>
                <a:chOff x="4444077" y="3159364"/>
                <a:chExt cx="726921" cy="124646"/>
              </a:xfrm>
            </p:grpSpPr>
            <p:cxnSp>
              <p:nvCxnSpPr>
                <p:cNvPr id="186" name="Straight Connector 185">
                  <a:extLst>
                    <a:ext uri="{FF2B5EF4-FFF2-40B4-BE49-F238E27FC236}">
                      <a16:creationId xmlns:a16="http://schemas.microsoft.com/office/drawing/2014/main" id="{86445416-3133-4BEA-BE69-0A61B0A3EED0}"/>
                    </a:ext>
                  </a:extLst>
                </p:cNvPr>
                <p:cNvCxnSpPr>
                  <a:cxnSpLocks/>
                </p:cNvCxnSpPr>
                <p:nvPr/>
              </p:nvCxnSpPr>
              <p:spPr>
                <a:xfrm>
                  <a:off x="4567537" y="3221687"/>
                  <a:ext cx="185331" cy="0"/>
                </a:xfrm>
                <a:prstGeom prst="line">
                  <a:avLst/>
                </a:prstGeom>
                <a:noFill/>
                <a:ln w="12700" cap="flat" cmpd="sng" algn="ctr">
                  <a:solidFill>
                    <a:schemeClr val="tx2"/>
                  </a:solidFill>
                  <a:prstDash val="sysDot"/>
                  <a:miter lim="800000"/>
                  <a:headEnd type="none"/>
                  <a:tailEnd type="none"/>
                </a:ln>
                <a:effectLst/>
              </p:spPr>
            </p:cxnSp>
            <p:sp>
              <p:nvSpPr>
                <p:cNvPr id="187" name="Oval 186">
                  <a:extLst>
                    <a:ext uri="{FF2B5EF4-FFF2-40B4-BE49-F238E27FC236}">
                      <a16:creationId xmlns:a16="http://schemas.microsoft.com/office/drawing/2014/main" id="{C0FB80E0-6E6C-4201-8684-D83DCE2920DB}"/>
                    </a:ext>
                  </a:extLst>
                </p:cNvPr>
                <p:cNvSpPr/>
                <p:nvPr/>
              </p:nvSpPr>
              <p:spPr bwMode="auto">
                <a:xfrm>
                  <a:off x="4444077" y="3159364"/>
                  <a:ext cx="123457"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88" name="Oval 187">
                  <a:extLst>
                    <a:ext uri="{FF2B5EF4-FFF2-40B4-BE49-F238E27FC236}">
                      <a16:creationId xmlns:a16="http://schemas.microsoft.com/office/drawing/2014/main" id="{11F6395D-588B-4D90-B91E-E8EAED7B4DE5}"/>
                    </a:ext>
                  </a:extLst>
                </p:cNvPr>
                <p:cNvSpPr/>
                <p:nvPr/>
              </p:nvSpPr>
              <p:spPr bwMode="auto">
                <a:xfrm>
                  <a:off x="4752871" y="3165016"/>
                  <a:ext cx="112260" cy="113342"/>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89" name="Oval 188">
                  <a:extLst>
                    <a:ext uri="{FF2B5EF4-FFF2-40B4-BE49-F238E27FC236}">
                      <a16:creationId xmlns:a16="http://schemas.microsoft.com/office/drawing/2014/main" id="{775A264B-B790-4395-B458-F577A0B4ADE4}"/>
                    </a:ext>
                  </a:extLst>
                </p:cNvPr>
                <p:cNvSpPr/>
                <p:nvPr/>
              </p:nvSpPr>
              <p:spPr bwMode="auto">
                <a:xfrm>
                  <a:off x="4905809" y="3165016"/>
                  <a:ext cx="112260" cy="113342"/>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90" name="Oval 189">
                  <a:extLst>
                    <a:ext uri="{FF2B5EF4-FFF2-40B4-BE49-F238E27FC236}">
                      <a16:creationId xmlns:a16="http://schemas.microsoft.com/office/drawing/2014/main" id="{02AA61D5-7972-4378-8E56-E265FA747A0C}"/>
                    </a:ext>
                  </a:extLst>
                </p:cNvPr>
                <p:cNvSpPr/>
                <p:nvPr/>
              </p:nvSpPr>
              <p:spPr bwMode="auto">
                <a:xfrm>
                  <a:off x="5058738" y="3165016"/>
                  <a:ext cx="112260" cy="113342"/>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grpSp>
        </p:grpSp>
        <p:grpSp>
          <p:nvGrpSpPr>
            <p:cNvPr id="161" name="Group 160">
              <a:extLst>
                <a:ext uri="{FF2B5EF4-FFF2-40B4-BE49-F238E27FC236}">
                  <a16:creationId xmlns:a16="http://schemas.microsoft.com/office/drawing/2014/main" id="{3D0C424B-209A-45A7-8831-11FD95C59B14}"/>
                </a:ext>
              </a:extLst>
            </p:cNvPr>
            <p:cNvGrpSpPr/>
            <p:nvPr/>
          </p:nvGrpSpPr>
          <p:grpSpPr>
            <a:xfrm>
              <a:off x="2842477" y="3285344"/>
              <a:ext cx="797014" cy="777877"/>
              <a:chOff x="3245504" y="3055226"/>
              <a:chExt cx="797014" cy="777877"/>
            </a:xfrm>
          </p:grpSpPr>
          <p:grpSp>
            <p:nvGrpSpPr>
              <p:cNvPr id="173" name="Group 172">
                <a:extLst>
                  <a:ext uri="{FF2B5EF4-FFF2-40B4-BE49-F238E27FC236}">
                    <a16:creationId xmlns:a16="http://schemas.microsoft.com/office/drawing/2014/main" id="{2AA7E55E-0B89-486A-BBE3-47631A8E7509}"/>
                  </a:ext>
                </a:extLst>
              </p:cNvPr>
              <p:cNvGrpSpPr/>
              <p:nvPr/>
            </p:nvGrpSpPr>
            <p:grpSpPr>
              <a:xfrm>
                <a:off x="3319100" y="3055226"/>
                <a:ext cx="643737" cy="429517"/>
                <a:chOff x="2573581" y="3248112"/>
                <a:chExt cx="643737" cy="429517"/>
              </a:xfrm>
            </p:grpSpPr>
            <p:cxnSp>
              <p:nvCxnSpPr>
                <p:cNvPr id="175" name="Straight Connector 174">
                  <a:extLst>
                    <a:ext uri="{FF2B5EF4-FFF2-40B4-BE49-F238E27FC236}">
                      <a16:creationId xmlns:a16="http://schemas.microsoft.com/office/drawing/2014/main" id="{A61DFD16-BF05-4FCD-8954-71852355A446}"/>
                    </a:ext>
                  </a:extLst>
                </p:cNvPr>
                <p:cNvCxnSpPr>
                  <a:cxnSpLocks/>
                </p:cNvCxnSpPr>
                <p:nvPr/>
              </p:nvCxnSpPr>
              <p:spPr>
                <a:xfrm>
                  <a:off x="2688446" y="3306383"/>
                  <a:ext cx="424425" cy="0"/>
                </a:xfrm>
                <a:prstGeom prst="line">
                  <a:avLst/>
                </a:prstGeom>
                <a:noFill/>
                <a:ln w="12700" cap="flat" cmpd="sng" algn="ctr">
                  <a:solidFill>
                    <a:schemeClr val="tx2"/>
                  </a:solidFill>
                  <a:prstDash val="sysDot"/>
                  <a:miter lim="800000"/>
                  <a:headEnd type="none"/>
                  <a:tailEnd type="none"/>
                </a:ln>
                <a:effectLst/>
              </p:spPr>
            </p:cxnSp>
            <p:sp>
              <p:nvSpPr>
                <p:cNvPr id="176" name="Oval 175">
                  <a:extLst>
                    <a:ext uri="{FF2B5EF4-FFF2-40B4-BE49-F238E27FC236}">
                      <a16:creationId xmlns:a16="http://schemas.microsoft.com/office/drawing/2014/main" id="{98485AD5-CA8E-436A-A073-59368D717582}"/>
                    </a:ext>
                  </a:extLst>
                </p:cNvPr>
                <p:cNvSpPr/>
                <p:nvPr/>
              </p:nvSpPr>
              <p:spPr bwMode="auto">
                <a:xfrm>
                  <a:off x="2573581" y="3248112"/>
                  <a:ext cx="114865" cy="11654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77" name="Oval 176">
                  <a:extLst>
                    <a:ext uri="{FF2B5EF4-FFF2-40B4-BE49-F238E27FC236}">
                      <a16:creationId xmlns:a16="http://schemas.microsoft.com/office/drawing/2014/main" id="{67C1FC1D-7698-4122-A367-E1E4A39FEE75}"/>
                    </a:ext>
                  </a:extLst>
                </p:cNvPr>
                <p:cNvSpPr/>
                <p:nvPr/>
              </p:nvSpPr>
              <p:spPr bwMode="auto">
                <a:xfrm>
                  <a:off x="3112870" y="3253396"/>
                  <a:ext cx="104448" cy="10597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cxnSp>
              <p:nvCxnSpPr>
                <p:cNvPr id="178" name="Straight Connector 177">
                  <a:extLst>
                    <a:ext uri="{FF2B5EF4-FFF2-40B4-BE49-F238E27FC236}">
                      <a16:creationId xmlns:a16="http://schemas.microsoft.com/office/drawing/2014/main" id="{30436185-83B3-4DA0-84AC-B1628CC709BF}"/>
                    </a:ext>
                  </a:extLst>
                </p:cNvPr>
                <p:cNvCxnSpPr>
                  <a:cxnSpLocks/>
                </p:cNvCxnSpPr>
                <p:nvPr/>
              </p:nvCxnSpPr>
              <p:spPr>
                <a:xfrm>
                  <a:off x="2688446" y="3460548"/>
                  <a:ext cx="424425" cy="0"/>
                </a:xfrm>
                <a:prstGeom prst="line">
                  <a:avLst/>
                </a:prstGeom>
                <a:noFill/>
                <a:ln w="12700" cap="flat" cmpd="sng" algn="ctr">
                  <a:solidFill>
                    <a:schemeClr val="tx2"/>
                  </a:solidFill>
                  <a:prstDash val="sysDot"/>
                  <a:miter lim="800000"/>
                  <a:headEnd type="none"/>
                  <a:tailEnd type="none"/>
                </a:ln>
                <a:effectLst/>
              </p:spPr>
            </p:cxnSp>
            <p:sp>
              <p:nvSpPr>
                <p:cNvPr id="179" name="Oval 178">
                  <a:extLst>
                    <a:ext uri="{FF2B5EF4-FFF2-40B4-BE49-F238E27FC236}">
                      <a16:creationId xmlns:a16="http://schemas.microsoft.com/office/drawing/2014/main" id="{18A67E43-410F-46B6-9D39-00F1D1692041}"/>
                    </a:ext>
                  </a:extLst>
                </p:cNvPr>
                <p:cNvSpPr/>
                <p:nvPr/>
              </p:nvSpPr>
              <p:spPr bwMode="auto">
                <a:xfrm>
                  <a:off x="2573581" y="3402277"/>
                  <a:ext cx="114865" cy="11654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80" name="Oval 179">
                  <a:extLst>
                    <a:ext uri="{FF2B5EF4-FFF2-40B4-BE49-F238E27FC236}">
                      <a16:creationId xmlns:a16="http://schemas.microsoft.com/office/drawing/2014/main" id="{85050B8E-7FB9-4A7C-AE20-336CA25E4809}"/>
                    </a:ext>
                  </a:extLst>
                </p:cNvPr>
                <p:cNvSpPr/>
                <p:nvPr/>
              </p:nvSpPr>
              <p:spPr bwMode="auto">
                <a:xfrm>
                  <a:off x="3112870" y="3407561"/>
                  <a:ext cx="104448" cy="10597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cxnSp>
              <p:nvCxnSpPr>
                <p:cNvPr id="181" name="Straight Connector 180">
                  <a:extLst>
                    <a:ext uri="{FF2B5EF4-FFF2-40B4-BE49-F238E27FC236}">
                      <a16:creationId xmlns:a16="http://schemas.microsoft.com/office/drawing/2014/main" id="{9AE60B0F-D61D-4A2C-95FF-3F4B31AB71F9}"/>
                    </a:ext>
                  </a:extLst>
                </p:cNvPr>
                <p:cNvCxnSpPr>
                  <a:cxnSpLocks/>
                </p:cNvCxnSpPr>
                <p:nvPr/>
              </p:nvCxnSpPr>
              <p:spPr>
                <a:xfrm>
                  <a:off x="2688446" y="3619357"/>
                  <a:ext cx="424425" cy="0"/>
                </a:xfrm>
                <a:prstGeom prst="line">
                  <a:avLst/>
                </a:prstGeom>
                <a:noFill/>
                <a:ln w="12700" cap="flat" cmpd="sng" algn="ctr">
                  <a:solidFill>
                    <a:schemeClr val="tx2"/>
                  </a:solidFill>
                  <a:prstDash val="sysDot"/>
                  <a:miter lim="800000"/>
                  <a:headEnd type="none"/>
                  <a:tailEnd type="none"/>
                </a:ln>
                <a:effectLst/>
              </p:spPr>
            </p:cxnSp>
            <p:sp>
              <p:nvSpPr>
                <p:cNvPr id="182" name="Oval 181">
                  <a:extLst>
                    <a:ext uri="{FF2B5EF4-FFF2-40B4-BE49-F238E27FC236}">
                      <a16:creationId xmlns:a16="http://schemas.microsoft.com/office/drawing/2014/main" id="{6363856C-0B04-48CE-8670-32BF3CD0456A}"/>
                    </a:ext>
                  </a:extLst>
                </p:cNvPr>
                <p:cNvSpPr/>
                <p:nvPr/>
              </p:nvSpPr>
              <p:spPr bwMode="auto">
                <a:xfrm>
                  <a:off x="2573581" y="3561085"/>
                  <a:ext cx="114865" cy="11654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83" name="Oval 182">
                  <a:extLst>
                    <a:ext uri="{FF2B5EF4-FFF2-40B4-BE49-F238E27FC236}">
                      <a16:creationId xmlns:a16="http://schemas.microsoft.com/office/drawing/2014/main" id="{4911BBCC-235C-4BF2-8C59-D883D1AD106C}"/>
                    </a:ext>
                  </a:extLst>
                </p:cNvPr>
                <p:cNvSpPr/>
                <p:nvPr/>
              </p:nvSpPr>
              <p:spPr bwMode="auto">
                <a:xfrm>
                  <a:off x="3112870" y="3566370"/>
                  <a:ext cx="104448" cy="10597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grpSp>
          <p:sp>
            <p:nvSpPr>
              <p:cNvPr id="174" name="TextBox 173">
                <a:extLst>
                  <a:ext uri="{FF2B5EF4-FFF2-40B4-BE49-F238E27FC236}">
                    <a16:creationId xmlns:a16="http://schemas.microsoft.com/office/drawing/2014/main" id="{126B34A8-CCC5-4484-A3C8-9CB78533D177}"/>
                  </a:ext>
                </a:extLst>
              </p:cNvPr>
              <p:cNvSpPr txBox="1"/>
              <p:nvPr/>
            </p:nvSpPr>
            <p:spPr>
              <a:xfrm>
                <a:off x="3245504" y="3575981"/>
                <a:ext cx="797014" cy="257122"/>
              </a:xfrm>
              <a:prstGeom prst="rect">
                <a:avLst/>
              </a:prstGeom>
              <a:noFill/>
            </p:spPr>
            <p:txBody>
              <a:bodyPr wrap="none" lIns="91414" rtlCol="0">
                <a:spAutoFit/>
              </a:bodyPr>
              <a:lstStyle/>
              <a:p>
                <a:pPr algn="ctr" defTabSz="914049">
                  <a:defRPr/>
                </a:pPr>
                <a:r>
                  <a:rPr lang="en-US" sz="1050">
                    <a:solidFill>
                      <a:srgbClr val="0078D7"/>
                    </a:solidFill>
                    <a:latin typeface="Segoe UI Semibold" panose="020B0702040204020203" pitchFamily="34" charset="0"/>
                    <a:cs typeface="Segoe UI Semibold" panose="020B0702040204020203" pitchFamily="34" charset="0"/>
                  </a:rPr>
                  <a:t>Key-value</a:t>
                </a:r>
              </a:p>
            </p:txBody>
          </p:sp>
        </p:grpSp>
        <p:grpSp>
          <p:nvGrpSpPr>
            <p:cNvPr id="162" name="Group 161">
              <a:extLst>
                <a:ext uri="{FF2B5EF4-FFF2-40B4-BE49-F238E27FC236}">
                  <a16:creationId xmlns:a16="http://schemas.microsoft.com/office/drawing/2014/main" id="{00ADD150-18B6-48B5-93A9-A32F4BDA81F1}"/>
                </a:ext>
              </a:extLst>
            </p:cNvPr>
            <p:cNvGrpSpPr/>
            <p:nvPr/>
          </p:nvGrpSpPr>
          <p:grpSpPr>
            <a:xfrm>
              <a:off x="9108078" y="3386915"/>
              <a:ext cx="657705" cy="656440"/>
              <a:chOff x="8667216" y="3156797"/>
              <a:chExt cx="657705" cy="656440"/>
            </a:xfrm>
          </p:grpSpPr>
          <p:grpSp>
            <p:nvGrpSpPr>
              <p:cNvPr id="163" name="Group 162">
                <a:extLst>
                  <a:ext uri="{FF2B5EF4-FFF2-40B4-BE49-F238E27FC236}">
                    <a16:creationId xmlns:a16="http://schemas.microsoft.com/office/drawing/2014/main" id="{2B430C0C-9192-4979-A212-911AA40084DD}"/>
                  </a:ext>
                </a:extLst>
              </p:cNvPr>
              <p:cNvGrpSpPr/>
              <p:nvPr/>
            </p:nvGrpSpPr>
            <p:grpSpPr>
              <a:xfrm>
                <a:off x="8667216" y="3156797"/>
                <a:ext cx="586303" cy="377163"/>
                <a:chOff x="7117181" y="5146654"/>
                <a:chExt cx="663064" cy="426544"/>
              </a:xfrm>
              <a:solidFill>
                <a:schemeClr val="tx2"/>
              </a:solidFill>
            </p:grpSpPr>
            <p:sp>
              <p:nvSpPr>
                <p:cNvPr id="165" name="Oval 164">
                  <a:extLst>
                    <a:ext uri="{FF2B5EF4-FFF2-40B4-BE49-F238E27FC236}">
                      <a16:creationId xmlns:a16="http://schemas.microsoft.com/office/drawing/2014/main" id="{8F929705-90DD-4522-BF34-96C63B71C33E}"/>
                    </a:ext>
                  </a:extLst>
                </p:cNvPr>
                <p:cNvSpPr/>
                <p:nvPr/>
              </p:nvSpPr>
              <p:spPr bwMode="auto">
                <a:xfrm rot="715722">
                  <a:off x="7117181" y="5146654"/>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66" name="Oval 165">
                  <a:extLst>
                    <a:ext uri="{FF2B5EF4-FFF2-40B4-BE49-F238E27FC236}">
                      <a16:creationId xmlns:a16="http://schemas.microsoft.com/office/drawing/2014/main" id="{19DDC853-5BC6-4375-A3B4-DEA66DCE7445}"/>
                    </a:ext>
                  </a:extLst>
                </p:cNvPr>
                <p:cNvSpPr/>
                <p:nvPr/>
              </p:nvSpPr>
              <p:spPr bwMode="auto">
                <a:xfrm>
                  <a:off x="7476127" y="5224668"/>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67" name="Oval 166">
                  <a:extLst>
                    <a:ext uri="{FF2B5EF4-FFF2-40B4-BE49-F238E27FC236}">
                      <a16:creationId xmlns:a16="http://schemas.microsoft.com/office/drawing/2014/main" id="{7D4A028F-EDCB-41F2-A86D-A34B998B9243}"/>
                    </a:ext>
                  </a:extLst>
                </p:cNvPr>
                <p:cNvSpPr/>
                <p:nvPr/>
              </p:nvSpPr>
              <p:spPr bwMode="auto">
                <a:xfrm>
                  <a:off x="7296654" y="5448552"/>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68" name="Oval 167">
                  <a:extLst>
                    <a:ext uri="{FF2B5EF4-FFF2-40B4-BE49-F238E27FC236}">
                      <a16:creationId xmlns:a16="http://schemas.microsoft.com/office/drawing/2014/main" id="{076B4B1B-7D34-4267-AEAE-05CC1B50B170}"/>
                    </a:ext>
                  </a:extLst>
                </p:cNvPr>
                <p:cNvSpPr/>
                <p:nvPr/>
              </p:nvSpPr>
              <p:spPr bwMode="auto">
                <a:xfrm>
                  <a:off x="7655599" y="5448552"/>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cxnSp>
              <p:nvCxnSpPr>
                <p:cNvPr id="169" name="Straight Connector 168">
                  <a:extLst>
                    <a:ext uri="{FF2B5EF4-FFF2-40B4-BE49-F238E27FC236}">
                      <a16:creationId xmlns:a16="http://schemas.microsoft.com/office/drawing/2014/main" id="{7AD664BF-7D16-4515-B507-D37DA55A7711}"/>
                    </a:ext>
                  </a:extLst>
                </p:cNvPr>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170" name="Straight Connector 169">
                  <a:extLst>
                    <a:ext uri="{FF2B5EF4-FFF2-40B4-BE49-F238E27FC236}">
                      <a16:creationId xmlns:a16="http://schemas.microsoft.com/office/drawing/2014/main" id="{05D6D546-6554-469C-BA0F-74C2803B5A67}"/>
                    </a:ext>
                  </a:extLst>
                </p:cNvPr>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171" name="Straight Connector 170">
                  <a:extLst>
                    <a:ext uri="{FF2B5EF4-FFF2-40B4-BE49-F238E27FC236}">
                      <a16:creationId xmlns:a16="http://schemas.microsoft.com/office/drawing/2014/main" id="{242D0AEC-C0EF-421B-AD62-6F000B62122A}"/>
                    </a:ext>
                  </a:extLst>
                </p:cNvPr>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172" name="Straight Connector 171">
                  <a:extLst>
                    <a:ext uri="{FF2B5EF4-FFF2-40B4-BE49-F238E27FC236}">
                      <a16:creationId xmlns:a16="http://schemas.microsoft.com/office/drawing/2014/main" id="{DED91E7F-18C6-4F93-B22E-99D871454A81}"/>
                    </a:ext>
                  </a:extLst>
                </p:cNvPr>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sp>
            <p:nvSpPr>
              <p:cNvPr id="164" name="TextBox 163">
                <a:extLst>
                  <a:ext uri="{FF2B5EF4-FFF2-40B4-BE49-F238E27FC236}">
                    <a16:creationId xmlns:a16="http://schemas.microsoft.com/office/drawing/2014/main" id="{C59670E9-53B3-4DC8-ACF2-655057F61F66}"/>
                  </a:ext>
                </a:extLst>
              </p:cNvPr>
              <p:cNvSpPr txBox="1"/>
              <p:nvPr/>
            </p:nvSpPr>
            <p:spPr>
              <a:xfrm>
                <a:off x="8757137" y="3556115"/>
                <a:ext cx="567784" cy="257122"/>
              </a:xfrm>
              <a:prstGeom prst="rect">
                <a:avLst/>
              </a:prstGeom>
              <a:noFill/>
            </p:spPr>
            <p:txBody>
              <a:bodyPr wrap="none" lIns="91414" rtlCol="0">
                <a:spAutoFit/>
              </a:bodyPr>
              <a:lstStyle/>
              <a:p>
                <a:pPr algn="ctr" defTabSz="914049">
                  <a:defRPr/>
                </a:pPr>
                <a:r>
                  <a:rPr lang="en-US" sz="1050">
                    <a:solidFill>
                      <a:srgbClr val="0078D7"/>
                    </a:solidFill>
                    <a:latin typeface="Segoe UI Semibold" panose="020B0702040204020203" pitchFamily="34" charset="0"/>
                    <a:cs typeface="Segoe UI Semibold" panose="020B0702040204020203" pitchFamily="34" charset="0"/>
                  </a:rPr>
                  <a:t>Graph</a:t>
                </a:r>
              </a:p>
            </p:txBody>
          </p:sp>
        </p:grpSp>
      </p:grpSp>
      <p:pic>
        <p:nvPicPr>
          <p:cNvPr id="206" name="Picture 205">
            <a:extLst>
              <a:ext uri="{FF2B5EF4-FFF2-40B4-BE49-F238E27FC236}">
                <a16:creationId xmlns:a16="http://schemas.microsoft.com/office/drawing/2014/main" id="{01AB6268-D19C-4B53-B7DC-5C72BF6DCCF2}"/>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9764743" y="4428343"/>
            <a:ext cx="1101174" cy="431834"/>
          </a:xfrm>
          <a:prstGeom prst="rect">
            <a:avLst/>
          </a:prstGeom>
          <a:extLst>
            <a:ext uri="{909E8E84-426E-40DD-AFC4-6F175D3DCCD1}">
              <a14:hiddenFill xmlns:a14="http://schemas.microsoft.com/office/drawing/2010/main">
                <a:solidFill>
                  <a:srgbClr val="FFFFFF"/>
                </a:solidFill>
              </a14:hiddenFill>
            </a:ext>
          </a:extLst>
        </p:spPr>
      </p:pic>
      <p:sp>
        <p:nvSpPr>
          <p:cNvPr id="208" name="TextBox 207">
            <a:extLst>
              <a:ext uri="{FF2B5EF4-FFF2-40B4-BE49-F238E27FC236}">
                <a16:creationId xmlns:a16="http://schemas.microsoft.com/office/drawing/2014/main" id="{AE9F7DF6-CED2-4DC7-85E7-9583BCB16CBB}"/>
              </a:ext>
            </a:extLst>
          </p:cNvPr>
          <p:cNvSpPr txBox="1"/>
          <p:nvPr/>
        </p:nvSpPr>
        <p:spPr>
          <a:xfrm>
            <a:off x="5628226" y="3931361"/>
            <a:ext cx="1352503" cy="311985"/>
          </a:xfrm>
          <a:prstGeom prst="rect">
            <a:avLst/>
          </a:prstGeom>
          <a:noFill/>
        </p:spPr>
        <p:txBody>
          <a:bodyPr wrap="square" rtlCol="0" anchor="ctr">
            <a:spAutoFit/>
          </a:bodyPr>
          <a:lstStyle/>
          <a:p>
            <a:pPr algn="ctr" defTabSz="914049">
              <a:defRPr/>
            </a:pPr>
            <a:r>
              <a:rPr lang="en-US" sz="1400">
                <a:solidFill>
                  <a:srgbClr val="0078D7"/>
                </a:solidFill>
                <a:latin typeface="Segoe UI Semilight" panose="020B0402040204020203" pitchFamily="34" charset="0"/>
                <a:cs typeface="Segoe UI Semilight" panose="020B0402040204020203" pitchFamily="34" charset="0"/>
              </a:rPr>
              <a:t>Core (SQL) API</a:t>
            </a:r>
          </a:p>
        </p:txBody>
      </p:sp>
      <p:sp>
        <p:nvSpPr>
          <p:cNvPr id="210" name="Rectangle 209">
            <a:extLst>
              <a:ext uri="{FF2B5EF4-FFF2-40B4-BE49-F238E27FC236}">
                <a16:creationId xmlns:a16="http://schemas.microsoft.com/office/drawing/2014/main" id="{E7A1E800-196F-43C0-9803-AB39C5D13550}"/>
              </a:ext>
            </a:extLst>
          </p:cNvPr>
          <p:cNvSpPr/>
          <p:nvPr/>
        </p:nvSpPr>
        <p:spPr bwMode="auto">
          <a:xfrm>
            <a:off x="5367402" y="3676269"/>
            <a:ext cx="1911602" cy="859196"/>
          </a:xfrm>
          <a:prstGeom prst="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14771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302554"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Azure DevOps Build Task with Cosmos DB Emulator</a:t>
            </a:r>
          </a:p>
        </p:txBody>
      </p:sp>
      <p:sp>
        <p:nvSpPr>
          <p:cNvPr id="5" name="TextBox 4">
            <a:extLst>
              <a:ext uri="{FF2B5EF4-FFF2-40B4-BE49-F238E27FC236}">
                <a16:creationId xmlns:a16="http://schemas.microsoft.com/office/drawing/2014/main" id="{533D9D11-EE08-4A82-A3EC-98359C308A4D}"/>
              </a:ext>
            </a:extLst>
          </p:cNvPr>
          <p:cNvSpPr txBox="1"/>
          <p:nvPr/>
        </p:nvSpPr>
        <p:spPr>
          <a:xfrm>
            <a:off x="302554" y="1716704"/>
            <a:ext cx="11656414" cy="3825890"/>
          </a:xfrm>
          <a:prstGeom prst="rect">
            <a:avLst/>
          </a:prstGeom>
          <a:noFill/>
        </p:spPr>
        <p:txBody>
          <a:bodyPr wrap="square" lIns="179285" tIns="143428" rIns="179285" bIns="143428" rtlCol="0">
            <a:spAutoFit/>
          </a:bodyPr>
          <a:lstStyle/>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rPr>
              <a:t>Integrate Cosmos DB test into CI/CD pipeline</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rPr>
              <a:t>Deploys a Windows container hosting Cosmos DB Emulator</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hlinkClick r:id="rId3"/>
              </a:rPr>
              <a:t>Available in the Azure DevOps Marketplace</a:t>
            </a:r>
            <a:r>
              <a:rPr lang="en-US" sz="2353" dirty="0">
                <a:gradFill>
                  <a:gsLst>
                    <a:gs pos="2917">
                      <a:schemeClr val="tx1"/>
                    </a:gs>
                    <a:gs pos="30000">
                      <a:schemeClr val="tx1"/>
                    </a:gs>
                  </a:gsLst>
                  <a:lin ang="5400000" scaled="0"/>
                </a:gradFill>
                <a:sym typeface="Wingdings" panose="05000000000000000000" pitchFamily="2" charset="2"/>
              </a:rPr>
              <a:t> – install to DevOps org</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rPr>
              <a:t>Not open source</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rPr>
              <a:t>Released August 2018.</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rPr>
              <a:t>Shows as public preview</a:t>
            </a: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rPr>
              <a:t>Specific settings – read </a:t>
            </a:r>
            <a:r>
              <a:rPr lang="en-US" sz="2353" dirty="0">
                <a:gradFill>
                  <a:gsLst>
                    <a:gs pos="2917">
                      <a:schemeClr val="tx1"/>
                    </a:gs>
                    <a:gs pos="30000">
                      <a:schemeClr val="tx1"/>
                    </a:gs>
                  </a:gsLst>
                  <a:lin ang="5400000" scaled="0"/>
                </a:gradFill>
                <a:sym typeface="Wingdings" panose="05000000000000000000" pitchFamily="2" charset="2"/>
                <a:hlinkClick r:id="rId4"/>
              </a:rPr>
              <a:t>docs on creating a build definition</a:t>
            </a:r>
            <a:r>
              <a:rPr lang="en-US" sz="2353" dirty="0">
                <a:gradFill>
                  <a:gsLst>
                    <a:gs pos="2917">
                      <a:schemeClr val="tx1"/>
                    </a:gs>
                    <a:gs pos="30000">
                      <a:schemeClr val="tx1"/>
                    </a:gs>
                  </a:gsLst>
                  <a:lin ang="5400000" scaled="0"/>
                </a:gradFill>
                <a:sym typeface="Wingdings" panose="05000000000000000000" pitchFamily="2" charset="2"/>
              </a:rPr>
              <a:t> carefully</a:t>
            </a:r>
          </a:p>
          <a:p>
            <a:pPr>
              <a:lnSpc>
                <a:spcPct val="90000"/>
              </a:lnSpc>
              <a:spcAft>
                <a:spcPts val="588"/>
              </a:spcAft>
            </a:pPr>
            <a:endParaRPr lang="en-US" sz="2353" dirty="0">
              <a:gradFill>
                <a:gsLst>
                  <a:gs pos="2917">
                    <a:schemeClr val="tx1"/>
                  </a:gs>
                  <a:gs pos="30000">
                    <a:schemeClr val="tx1"/>
                  </a:gs>
                </a:gsLst>
                <a:lin ang="5400000" scaled="0"/>
              </a:gradFill>
              <a:sym typeface="Wingdings" panose="05000000000000000000" pitchFamily="2" charset="2"/>
            </a:endParaRPr>
          </a:p>
          <a:p>
            <a:pPr marL="336145" indent="-336145">
              <a:lnSpc>
                <a:spcPct val="90000"/>
              </a:lnSpc>
              <a:spcAft>
                <a:spcPts val="588"/>
              </a:spcAft>
              <a:buFontTx/>
              <a:buChar char="-"/>
            </a:pPr>
            <a:r>
              <a:rPr lang="en-US" sz="2353" dirty="0">
                <a:gradFill>
                  <a:gsLst>
                    <a:gs pos="2917">
                      <a:schemeClr val="tx1"/>
                    </a:gs>
                    <a:gs pos="30000">
                      <a:schemeClr val="tx1"/>
                    </a:gs>
                  </a:gsLst>
                  <a:lin ang="5400000" scaled="0"/>
                </a:gradFill>
                <a:sym typeface="Wingdings" panose="05000000000000000000" pitchFamily="2" charset="2"/>
              </a:rPr>
              <a:t>No </a:t>
            </a:r>
            <a:r>
              <a:rPr lang="en-US" sz="2353" dirty="0" err="1">
                <a:gradFill>
                  <a:gsLst>
                    <a:gs pos="2917">
                      <a:schemeClr val="tx1"/>
                    </a:gs>
                    <a:gs pos="30000">
                      <a:schemeClr val="tx1"/>
                    </a:gs>
                  </a:gsLst>
                  <a:lin ang="5400000" scaled="0"/>
                </a:gradFill>
                <a:sym typeface="Wingdings" panose="05000000000000000000" pitchFamily="2" charset="2"/>
              </a:rPr>
              <a:t>github</a:t>
            </a:r>
            <a:r>
              <a:rPr lang="en-US" sz="2353" dirty="0">
                <a:gradFill>
                  <a:gsLst>
                    <a:gs pos="2917">
                      <a:schemeClr val="tx1"/>
                    </a:gs>
                    <a:gs pos="30000">
                      <a:schemeClr val="tx1"/>
                    </a:gs>
                  </a:gsLst>
                  <a:lin ang="5400000" scaled="0"/>
                </a:gradFill>
                <a:sym typeface="Wingdings" panose="05000000000000000000" pitchFamily="2" charset="2"/>
              </a:rPr>
              <a:t> Action support yet</a:t>
            </a:r>
          </a:p>
        </p:txBody>
      </p:sp>
    </p:spTree>
    <p:extLst>
      <p:ext uri="{BB962C8B-B14F-4D97-AF65-F5344CB8AC3E}">
        <p14:creationId xmlns:p14="http://schemas.microsoft.com/office/powerpoint/2010/main" val="249492790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302554"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Azure Portal Data Explorer and Cosmos Explorer</a:t>
            </a:r>
          </a:p>
        </p:txBody>
      </p:sp>
      <p:sp>
        <p:nvSpPr>
          <p:cNvPr id="5" name="TextBox 4">
            <a:extLst>
              <a:ext uri="{FF2B5EF4-FFF2-40B4-BE49-F238E27FC236}">
                <a16:creationId xmlns:a16="http://schemas.microsoft.com/office/drawing/2014/main" id="{533D9D11-EE08-4A82-A3EC-98359C308A4D}"/>
              </a:ext>
            </a:extLst>
          </p:cNvPr>
          <p:cNvSpPr txBox="1"/>
          <p:nvPr/>
        </p:nvSpPr>
        <p:spPr>
          <a:xfrm>
            <a:off x="302554" y="1100412"/>
            <a:ext cx="11656414" cy="5029777"/>
          </a:xfrm>
          <a:prstGeom prst="rect">
            <a:avLst/>
          </a:prstGeom>
          <a:noFill/>
        </p:spPr>
        <p:txBody>
          <a:bodyPr wrap="square" lIns="179285" tIns="143428" rIns="179285" bIns="143428" rtlCol="0">
            <a:spAutoFit/>
          </a:bodyPr>
          <a:lstStyle/>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hlinkClick r:id="rId3"/>
              </a:rPr>
              <a:t>Cosmos Explorer</a:t>
            </a:r>
            <a:r>
              <a:rPr lang="en-US" sz="2353">
                <a:gradFill>
                  <a:gsLst>
                    <a:gs pos="2917">
                      <a:schemeClr val="tx1"/>
                    </a:gs>
                    <a:gs pos="30000">
                      <a:schemeClr val="tx1"/>
                    </a:gs>
                  </a:gsLst>
                  <a:lin ang="5400000" scaled="0"/>
                </a:gradFill>
                <a:sym typeface="Wingdings" panose="05000000000000000000" pitchFamily="2" charset="2"/>
              </a:rPr>
              <a:t> is the web-based interface to manage Cosmos DB</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Access it at </a:t>
            </a:r>
            <a:r>
              <a:rPr lang="en-US" sz="2353">
                <a:gradFill>
                  <a:gsLst>
                    <a:gs pos="2917">
                      <a:schemeClr val="tx1"/>
                    </a:gs>
                    <a:gs pos="30000">
                      <a:schemeClr val="tx1"/>
                    </a:gs>
                  </a:gsLst>
                  <a:lin ang="5400000" scaled="0"/>
                </a:gradFill>
                <a:sym typeface="Wingdings" panose="05000000000000000000" pitchFamily="2" charset="2"/>
                <a:hlinkClick r:id="rId4"/>
              </a:rPr>
              <a:t>https://cosmos.azure.com</a:t>
            </a:r>
            <a:endParaRPr lang="en-US" sz="2353">
              <a:gradFill>
                <a:gsLst>
                  <a:gs pos="2917">
                    <a:schemeClr val="tx1"/>
                  </a:gs>
                  <a:gs pos="30000">
                    <a:schemeClr val="tx1"/>
                  </a:gs>
                </a:gsLst>
                <a:lin ang="5400000" scaled="0"/>
              </a:gradFill>
              <a:sym typeface="Wingdings" panose="05000000000000000000" pitchFamily="2" charset="2"/>
            </a:endParaRP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Manage account, databases, containers, partitioning, </a:t>
            </a:r>
            <a:r>
              <a:rPr lang="en-US" sz="2353" err="1">
                <a:gradFill>
                  <a:gsLst>
                    <a:gs pos="2917">
                      <a:schemeClr val="tx1"/>
                    </a:gs>
                    <a:gs pos="30000">
                      <a:schemeClr val="tx1"/>
                    </a:gs>
                  </a:gsLst>
                  <a:lin ang="5400000" scaled="0"/>
                </a:gradFill>
                <a:sym typeface="Wingdings" panose="05000000000000000000" pitchFamily="2" charset="2"/>
              </a:rPr>
              <a:t>sprocs</a:t>
            </a:r>
            <a:r>
              <a:rPr lang="en-US" sz="2353">
                <a:gradFill>
                  <a:gsLst>
                    <a:gs pos="2917">
                      <a:schemeClr val="tx1"/>
                    </a:gs>
                    <a:gs pos="30000">
                      <a:schemeClr val="tx1"/>
                    </a:gs>
                  </a:gsLst>
                  <a:lin ang="5400000" scaled="0"/>
                </a:gradFill>
                <a:sym typeface="Wingdings" panose="05000000000000000000" pitchFamily="2" charset="2"/>
              </a:rPr>
              <a:t>, UDFs, indexes, etc.</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Set regions, throughput, default consistency level, single vs. multi write, etc.</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Work in notebooks, connect to </a:t>
            </a:r>
            <a:r>
              <a:rPr lang="en-US" sz="2353" err="1">
                <a:gradFill>
                  <a:gsLst>
                    <a:gs pos="2917">
                      <a:schemeClr val="tx1"/>
                    </a:gs>
                    <a:gs pos="30000">
                      <a:schemeClr val="tx1"/>
                    </a:gs>
                  </a:gsLst>
                  <a:lin ang="5400000" scaled="0"/>
                </a:gradFill>
                <a:sym typeface="Wingdings" panose="05000000000000000000" pitchFamily="2" charset="2"/>
              </a:rPr>
              <a:t>github</a:t>
            </a:r>
            <a:endParaRPr lang="en-US" sz="2353">
              <a:gradFill>
                <a:gsLst>
                  <a:gs pos="2917">
                    <a:schemeClr val="tx1"/>
                  </a:gs>
                  <a:gs pos="30000">
                    <a:schemeClr val="tx1"/>
                  </a:gs>
                </a:gsLst>
                <a:lin ang="5400000" scaled="0"/>
              </a:gradFill>
              <a:sym typeface="Wingdings" panose="05000000000000000000" pitchFamily="2" charset="2"/>
            </a:endParaRP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Write SQL queries and inspect query metadata</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Can access via RBAC or via connection string</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Every Cosmos DB account in the Azure portal has Data Explorer</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Portal blade in Cosmos DB account – equivalent to Cosmos Explorer</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Differences</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Cosmos Explorer has full window area; Data Explorer is Azure portal blade</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Cosmos Explorer available to users without Azure subscription or portal access</a:t>
            </a:r>
          </a:p>
        </p:txBody>
      </p:sp>
    </p:spTree>
    <p:extLst>
      <p:ext uri="{BB962C8B-B14F-4D97-AF65-F5344CB8AC3E}">
        <p14:creationId xmlns:p14="http://schemas.microsoft.com/office/powerpoint/2010/main" val="381191272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302554"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Azure Storage Explorer</a:t>
            </a:r>
          </a:p>
        </p:txBody>
      </p:sp>
      <p:sp>
        <p:nvSpPr>
          <p:cNvPr id="5" name="TextBox 4">
            <a:extLst>
              <a:ext uri="{FF2B5EF4-FFF2-40B4-BE49-F238E27FC236}">
                <a16:creationId xmlns:a16="http://schemas.microsoft.com/office/drawing/2014/main" id="{533D9D11-EE08-4A82-A3EC-98359C308A4D}"/>
              </a:ext>
            </a:extLst>
          </p:cNvPr>
          <p:cNvSpPr txBox="1"/>
          <p:nvPr/>
        </p:nvSpPr>
        <p:spPr>
          <a:xfrm>
            <a:off x="302554" y="950912"/>
            <a:ext cx="11656414" cy="1819410"/>
          </a:xfrm>
          <a:prstGeom prst="rect">
            <a:avLst/>
          </a:prstGeom>
          <a:noFill/>
        </p:spPr>
        <p:txBody>
          <a:bodyPr wrap="square" lIns="179285" tIns="143428" rIns="179285" bIns="143428" rtlCol="0">
            <a:spAutoFit/>
          </a:bodyPr>
          <a:lstStyle/>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hlinkClick r:id="rId3"/>
              </a:rPr>
              <a:t>Cross-platform desktop tool</a:t>
            </a:r>
            <a:r>
              <a:rPr lang="en-US" sz="2353">
                <a:gradFill>
                  <a:gsLst>
                    <a:gs pos="2917">
                      <a:schemeClr val="tx1"/>
                    </a:gs>
                    <a:gs pos="30000">
                      <a:schemeClr val="tx1"/>
                    </a:gs>
                  </a:gsLst>
                  <a:lin ang="5400000" scaled="0"/>
                </a:gradFill>
                <a:sym typeface="Wingdings" panose="05000000000000000000" pitchFamily="2" charset="2"/>
              </a:rPr>
              <a:t> from Microsoft</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Supports Core/SQL, MongoDB, Graph, and Table APIs</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Manage Cosmos DB accounts, databases, containers, data, </a:t>
            </a:r>
            <a:r>
              <a:rPr lang="en-US" sz="2353" err="1">
                <a:gradFill>
                  <a:gsLst>
                    <a:gs pos="2917">
                      <a:schemeClr val="tx1"/>
                    </a:gs>
                    <a:gs pos="30000">
                      <a:schemeClr val="tx1"/>
                    </a:gs>
                  </a:gsLst>
                  <a:lin ang="5400000" scaled="0"/>
                </a:gradFill>
                <a:sym typeface="Wingdings" panose="05000000000000000000" pitchFamily="2" charset="2"/>
              </a:rPr>
              <a:t>sprocs</a:t>
            </a:r>
            <a:r>
              <a:rPr lang="en-US" sz="2353">
                <a:gradFill>
                  <a:gsLst>
                    <a:gs pos="2917">
                      <a:schemeClr val="tx1"/>
                    </a:gs>
                    <a:gs pos="30000">
                      <a:schemeClr val="tx1"/>
                    </a:gs>
                  </a:gsLst>
                  <a:lin ang="5400000" scaled="0"/>
                </a:gradFill>
                <a:sym typeface="Wingdings" panose="05000000000000000000" pitchFamily="2" charset="2"/>
              </a:rPr>
              <a:t>, UDFs, triggers</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Connect accounts via RBAC or connection string</a:t>
            </a:r>
          </a:p>
        </p:txBody>
      </p:sp>
      <p:pic>
        <p:nvPicPr>
          <p:cNvPr id="2" name="Picture 1">
            <a:extLst>
              <a:ext uri="{FF2B5EF4-FFF2-40B4-BE49-F238E27FC236}">
                <a16:creationId xmlns:a16="http://schemas.microsoft.com/office/drawing/2014/main" id="{701A1A24-4FEC-4677-BD59-B75539BE1E1F}"/>
              </a:ext>
            </a:extLst>
          </p:cNvPr>
          <p:cNvPicPr>
            <a:picLocks noChangeAspect="1"/>
          </p:cNvPicPr>
          <p:nvPr/>
        </p:nvPicPr>
        <p:blipFill>
          <a:blip r:embed="rId4"/>
          <a:stretch>
            <a:fillRect/>
          </a:stretch>
        </p:blipFill>
        <p:spPr>
          <a:xfrm>
            <a:off x="2123962" y="2636688"/>
            <a:ext cx="8788007" cy="4220827"/>
          </a:xfrm>
          <a:prstGeom prst="rect">
            <a:avLst/>
          </a:prstGeom>
          <a:ln>
            <a:solidFill>
              <a:schemeClr val="accent1"/>
            </a:solidFill>
          </a:ln>
        </p:spPr>
      </p:pic>
    </p:spTree>
    <p:extLst>
      <p:ext uri="{BB962C8B-B14F-4D97-AF65-F5344CB8AC3E}">
        <p14:creationId xmlns:p14="http://schemas.microsoft.com/office/powerpoint/2010/main" val="221772668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AE35-1F58-472E-BBF8-76ADC184D2CB}"/>
              </a:ext>
            </a:extLst>
          </p:cNvPr>
          <p:cNvSpPr>
            <a:spLocks noGrp="1"/>
          </p:cNvSpPr>
          <p:nvPr>
            <p:ph type="title"/>
          </p:nvPr>
        </p:nvSpPr>
        <p:spPr>
          <a:xfrm>
            <a:off x="572197" y="1650157"/>
            <a:ext cx="11403342" cy="3557686"/>
          </a:xfrm>
        </p:spPr>
        <p:txBody>
          <a:bodyPr anchor="ctr"/>
          <a:lstStyle/>
          <a:p>
            <a:r>
              <a:rPr lang="en-US">
                <a:gradFill>
                  <a:gsLst>
                    <a:gs pos="2917">
                      <a:schemeClr val="tx1"/>
                    </a:gs>
                    <a:gs pos="30000">
                      <a:schemeClr val="tx1"/>
                    </a:gs>
                  </a:gsLst>
                  <a:lin ang="5400000" scaled="0"/>
                </a:gradFill>
              </a:rPr>
              <a:t>How can we integrate with other workloads</a:t>
            </a:r>
            <a:r>
              <a:rPr lang="en-US"/>
              <a:t>?</a:t>
            </a:r>
          </a:p>
        </p:txBody>
      </p:sp>
    </p:spTree>
    <p:extLst>
      <p:ext uri="{BB962C8B-B14F-4D97-AF65-F5344CB8AC3E}">
        <p14:creationId xmlns:p14="http://schemas.microsoft.com/office/powerpoint/2010/main" val="12383153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Azure Synapse Link</a:t>
            </a:r>
          </a:p>
        </p:txBody>
      </p:sp>
      <p:sp>
        <p:nvSpPr>
          <p:cNvPr id="5" name="TextBox 4">
            <a:extLst>
              <a:ext uri="{FF2B5EF4-FFF2-40B4-BE49-F238E27FC236}">
                <a16:creationId xmlns:a16="http://schemas.microsoft.com/office/drawing/2014/main" id="{533D9D11-EE08-4A82-A3EC-98359C308A4D}"/>
              </a:ext>
            </a:extLst>
          </p:cNvPr>
          <p:cNvSpPr txBox="1"/>
          <p:nvPr/>
        </p:nvSpPr>
        <p:spPr>
          <a:xfrm>
            <a:off x="293017" y="1315407"/>
            <a:ext cx="11656414" cy="4878915"/>
          </a:xfrm>
          <a:prstGeom prst="rect">
            <a:avLst/>
          </a:prstGeom>
          <a:noFill/>
        </p:spPr>
        <p:txBody>
          <a:bodyPr wrap="square" lIns="179285" tIns="143428" rIns="179285" bIns="143428" rtlCol="0">
            <a:spAutoFit/>
          </a:bodyPr>
          <a:lstStyle/>
          <a:p>
            <a:pPr marL="336145" indent="-336145">
              <a:lnSpc>
                <a:spcPct val="90000"/>
              </a:lnSpc>
              <a:spcAft>
                <a:spcPts val="588"/>
              </a:spcAft>
              <a:buFontTx/>
              <a:buChar char="-"/>
            </a:pPr>
            <a:r>
              <a:rPr lang="en-US" sz="2353">
                <a:gradFill>
                  <a:gsLst>
                    <a:gs pos="2917">
                      <a:schemeClr val="tx1"/>
                    </a:gs>
                    <a:gs pos="30000">
                      <a:schemeClr val="tx1"/>
                    </a:gs>
                  </a:gsLst>
                  <a:lin ang="5400000" scaled="0"/>
                </a:gradFill>
                <a:hlinkClick r:id="rId2"/>
              </a:rPr>
              <a:t>Query Cosmos DB Analytical Store from Azure Synapse</a:t>
            </a:r>
            <a:endParaRPr lang="en-US" sz="2353">
              <a:gradFill>
                <a:gsLst>
                  <a:gs pos="2917">
                    <a:schemeClr val="tx1"/>
                  </a:gs>
                  <a:gs pos="30000">
                    <a:schemeClr val="tx1"/>
                  </a:gs>
                </a:gsLst>
                <a:lin ang="5400000" scaled="0"/>
              </a:gradFill>
            </a:endParaRP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rPr>
              <a:t>To do this, two steps required:</a:t>
            </a:r>
          </a:p>
          <a:p>
            <a:pPr marL="1362560" lvl="2" indent="-448193">
              <a:lnSpc>
                <a:spcPct val="90000"/>
              </a:lnSpc>
              <a:spcAft>
                <a:spcPts val="588"/>
              </a:spcAft>
              <a:buFont typeface="+mj-lt"/>
              <a:buAutoNum type="arabicPeriod"/>
            </a:pPr>
            <a:r>
              <a:rPr lang="en-US" sz="2353">
                <a:gradFill>
                  <a:gsLst>
                    <a:gs pos="2917">
                      <a:schemeClr val="tx1"/>
                    </a:gs>
                    <a:gs pos="30000">
                      <a:schemeClr val="tx1"/>
                    </a:gs>
                  </a:gsLst>
                  <a:lin ang="5400000" scaled="0"/>
                </a:gradFill>
              </a:rPr>
              <a:t>Enable Azure Cosmos DB Account for Azure Synapse Link</a:t>
            </a:r>
          </a:p>
          <a:p>
            <a:pPr marL="1362560" lvl="2" indent="-448193">
              <a:lnSpc>
                <a:spcPct val="90000"/>
              </a:lnSpc>
              <a:spcAft>
                <a:spcPts val="588"/>
              </a:spcAft>
              <a:buFont typeface="+mj-lt"/>
              <a:buAutoNum type="arabicPeriod"/>
            </a:pPr>
            <a:r>
              <a:rPr lang="en-US" sz="2353">
                <a:gradFill>
                  <a:gsLst>
                    <a:gs pos="2917">
                      <a:schemeClr val="tx1"/>
                    </a:gs>
                    <a:gs pos="30000">
                      <a:schemeClr val="tx1"/>
                    </a:gs>
                  </a:gsLst>
                  <a:lin ang="5400000" scaled="0"/>
                </a:gradFill>
              </a:rPr>
              <a:t>Enable Cosmos DB Container for Analytical Store</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Audience: developers and data scientists productive with notebooks and Spark (including Databricks)</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Developer: write code to query Cosmos DB Analytical Store data in Synapse notebooks (</a:t>
            </a:r>
            <a:r>
              <a:rPr lang="en-US" sz="2353" err="1">
                <a:gradFill>
                  <a:gsLst>
                    <a:gs pos="2917">
                      <a:schemeClr val="tx1"/>
                    </a:gs>
                    <a:gs pos="30000">
                      <a:schemeClr val="tx1"/>
                    </a:gs>
                  </a:gsLst>
                  <a:lin ang="5400000" scaled="0"/>
                </a:gradFill>
              </a:rPr>
              <a:t>pySpark</a:t>
            </a:r>
            <a:r>
              <a:rPr lang="en-US" sz="2353">
                <a:gradFill>
                  <a:gsLst>
                    <a:gs pos="2917">
                      <a:schemeClr val="tx1"/>
                    </a:gs>
                    <a:gs pos="30000">
                      <a:schemeClr val="tx1"/>
                    </a:gs>
                  </a:gsLst>
                  <a:lin ang="5400000" scaled="0"/>
                </a:gradFill>
              </a:rPr>
              <a:t>, Spark SQL) or T-SQL queries (private preview)</a:t>
            </a:r>
          </a:p>
          <a:p>
            <a:pPr marL="336145" indent="-336145">
              <a:lnSpc>
                <a:spcPct val="90000"/>
              </a:lnSpc>
              <a:spcAft>
                <a:spcPts val="588"/>
              </a:spcAft>
              <a:buFontTx/>
              <a:buChar char="-"/>
            </a:pPr>
            <a:endParaRPr lang="en-US" sz="2353">
              <a:gradFill>
                <a:gsLst>
                  <a:gs pos="2917">
                    <a:schemeClr val="tx1"/>
                  </a:gs>
                  <a:gs pos="30000">
                    <a:schemeClr val="tx1"/>
                  </a:gs>
                </a:gsLst>
                <a:lin ang="5400000" scaled="0"/>
              </a:gradFill>
            </a:endParaRPr>
          </a:p>
          <a:p>
            <a:pPr marL="336145" indent="-336145">
              <a:lnSpc>
                <a:spcPct val="90000"/>
              </a:lnSpc>
              <a:spcAft>
                <a:spcPts val="588"/>
              </a:spcAft>
              <a:buFontTx/>
              <a:buChar char="-"/>
            </a:pPr>
            <a:r>
              <a:rPr lang="en-US" sz="2353">
                <a:gradFill>
                  <a:gsLst>
                    <a:gs pos="2917">
                      <a:schemeClr val="tx1"/>
                    </a:gs>
                    <a:gs pos="30000">
                      <a:schemeClr val="tx1"/>
                    </a:gs>
                  </a:gsLst>
                  <a:lin ang="5400000" scaled="0"/>
                </a:gradFill>
                <a:hlinkClick r:id="rId3"/>
              </a:rPr>
              <a:t>Synapse Notebooks support Python, Scala, </a:t>
            </a:r>
            <a:r>
              <a:rPr lang="en-US" sz="2353" err="1">
                <a:gradFill>
                  <a:gsLst>
                    <a:gs pos="2917">
                      <a:schemeClr val="tx1"/>
                    </a:gs>
                    <a:gs pos="30000">
                      <a:schemeClr val="tx1"/>
                    </a:gs>
                  </a:gsLst>
                  <a:lin ang="5400000" scaled="0"/>
                </a:gradFill>
                <a:hlinkClick r:id="rId3"/>
              </a:rPr>
              <a:t>SparkSQL</a:t>
            </a:r>
            <a:r>
              <a:rPr lang="en-US" sz="2353">
                <a:gradFill>
                  <a:gsLst>
                    <a:gs pos="2917">
                      <a:schemeClr val="tx1"/>
                    </a:gs>
                    <a:gs pos="30000">
                      <a:schemeClr val="tx1"/>
                    </a:gs>
                  </a:gsLst>
                  <a:lin ang="5400000" scaled="0"/>
                </a:gradFill>
                <a:hlinkClick r:id="rId3"/>
              </a:rPr>
              <a:t>, and .NET/C#</a:t>
            </a:r>
            <a:endParaRPr lang="en-US" sz="2353">
              <a:gradFill>
                <a:gsLst>
                  <a:gs pos="2917">
                    <a:schemeClr val="tx1"/>
                  </a:gs>
                  <a:gs pos="30000">
                    <a:schemeClr val="tx1"/>
                  </a:gs>
                </a:gsLst>
                <a:lin ang="5400000" scaled="0"/>
              </a:gradFill>
            </a:endParaRP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rPr>
              <a:t>Can mix languages in the same notebook! But </a:t>
            </a:r>
            <a:r>
              <a:rPr lang="en-US" sz="2353">
                <a:gradFill>
                  <a:gsLst>
                    <a:gs pos="2917">
                      <a:schemeClr val="tx1"/>
                    </a:gs>
                    <a:gs pos="30000">
                      <a:schemeClr val="tx1"/>
                    </a:gs>
                  </a:gsLst>
                  <a:lin ang="5400000" scaled="0"/>
                </a:gradFill>
                <a:hlinkClick r:id="rId4"/>
              </a:rPr>
              <a:t>pay attention to the details</a:t>
            </a:r>
            <a:r>
              <a:rPr lang="en-US" sz="2353">
                <a:gradFill>
                  <a:gsLst>
                    <a:gs pos="2917">
                      <a:schemeClr val="tx1"/>
                    </a:gs>
                    <a:gs pos="30000">
                      <a:schemeClr val="tx1"/>
                    </a:gs>
                  </a:gsLst>
                  <a:lin ang="5400000" scaled="0"/>
                </a:gradFill>
              </a:rPr>
              <a:t>.</a:t>
            </a:r>
          </a:p>
          <a:p>
            <a:pPr marL="336145" indent="-336145">
              <a:lnSpc>
                <a:spcPct val="90000"/>
              </a:lnSpc>
              <a:spcAft>
                <a:spcPts val="588"/>
              </a:spcAft>
              <a:buFontTx/>
              <a:buChar char="-"/>
            </a:pP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1450340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Azure Data Factory (ADF)</a:t>
            </a:r>
          </a:p>
        </p:txBody>
      </p:sp>
      <p:sp>
        <p:nvSpPr>
          <p:cNvPr id="5" name="TextBox 4">
            <a:extLst>
              <a:ext uri="{FF2B5EF4-FFF2-40B4-BE49-F238E27FC236}">
                <a16:creationId xmlns:a16="http://schemas.microsoft.com/office/drawing/2014/main" id="{533D9D11-EE08-4A82-A3EC-98359C308A4D}"/>
              </a:ext>
            </a:extLst>
          </p:cNvPr>
          <p:cNvSpPr txBox="1"/>
          <p:nvPr/>
        </p:nvSpPr>
        <p:spPr>
          <a:xfrm>
            <a:off x="293017" y="1190191"/>
            <a:ext cx="11656414" cy="4878915"/>
          </a:xfrm>
          <a:prstGeom prst="rect">
            <a:avLst/>
          </a:prstGeom>
          <a:noFill/>
        </p:spPr>
        <p:txBody>
          <a:bodyPr wrap="square" lIns="179285" tIns="143428" rIns="179285" bIns="143428" rtlCol="0">
            <a:spAutoFit/>
          </a:bodyPr>
          <a:lstStyle/>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Copy and transform data in ADF (remember Synapse Workspace “includes” ADF)</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Integrate Cosmos DB data (source or sink) into larger pipelines</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Use case: as a developer, I need to </a:t>
            </a:r>
            <a:r>
              <a:rPr lang="en-US" sz="2353" i="1">
                <a:gradFill>
                  <a:gsLst>
                    <a:gs pos="2917">
                      <a:schemeClr val="tx1"/>
                    </a:gs>
                    <a:gs pos="30000">
                      <a:schemeClr val="tx1"/>
                    </a:gs>
                  </a:gsLst>
                  <a:lin ang="5400000" scaled="0"/>
                </a:gradFill>
              </a:rPr>
              <a:t>programmatically</a:t>
            </a:r>
            <a:r>
              <a:rPr lang="en-US" sz="2353">
                <a:gradFill>
                  <a:gsLst>
                    <a:gs pos="2917">
                      <a:schemeClr val="tx1"/>
                    </a:gs>
                    <a:gs pos="30000">
                      <a:schemeClr val="tx1"/>
                    </a:gs>
                  </a:gsLst>
                  <a:lin ang="5400000" scaled="0"/>
                </a:gradFill>
              </a:rPr>
              <a:t> create ADF linked services, datasets, and activities that work with data in Cosmos DB</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Core/SQL API and MongoDB API only – other Cosmos DB APIs not supported</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hlinkClick r:id="rId2"/>
              </a:rPr>
              <a:t>ADF SDKs/APIs</a:t>
            </a:r>
            <a:r>
              <a:rPr lang="en-US" sz="2353">
                <a:gradFill>
                  <a:gsLst>
                    <a:gs pos="2917">
                      <a:schemeClr val="tx1"/>
                    </a:gs>
                    <a:gs pos="30000">
                      <a:schemeClr val="tx1"/>
                    </a:gs>
                  </a:gsLst>
                  <a:lin ang="5400000" scaled="0"/>
                </a:gradFill>
              </a:rPr>
              <a:t> include .NET SDK, Python SDK, </a:t>
            </a:r>
            <a:r>
              <a:rPr lang="en-US" sz="2353" err="1">
                <a:gradFill>
                  <a:gsLst>
                    <a:gs pos="2917">
                      <a:schemeClr val="tx1"/>
                    </a:gs>
                    <a:gs pos="30000">
                      <a:schemeClr val="tx1"/>
                    </a:gs>
                  </a:gsLst>
                  <a:lin ang="5400000" scaled="0"/>
                </a:gradFill>
              </a:rPr>
              <a:t>Powershell</a:t>
            </a:r>
            <a:r>
              <a:rPr lang="en-US" sz="2353">
                <a:gradFill>
                  <a:gsLst>
                    <a:gs pos="2917">
                      <a:schemeClr val="tx1"/>
                    </a:gs>
                    <a:gs pos="30000">
                      <a:schemeClr val="tx1"/>
                    </a:gs>
                  </a:gsLst>
                  <a:lin ang="5400000" scaled="0"/>
                </a:gradFill>
              </a:rPr>
              <a:t>, REST API</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rPr>
              <a:t>Note: these are </a:t>
            </a:r>
            <a:r>
              <a:rPr lang="en-US" sz="2353" b="1">
                <a:gradFill>
                  <a:gsLst>
                    <a:gs pos="2917">
                      <a:schemeClr val="tx1"/>
                    </a:gs>
                    <a:gs pos="30000">
                      <a:schemeClr val="tx1"/>
                    </a:gs>
                  </a:gsLst>
                  <a:lin ang="5400000" scaled="0"/>
                </a:gradFill>
              </a:rPr>
              <a:t>ADF SDKs/APIs</a:t>
            </a:r>
            <a:r>
              <a:rPr lang="en-US" sz="2353">
                <a:gradFill>
                  <a:gsLst>
                    <a:gs pos="2917">
                      <a:schemeClr val="tx1"/>
                    </a:gs>
                    <a:gs pos="30000">
                      <a:schemeClr val="tx1"/>
                    </a:gs>
                  </a:gsLst>
                  <a:lin ang="5400000" scaled="0"/>
                </a:gradFill>
              </a:rPr>
              <a:t> – not Cosmos DB’s</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hlinkClick r:id="rId3"/>
              </a:rPr>
              <a:t>.NET SDK </a:t>
            </a:r>
            <a:r>
              <a:rPr lang="en-US" sz="2353" err="1">
                <a:gradFill>
                  <a:gsLst>
                    <a:gs pos="2917">
                      <a:schemeClr val="tx1"/>
                    </a:gs>
                    <a:gs pos="30000">
                      <a:schemeClr val="tx1"/>
                    </a:gs>
                  </a:gsLst>
                  <a:lin ang="5400000" scaled="0"/>
                </a:gradFill>
                <a:hlinkClick r:id="rId3"/>
              </a:rPr>
              <a:t>Quickstart</a:t>
            </a:r>
            <a:r>
              <a:rPr lang="en-US" sz="2353">
                <a:gradFill>
                  <a:gsLst>
                    <a:gs pos="2917">
                      <a:schemeClr val="tx1"/>
                    </a:gs>
                    <a:gs pos="30000">
                      <a:schemeClr val="tx1"/>
                    </a:gs>
                  </a:gsLst>
                  <a:lin ang="5400000" scaled="0"/>
                </a:gradFill>
              </a:rPr>
              <a:t> shows use of ADF SDK classes to copy data. This QS shows Azure storage copy, but ADF SDK includes classes for Cosmos DB entities</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rPr>
              <a:t>I.e. you can adapt this </a:t>
            </a:r>
            <a:r>
              <a:rPr lang="en-US" sz="2353" err="1">
                <a:gradFill>
                  <a:gsLst>
                    <a:gs pos="2917">
                      <a:schemeClr val="tx1"/>
                    </a:gs>
                    <a:gs pos="30000">
                      <a:schemeClr val="tx1"/>
                    </a:gs>
                  </a:gsLst>
                  <a:lin ang="5400000" scaled="0"/>
                </a:gradFill>
              </a:rPr>
              <a:t>Quickstart</a:t>
            </a:r>
            <a:r>
              <a:rPr lang="en-US" sz="2353">
                <a:gradFill>
                  <a:gsLst>
                    <a:gs pos="2917">
                      <a:schemeClr val="tx1"/>
                    </a:gs>
                    <a:gs pos="30000">
                      <a:schemeClr val="tx1"/>
                    </a:gs>
                  </a:gsLst>
                  <a:lin ang="5400000" scaled="0"/>
                </a:gradFill>
              </a:rPr>
              <a:t> to Cosmos DB quickly</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Core/SQL API classes in ADF SDK: </a:t>
            </a:r>
            <a:r>
              <a:rPr lang="en-US" sz="2353">
                <a:gradFill>
                  <a:gsLst>
                    <a:gs pos="2917">
                      <a:schemeClr val="tx1"/>
                    </a:gs>
                    <a:gs pos="30000">
                      <a:schemeClr val="tx1"/>
                    </a:gs>
                  </a:gsLst>
                  <a:lin ang="5400000" scaled="0"/>
                </a:gradFill>
                <a:hlinkClick r:id="rId4"/>
              </a:rPr>
              <a:t>linked service</a:t>
            </a:r>
            <a:r>
              <a:rPr lang="en-US" sz="2353">
                <a:gradFill>
                  <a:gsLst>
                    <a:gs pos="2917">
                      <a:schemeClr val="tx1"/>
                    </a:gs>
                    <a:gs pos="30000">
                      <a:schemeClr val="tx1"/>
                    </a:gs>
                  </a:gsLst>
                  <a:lin ang="5400000" scaled="0"/>
                </a:gradFill>
              </a:rPr>
              <a:t>, </a:t>
            </a:r>
            <a:r>
              <a:rPr lang="en-US" sz="2353">
                <a:gradFill>
                  <a:gsLst>
                    <a:gs pos="2917">
                      <a:schemeClr val="tx1"/>
                    </a:gs>
                    <a:gs pos="30000">
                      <a:schemeClr val="tx1"/>
                    </a:gs>
                  </a:gsLst>
                  <a:lin ang="5400000" scaled="0"/>
                </a:gradFill>
                <a:hlinkClick r:id="rId5"/>
              </a:rPr>
              <a:t>source</a:t>
            </a:r>
            <a:r>
              <a:rPr lang="en-US" sz="2353">
                <a:gradFill>
                  <a:gsLst>
                    <a:gs pos="2917">
                      <a:schemeClr val="tx1"/>
                    </a:gs>
                    <a:gs pos="30000">
                      <a:schemeClr val="tx1"/>
                    </a:gs>
                  </a:gsLst>
                  <a:lin ang="5400000" scaled="0"/>
                </a:gradFill>
              </a:rPr>
              <a:t>, </a:t>
            </a:r>
            <a:r>
              <a:rPr lang="en-US" sz="2353">
                <a:gradFill>
                  <a:gsLst>
                    <a:gs pos="2917">
                      <a:schemeClr val="tx1"/>
                    </a:gs>
                    <a:gs pos="30000">
                      <a:schemeClr val="tx1"/>
                    </a:gs>
                  </a:gsLst>
                  <a:lin ang="5400000" scaled="0"/>
                </a:gradFill>
                <a:hlinkClick r:id="rId6"/>
              </a:rPr>
              <a:t>sink</a:t>
            </a:r>
            <a:r>
              <a:rPr lang="en-US" sz="2353">
                <a:gradFill>
                  <a:gsLst>
                    <a:gs pos="2917">
                      <a:schemeClr val="tx1"/>
                    </a:gs>
                    <a:gs pos="30000">
                      <a:schemeClr val="tx1"/>
                    </a:gs>
                  </a:gsLst>
                  <a:lin ang="5400000" scaled="0"/>
                </a:gradFill>
              </a:rPr>
              <a:t>, </a:t>
            </a:r>
            <a:r>
              <a:rPr lang="en-US" sz="2353">
                <a:gradFill>
                  <a:gsLst>
                    <a:gs pos="2917">
                      <a:schemeClr val="tx1"/>
                    </a:gs>
                    <a:gs pos="30000">
                      <a:schemeClr val="tx1"/>
                    </a:gs>
                  </a:gsLst>
                  <a:lin ang="5400000" scaled="0"/>
                </a:gradFill>
                <a:hlinkClick r:id="rId7"/>
              </a:rPr>
              <a:t>dataset</a:t>
            </a:r>
            <a:endParaRPr lang="en-US" sz="2353">
              <a:gradFill>
                <a:gsLst>
                  <a:gs pos="2917">
                    <a:schemeClr val="tx1"/>
                  </a:gs>
                  <a:gs pos="30000">
                    <a:schemeClr val="tx1"/>
                  </a:gs>
                </a:gsLst>
                <a:lin ang="5400000" scaled="0"/>
              </a:gradFill>
            </a:endParaRPr>
          </a:p>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MongoDB API classes in ADF SDK: </a:t>
            </a:r>
            <a:r>
              <a:rPr lang="en-US" sz="2353">
                <a:gradFill>
                  <a:gsLst>
                    <a:gs pos="2917">
                      <a:schemeClr val="tx1"/>
                    </a:gs>
                    <a:gs pos="30000">
                      <a:schemeClr val="tx1"/>
                    </a:gs>
                  </a:gsLst>
                  <a:lin ang="5400000" scaled="0"/>
                </a:gradFill>
                <a:hlinkClick r:id="rId8"/>
              </a:rPr>
              <a:t>linked service</a:t>
            </a:r>
            <a:r>
              <a:rPr lang="en-US" sz="2353">
                <a:gradFill>
                  <a:gsLst>
                    <a:gs pos="2917">
                      <a:schemeClr val="tx1"/>
                    </a:gs>
                    <a:gs pos="30000">
                      <a:schemeClr val="tx1"/>
                    </a:gs>
                  </a:gsLst>
                  <a:lin ang="5400000" scaled="0"/>
                </a:gradFill>
              </a:rPr>
              <a:t>, </a:t>
            </a:r>
            <a:r>
              <a:rPr lang="en-US" sz="2353">
                <a:gradFill>
                  <a:gsLst>
                    <a:gs pos="2917">
                      <a:schemeClr val="tx1"/>
                    </a:gs>
                    <a:gs pos="30000">
                      <a:schemeClr val="tx1"/>
                    </a:gs>
                  </a:gsLst>
                  <a:lin ang="5400000" scaled="0"/>
                </a:gradFill>
                <a:hlinkClick r:id="rId9"/>
              </a:rPr>
              <a:t>source</a:t>
            </a:r>
            <a:r>
              <a:rPr lang="en-US" sz="2353">
                <a:gradFill>
                  <a:gsLst>
                    <a:gs pos="2917">
                      <a:schemeClr val="tx1"/>
                    </a:gs>
                    <a:gs pos="30000">
                      <a:schemeClr val="tx1"/>
                    </a:gs>
                  </a:gsLst>
                  <a:lin ang="5400000" scaled="0"/>
                </a:gradFill>
              </a:rPr>
              <a:t>, </a:t>
            </a:r>
            <a:r>
              <a:rPr lang="en-US" sz="2353">
                <a:gradFill>
                  <a:gsLst>
                    <a:gs pos="2917">
                      <a:schemeClr val="tx1"/>
                    </a:gs>
                    <a:gs pos="30000">
                      <a:schemeClr val="tx1"/>
                    </a:gs>
                  </a:gsLst>
                  <a:lin ang="5400000" scaled="0"/>
                </a:gradFill>
                <a:hlinkClick r:id="rId10"/>
              </a:rPr>
              <a:t>sink</a:t>
            </a:r>
            <a:r>
              <a:rPr lang="en-US" sz="2353">
                <a:gradFill>
                  <a:gsLst>
                    <a:gs pos="2917">
                      <a:schemeClr val="tx1"/>
                    </a:gs>
                    <a:gs pos="30000">
                      <a:schemeClr val="tx1"/>
                    </a:gs>
                  </a:gsLst>
                  <a:lin ang="5400000" scaled="0"/>
                </a:gradFill>
              </a:rPr>
              <a:t>, </a:t>
            </a:r>
            <a:r>
              <a:rPr lang="en-US" sz="2353">
                <a:gradFill>
                  <a:gsLst>
                    <a:gs pos="2917">
                      <a:schemeClr val="tx1"/>
                    </a:gs>
                    <a:gs pos="30000">
                      <a:schemeClr val="tx1"/>
                    </a:gs>
                  </a:gsLst>
                  <a:lin ang="5400000" scaled="0"/>
                </a:gradFill>
                <a:hlinkClick r:id="rId11"/>
              </a:rPr>
              <a:t>dataset</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3984144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Change Feed | 1 |</a:t>
            </a:r>
          </a:p>
        </p:txBody>
      </p:sp>
      <p:sp>
        <p:nvSpPr>
          <p:cNvPr id="5" name="TextBox 4">
            <a:extLst>
              <a:ext uri="{FF2B5EF4-FFF2-40B4-BE49-F238E27FC236}">
                <a16:creationId xmlns:a16="http://schemas.microsoft.com/office/drawing/2014/main" id="{533D9D11-EE08-4A82-A3EC-98359C308A4D}"/>
              </a:ext>
            </a:extLst>
          </p:cNvPr>
          <p:cNvSpPr txBox="1"/>
          <p:nvPr/>
        </p:nvSpPr>
        <p:spPr>
          <a:xfrm>
            <a:off x="267793" y="950912"/>
            <a:ext cx="11656414" cy="5832370"/>
          </a:xfrm>
          <a:prstGeom prst="rect">
            <a:avLst/>
          </a:prstGeom>
          <a:noFill/>
        </p:spPr>
        <p:txBody>
          <a:bodyPr wrap="square" lIns="179285" tIns="143428" rIns="179285" bIns="143428" rtlCol="0">
            <a:spAutoFit/>
          </a:bodyPr>
          <a:lstStyle/>
          <a:p>
            <a:pPr marL="336145" indent="-336145">
              <a:lnSpc>
                <a:spcPct val="90000"/>
              </a:lnSpc>
              <a:spcAft>
                <a:spcPts val="588"/>
              </a:spcAft>
              <a:buFontTx/>
              <a:buChar char="-"/>
            </a:pPr>
            <a:r>
              <a:rPr lang="en-US" sz="2353">
                <a:gradFill>
                  <a:gsLst>
                    <a:gs pos="2917">
                      <a:schemeClr val="tx1"/>
                    </a:gs>
                    <a:gs pos="30000">
                      <a:schemeClr val="tx1"/>
                    </a:gs>
                  </a:gsLst>
                  <a:lin ang="5400000" scaled="0"/>
                </a:gradFill>
                <a:hlinkClick r:id="rId3"/>
              </a:rPr>
              <a:t>Change Feed</a:t>
            </a:r>
            <a:r>
              <a:rPr lang="en-US" sz="2353">
                <a:gradFill>
                  <a:gsLst>
                    <a:gs pos="2917">
                      <a:schemeClr val="tx1"/>
                    </a:gs>
                    <a:gs pos="30000">
                      <a:schemeClr val="tx1"/>
                    </a:gs>
                  </a:gsLst>
                  <a:lin ang="5400000" scaled="0"/>
                </a:gradFill>
              </a:rPr>
              <a:t> = sorted list of new and changed documents in a container</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Supported for all Cosmos DB APIs except Table API</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Supported in all SDKs (.NET/C#, Java, Python, Node.js)</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Only most recent version of document *</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rPr>
              <a:t>What does this mean? Say a document has versions d0, d1, d2, d3</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rPr>
              <a:t>If you “start listening” after d2, you will get the d2 and then d3 versions</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rPr>
              <a:t>You will not be able to find d0 or d1 in the change feed *</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Deletes NOT included *</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rPr>
              <a:t>What does this mean? Change feed won’t tell you a document was deleted *</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rPr>
              <a:t>Workaround: “soft delete” + short TTL</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rPr>
              <a:t>Update a doc to set </a:t>
            </a:r>
            <a:r>
              <a:rPr lang="en-US" sz="2353" err="1">
                <a:gradFill>
                  <a:gsLst>
                    <a:gs pos="2917">
                      <a:schemeClr val="tx1"/>
                    </a:gs>
                    <a:gs pos="30000">
                      <a:schemeClr val="tx1"/>
                    </a:gs>
                  </a:gsLst>
                  <a:lin ang="5400000" scaled="0"/>
                </a:gradFill>
              </a:rPr>
              <a:t>IsDeleted:true</a:t>
            </a:r>
            <a:r>
              <a:rPr lang="en-US" sz="2353">
                <a:gradFill>
                  <a:gsLst>
                    <a:gs pos="2917">
                      <a:schemeClr val="tx1"/>
                    </a:gs>
                    <a:gs pos="30000">
                      <a:schemeClr val="tx1"/>
                    </a:gs>
                  </a:gsLst>
                  <a:lin ang="5400000" scaled="0"/>
                </a:gradFill>
              </a:rPr>
              <a:t> and set its TTL very low</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rPr>
              <a:t>This will show up in the change feed, AND it will get auto-deleted after TTL</a:t>
            </a:r>
          </a:p>
          <a:p>
            <a:pPr lvl="1">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r>
              <a:rPr lang="en-US" sz="2353">
                <a:gradFill>
                  <a:gsLst>
                    <a:gs pos="2917">
                      <a:schemeClr val="tx1"/>
                    </a:gs>
                    <a:gs pos="30000">
                      <a:schemeClr val="tx1"/>
                    </a:gs>
                  </a:gsLst>
                  <a:lin ang="5400000" scaled="0"/>
                </a:gradFill>
              </a:rPr>
              <a:t>* Until “Full Fidelity Change Feed” becomes available later this year</a:t>
            </a:r>
          </a:p>
        </p:txBody>
      </p:sp>
    </p:spTree>
    <p:extLst>
      <p:ext uri="{BB962C8B-B14F-4D97-AF65-F5344CB8AC3E}">
        <p14:creationId xmlns:p14="http://schemas.microsoft.com/office/powerpoint/2010/main" val="135455099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FCBE-7D4B-4C51-BA17-A48BCD8D7442}"/>
              </a:ext>
            </a:extLst>
          </p:cNvPr>
          <p:cNvSpPr>
            <a:spLocks noGrp="1"/>
          </p:cNvSpPr>
          <p:nvPr>
            <p:ph type="title"/>
          </p:nvPr>
        </p:nvSpPr>
        <p:spPr/>
        <p:txBody>
          <a:bodyPr/>
          <a:lstStyle/>
          <a:p>
            <a:r>
              <a:rPr lang="en-US" dirty="0"/>
              <a:t>Change Feed</a:t>
            </a:r>
          </a:p>
        </p:txBody>
      </p:sp>
      <p:sp>
        <p:nvSpPr>
          <p:cNvPr id="3" name="Text Placeholder 2">
            <a:extLst>
              <a:ext uri="{FF2B5EF4-FFF2-40B4-BE49-F238E27FC236}">
                <a16:creationId xmlns:a16="http://schemas.microsoft.com/office/drawing/2014/main" id="{F49A83C1-C89B-4FD1-AA2C-6D3A60B743DF}"/>
              </a:ext>
            </a:extLst>
          </p:cNvPr>
          <p:cNvSpPr>
            <a:spLocks noGrp="1"/>
          </p:cNvSpPr>
          <p:nvPr>
            <p:ph type="body" sz="quarter" idx="11"/>
          </p:nvPr>
        </p:nvSpPr>
        <p:spPr>
          <a:xfrm>
            <a:off x="269874" y="1584156"/>
            <a:ext cx="5686789" cy="923330"/>
          </a:xfrm>
        </p:spPr>
        <p:txBody>
          <a:bodyPr vert="horz" wrap="square" lIns="146304" tIns="91440" rIns="146304" bIns="91440" rtlCol="0" anchor="t">
            <a:spAutoFit/>
          </a:bodyPr>
          <a:lstStyle/>
          <a:p>
            <a:r>
              <a:rPr lang="en-US" dirty="0">
                <a:solidFill>
                  <a:srgbClr val="0067B7"/>
                </a:solidFill>
              </a:rPr>
              <a:t>Persistent log of records within an Azure Cosmos DB container. </a:t>
            </a:r>
            <a:r>
              <a:rPr lang="en-US" dirty="0" err="1">
                <a:solidFill>
                  <a:srgbClr val="0067B7"/>
                </a:solidFill>
              </a:rPr>
              <a:t>Preseneted</a:t>
            </a:r>
            <a:r>
              <a:rPr lang="en-US" dirty="0">
                <a:solidFill>
                  <a:srgbClr val="0067B7"/>
                </a:solidFill>
              </a:rPr>
              <a:t> in the order in which they were modified</a:t>
            </a:r>
          </a:p>
        </p:txBody>
      </p:sp>
      <p:grpSp>
        <p:nvGrpSpPr>
          <p:cNvPr id="30" name="Group 29" descr="Diagram showing New events leading to Azure Cosmos DB which further leads to Change feed.">
            <a:extLst>
              <a:ext uri="{FF2B5EF4-FFF2-40B4-BE49-F238E27FC236}">
                <a16:creationId xmlns:a16="http://schemas.microsoft.com/office/drawing/2014/main" id="{FDCE32EA-81C3-484E-AA9F-91C3FDA16EA7}"/>
              </a:ext>
            </a:extLst>
          </p:cNvPr>
          <p:cNvGrpSpPr/>
          <p:nvPr/>
        </p:nvGrpSpPr>
        <p:grpSpPr>
          <a:xfrm>
            <a:off x="6019524" y="2930114"/>
            <a:ext cx="5331252" cy="1591186"/>
            <a:chOff x="6019524" y="2930114"/>
            <a:chExt cx="5331252" cy="1591186"/>
          </a:xfrm>
        </p:grpSpPr>
        <p:grpSp>
          <p:nvGrpSpPr>
            <p:cNvPr id="31" name="Group 30">
              <a:extLst>
                <a:ext uri="{FF2B5EF4-FFF2-40B4-BE49-F238E27FC236}">
                  <a16:creationId xmlns:a16="http://schemas.microsoft.com/office/drawing/2014/main" id="{791DCD2C-0FF6-4443-A52C-0A179089BA57}"/>
                </a:ext>
              </a:extLst>
            </p:cNvPr>
            <p:cNvGrpSpPr/>
            <p:nvPr/>
          </p:nvGrpSpPr>
          <p:grpSpPr>
            <a:xfrm>
              <a:off x="8235552" y="3082592"/>
              <a:ext cx="1113061" cy="959373"/>
              <a:chOff x="8376458" y="5925518"/>
              <a:chExt cx="1045926" cy="901512"/>
            </a:xfrm>
          </p:grpSpPr>
          <p:sp>
            <p:nvSpPr>
              <p:cNvPr id="46" name="Star: 4 Points 8">
                <a:extLst>
                  <a:ext uri="{FF2B5EF4-FFF2-40B4-BE49-F238E27FC236}">
                    <a16:creationId xmlns:a16="http://schemas.microsoft.com/office/drawing/2014/main" id="{A5AF9C98-A824-4F6F-9C64-EA6C126AB54D}"/>
                  </a:ext>
                  <a:ext uri="{C183D7F6-B498-43B3-948B-1728B52AA6E4}">
                    <adec:decorative xmlns:adec="http://schemas.microsoft.com/office/drawing/2017/decorative" val="1"/>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 name="Star: 4 Points 8">
                <a:extLst>
                  <a:ext uri="{FF2B5EF4-FFF2-40B4-BE49-F238E27FC236}">
                    <a16:creationId xmlns:a16="http://schemas.microsoft.com/office/drawing/2014/main" id="{0CDCC30B-5921-4F06-88F9-C413A024F192}"/>
                  </a:ext>
                  <a:ext uri="{C183D7F6-B498-43B3-948B-1728B52AA6E4}">
                    <adec:decorative xmlns:adec="http://schemas.microsoft.com/office/drawing/2017/decorative" val="1"/>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 name="Oval 47">
                <a:extLst>
                  <a:ext uri="{FF2B5EF4-FFF2-40B4-BE49-F238E27FC236}">
                    <a16:creationId xmlns:a16="http://schemas.microsoft.com/office/drawing/2014/main" id="{C4BEEB6C-F036-4654-AE47-80FD1FCFBE80}"/>
                  </a:ext>
                  <a:ext uri="{C183D7F6-B498-43B3-948B-1728B52AA6E4}">
                    <adec:decorative xmlns:adec="http://schemas.microsoft.com/office/drawing/2017/decorative" val="1"/>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 name="Oval 9">
                <a:extLst>
                  <a:ext uri="{FF2B5EF4-FFF2-40B4-BE49-F238E27FC236}">
                    <a16:creationId xmlns:a16="http://schemas.microsoft.com/office/drawing/2014/main" id="{ADB8171C-2768-42FD-836E-1C61F61B0845}"/>
                  </a:ext>
                  <a:ext uri="{C183D7F6-B498-43B3-948B-1728B52AA6E4}">
                    <adec:decorative xmlns:adec="http://schemas.microsoft.com/office/drawing/2017/decorative" val="1"/>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32" name="Group 31">
              <a:extLst>
                <a:ext uri="{FF2B5EF4-FFF2-40B4-BE49-F238E27FC236}">
                  <a16:creationId xmlns:a16="http://schemas.microsoft.com/office/drawing/2014/main" id="{3190F1C4-6A80-4DA1-8501-A5A870D1CA5E}"/>
                </a:ext>
              </a:extLst>
            </p:cNvPr>
            <p:cNvGrpSpPr/>
            <p:nvPr/>
          </p:nvGrpSpPr>
          <p:grpSpPr>
            <a:xfrm>
              <a:off x="10337071" y="2930114"/>
              <a:ext cx="531662" cy="1207270"/>
              <a:chOff x="10878229" y="2464963"/>
              <a:chExt cx="307945" cy="699265"/>
            </a:xfrm>
          </p:grpSpPr>
          <p:sp>
            <p:nvSpPr>
              <p:cNvPr id="40" name="Rectangle 39">
                <a:extLst>
                  <a:ext uri="{FF2B5EF4-FFF2-40B4-BE49-F238E27FC236}">
                    <a16:creationId xmlns:a16="http://schemas.microsoft.com/office/drawing/2014/main" id="{56DE0989-35EC-465F-8FC0-0FB7615424E6}"/>
                  </a:ext>
                  <a:ext uri="{C183D7F6-B498-43B3-948B-1728B52AA6E4}">
                    <adec:decorative xmlns:adec="http://schemas.microsoft.com/office/drawing/2017/decorative" val="1"/>
                  </a:ext>
                </a:extLst>
              </p:cNvPr>
              <p:cNvSpPr/>
              <p:nvPr/>
            </p:nvSpPr>
            <p:spPr bwMode="auto">
              <a:xfrm>
                <a:off x="10878229" y="246496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Rectangle 40">
                <a:extLst>
                  <a:ext uri="{FF2B5EF4-FFF2-40B4-BE49-F238E27FC236}">
                    <a16:creationId xmlns:a16="http://schemas.microsoft.com/office/drawing/2014/main" id="{012C048B-5295-41B9-82E1-DCDAD200A344}"/>
                  </a:ext>
                  <a:ext uri="{C183D7F6-B498-43B3-948B-1728B52AA6E4}">
                    <adec:decorative xmlns:adec="http://schemas.microsoft.com/office/drawing/2017/decorative" val="1"/>
                  </a:ext>
                </a:extLst>
              </p:cNvPr>
              <p:cNvSpPr/>
              <p:nvPr/>
            </p:nvSpPr>
            <p:spPr bwMode="auto">
              <a:xfrm>
                <a:off x="10878229" y="2587153"/>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Rectangle 41">
                <a:extLst>
                  <a:ext uri="{FF2B5EF4-FFF2-40B4-BE49-F238E27FC236}">
                    <a16:creationId xmlns:a16="http://schemas.microsoft.com/office/drawing/2014/main" id="{2582BCFF-C5D2-4778-86DB-71039A765F50}"/>
                  </a:ext>
                  <a:ext uri="{C183D7F6-B498-43B3-948B-1728B52AA6E4}">
                    <adec:decorative xmlns:adec="http://schemas.microsoft.com/office/drawing/2017/decorative" val="1"/>
                  </a:ext>
                </a:extLst>
              </p:cNvPr>
              <p:cNvSpPr/>
              <p:nvPr/>
            </p:nvSpPr>
            <p:spPr bwMode="auto">
              <a:xfrm>
                <a:off x="10878229" y="270934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 name="Rectangle 42">
                <a:extLst>
                  <a:ext uri="{FF2B5EF4-FFF2-40B4-BE49-F238E27FC236}">
                    <a16:creationId xmlns:a16="http://schemas.microsoft.com/office/drawing/2014/main" id="{9A74BDBB-D6AC-4DF9-A68B-45B7FC28BE41}"/>
                  </a:ext>
                  <a:ext uri="{C183D7F6-B498-43B3-948B-1728B52AA6E4}">
                    <adec:decorative xmlns:adec="http://schemas.microsoft.com/office/drawing/2017/decorative" val="1"/>
                  </a:ext>
                </a:extLst>
              </p:cNvPr>
              <p:cNvSpPr/>
              <p:nvPr/>
            </p:nvSpPr>
            <p:spPr bwMode="auto">
              <a:xfrm>
                <a:off x="10878229" y="2831533"/>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Rectangle 43">
                <a:extLst>
                  <a:ext uri="{FF2B5EF4-FFF2-40B4-BE49-F238E27FC236}">
                    <a16:creationId xmlns:a16="http://schemas.microsoft.com/office/drawing/2014/main" id="{56F880FF-ED7A-48F4-9BBF-815477B6E935}"/>
                  </a:ext>
                  <a:ext uri="{C183D7F6-B498-43B3-948B-1728B52AA6E4}">
                    <adec:decorative xmlns:adec="http://schemas.microsoft.com/office/drawing/2017/decorative" val="1"/>
                  </a:ext>
                </a:extLst>
              </p:cNvPr>
              <p:cNvSpPr/>
              <p:nvPr/>
            </p:nvSpPr>
            <p:spPr bwMode="auto">
              <a:xfrm>
                <a:off x="10878229" y="295372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Rectangle 44">
                <a:extLst>
                  <a:ext uri="{FF2B5EF4-FFF2-40B4-BE49-F238E27FC236}">
                    <a16:creationId xmlns:a16="http://schemas.microsoft.com/office/drawing/2014/main" id="{659F69CC-C1DE-451B-ABCF-A49B3F17CC72}"/>
                  </a:ext>
                  <a:ext uri="{C183D7F6-B498-43B3-948B-1728B52AA6E4}">
                    <adec:decorative xmlns:adec="http://schemas.microsoft.com/office/drawing/2017/decorative" val="1"/>
                  </a:ext>
                </a:extLst>
              </p:cNvPr>
              <p:cNvSpPr/>
              <p:nvPr/>
            </p:nvSpPr>
            <p:spPr bwMode="auto">
              <a:xfrm>
                <a:off x="10878229" y="3075911"/>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33" name="TextBox 32">
              <a:extLst>
                <a:ext uri="{FF2B5EF4-FFF2-40B4-BE49-F238E27FC236}">
                  <a16:creationId xmlns:a16="http://schemas.microsoft.com/office/drawing/2014/main" id="{0D410E59-62A8-4374-8880-A53D083B3F1E}"/>
                </a:ext>
                <a:ext uri="{C183D7F6-B498-43B3-948B-1728B52AA6E4}">
                  <adec:decorative xmlns:adec="http://schemas.microsoft.com/office/drawing/2017/decorative" val="1"/>
                </a:ext>
              </a:extLst>
            </p:cNvPr>
            <p:cNvSpPr txBox="1"/>
            <p:nvPr/>
          </p:nvSpPr>
          <p:spPr>
            <a:xfrm>
              <a:off x="9855026" y="4244301"/>
              <a:ext cx="1495750" cy="276999"/>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Change feed</a:t>
              </a:r>
            </a:p>
          </p:txBody>
        </p:sp>
        <p:cxnSp>
          <p:nvCxnSpPr>
            <p:cNvPr id="34" name="Straight Arrow Connector 33">
              <a:extLst>
                <a:ext uri="{FF2B5EF4-FFF2-40B4-BE49-F238E27FC236}">
                  <a16:creationId xmlns:a16="http://schemas.microsoft.com/office/drawing/2014/main" id="{6AF9A514-6CCC-4491-9C97-DDB75DC89E4B}"/>
                </a:ext>
                <a:ext uri="{C183D7F6-B498-43B3-948B-1728B52AA6E4}">
                  <adec:decorative xmlns:adec="http://schemas.microsoft.com/office/drawing/2017/decorative" val="1"/>
                </a:ext>
              </a:extLst>
            </p:cNvPr>
            <p:cNvCxnSpPr>
              <a:cxnSpLocks/>
            </p:cNvCxnSpPr>
            <p:nvPr/>
          </p:nvCxnSpPr>
          <p:spPr>
            <a:xfrm>
              <a:off x="9487065" y="3567047"/>
              <a:ext cx="711554"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5" name="TextBox 34">
              <a:extLst>
                <a:ext uri="{FF2B5EF4-FFF2-40B4-BE49-F238E27FC236}">
                  <a16:creationId xmlns:a16="http://schemas.microsoft.com/office/drawing/2014/main" id="{8ABF623C-6CDD-449D-A8AE-95D9FEB8778F}"/>
                </a:ext>
                <a:ext uri="{C183D7F6-B498-43B3-948B-1728B52AA6E4}">
                  <adec:decorative xmlns:adec="http://schemas.microsoft.com/office/drawing/2017/decorative" val="1"/>
                </a:ext>
              </a:extLst>
            </p:cNvPr>
            <p:cNvSpPr txBox="1"/>
            <p:nvPr/>
          </p:nvSpPr>
          <p:spPr>
            <a:xfrm>
              <a:off x="7785036" y="4244301"/>
              <a:ext cx="1997245" cy="276999"/>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Azure Cosmos DB</a:t>
              </a:r>
            </a:p>
          </p:txBody>
        </p:sp>
        <p:cxnSp>
          <p:nvCxnSpPr>
            <p:cNvPr id="36" name="Straight Arrow Connector 35">
              <a:extLst>
                <a:ext uri="{FF2B5EF4-FFF2-40B4-BE49-F238E27FC236}">
                  <a16:creationId xmlns:a16="http://schemas.microsoft.com/office/drawing/2014/main" id="{1A035BF2-0EF4-4D24-B5A6-9068DD82B71C}"/>
                </a:ext>
                <a:ext uri="{C183D7F6-B498-43B3-948B-1728B52AA6E4}">
                  <adec:decorative xmlns:adec="http://schemas.microsoft.com/office/drawing/2017/decorative" val="1"/>
                </a:ext>
              </a:extLst>
            </p:cNvPr>
            <p:cNvCxnSpPr>
              <a:cxnSpLocks/>
            </p:cNvCxnSpPr>
            <p:nvPr/>
          </p:nvCxnSpPr>
          <p:spPr>
            <a:xfrm>
              <a:off x="7235050" y="3567047"/>
              <a:ext cx="711554"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Arrow Connector 36">
              <a:extLst>
                <a:ext uri="{FF2B5EF4-FFF2-40B4-BE49-F238E27FC236}">
                  <a16:creationId xmlns:a16="http://schemas.microsoft.com/office/drawing/2014/main" id="{1FAC733C-F761-4DCF-9AAB-3DAF7630D2DB}"/>
                </a:ext>
                <a:ext uri="{C183D7F6-B498-43B3-948B-1728B52AA6E4}">
                  <adec:decorative xmlns:adec="http://schemas.microsoft.com/office/drawing/2017/decorative" val="1"/>
                </a:ext>
              </a:extLst>
            </p:cNvPr>
            <p:cNvCxnSpPr>
              <a:cxnSpLocks/>
            </p:cNvCxnSpPr>
            <p:nvPr/>
          </p:nvCxnSpPr>
          <p:spPr>
            <a:xfrm flipV="1">
              <a:off x="7268544" y="3773950"/>
              <a:ext cx="681242" cy="268015"/>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Arrow Connector 37">
              <a:extLst>
                <a:ext uri="{FF2B5EF4-FFF2-40B4-BE49-F238E27FC236}">
                  <a16:creationId xmlns:a16="http://schemas.microsoft.com/office/drawing/2014/main" id="{3F797FD3-C781-4AC0-9877-462C627E487D}"/>
                </a:ext>
                <a:ext uri="{C183D7F6-B498-43B3-948B-1728B52AA6E4}">
                  <adec:decorative xmlns:adec="http://schemas.microsoft.com/office/drawing/2017/decorative" val="1"/>
                </a:ext>
              </a:extLst>
            </p:cNvPr>
            <p:cNvCxnSpPr>
              <a:cxnSpLocks/>
            </p:cNvCxnSpPr>
            <p:nvPr/>
          </p:nvCxnSpPr>
          <p:spPr>
            <a:xfrm>
              <a:off x="7268544" y="3092130"/>
              <a:ext cx="681242" cy="268015"/>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9" name="TextBox 38">
              <a:extLst>
                <a:ext uri="{FF2B5EF4-FFF2-40B4-BE49-F238E27FC236}">
                  <a16:creationId xmlns:a16="http://schemas.microsoft.com/office/drawing/2014/main" id="{F8B14539-E85A-46AC-8D10-42A3D0FC6CDE}"/>
                </a:ext>
                <a:ext uri="{C183D7F6-B498-43B3-948B-1728B52AA6E4}">
                  <adec:decorative xmlns:adec="http://schemas.microsoft.com/office/drawing/2017/decorative" val="1"/>
                </a:ext>
              </a:extLst>
            </p:cNvPr>
            <p:cNvSpPr txBox="1"/>
            <p:nvPr/>
          </p:nvSpPr>
          <p:spPr>
            <a:xfrm>
              <a:off x="6019524" y="3428547"/>
              <a:ext cx="1146645" cy="276999"/>
            </a:xfrm>
            <a:prstGeom prst="rect">
              <a:avLst/>
            </a:prstGeom>
          </p:spPr>
          <p:txBody>
            <a:bodyPr wrap="square" rtlCol="0">
              <a:spAutoFit/>
            </a:bodyPr>
            <a:lstStyle>
              <a:defPPr>
                <a:defRPr lang="en-US"/>
              </a:defPPr>
              <a:lvl1pPr algn="ctr">
                <a:defRPr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New Events</a:t>
              </a:r>
            </a:p>
          </p:txBody>
        </p:sp>
      </p:grpSp>
    </p:spTree>
    <p:extLst>
      <p:ext uri="{BB962C8B-B14F-4D97-AF65-F5344CB8AC3E}">
        <p14:creationId xmlns:p14="http://schemas.microsoft.com/office/powerpoint/2010/main" val="143393425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D75A-C315-458B-A2AE-95AD06585D43}"/>
              </a:ext>
            </a:extLst>
          </p:cNvPr>
          <p:cNvSpPr>
            <a:spLocks noGrp="1"/>
          </p:cNvSpPr>
          <p:nvPr>
            <p:ph type="title"/>
          </p:nvPr>
        </p:nvSpPr>
        <p:spPr/>
        <p:txBody>
          <a:bodyPr/>
          <a:lstStyle/>
          <a:p>
            <a:r>
              <a:rPr lang="en-US" dirty="0"/>
              <a:t>Change Feed Scenarios</a:t>
            </a:r>
          </a:p>
        </p:txBody>
      </p:sp>
      <p:grpSp>
        <p:nvGrpSpPr>
          <p:cNvPr id="122" name="Group 121" descr="Diagram showing New events leading to Azure Cosmos DB which further leads to Change feed. Change feed leads to Event-Computing and Notifications - Retail, Gaming, Content management containing Azure functions, Azure Notification Hubs and Azure App Services through Trigger a call to an API when a document is inserted or modified. Change feed leads to Stream processing - IoT processing, Data science &amp; analytics containing Azure Stream Analytics, Azure Databricks, Apache Spark and Apache Storm through Perform real-time (stream) processing on updates to data. Change feed leads to Data movement - Enterprise data management containing Azure Storage Blob, Azure Data Lake and Azure Cosmos DB through Move, clone, or archive data to cold storage.">
            <a:extLst>
              <a:ext uri="{FF2B5EF4-FFF2-40B4-BE49-F238E27FC236}">
                <a16:creationId xmlns:a16="http://schemas.microsoft.com/office/drawing/2014/main" id="{C952AEC1-FFCE-463E-AEE1-C16CF25B1DD9}"/>
              </a:ext>
            </a:extLst>
          </p:cNvPr>
          <p:cNvGrpSpPr/>
          <p:nvPr/>
        </p:nvGrpSpPr>
        <p:grpSpPr>
          <a:xfrm>
            <a:off x="812244" y="1561447"/>
            <a:ext cx="11011717" cy="5000860"/>
            <a:chOff x="812244" y="1561447"/>
            <a:chExt cx="11011717" cy="5000860"/>
          </a:xfrm>
        </p:grpSpPr>
        <p:grpSp>
          <p:nvGrpSpPr>
            <p:cNvPr id="123" name="Group 122">
              <a:extLst>
                <a:ext uri="{FF2B5EF4-FFF2-40B4-BE49-F238E27FC236}">
                  <a16:creationId xmlns:a16="http://schemas.microsoft.com/office/drawing/2014/main" id="{4C51BE63-1E0B-4AE9-B43D-AA3BC21456D8}"/>
                </a:ext>
              </a:extLst>
            </p:cNvPr>
            <p:cNvGrpSpPr/>
            <p:nvPr/>
          </p:nvGrpSpPr>
          <p:grpSpPr>
            <a:xfrm>
              <a:off x="3208166" y="3581478"/>
              <a:ext cx="1113061" cy="959373"/>
              <a:chOff x="8376458" y="5925518"/>
              <a:chExt cx="1045926" cy="901512"/>
            </a:xfrm>
          </p:grpSpPr>
          <p:sp>
            <p:nvSpPr>
              <p:cNvPr id="199" name="Star: 4 Points 8">
                <a:extLst>
                  <a:ext uri="{FF2B5EF4-FFF2-40B4-BE49-F238E27FC236}">
                    <a16:creationId xmlns:a16="http://schemas.microsoft.com/office/drawing/2014/main" id="{5E71CC1A-8FBE-4105-A841-CFB522FF1C97}"/>
                  </a:ext>
                  <a:ext uri="{C183D7F6-B498-43B3-948B-1728B52AA6E4}">
                    <adec:decorative xmlns:adec="http://schemas.microsoft.com/office/drawing/2017/decorative" val="1"/>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0" name="Star: 4 Points 8">
                <a:extLst>
                  <a:ext uri="{FF2B5EF4-FFF2-40B4-BE49-F238E27FC236}">
                    <a16:creationId xmlns:a16="http://schemas.microsoft.com/office/drawing/2014/main" id="{865CA4C5-1213-484B-AF95-9DE6EC991BD6}"/>
                  </a:ext>
                  <a:ext uri="{C183D7F6-B498-43B3-948B-1728B52AA6E4}">
                    <adec:decorative xmlns:adec="http://schemas.microsoft.com/office/drawing/2017/decorative" val="1"/>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1" name="Oval 200">
                <a:extLst>
                  <a:ext uri="{FF2B5EF4-FFF2-40B4-BE49-F238E27FC236}">
                    <a16:creationId xmlns:a16="http://schemas.microsoft.com/office/drawing/2014/main" id="{A7A6909E-262C-4516-A1D6-B0E8B111510A}"/>
                  </a:ext>
                  <a:ext uri="{C183D7F6-B498-43B3-948B-1728B52AA6E4}">
                    <adec:decorative xmlns:adec="http://schemas.microsoft.com/office/drawing/2017/decorative" val="1"/>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2" name="Oval 9">
                <a:extLst>
                  <a:ext uri="{FF2B5EF4-FFF2-40B4-BE49-F238E27FC236}">
                    <a16:creationId xmlns:a16="http://schemas.microsoft.com/office/drawing/2014/main" id="{1912CE0A-09E4-4D9F-B5DC-8462F38AFBDF}"/>
                  </a:ext>
                  <a:ext uri="{C183D7F6-B498-43B3-948B-1728B52AA6E4}">
                    <adec:decorative xmlns:adec="http://schemas.microsoft.com/office/drawing/2017/decorative" val="1"/>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24" name="Group 123">
              <a:extLst>
                <a:ext uri="{FF2B5EF4-FFF2-40B4-BE49-F238E27FC236}">
                  <a16:creationId xmlns:a16="http://schemas.microsoft.com/office/drawing/2014/main" id="{A5A91B4F-FA9C-44F5-BF46-B351726EDC24}"/>
                </a:ext>
              </a:extLst>
            </p:cNvPr>
            <p:cNvGrpSpPr/>
            <p:nvPr/>
          </p:nvGrpSpPr>
          <p:grpSpPr>
            <a:xfrm>
              <a:off x="5144134" y="3429000"/>
              <a:ext cx="531662" cy="1207270"/>
              <a:chOff x="10878229" y="2464963"/>
              <a:chExt cx="307945" cy="699265"/>
            </a:xfrm>
          </p:grpSpPr>
          <p:sp>
            <p:nvSpPr>
              <p:cNvPr id="193" name="Rectangle 192">
                <a:extLst>
                  <a:ext uri="{FF2B5EF4-FFF2-40B4-BE49-F238E27FC236}">
                    <a16:creationId xmlns:a16="http://schemas.microsoft.com/office/drawing/2014/main" id="{C65E2FDB-FAEF-4385-BDD6-95CD63CFFBBC}"/>
                  </a:ext>
                  <a:ext uri="{C183D7F6-B498-43B3-948B-1728B52AA6E4}">
                    <adec:decorative xmlns:adec="http://schemas.microsoft.com/office/drawing/2017/decorative" val="1"/>
                  </a:ext>
                </a:extLst>
              </p:cNvPr>
              <p:cNvSpPr/>
              <p:nvPr/>
            </p:nvSpPr>
            <p:spPr bwMode="auto">
              <a:xfrm>
                <a:off x="10878229" y="246496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4" name="Rectangle 193">
                <a:extLst>
                  <a:ext uri="{FF2B5EF4-FFF2-40B4-BE49-F238E27FC236}">
                    <a16:creationId xmlns:a16="http://schemas.microsoft.com/office/drawing/2014/main" id="{7B52906C-7B2E-4566-A6DF-FB4B47AD0F81}"/>
                  </a:ext>
                  <a:ext uri="{C183D7F6-B498-43B3-948B-1728B52AA6E4}">
                    <adec:decorative xmlns:adec="http://schemas.microsoft.com/office/drawing/2017/decorative" val="1"/>
                  </a:ext>
                </a:extLst>
              </p:cNvPr>
              <p:cNvSpPr/>
              <p:nvPr/>
            </p:nvSpPr>
            <p:spPr bwMode="auto">
              <a:xfrm>
                <a:off x="10878229" y="2587153"/>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5" name="Rectangle 194">
                <a:extLst>
                  <a:ext uri="{FF2B5EF4-FFF2-40B4-BE49-F238E27FC236}">
                    <a16:creationId xmlns:a16="http://schemas.microsoft.com/office/drawing/2014/main" id="{70507F04-5639-42E6-A661-553BCC953844}"/>
                  </a:ext>
                  <a:ext uri="{C183D7F6-B498-43B3-948B-1728B52AA6E4}">
                    <adec:decorative xmlns:adec="http://schemas.microsoft.com/office/drawing/2017/decorative" val="1"/>
                  </a:ext>
                </a:extLst>
              </p:cNvPr>
              <p:cNvSpPr/>
              <p:nvPr/>
            </p:nvSpPr>
            <p:spPr bwMode="auto">
              <a:xfrm>
                <a:off x="10878229" y="270934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6" name="Rectangle 195">
                <a:extLst>
                  <a:ext uri="{FF2B5EF4-FFF2-40B4-BE49-F238E27FC236}">
                    <a16:creationId xmlns:a16="http://schemas.microsoft.com/office/drawing/2014/main" id="{7A364E2E-96EF-4FA9-8763-26C959D8FC1A}"/>
                  </a:ext>
                  <a:ext uri="{C183D7F6-B498-43B3-948B-1728B52AA6E4}">
                    <adec:decorative xmlns:adec="http://schemas.microsoft.com/office/drawing/2017/decorative" val="1"/>
                  </a:ext>
                </a:extLst>
              </p:cNvPr>
              <p:cNvSpPr/>
              <p:nvPr/>
            </p:nvSpPr>
            <p:spPr bwMode="auto">
              <a:xfrm>
                <a:off x="10878229" y="2831533"/>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7" name="Rectangle 196">
                <a:extLst>
                  <a:ext uri="{FF2B5EF4-FFF2-40B4-BE49-F238E27FC236}">
                    <a16:creationId xmlns:a16="http://schemas.microsoft.com/office/drawing/2014/main" id="{84DEE573-6A0C-40D2-9D8E-75BA696305CE}"/>
                  </a:ext>
                  <a:ext uri="{C183D7F6-B498-43B3-948B-1728B52AA6E4}">
                    <adec:decorative xmlns:adec="http://schemas.microsoft.com/office/drawing/2017/decorative" val="1"/>
                  </a:ext>
                </a:extLst>
              </p:cNvPr>
              <p:cNvSpPr/>
              <p:nvPr/>
            </p:nvSpPr>
            <p:spPr bwMode="auto">
              <a:xfrm>
                <a:off x="10878229" y="295372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8" name="Rectangle 197">
                <a:extLst>
                  <a:ext uri="{FF2B5EF4-FFF2-40B4-BE49-F238E27FC236}">
                    <a16:creationId xmlns:a16="http://schemas.microsoft.com/office/drawing/2014/main" id="{C2BC3630-7833-43D9-90D7-1C8E8FD1A7A7}"/>
                  </a:ext>
                  <a:ext uri="{C183D7F6-B498-43B3-948B-1728B52AA6E4}">
                    <adec:decorative xmlns:adec="http://schemas.microsoft.com/office/drawing/2017/decorative" val="1"/>
                  </a:ext>
                </a:extLst>
              </p:cNvPr>
              <p:cNvSpPr/>
              <p:nvPr/>
            </p:nvSpPr>
            <p:spPr bwMode="auto">
              <a:xfrm>
                <a:off x="10878229" y="3075911"/>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25" name="TextBox 124">
              <a:extLst>
                <a:ext uri="{FF2B5EF4-FFF2-40B4-BE49-F238E27FC236}">
                  <a16:creationId xmlns:a16="http://schemas.microsoft.com/office/drawing/2014/main" id="{CD1C9091-AFA2-4CDA-A7C0-968D1101FC64}"/>
                </a:ext>
                <a:ext uri="{C183D7F6-B498-43B3-948B-1728B52AA6E4}">
                  <adec:decorative xmlns:adec="http://schemas.microsoft.com/office/drawing/2017/decorative" val="1"/>
                </a:ext>
              </a:extLst>
            </p:cNvPr>
            <p:cNvSpPr txBox="1"/>
            <p:nvPr/>
          </p:nvSpPr>
          <p:spPr>
            <a:xfrm>
              <a:off x="4837999" y="4743187"/>
              <a:ext cx="1143930" cy="276999"/>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Change feed</a:t>
              </a:r>
            </a:p>
          </p:txBody>
        </p:sp>
        <p:cxnSp>
          <p:nvCxnSpPr>
            <p:cNvPr id="126" name="Straight Arrow Connector 125">
              <a:extLst>
                <a:ext uri="{FF2B5EF4-FFF2-40B4-BE49-F238E27FC236}">
                  <a16:creationId xmlns:a16="http://schemas.microsoft.com/office/drawing/2014/main" id="{8BD85A36-6B40-4F13-9636-15DBBEA9052B}"/>
                </a:ext>
                <a:ext uri="{C183D7F6-B498-43B3-948B-1728B52AA6E4}">
                  <adec:decorative xmlns:adec="http://schemas.microsoft.com/office/drawing/2017/decorative" val="1"/>
                </a:ext>
              </a:extLst>
            </p:cNvPr>
            <p:cNvCxnSpPr>
              <a:cxnSpLocks/>
            </p:cNvCxnSpPr>
            <p:nvPr/>
          </p:nvCxnSpPr>
          <p:spPr>
            <a:xfrm>
              <a:off x="4400012" y="4065933"/>
              <a:ext cx="524606"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27" name="TextBox 126">
              <a:extLst>
                <a:ext uri="{FF2B5EF4-FFF2-40B4-BE49-F238E27FC236}">
                  <a16:creationId xmlns:a16="http://schemas.microsoft.com/office/drawing/2014/main" id="{DD1A8CF6-13DA-433F-A258-71653A2B41A7}"/>
                </a:ext>
                <a:ext uri="{C183D7F6-B498-43B3-948B-1728B52AA6E4}">
                  <adec:decorative xmlns:adec="http://schemas.microsoft.com/office/drawing/2017/decorative" val="1"/>
                </a:ext>
              </a:extLst>
            </p:cNvPr>
            <p:cNvSpPr txBox="1"/>
            <p:nvPr/>
          </p:nvSpPr>
          <p:spPr>
            <a:xfrm>
              <a:off x="2757650" y="4743187"/>
              <a:ext cx="1997245" cy="276999"/>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Azure Cosmos DB</a:t>
              </a:r>
            </a:p>
          </p:txBody>
        </p:sp>
        <p:cxnSp>
          <p:nvCxnSpPr>
            <p:cNvPr id="128" name="Straight Arrow Connector 127">
              <a:extLst>
                <a:ext uri="{FF2B5EF4-FFF2-40B4-BE49-F238E27FC236}">
                  <a16:creationId xmlns:a16="http://schemas.microsoft.com/office/drawing/2014/main" id="{3B9711F3-BA1C-41B7-9D74-9FD0EA8D9677}"/>
                </a:ext>
                <a:ext uri="{C183D7F6-B498-43B3-948B-1728B52AA6E4}">
                  <adec:decorative xmlns:adec="http://schemas.microsoft.com/office/drawing/2017/decorative" val="1"/>
                </a:ext>
              </a:extLst>
            </p:cNvPr>
            <p:cNvCxnSpPr>
              <a:cxnSpLocks/>
            </p:cNvCxnSpPr>
            <p:nvPr/>
          </p:nvCxnSpPr>
          <p:spPr>
            <a:xfrm>
              <a:off x="2000852" y="4065933"/>
              <a:ext cx="86098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9" name="Straight Arrow Connector 128">
              <a:extLst>
                <a:ext uri="{FF2B5EF4-FFF2-40B4-BE49-F238E27FC236}">
                  <a16:creationId xmlns:a16="http://schemas.microsoft.com/office/drawing/2014/main" id="{1A79B84C-F32F-489C-A4D4-2D3276C67769}"/>
                </a:ext>
                <a:ext uri="{C183D7F6-B498-43B3-948B-1728B52AA6E4}">
                  <adec:decorative xmlns:adec="http://schemas.microsoft.com/office/drawing/2017/decorative" val="1"/>
                </a:ext>
              </a:extLst>
            </p:cNvPr>
            <p:cNvCxnSpPr>
              <a:cxnSpLocks/>
            </p:cNvCxnSpPr>
            <p:nvPr/>
          </p:nvCxnSpPr>
          <p:spPr>
            <a:xfrm flipV="1">
              <a:off x="2037529" y="4272836"/>
              <a:ext cx="824303" cy="268015"/>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30" name="Straight Arrow Connector 129">
              <a:extLst>
                <a:ext uri="{FF2B5EF4-FFF2-40B4-BE49-F238E27FC236}">
                  <a16:creationId xmlns:a16="http://schemas.microsoft.com/office/drawing/2014/main" id="{C45283E6-038D-4A8B-BA2F-B6128BBA1076}"/>
                </a:ext>
                <a:ext uri="{C183D7F6-B498-43B3-948B-1728B52AA6E4}">
                  <adec:decorative xmlns:adec="http://schemas.microsoft.com/office/drawing/2017/decorative" val="1"/>
                </a:ext>
              </a:extLst>
            </p:cNvPr>
            <p:cNvCxnSpPr>
              <a:cxnSpLocks/>
            </p:cNvCxnSpPr>
            <p:nvPr/>
          </p:nvCxnSpPr>
          <p:spPr>
            <a:xfrm>
              <a:off x="2037529" y="3591016"/>
              <a:ext cx="824303" cy="268015"/>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31" name="TextBox 130">
              <a:extLst>
                <a:ext uri="{FF2B5EF4-FFF2-40B4-BE49-F238E27FC236}">
                  <a16:creationId xmlns:a16="http://schemas.microsoft.com/office/drawing/2014/main" id="{270539D3-D045-4782-8295-A40CD3D49572}"/>
                </a:ext>
                <a:ext uri="{C183D7F6-B498-43B3-948B-1728B52AA6E4}">
                  <adec:decorative xmlns:adec="http://schemas.microsoft.com/office/drawing/2017/decorative" val="1"/>
                </a:ext>
              </a:extLst>
            </p:cNvPr>
            <p:cNvSpPr txBox="1"/>
            <p:nvPr/>
          </p:nvSpPr>
          <p:spPr>
            <a:xfrm>
              <a:off x="5609553" y="1893758"/>
              <a:ext cx="2063906" cy="4001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Trigger a call to an API when a document is inserted or modified</a:t>
              </a:r>
            </a:p>
          </p:txBody>
        </p:sp>
        <p:sp>
          <p:nvSpPr>
            <p:cNvPr id="132" name="TextBox 131">
              <a:extLst>
                <a:ext uri="{FF2B5EF4-FFF2-40B4-BE49-F238E27FC236}">
                  <a16:creationId xmlns:a16="http://schemas.microsoft.com/office/drawing/2014/main" id="{8CB59D52-E022-43C3-8E31-9C676BE76D75}"/>
                </a:ext>
                <a:ext uri="{C183D7F6-B498-43B3-948B-1728B52AA6E4}">
                  <adec:decorative xmlns:adec="http://schemas.microsoft.com/office/drawing/2017/decorative" val="1"/>
                </a:ext>
              </a:extLst>
            </p:cNvPr>
            <p:cNvSpPr txBox="1"/>
            <p:nvPr/>
          </p:nvSpPr>
          <p:spPr>
            <a:xfrm>
              <a:off x="5840975" y="3603286"/>
              <a:ext cx="2063906" cy="4001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Perform real-time (stream) processing on updates to data</a:t>
              </a:r>
            </a:p>
          </p:txBody>
        </p:sp>
        <p:sp>
          <p:nvSpPr>
            <p:cNvPr id="133" name="TextBox 132">
              <a:extLst>
                <a:ext uri="{FF2B5EF4-FFF2-40B4-BE49-F238E27FC236}">
                  <a16:creationId xmlns:a16="http://schemas.microsoft.com/office/drawing/2014/main" id="{5A755A49-5064-4570-99C8-18329173D6BB}"/>
                </a:ext>
                <a:ext uri="{C183D7F6-B498-43B3-948B-1728B52AA6E4}">
                  <adec:decorative xmlns:adec="http://schemas.microsoft.com/office/drawing/2017/decorative" val="1"/>
                </a:ext>
              </a:extLst>
            </p:cNvPr>
            <p:cNvSpPr txBox="1"/>
            <p:nvPr/>
          </p:nvSpPr>
          <p:spPr>
            <a:xfrm>
              <a:off x="5609553" y="5333743"/>
              <a:ext cx="1770972" cy="4001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Move, clone, or archive data to cold storage</a:t>
              </a:r>
            </a:p>
          </p:txBody>
        </p:sp>
        <p:cxnSp>
          <p:nvCxnSpPr>
            <p:cNvPr id="134" name="Straight Arrow Connector 133">
              <a:extLst>
                <a:ext uri="{FF2B5EF4-FFF2-40B4-BE49-F238E27FC236}">
                  <a16:creationId xmlns:a16="http://schemas.microsoft.com/office/drawing/2014/main" id="{FE4CFF0C-2537-4653-9C87-B04A71CC5782}"/>
                </a:ext>
                <a:ext uri="{C183D7F6-B498-43B3-948B-1728B52AA6E4}">
                  <adec:decorative xmlns:adec="http://schemas.microsoft.com/office/drawing/2017/decorative" val="1"/>
                </a:ext>
              </a:extLst>
            </p:cNvPr>
            <p:cNvCxnSpPr>
              <a:cxnSpLocks/>
            </p:cNvCxnSpPr>
            <p:nvPr/>
          </p:nvCxnSpPr>
          <p:spPr>
            <a:xfrm>
              <a:off x="5779533" y="4065933"/>
              <a:ext cx="2305878"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35" name="Connector: Elbow 134">
              <a:extLst>
                <a:ext uri="{FF2B5EF4-FFF2-40B4-BE49-F238E27FC236}">
                  <a16:creationId xmlns:a16="http://schemas.microsoft.com/office/drawing/2014/main" id="{CFED5226-5B9F-46DE-9CF8-F05CA8A30ED7}"/>
                </a:ext>
                <a:ext uri="{C183D7F6-B498-43B3-948B-1728B52AA6E4}">
                  <adec:decorative xmlns:adec="http://schemas.microsoft.com/office/drawing/2017/decorative" val="1"/>
                </a:ext>
              </a:extLst>
            </p:cNvPr>
            <p:cNvCxnSpPr>
              <a:cxnSpLocks/>
            </p:cNvCxnSpPr>
            <p:nvPr/>
          </p:nvCxnSpPr>
          <p:spPr>
            <a:xfrm rot="5400000" flipH="1" flipV="1">
              <a:off x="6238535" y="1491423"/>
              <a:ext cx="993009" cy="2650146"/>
            </a:xfrm>
            <a:prstGeom prst="bentConnector2">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43EB42F7-4489-4520-BF17-D6A987E34B9A}"/>
                </a:ext>
                <a:ext uri="{C183D7F6-B498-43B3-948B-1728B52AA6E4}">
                  <adec:decorative xmlns:adec="http://schemas.microsoft.com/office/drawing/2017/decorative" val="1"/>
                </a:ext>
              </a:extLst>
            </p:cNvPr>
            <p:cNvCxnSpPr>
              <a:cxnSpLocks/>
            </p:cNvCxnSpPr>
            <p:nvPr/>
          </p:nvCxnSpPr>
          <p:spPr>
            <a:xfrm rot="16200000" flipH="1">
              <a:off x="6409061" y="4085039"/>
              <a:ext cx="677255" cy="2675449"/>
            </a:xfrm>
            <a:prstGeom prst="bentConnector2">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77CECF5E-4082-4DAE-BCC8-8B02B6AB7CB5}"/>
                </a:ext>
                <a:ext uri="{C183D7F6-B498-43B3-948B-1728B52AA6E4}">
                  <adec:decorative xmlns:adec="http://schemas.microsoft.com/office/drawing/2017/decorative" val="1"/>
                </a:ext>
              </a:extLst>
            </p:cNvPr>
            <p:cNvSpPr txBox="1"/>
            <p:nvPr/>
          </p:nvSpPr>
          <p:spPr>
            <a:xfrm>
              <a:off x="8069899" y="1561447"/>
              <a:ext cx="3754061" cy="1517876"/>
            </a:xfrm>
            <a:prstGeom prst="rect">
              <a:avLst/>
            </a:prstGeom>
            <a:solidFill>
              <a:schemeClr val="bg1">
                <a:lumMod val="85000"/>
                <a:alpha val="50000"/>
              </a:schemeClr>
            </a:solidFill>
          </p:spPr>
          <p:txBody>
            <a:bodyPr wrap="square" lIns="91440" tIns="45720" rIns="91440" bIns="45720" rtlCol="0">
              <a:noAutofit/>
            </a:bodyPr>
            <a:lstStyle/>
            <a:p>
              <a:pPr marL="0" marR="0" lvl="0" indent="0" algn="l" defTabSz="914400" rtl="0" eaLnBrk="1" fontAlgn="auto" latinLnBrk="0" hangingPunct="1">
                <a:lnSpc>
                  <a:spcPct val="90000"/>
                </a:lnSpc>
                <a:spcBef>
                  <a:spcPts val="0"/>
                </a:spcBef>
                <a:spcAft>
                  <a:spcPts val="40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Event-Computing and Notifications</a:t>
              </a:r>
            </a:p>
            <a:p>
              <a:pPr marL="0" marR="0" lvl="0" indent="0" algn="l" defTabSz="914400" rtl="0" eaLnBrk="1" fontAlgn="auto" latinLnBrk="0" hangingPunct="1">
                <a:lnSpc>
                  <a:spcPct val="90000"/>
                </a:lnSpc>
                <a:spcBef>
                  <a:spcPts val="0"/>
                </a:spcBef>
                <a:spcAft>
                  <a:spcPts val="40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Retail, Gaming, Content management</a:t>
              </a:r>
            </a:p>
          </p:txBody>
        </p:sp>
        <p:sp>
          <p:nvSpPr>
            <p:cNvPr id="138" name="TextBox 137">
              <a:extLst>
                <a:ext uri="{FF2B5EF4-FFF2-40B4-BE49-F238E27FC236}">
                  <a16:creationId xmlns:a16="http://schemas.microsoft.com/office/drawing/2014/main" id="{9AB7A546-18F5-4A81-AC13-D17FA59DCE6E}"/>
                </a:ext>
                <a:ext uri="{C183D7F6-B498-43B3-948B-1728B52AA6E4}">
                  <adec:decorative xmlns:adec="http://schemas.microsoft.com/office/drawing/2017/decorative" val="1"/>
                </a:ext>
              </a:extLst>
            </p:cNvPr>
            <p:cNvSpPr txBox="1"/>
            <p:nvPr/>
          </p:nvSpPr>
          <p:spPr>
            <a:xfrm>
              <a:off x="8069899" y="3349528"/>
              <a:ext cx="3754061" cy="1517876"/>
            </a:xfrm>
            <a:prstGeom prst="rect">
              <a:avLst/>
            </a:prstGeom>
            <a:solidFill>
              <a:schemeClr val="bg1">
                <a:lumMod val="85000"/>
                <a:alpha val="50000"/>
              </a:schemeClr>
            </a:solidFill>
          </p:spPr>
          <p:txBody>
            <a:bodyPr wrap="square" lIns="91440" tIns="45720" rIns="91440" bIns="45720" rtlCol="0">
              <a:noAutofit/>
            </a:bodyPr>
            <a:lstStyle/>
            <a:p>
              <a:pPr marL="0" marR="0" lvl="0" indent="0" algn="l" defTabSz="914400" rtl="0" eaLnBrk="1" fontAlgn="auto" latinLnBrk="0" hangingPunct="1">
                <a:lnSpc>
                  <a:spcPct val="90000"/>
                </a:lnSpc>
                <a:spcBef>
                  <a:spcPts val="0"/>
                </a:spcBef>
                <a:spcAft>
                  <a:spcPts val="40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Stream processing</a:t>
              </a:r>
            </a:p>
            <a:p>
              <a:pPr marL="0" marR="0" lvl="0" indent="0" algn="l" defTabSz="914400" rtl="0" eaLnBrk="1" fontAlgn="auto" latinLnBrk="0" hangingPunct="1">
                <a:lnSpc>
                  <a:spcPct val="90000"/>
                </a:lnSpc>
                <a:spcBef>
                  <a:spcPts val="0"/>
                </a:spcBef>
                <a:spcAft>
                  <a:spcPts val="40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IoT processing, Data science &amp; analytics</a:t>
              </a:r>
            </a:p>
          </p:txBody>
        </p:sp>
        <p:sp>
          <p:nvSpPr>
            <p:cNvPr id="139" name="TextBox 138">
              <a:extLst>
                <a:ext uri="{FF2B5EF4-FFF2-40B4-BE49-F238E27FC236}">
                  <a16:creationId xmlns:a16="http://schemas.microsoft.com/office/drawing/2014/main" id="{3083A38E-1404-49A4-9DDE-4BF877B619B2}"/>
                </a:ext>
                <a:ext uri="{C183D7F6-B498-43B3-948B-1728B52AA6E4}">
                  <adec:decorative xmlns:adec="http://schemas.microsoft.com/office/drawing/2017/decorative" val="1"/>
                </a:ext>
              </a:extLst>
            </p:cNvPr>
            <p:cNvSpPr txBox="1"/>
            <p:nvPr/>
          </p:nvSpPr>
          <p:spPr>
            <a:xfrm>
              <a:off x="8069899" y="5044431"/>
              <a:ext cx="3754061" cy="1517876"/>
            </a:xfrm>
            <a:prstGeom prst="rect">
              <a:avLst/>
            </a:prstGeom>
            <a:solidFill>
              <a:schemeClr val="bg1">
                <a:lumMod val="85000"/>
                <a:alpha val="50000"/>
              </a:schemeClr>
            </a:solidFill>
          </p:spPr>
          <p:txBody>
            <a:bodyPr wrap="square" lIns="91440" tIns="45720" rIns="91440" bIns="45720" rtlCol="0">
              <a:noAutofit/>
            </a:bodyPr>
            <a:lstStyle/>
            <a:p>
              <a:pPr marL="0" marR="0" lvl="0" indent="0" algn="l" defTabSz="914400" rtl="0" eaLnBrk="1" fontAlgn="auto" latinLnBrk="0" hangingPunct="1">
                <a:lnSpc>
                  <a:spcPct val="90000"/>
                </a:lnSpc>
                <a:spcBef>
                  <a:spcPts val="0"/>
                </a:spcBef>
                <a:spcAft>
                  <a:spcPts val="40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Data movement</a:t>
              </a:r>
            </a:p>
            <a:p>
              <a:pPr marL="0" marR="0" lvl="0" indent="0" algn="l" defTabSz="914400" rtl="0" eaLnBrk="1" fontAlgn="auto" latinLnBrk="0" hangingPunct="1">
                <a:lnSpc>
                  <a:spcPct val="90000"/>
                </a:lnSpc>
                <a:spcBef>
                  <a:spcPts val="0"/>
                </a:spcBef>
                <a:spcAft>
                  <a:spcPts val="40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Enterprise data management</a:t>
              </a:r>
            </a:p>
          </p:txBody>
        </p:sp>
        <p:grpSp>
          <p:nvGrpSpPr>
            <p:cNvPr id="140" name="Group 139">
              <a:extLst>
                <a:ext uri="{FF2B5EF4-FFF2-40B4-BE49-F238E27FC236}">
                  <a16:creationId xmlns:a16="http://schemas.microsoft.com/office/drawing/2014/main" id="{FE00902A-4279-4A9C-B409-01536B317EF9}"/>
                </a:ext>
              </a:extLst>
            </p:cNvPr>
            <p:cNvGrpSpPr/>
            <p:nvPr/>
          </p:nvGrpSpPr>
          <p:grpSpPr>
            <a:xfrm>
              <a:off x="8404607" y="2203498"/>
              <a:ext cx="474514" cy="424402"/>
              <a:chOff x="6773175" y="404044"/>
              <a:chExt cx="802419" cy="717677"/>
            </a:xfrm>
          </p:grpSpPr>
          <p:sp>
            <p:nvSpPr>
              <p:cNvPr id="190" name="Freeform 24">
                <a:extLst>
                  <a:ext uri="{FF2B5EF4-FFF2-40B4-BE49-F238E27FC236}">
                    <a16:creationId xmlns:a16="http://schemas.microsoft.com/office/drawing/2014/main" id="{79C027E9-9796-47A8-B9E0-F462E78FF4D5}"/>
                  </a:ext>
                  <a:ext uri="{C183D7F6-B498-43B3-948B-1728B52AA6E4}">
                    <adec:decorative xmlns:adec="http://schemas.microsoft.com/office/drawing/2017/decorative" val="1"/>
                  </a:ext>
                </a:extLst>
              </p:cNvPr>
              <p:cNvSpPr/>
              <p:nvPr/>
            </p:nvSpPr>
            <p:spPr bwMode="auto">
              <a:xfrm rot="16200000">
                <a:off x="6667528"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91" name="Freeform 640">
                <a:extLst>
                  <a:ext uri="{FF2B5EF4-FFF2-40B4-BE49-F238E27FC236}">
                    <a16:creationId xmlns:a16="http://schemas.microsoft.com/office/drawing/2014/main" id="{E34FA120-96A0-4A04-AF48-2E3615C5879F}"/>
                  </a:ext>
                  <a:ext uri="{C183D7F6-B498-43B3-948B-1728B52AA6E4}">
                    <adec:decorative xmlns:adec="http://schemas.microsoft.com/office/drawing/2017/decorative" val="1"/>
                  </a:ext>
                </a:extLst>
              </p:cNvPr>
              <p:cNvSpPr/>
              <p:nvPr/>
            </p:nvSpPr>
            <p:spPr bwMode="auto">
              <a:xfrm rot="5400000">
                <a:off x="7258651"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92" name="Freeform 28">
                <a:extLst>
                  <a:ext uri="{FF2B5EF4-FFF2-40B4-BE49-F238E27FC236}">
                    <a16:creationId xmlns:a16="http://schemas.microsoft.com/office/drawing/2014/main" id="{FC88AB9B-70B0-4785-B6F8-128BEFF2D126}"/>
                  </a:ext>
                  <a:ext uri="{C183D7F6-B498-43B3-948B-1728B52AA6E4}">
                    <adec:decorative xmlns:adec="http://schemas.microsoft.com/office/drawing/2017/decorative" val="1"/>
                  </a:ext>
                </a:extLst>
              </p:cNvPr>
              <p:cNvSpPr/>
              <p:nvPr/>
            </p:nvSpPr>
            <p:spPr bwMode="auto">
              <a:xfrm>
                <a:off x="7001610" y="404044"/>
                <a:ext cx="367945" cy="717677"/>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1" name="Group 140">
              <a:extLst>
                <a:ext uri="{FF2B5EF4-FFF2-40B4-BE49-F238E27FC236}">
                  <a16:creationId xmlns:a16="http://schemas.microsoft.com/office/drawing/2014/main" id="{20F3A7AD-46B8-4C19-96D2-621B48E8F608}"/>
                </a:ext>
              </a:extLst>
            </p:cNvPr>
            <p:cNvGrpSpPr/>
            <p:nvPr/>
          </p:nvGrpSpPr>
          <p:grpSpPr>
            <a:xfrm>
              <a:off x="9845752" y="2206359"/>
              <a:ext cx="423872" cy="418681"/>
              <a:chOff x="8043748" y="3917478"/>
              <a:chExt cx="640080" cy="632241"/>
            </a:xfrm>
          </p:grpSpPr>
          <p:sp>
            <p:nvSpPr>
              <p:cNvPr id="188" name="Freeform: Shape 187">
                <a:extLst>
                  <a:ext uri="{FF2B5EF4-FFF2-40B4-BE49-F238E27FC236}">
                    <a16:creationId xmlns:a16="http://schemas.microsoft.com/office/drawing/2014/main" id="{AF7FCDEA-BFCD-456C-8B69-B03425D35143}"/>
                  </a:ext>
                  <a:ext uri="{C183D7F6-B498-43B3-948B-1728B52AA6E4}">
                    <adec:decorative xmlns:adec="http://schemas.microsoft.com/office/drawing/2017/decorative" val="1"/>
                  </a:ext>
                </a:extLst>
              </p:cNvPr>
              <p:cNvSpPr>
                <a:spLocks noChangeAspect="1"/>
              </p:cNvSpPr>
              <p:nvPr/>
            </p:nvSpPr>
            <p:spPr bwMode="auto">
              <a:xfrm>
                <a:off x="8043748" y="3917478"/>
                <a:ext cx="640080" cy="151876"/>
              </a:xfrm>
              <a:custGeom>
                <a:avLst/>
                <a:gdLst>
                  <a:gd name="connsiteX0" fmla="*/ 92956 w 640080"/>
                  <a:gd name="connsiteY0" fmla="*/ 0 h 225046"/>
                  <a:gd name="connsiteX1" fmla="*/ 547352 w 640080"/>
                  <a:gd name="connsiteY1" fmla="*/ 0 h 225046"/>
                  <a:gd name="connsiteX2" fmla="*/ 640080 w 640080"/>
                  <a:gd name="connsiteY2" fmla="*/ 92728 h 225046"/>
                  <a:gd name="connsiteX3" fmla="*/ 640080 w 640080"/>
                  <a:gd name="connsiteY3" fmla="*/ 174546 h 225046"/>
                  <a:gd name="connsiteX4" fmla="*/ 582672 w 640080"/>
                  <a:gd name="connsiteY4" fmla="*/ 121604 h 225046"/>
                  <a:gd name="connsiteX5" fmla="*/ 582672 w 640080"/>
                  <a:gd name="connsiteY5" fmla="*/ 95305 h 225046"/>
                  <a:gd name="connsiteX6" fmla="*/ 538805 w 640080"/>
                  <a:gd name="connsiteY6" fmla="*/ 51439 h 225046"/>
                  <a:gd name="connsiteX7" fmla="*/ 101503 w 640080"/>
                  <a:gd name="connsiteY7" fmla="*/ 51439 h 225046"/>
                  <a:gd name="connsiteX8" fmla="*/ 57637 w 640080"/>
                  <a:gd name="connsiteY8" fmla="*/ 95305 h 225046"/>
                  <a:gd name="connsiteX9" fmla="*/ 57637 w 640080"/>
                  <a:gd name="connsiteY9" fmla="*/ 151435 h 225046"/>
                  <a:gd name="connsiteX10" fmla="*/ 480236 w 640080"/>
                  <a:gd name="connsiteY10" fmla="*/ 151435 h 225046"/>
                  <a:gd name="connsiteX11" fmla="*/ 480236 w 640080"/>
                  <a:gd name="connsiteY11" fmla="*/ 83145 h 225046"/>
                  <a:gd name="connsiteX12" fmla="*/ 634111 w 640080"/>
                  <a:gd name="connsiteY12" fmla="*/ 225046 h 225046"/>
                  <a:gd name="connsiteX13" fmla="*/ 0 w 640080"/>
                  <a:gd name="connsiteY13" fmla="*/ 225046 h 225046"/>
                  <a:gd name="connsiteX14" fmla="*/ 228 w 640080"/>
                  <a:gd name="connsiteY14" fmla="*/ 92728 h 225046"/>
                  <a:gd name="connsiteX15" fmla="*/ 92956 w 640080"/>
                  <a:gd name="connsiteY15" fmla="*/ 0 h 225046"/>
                  <a:gd name="connsiteX0" fmla="*/ 582672 w 674112"/>
                  <a:gd name="connsiteY0" fmla="*/ 95305 h 225046"/>
                  <a:gd name="connsiteX1" fmla="*/ 538805 w 674112"/>
                  <a:gd name="connsiteY1" fmla="*/ 51439 h 225046"/>
                  <a:gd name="connsiteX2" fmla="*/ 101503 w 674112"/>
                  <a:gd name="connsiteY2" fmla="*/ 51439 h 225046"/>
                  <a:gd name="connsiteX3" fmla="*/ 57637 w 674112"/>
                  <a:gd name="connsiteY3" fmla="*/ 95305 h 225046"/>
                  <a:gd name="connsiteX4" fmla="*/ 57637 w 674112"/>
                  <a:gd name="connsiteY4" fmla="*/ 151435 h 225046"/>
                  <a:gd name="connsiteX5" fmla="*/ 480236 w 674112"/>
                  <a:gd name="connsiteY5" fmla="*/ 151435 h 225046"/>
                  <a:gd name="connsiteX6" fmla="*/ 480236 w 674112"/>
                  <a:gd name="connsiteY6" fmla="*/ 83145 h 225046"/>
                  <a:gd name="connsiteX7" fmla="*/ 634111 w 674112"/>
                  <a:gd name="connsiteY7" fmla="*/ 225046 h 225046"/>
                  <a:gd name="connsiteX8" fmla="*/ 0 w 674112"/>
                  <a:gd name="connsiteY8" fmla="*/ 225046 h 225046"/>
                  <a:gd name="connsiteX9" fmla="*/ 228 w 674112"/>
                  <a:gd name="connsiteY9" fmla="*/ 92728 h 225046"/>
                  <a:gd name="connsiteX10" fmla="*/ 92956 w 674112"/>
                  <a:gd name="connsiteY10" fmla="*/ 0 h 225046"/>
                  <a:gd name="connsiteX11" fmla="*/ 547352 w 674112"/>
                  <a:gd name="connsiteY11" fmla="*/ 0 h 225046"/>
                  <a:gd name="connsiteX12" fmla="*/ 640080 w 674112"/>
                  <a:gd name="connsiteY12" fmla="*/ 92728 h 225046"/>
                  <a:gd name="connsiteX13" fmla="*/ 640080 w 674112"/>
                  <a:gd name="connsiteY13" fmla="*/ 174546 h 225046"/>
                  <a:gd name="connsiteX14" fmla="*/ 582672 w 674112"/>
                  <a:gd name="connsiteY14" fmla="*/ 121604 h 225046"/>
                  <a:gd name="connsiteX15" fmla="*/ 674112 w 674112"/>
                  <a:gd name="connsiteY15" fmla="*/ 186745 h 225046"/>
                  <a:gd name="connsiteX0" fmla="*/ 582672 w 640080"/>
                  <a:gd name="connsiteY0" fmla="*/ 95305 h 225046"/>
                  <a:gd name="connsiteX1" fmla="*/ 538805 w 640080"/>
                  <a:gd name="connsiteY1" fmla="*/ 51439 h 225046"/>
                  <a:gd name="connsiteX2" fmla="*/ 101503 w 640080"/>
                  <a:gd name="connsiteY2" fmla="*/ 51439 h 225046"/>
                  <a:gd name="connsiteX3" fmla="*/ 57637 w 640080"/>
                  <a:gd name="connsiteY3" fmla="*/ 95305 h 225046"/>
                  <a:gd name="connsiteX4" fmla="*/ 57637 w 640080"/>
                  <a:gd name="connsiteY4" fmla="*/ 151435 h 225046"/>
                  <a:gd name="connsiteX5" fmla="*/ 480236 w 640080"/>
                  <a:gd name="connsiteY5" fmla="*/ 151435 h 225046"/>
                  <a:gd name="connsiteX6" fmla="*/ 480236 w 640080"/>
                  <a:gd name="connsiteY6" fmla="*/ 83145 h 225046"/>
                  <a:gd name="connsiteX7" fmla="*/ 634111 w 640080"/>
                  <a:gd name="connsiteY7" fmla="*/ 225046 h 225046"/>
                  <a:gd name="connsiteX8" fmla="*/ 0 w 640080"/>
                  <a:gd name="connsiteY8" fmla="*/ 225046 h 225046"/>
                  <a:gd name="connsiteX9" fmla="*/ 228 w 640080"/>
                  <a:gd name="connsiteY9" fmla="*/ 92728 h 225046"/>
                  <a:gd name="connsiteX10" fmla="*/ 92956 w 640080"/>
                  <a:gd name="connsiteY10" fmla="*/ 0 h 225046"/>
                  <a:gd name="connsiteX11" fmla="*/ 547352 w 640080"/>
                  <a:gd name="connsiteY11" fmla="*/ 0 h 225046"/>
                  <a:gd name="connsiteX12" fmla="*/ 640080 w 640080"/>
                  <a:gd name="connsiteY12" fmla="*/ 92728 h 225046"/>
                  <a:gd name="connsiteX13" fmla="*/ 640080 w 640080"/>
                  <a:gd name="connsiteY13" fmla="*/ 174546 h 225046"/>
                  <a:gd name="connsiteX14" fmla="*/ 582672 w 640080"/>
                  <a:gd name="connsiteY14" fmla="*/ 121604 h 225046"/>
                  <a:gd name="connsiteX0" fmla="*/ 582672 w 640080"/>
                  <a:gd name="connsiteY0" fmla="*/ 95305 h 225046"/>
                  <a:gd name="connsiteX1" fmla="*/ 538805 w 640080"/>
                  <a:gd name="connsiteY1" fmla="*/ 51439 h 225046"/>
                  <a:gd name="connsiteX2" fmla="*/ 101503 w 640080"/>
                  <a:gd name="connsiteY2" fmla="*/ 51439 h 225046"/>
                  <a:gd name="connsiteX3" fmla="*/ 57637 w 640080"/>
                  <a:gd name="connsiteY3" fmla="*/ 95305 h 225046"/>
                  <a:gd name="connsiteX4" fmla="*/ 57637 w 640080"/>
                  <a:gd name="connsiteY4" fmla="*/ 151435 h 225046"/>
                  <a:gd name="connsiteX5" fmla="*/ 480236 w 640080"/>
                  <a:gd name="connsiteY5" fmla="*/ 151435 h 225046"/>
                  <a:gd name="connsiteX6" fmla="*/ 480236 w 640080"/>
                  <a:gd name="connsiteY6" fmla="*/ 83145 h 225046"/>
                  <a:gd name="connsiteX7" fmla="*/ 634111 w 640080"/>
                  <a:gd name="connsiteY7" fmla="*/ 225046 h 225046"/>
                  <a:gd name="connsiteX8" fmla="*/ 0 w 640080"/>
                  <a:gd name="connsiteY8" fmla="*/ 225046 h 225046"/>
                  <a:gd name="connsiteX9" fmla="*/ 228 w 640080"/>
                  <a:gd name="connsiteY9" fmla="*/ 92728 h 225046"/>
                  <a:gd name="connsiteX10" fmla="*/ 92956 w 640080"/>
                  <a:gd name="connsiteY10" fmla="*/ 0 h 225046"/>
                  <a:gd name="connsiteX11" fmla="*/ 547352 w 640080"/>
                  <a:gd name="connsiteY11" fmla="*/ 0 h 225046"/>
                  <a:gd name="connsiteX12" fmla="*/ 640080 w 640080"/>
                  <a:gd name="connsiteY12" fmla="*/ 92728 h 225046"/>
                  <a:gd name="connsiteX13" fmla="*/ 640080 w 640080"/>
                  <a:gd name="connsiteY13" fmla="*/ 174546 h 225046"/>
                  <a:gd name="connsiteX0" fmla="*/ 538805 w 640080"/>
                  <a:gd name="connsiteY0" fmla="*/ 51439 h 225046"/>
                  <a:gd name="connsiteX1" fmla="*/ 101503 w 640080"/>
                  <a:gd name="connsiteY1" fmla="*/ 51439 h 225046"/>
                  <a:gd name="connsiteX2" fmla="*/ 57637 w 640080"/>
                  <a:gd name="connsiteY2" fmla="*/ 95305 h 225046"/>
                  <a:gd name="connsiteX3" fmla="*/ 57637 w 640080"/>
                  <a:gd name="connsiteY3" fmla="*/ 151435 h 225046"/>
                  <a:gd name="connsiteX4" fmla="*/ 480236 w 640080"/>
                  <a:gd name="connsiteY4" fmla="*/ 151435 h 225046"/>
                  <a:gd name="connsiteX5" fmla="*/ 480236 w 640080"/>
                  <a:gd name="connsiteY5" fmla="*/ 83145 h 225046"/>
                  <a:gd name="connsiteX6" fmla="*/ 634111 w 640080"/>
                  <a:gd name="connsiteY6" fmla="*/ 225046 h 225046"/>
                  <a:gd name="connsiteX7" fmla="*/ 0 w 640080"/>
                  <a:gd name="connsiteY7" fmla="*/ 225046 h 225046"/>
                  <a:gd name="connsiteX8" fmla="*/ 228 w 640080"/>
                  <a:gd name="connsiteY8" fmla="*/ 92728 h 225046"/>
                  <a:gd name="connsiteX9" fmla="*/ 92956 w 640080"/>
                  <a:gd name="connsiteY9" fmla="*/ 0 h 225046"/>
                  <a:gd name="connsiteX10" fmla="*/ 547352 w 640080"/>
                  <a:gd name="connsiteY10" fmla="*/ 0 h 225046"/>
                  <a:gd name="connsiteX11" fmla="*/ 640080 w 640080"/>
                  <a:gd name="connsiteY11" fmla="*/ 92728 h 225046"/>
                  <a:gd name="connsiteX12" fmla="*/ 640080 w 640080"/>
                  <a:gd name="connsiteY12" fmla="*/ 174546 h 225046"/>
                  <a:gd name="connsiteX0" fmla="*/ 101503 w 640080"/>
                  <a:gd name="connsiteY0" fmla="*/ 51439 h 225046"/>
                  <a:gd name="connsiteX1" fmla="*/ 57637 w 640080"/>
                  <a:gd name="connsiteY1" fmla="*/ 95305 h 225046"/>
                  <a:gd name="connsiteX2" fmla="*/ 57637 w 640080"/>
                  <a:gd name="connsiteY2" fmla="*/ 151435 h 225046"/>
                  <a:gd name="connsiteX3" fmla="*/ 480236 w 640080"/>
                  <a:gd name="connsiteY3" fmla="*/ 151435 h 225046"/>
                  <a:gd name="connsiteX4" fmla="*/ 480236 w 640080"/>
                  <a:gd name="connsiteY4" fmla="*/ 83145 h 225046"/>
                  <a:gd name="connsiteX5" fmla="*/ 634111 w 640080"/>
                  <a:gd name="connsiteY5" fmla="*/ 225046 h 225046"/>
                  <a:gd name="connsiteX6" fmla="*/ 0 w 640080"/>
                  <a:gd name="connsiteY6" fmla="*/ 225046 h 225046"/>
                  <a:gd name="connsiteX7" fmla="*/ 228 w 640080"/>
                  <a:gd name="connsiteY7" fmla="*/ 92728 h 225046"/>
                  <a:gd name="connsiteX8" fmla="*/ 92956 w 640080"/>
                  <a:gd name="connsiteY8" fmla="*/ 0 h 225046"/>
                  <a:gd name="connsiteX9" fmla="*/ 547352 w 640080"/>
                  <a:gd name="connsiteY9" fmla="*/ 0 h 225046"/>
                  <a:gd name="connsiteX10" fmla="*/ 640080 w 640080"/>
                  <a:gd name="connsiteY10" fmla="*/ 92728 h 225046"/>
                  <a:gd name="connsiteX11" fmla="*/ 640080 w 640080"/>
                  <a:gd name="connsiteY11" fmla="*/ 174546 h 225046"/>
                  <a:gd name="connsiteX0" fmla="*/ 57637 w 640080"/>
                  <a:gd name="connsiteY0" fmla="*/ 95305 h 225046"/>
                  <a:gd name="connsiteX1" fmla="*/ 57637 w 640080"/>
                  <a:gd name="connsiteY1" fmla="*/ 151435 h 225046"/>
                  <a:gd name="connsiteX2" fmla="*/ 480236 w 640080"/>
                  <a:gd name="connsiteY2" fmla="*/ 151435 h 225046"/>
                  <a:gd name="connsiteX3" fmla="*/ 480236 w 640080"/>
                  <a:gd name="connsiteY3" fmla="*/ 83145 h 225046"/>
                  <a:gd name="connsiteX4" fmla="*/ 634111 w 640080"/>
                  <a:gd name="connsiteY4" fmla="*/ 225046 h 225046"/>
                  <a:gd name="connsiteX5" fmla="*/ 0 w 640080"/>
                  <a:gd name="connsiteY5" fmla="*/ 225046 h 225046"/>
                  <a:gd name="connsiteX6" fmla="*/ 228 w 640080"/>
                  <a:gd name="connsiteY6" fmla="*/ 92728 h 225046"/>
                  <a:gd name="connsiteX7" fmla="*/ 92956 w 640080"/>
                  <a:gd name="connsiteY7" fmla="*/ 0 h 225046"/>
                  <a:gd name="connsiteX8" fmla="*/ 547352 w 640080"/>
                  <a:gd name="connsiteY8" fmla="*/ 0 h 225046"/>
                  <a:gd name="connsiteX9" fmla="*/ 640080 w 640080"/>
                  <a:gd name="connsiteY9" fmla="*/ 92728 h 225046"/>
                  <a:gd name="connsiteX10" fmla="*/ 640080 w 640080"/>
                  <a:gd name="connsiteY10" fmla="*/ 174546 h 225046"/>
                  <a:gd name="connsiteX0" fmla="*/ 57637 w 640080"/>
                  <a:gd name="connsiteY0" fmla="*/ 151435 h 225046"/>
                  <a:gd name="connsiteX1" fmla="*/ 480236 w 640080"/>
                  <a:gd name="connsiteY1" fmla="*/ 151435 h 225046"/>
                  <a:gd name="connsiteX2" fmla="*/ 480236 w 640080"/>
                  <a:gd name="connsiteY2" fmla="*/ 83145 h 225046"/>
                  <a:gd name="connsiteX3" fmla="*/ 634111 w 640080"/>
                  <a:gd name="connsiteY3" fmla="*/ 225046 h 225046"/>
                  <a:gd name="connsiteX4" fmla="*/ 0 w 640080"/>
                  <a:gd name="connsiteY4" fmla="*/ 225046 h 225046"/>
                  <a:gd name="connsiteX5" fmla="*/ 228 w 640080"/>
                  <a:gd name="connsiteY5" fmla="*/ 92728 h 225046"/>
                  <a:gd name="connsiteX6" fmla="*/ 92956 w 640080"/>
                  <a:gd name="connsiteY6" fmla="*/ 0 h 225046"/>
                  <a:gd name="connsiteX7" fmla="*/ 547352 w 640080"/>
                  <a:gd name="connsiteY7" fmla="*/ 0 h 225046"/>
                  <a:gd name="connsiteX8" fmla="*/ 640080 w 640080"/>
                  <a:gd name="connsiteY8" fmla="*/ 92728 h 225046"/>
                  <a:gd name="connsiteX9" fmla="*/ 640080 w 640080"/>
                  <a:gd name="connsiteY9" fmla="*/ 174546 h 225046"/>
                  <a:gd name="connsiteX0" fmla="*/ 480236 w 640080"/>
                  <a:gd name="connsiteY0" fmla="*/ 151435 h 225046"/>
                  <a:gd name="connsiteX1" fmla="*/ 480236 w 640080"/>
                  <a:gd name="connsiteY1" fmla="*/ 83145 h 225046"/>
                  <a:gd name="connsiteX2" fmla="*/ 634111 w 640080"/>
                  <a:gd name="connsiteY2" fmla="*/ 225046 h 225046"/>
                  <a:gd name="connsiteX3" fmla="*/ 0 w 640080"/>
                  <a:gd name="connsiteY3" fmla="*/ 225046 h 225046"/>
                  <a:gd name="connsiteX4" fmla="*/ 228 w 640080"/>
                  <a:gd name="connsiteY4" fmla="*/ 92728 h 225046"/>
                  <a:gd name="connsiteX5" fmla="*/ 92956 w 640080"/>
                  <a:gd name="connsiteY5" fmla="*/ 0 h 225046"/>
                  <a:gd name="connsiteX6" fmla="*/ 547352 w 640080"/>
                  <a:gd name="connsiteY6" fmla="*/ 0 h 225046"/>
                  <a:gd name="connsiteX7" fmla="*/ 640080 w 640080"/>
                  <a:gd name="connsiteY7" fmla="*/ 92728 h 225046"/>
                  <a:gd name="connsiteX8" fmla="*/ 640080 w 640080"/>
                  <a:gd name="connsiteY8" fmla="*/ 174546 h 225046"/>
                  <a:gd name="connsiteX0" fmla="*/ 480236 w 640080"/>
                  <a:gd name="connsiteY0" fmla="*/ 151435 h 225046"/>
                  <a:gd name="connsiteX1" fmla="*/ 480236 w 640080"/>
                  <a:gd name="connsiteY1" fmla="*/ 83145 h 225046"/>
                  <a:gd name="connsiteX2" fmla="*/ 634111 w 640080"/>
                  <a:gd name="connsiteY2" fmla="*/ 225046 h 225046"/>
                  <a:gd name="connsiteX3" fmla="*/ 0 w 640080"/>
                  <a:gd name="connsiteY3" fmla="*/ 225046 h 225046"/>
                  <a:gd name="connsiteX4" fmla="*/ 228 w 640080"/>
                  <a:gd name="connsiteY4" fmla="*/ 92728 h 225046"/>
                  <a:gd name="connsiteX5" fmla="*/ 92956 w 640080"/>
                  <a:gd name="connsiteY5" fmla="*/ 0 h 225046"/>
                  <a:gd name="connsiteX6" fmla="*/ 547352 w 640080"/>
                  <a:gd name="connsiteY6" fmla="*/ 0 h 225046"/>
                  <a:gd name="connsiteX7" fmla="*/ 640080 w 640080"/>
                  <a:gd name="connsiteY7" fmla="*/ 92728 h 225046"/>
                  <a:gd name="connsiteX0" fmla="*/ 478875 w 640080"/>
                  <a:gd name="connsiteY0" fmla="*/ 222192 h 225046"/>
                  <a:gd name="connsiteX1" fmla="*/ 480236 w 640080"/>
                  <a:gd name="connsiteY1" fmla="*/ 83145 h 225046"/>
                  <a:gd name="connsiteX2" fmla="*/ 634111 w 640080"/>
                  <a:gd name="connsiteY2" fmla="*/ 225046 h 225046"/>
                  <a:gd name="connsiteX3" fmla="*/ 0 w 640080"/>
                  <a:gd name="connsiteY3" fmla="*/ 225046 h 225046"/>
                  <a:gd name="connsiteX4" fmla="*/ 228 w 640080"/>
                  <a:gd name="connsiteY4" fmla="*/ 92728 h 225046"/>
                  <a:gd name="connsiteX5" fmla="*/ 92956 w 640080"/>
                  <a:gd name="connsiteY5" fmla="*/ 0 h 225046"/>
                  <a:gd name="connsiteX6" fmla="*/ 547352 w 640080"/>
                  <a:gd name="connsiteY6" fmla="*/ 0 h 225046"/>
                  <a:gd name="connsiteX7" fmla="*/ 640080 w 640080"/>
                  <a:gd name="connsiteY7" fmla="*/ 92728 h 225046"/>
                  <a:gd name="connsiteX0" fmla="*/ 480236 w 640080"/>
                  <a:gd name="connsiteY0" fmla="*/ 83145 h 225046"/>
                  <a:gd name="connsiteX1" fmla="*/ 634111 w 640080"/>
                  <a:gd name="connsiteY1" fmla="*/ 225046 h 225046"/>
                  <a:gd name="connsiteX2" fmla="*/ 0 w 640080"/>
                  <a:gd name="connsiteY2" fmla="*/ 225046 h 225046"/>
                  <a:gd name="connsiteX3" fmla="*/ 228 w 640080"/>
                  <a:gd name="connsiteY3" fmla="*/ 92728 h 225046"/>
                  <a:gd name="connsiteX4" fmla="*/ 92956 w 640080"/>
                  <a:gd name="connsiteY4" fmla="*/ 0 h 225046"/>
                  <a:gd name="connsiteX5" fmla="*/ 547352 w 640080"/>
                  <a:gd name="connsiteY5" fmla="*/ 0 h 225046"/>
                  <a:gd name="connsiteX6" fmla="*/ 640080 w 640080"/>
                  <a:gd name="connsiteY6" fmla="*/ 92728 h 225046"/>
                  <a:gd name="connsiteX0" fmla="*/ 634111 w 640080"/>
                  <a:gd name="connsiteY0" fmla="*/ 225046 h 225046"/>
                  <a:gd name="connsiteX1" fmla="*/ 0 w 640080"/>
                  <a:gd name="connsiteY1" fmla="*/ 225046 h 225046"/>
                  <a:gd name="connsiteX2" fmla="*/ 228 w 640080"/>
                  <a:gd name="connsiteY2" fmla="*/ 92728 h 225046"/>
                  <a:gd name="connsiteX3" fmla="*/ 92956 w 640080"/>
                  <a:gd name="connsiteY3" fmla="*/ 0 h 225046"/>
                  <a:gd name="connsiteX4" fmla="*/ 547352 w 640080"/>
                  <a:gd name="connsiteY4" fmla="*/ 0 h 225046"/>
                  <a:gd name="connsiteX5" fmla="*/ 640080 w 640080"/>
                  <a:gd name="connsiteY5" fmla="*/ 92728 h 22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225046">
                    <a:moveTo>
                      <a:pt x="634111" y="225046"/>
                    </a:moveTo>
                    <a:lnTo>
                      <a:pt x="0" y="225046"/>
                    </a:lnTo>
                    <a:lnTo>
                      <a:pt x="228" y="92728"/>
                    </a:lnTo>
                    <a:cubicBezTo>
                      <a:pt x="228" y="41516"/>
                      <a:pt x="41744" y="0"/>
                      <a:pt x="92956" y="0"/>
                    </a:cubicBezTo>
                    <a:lnTo>
                      <a:pt x="547352" y="0"/>
                    </a:lnTo>
                    <a:cubicBezTo>
                      <a:pt x="598564" y="0"/>
                      <a:pt x="640080" y="41516"/>
                      <a:pt x="640080" y="92728"/>
                    </a:cubicBezTo>
                  </a:path>
                </a:pathLst>
              </a:custGeom>
              <a:noFill/>
              <a:ln w="12700">
                <a:solidFill>
                  <a:schemeClr val="tx2"/>
                </a:solidFill>
                <a:miter lim="800000"/>
                <a:headEnd type="triangle" w="med" len="med"/>
                <a:tailEnd type="none" w="lg" len="lg"/>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9" name="Freeform: Shape 188">
                <a:extLst>
                  <a:ext uri="{FF2B5EF4-FFF2-40B4-BE49-F238E27FC236}">
                    <a16:creationId xmlns:a16="http://schemas.microsoft.com/office/drawing/2014/main" id="{1AB7A754-7F5E-43C4-8106-9456D1CA4C33}"/>
                  </a:ext>
                  <a:ext uri="{C183D7F6-B498-43B3-948B-1728B52AA6E4}">
                    <adec:decorative xmlns:adec="http://schemas.microsoft.com/office/drawing/2017/decorative" val="1"/>
                  </a:ext>
                </a:extLst>
              </p:cNvPr>
              <p:cNvSpPr>
                <a:spLocks noChangeAspect="1"/>
              </p:cNvSpPr>
              <p:nvPr/>
            </p:nvSpPr>
            <p:spPr bwMode="auto">
              <a:xfrm>
                <a:off x="8043748" y="4186985"/>
                <a:ext cx="640080" cy="362734"/>
              </a:xfrm>
              <a:custGeom>
                <a:avLst/>
                <a:gdLst>
                  <a:gd name="connsiteX0" fmla="*/ 0 w 640080"/>
                  <a:gd name="connsiteY0" fmla="*/ 0 h 362734"/>
                  <a:gd name="connsiteX1" fmla="*/ 640080 w 640080"/>
                  <a:gd name="connsiteY1" fmla="*/ 0 h 362734"/>
                  <a:gd name="connsiteX2" fmla="*/ 640080 w 640080"/>
                  <a:gd name="connsiteY2" fmla="*/ 117906 h 362734"/>
                  <a:gd name="connsiteX3" fmla="*/ 547352 w 640080"/>
                  <a:gd name="connsiteY3" fmla="*/ 210634 h 362734"/>
                  <a:gd name="connsiteX4" fmla="*/ 396630 w 640080"/>
                  <a:gd name="connsiteY4" fmla="*/ 210634 h 362734"/>
                  <a:gd name="connsiteX5" fmla="*/ 413720 w 640080"/>
                  <a:gd name="connsiteY5" fmla="*/ 362734 h 362734"/>
                  <a:gd name="connsiteX6" fmla="*/ 198387 w 640080"/>
                  <a:gd name="connsiteY6" fmla="*/ 210634 h 362734"/>
                  <a:gd name="connsiteX7" fmla="*/ 92956 w 640080"/>
                  <a:gd name="connsiteY7" fmla="*/ 210634 h 362734"/>
                  <a:gd name="connsiteX8" fmla="*/ 228 w 640080"/>
                  <a:gd name="connsiteY8" fmla="*/ 117906 h 362734"/>
                  <a:gd name="connsiteX9" fmla="*/ 228 w 640080"/>
                  <a:gd name="connsiteY9" fmla="*/ 46678 h 362734"/>
                  <a:gd name="connsiteX10" fmla="*/ 57637 w 640080"/>
                  <a:gd name="connsiteY10" fmla="*/ 99619 h 362734"/>
                  <a:gd name="connsiteX11" fmla="*/ 58414 w 640080"/>
                  <a:gd name="connsiteY11" fmla="*/ 119291 h 362734"/>
                  <a:gd name="connsiteX12" fmla="*/ 101390 w 640080"/>
                  <a:gd name="connsiteY12" fmla="*/ 154317 h 362734"/>
                  <a:gd name="connsiteX13" fmla="*/ 538691 w 640080"/>
                  <a:gd name="connsiteY13" fmla="*/ 154317 h 362734"/>
                  <a:gd name="connsiteX14" fmla="*/ 582558 w 640080"/>
                  <a:gd name="connsiteY14" fmla="*/ 110451 h 362734"/>
                  <a:gd name="connsiteX15" fmla="*/ 582672 w 640080"/>
                  <a:gd name="connsiteY15" fmla="*/ 54100 h 362734"/>
                  <a:gd name="connsiteX16" fmla="*/ 142334 w 640080"/>
                  <a:gd name="connsiteY16" fmla="*/ 54100 h 362734"/>
                  <a:gd name="connsiteX17" fmla="*/ 142334 w 640080"/>
                  <a:gd name="connsiteY17" fmla="*/ 131258 h 362734"/>
                  <a:gd name="connsiteX18" fmla="*/ 0 w 640080"/>
                  <a:gd name="connsiteY18" fmla="*/ 0 h 362734"/>
                  <a:gd name="connsiteX0" fmla="*/ 538691 w 640080"/>
                  <a:gd name="connsiteY0" fmla="*/ 154317 h 362734"/>
                  <a:gd name="connsiteX1" fmla="*/ 582558 w 640080"/>
                  <a:gd name="connsiteY1" fmla="*/ 110451 h 362734"/>
                  <a:gd name="connsiteX2" fmla="*/ 582672 w 640080"/>
                  <a:gd name="connsiteY2" fmla="*/ 54100 h 362734"/>
                  <a:gd name="connsiteX3" fmla="*/ 142334 w 640080"/>
                  <a:gd name="connsiteY3" fmla="*/ 54100 h 362734"/>
                  <a:gd name="connsiteX4" fmla="*/ 142334 w 640080"/>
                  <a:gd name="connsiteY4" fmla="*/ 131258 h 362734"/>
                  <a:gd name="connsiteX5" fmla="*/ 0 w 640080"/>
                  <a:gd name="connsiteY5" fmla="*/ 0 h 362734"/>
                  <a:gd name="connsiteX6" fmla="*/ 640080 w 640080"/>
                  <a:gd name="connsiteY6" fmla="*/ 0 h 362734"/>
                  <a:gd name="connsiteX7" fmla="*/ 640080 w 640080"/>
                  <a:gd name="connsiteY7" fmla="*/ 117906 h 362734"/>
                  <a:gd name="connsiteX8" fmla="*/ 547352 w 640080"/>
                  <a:gd name="connsiteY8" fmla="*/ 210634 h 362734"/>
                  <a:gd name="connsiteX9" fmla="*/ 396630 w 640080"/>
                  <a:gd name="connsiteY9" fmla="*/ 210634 h 362734"/>
                  <a:gd name="connsiteX10" fmla="*/ 413720 w 640080"/>
                  <a:gd name="connsiteY10" fmla="*/ 362734 h 362734"/>
                  <a:gd name="connsiteX11" fmla="*/ 198387 w 640080"/>
                  <a:gd name="connsiteY11" fmla="*/ 210634 h 362734"/>
                  <a:gd name="connsiteX12" fmla="*/ 92956 w 640080"/>
                  <a:gd name="connsiteY12" fmla="*/ 210634 h 362734"/>
                  <a:gd name="connsiteX13" fmla="*/ 228 w 640080"/>
                  <a:gd name="connsiteY13" fmla="*/ 117906 h 362734"/>
                  <a:gd name="connsiteX14" fmla="*/ 228 w 640080"/>
                  <a:gd name="connsiteY14" fmla="*/ 46678 h 362734"/>
                  <a:gd name="connsiteX15" fmla="*/ 57637 w 640080"/>
                  <a:gd name="connsiteY15" fmla="*/ 99619 h 362734"/>
                  <a:gd name="connsiteX16" fmla="*/ 58414 w 640080"/>
                  <a:gd name="connsiteY16" fmla="*/ 119291 h 362734"/>
                  <a:gd name="connsiteX17" fmla="*/ 101390 w 640080"/>
                  <a:gd name="connsiteY17" fmla="*/ 154317 h 362734"/>
                  <a:gd name="connsiteX18" fmla="*/ 630131 w 640080"/>
                  <a:gd name="connsiteY18" fmla="*/ 245757 h 362734"/>
                  <a:gd name="connsiteX0" fmla="*/ 538691 w 640080"/>
                  <a:gd name="connsiteY0" fmla="*/ 154317 h 362734"/>
                  <a:gd name="connsiteX1" fmla="*/ 582558 w 640080"/>
                  <a:gd name="connsiteY1" fmla="*/ 110451 h 362734"/>
                  <a:gd name="connsiteX2" fmla="*/ 582672 w 640080"/>
                  <a:gd name="connsiteY2" fmla="*/ 54100 h 362734"/>
                  <a:gd name="connsiteX3" fmla="*/ 142334 w 640080"/>
                  <a:gd name="connsiteY3" fmla="*/ 54100 h 362734"/>
                  <a:gd name="connsiteX4" fmla="*/ 142334 w 640080"/>
                  <a:gd name="connsiteY4" fmla="*/ 131258 h 362734"/>
                  <a:gd name="connsiteX5" fmla="*/ 0 w 640080"/>
                  <a:gd name="connsiteY5" fmla="*/ 0 h 362734"/>
                  <a:gd name="connsiteX6" fmla="*/ 640080 w 640080"/>
                  <a:gd name="connsiteY6" fmla="*/ 0 h 362734"/>
                  <a:gd name="connsiteX7" fmla="*/ 640080 w 640080"/>
                  <a:gd name="connsiteY7" fmla="*/ 117906 h 362734"/>
                  <a:gd name="connsiteX8" fmla="*/ 547352 w 640080"/>
                  <a:gd name="connsiteY8" fmla="*/ 210634 h 362734"/>
                  <a:gd name="connsiteX9" fmla="*/ 396630 w 640080"/>
                  <a:gd name="connsiteY9" fmla="*/ 210634 h 362734"/>
                  <a:gd name="connsiteX10" fmla="*/ 413720 w 640080"/>
                  <a:gd name="connsiteY10" fmla="*/ 362734 h 362734"/>
                  <a:gd name="connsiteX11" fmla="*/ 198387 w 640080"/>
                  <a:gd name="connsiteY11" fmla="*/ 210634 h 362734"/>
                  <a:gd name="connsiteX12" fmla="*/ 92956 w 640080"/>
                  <a:gd name="connsiteY12" fmla="*/ 210634 h 362734"/>
                  <a:gd name="connsiteX13" fmla="*/ 228 w 640080"/>
                  <a:gd name="connsiteY13" fmla="*/ 117906 h 362734"/>
                  <a:gd name="connsiteX14" fmla="*/ 228 w 640080"/>
                  <a:gd name="connsiteY14" fmla="*/ 46678 h 362734"/>
                  <a:gd name="connsiteX15" fmla="*/ 57637 w 640080"/>
                  <a:gd name="connsiteY15" fmla="*/ 99619 h 362734"/>
                  <a:gd name="connsiteX16" fmla="*/ 58414 w 640080"/>
                  <a:gd name="connsiteY16" fmla="*/ 119291 h 362734"/>
                  <a:gd name="connsiteX17" fmla="*/ 101390 w 640080"/>
                  <a:gd name="connsiteY17" fmla="*/ 154317 h 362734"/>
                  <a:gd name="connsiteX0" fmla="*/ 582558 w 640080"/>
                  <a:gd name="connsiteY0" fmla="*/ 110451 h 362734"/>
                  <a:gd name="connsiteX1" fmla="*/ 582672 w 640080"/>
                  <a:gd name="connsiteY1" fmla="*/ 54100 h 362734"/>
                  <a:gd name="connsiteX2" fmla="*/ 142334 w 640080"/>
                  <a:gd name="connsiteY2" fmla="*/ 54100 h 362734"/>
                  <a:gd name="connsiteX3" fmla="*/ 142334 w 640080"/>
                  <a:gd name="connsiteY3" fmla="*/ 131258 h 362734"/>
                  <a:gd name="connsiteX4" fmla="*/ 0 w 640080"/>
                  <a:gd name="connsiteY4" fmla="*/ 0 h 362734"/>
                  <a:gd name="connsiteX5" fmla="*/ 640080 w 640080"/>
                  <a:gd name="connsiteY5" fmla="*/ 0 h 362734"/>
                  <a:gd name="connsiteX6" fmla="*/ 640080 w 640080"/>
                  <a:gd name="connsiteY6" fmla="*/ 117906 h 362734"/>
                  <a:gd name="connsiteX7" fmla="*/ 547352 w 640080"/>
                  <a:gd name="connsiteY7" fmla="*/ 210634 h 362734"/>
                  <a:gd name="connsiteX8" fmla="*/ 396630 w 640080"/>
                  <a:gd name="connsiteY8" fmla="*/ 210634 h 362734"/>
                  <a:gd name="connsiteX9" fmla="*/ 413720 w 640080"/>
                  <a:gd name="connsiteY9" fmla="*/ 362734 h 362734"/>
                  <a:gd name="connsiteX10" fmla="*/ 198387 w 640080"/>
                  <a:gd name="connsiteY10" fmla="*/ 210634 h 362734"/>
                  <a:gd name="connsiteX11" fmla="*/ 92956 w 640080"/>
                  <a:gd name="connsiteY11" fmla="*/ 210634 h 362734"/>
                  <a:gd name="connsiteX12" fmla="*/ 228 w 640080"/>
                  <a:gd name="connsiteY12" fmla="*/ 117906 h 362734"/>
                  <a:gd name="connsiteX13" fmla="*/ 228 w 640080"/>
                  <a:gd name="connsiteY13" fmla="*/ 46678 h 362734"/>
                  <a:gd name="connsiteX14" fmla="*/ 57637 w 640080"/>
                  <a:gd name="connsiteY14" fmla="*/ 99619 h 362734"/>
                  <a:gd name="connsiteX15" fmla="*/ 58414 w 640080"/>
                  <a:gd name="connsiteY15" fmla="*/ 119291 h 362734"/>
                  <a:gd name="connsiteX16" fmla="*/ 101390 w 640080"/>
                  <a:gd name="connsiteY16" fmla="*/ 154317 h 362734"/>
                  <a:gd name="connsiteX0" fmla="*/ 582672 w 640080"/>
                  <a:gd name="connsiteY0" fmla="*/ 54100 h 362734"/>
                  <a:gd name="connsiteX1" fmla="*/ 142334 w 640080"/>
                  <a:gd name="connsiteY1" fmla="*/ 54100 h 362734"/>
                  <a:gd name="connsiteX2" fmla="*/ 142334 w 640080"/>
                  <a:gd name="connsiteY2" fmla="*/ 131258 h 362734"/>
                  <a:gd name="connsiteX3" fmla="*/ 0 w 640080"/>
                  <a:gd name="connsiteY3" fmla="*/ 0 h 362734"/>
                  <a:gd name="connsiteX4" fmla="*/ 640080 w 640080"/>
                  <a:gd name="connsiteY4" fmla="*/ 0 h 362734"/>
                  <a:gd name="connsiteX5" fmla="*/ 640080 w 640080"/>
                  <a:gd name="connsiteY5" fmla="*/ 117906 h 362734"/>
                  <a:gd name="connsiteX6" fmla="*/ 547352 w 640080"/>
                  <a:gd name="connsiteY6" fmla="*/ 210634 h 362734"/>
                  <a:gd name="connsiteX7" fmla="*/ 396630 w 640080"/>
                  <a:gd name="connsiteY7" fmla="*/ 210634 h 362734"/>
                  <a:gd name="connsiteX8" fmla="*/ 413720 w 640080"/>
                  <a:gd name="connsiteY8" fmla="*/ 362734 h 362734"/>
                  <a:gd name="connsiteX9" fmla="*/ 198387 w 640080"/>
                  <a:gd name="connsiteY9" fmla="*/ 210634 h 362734"/>
                  <a:gd name="connsiteX10" fmla="*/ 92956 w 640080"/>
                  <a:gd name="connsiteY10" fmla="*/ 210634 h 362734"/>
                  <a:gd name="connsiteX11" fmla="*/ 228 w 640080"/>
                  <a:gd name="connsiteY11" fmla="*/ 117906 h 362734"/>
                  <a:gd name="connsiteX12" fmla="*/ 228 w 640080"/>
                  <a:gd name="connsiteY12" fmla="*/ 46678 h 362734"/>
                  <a:gd name="connsiteX13" fmla="*/ 57637 w 640080"/>
                  <a:gd name="connsiteY13" fmla="*/ 99619 h 362734"/>
                  <a:gd name="connsiteX14" fmla="*/ 58414 w 640080"/>
                  <a:gd name="connsiteY14" fmla="*/ 119291 h 362734"/>
                  <a:gd name="connsiteX15" fmla="*/ 101390 w 640080"/>
                  <a:gd name="connsiteY15" fmla="*/ 154317 h 362734"/>
                  <a:gd name="connsiteX0" fmla="*/ 142334 w 640080"/>
                  <a:gd name="connsiteY0" fmla="*/ 54100 h 362734"/>
                  <a:gd name="connsiteX1" fmla="*/ 142334 w 640080"/>
                  <a:gd name="connsiteY1" fmla="*/ 131258 h 362734"/>
                  <a:gd name="connsiteX2" fmla="*/ 0 w 640080"/>
                  <a:gd name="connsiteY2" fmla="*/ 0 h 362734"/>
                  <a:gd name="connsiteX3" fmla="*/ 640080 w 640080"/>
                  <a:gd name="connsiteY3" fmla="*/ 0 h 362734"/>
                  <a:gd name="connsiteX4" fmla="*/ 640080 w 640080"/>
                  <a:gd name="connsiteY4" fmla="*/ 117906 h 362734"/>
                  <a:gd name="connsiteX5" fmla="*/ 547352 w 640080"/>
                  <a:gd name="connsiteY5" fmla="*/ 210634 h 362734"/>
                  <a:gd name="connsiteX6" fmla="*/ 396630 w 640080"/>
                  <a:gd name="connsiteY6" fmla="*/ 210634 h 362734"/>
                  <a:gd name="connsiteX7" fmla="*/ 413720 w 640080"/>
                  <a:gd name="connsiteY7" fmla="*/ 362734 h 362734"/>
                  <a:gd name="connsiteX8" fmla="*/ 198387 w 640080"/>
                  <a:gd name="connsiteY8" fmla="*/ 210634 h 362734"/>
                  <a:gd name="connsiteX9" fmla="*/ 92956 w 640080"/>
                  <a:gd name="connsiteY9" fmla="*/ 210634 h 362734"/>
                  <a:gd name="connsiteX10" fmla="*/ 228 w 640080"/>
                  <a:gd name="connsiteY10" fmla="*/ 117906 h 362734"/>
                  <a:gd name="connsiteX11" fmla="*/ 228 w 640080"/>
                  <a:gd name="connsiteY11" fmla="*/ 46678 h 362734"/>
                  <a:gd name="connsiteX12" fmla="*/ 57637 w 640080"/>
                  <a:gd name="connsiteY12" fmla="*/ 99619 h 362734"/>
                  <a:gd name="connsiteX13" fmla="*/ 58414 w 640080"/>
                  <a:gd name="connsiteY13" fmla="*/ 119291 h 362734"/>
                  <a:gd name="connsiteX14" fmla="*/ 101390 w 640080"/>
                  <a:gd name="connsiteY14" fmla="*/ 154317 h 362734"/>
                  <a:gd name="connsiteX0" fmla="*/ 142334 w 640080"/>
                  <a:gd name="connsiteY0" fmla="*/ 54100 h 362734"/>
                  <a:gd name="connsiteX1" fmla="*/ 142334 w 640080"/>
                  <a:gd name="connsiteY1" fmla="*/ 131258 h 362734"/>
                  <a:gd name="connsiteX2" fmla="*/ 0 w 640080"/>
                  <a:gd name="connsiteY2" fmla="*/ 0 h 362734"/>
                  <a:gd name="connsiteX3" fmla="*/ 640080 w 640080"/>
                  <a:gd name="connsiteY3" fmla="*/ 0 h 362734"/>
                  <a:gd name="connsiteX4" fmla="*/ 640080 w 640080"/>
                  <a:gd name="connsiteY4" fmla="*/ 117906 h 362734"/>
                  <a:gd name="connsiteX5" fmla="*/ 547352 w 640080"/>
                  <a:gd name="connsiteY5" fmla="*/ 210634 h 362734"/>
                  <a:gd name="connsiteX6" fmla="*/ 396630 w 640080"/>
                  <a:gd name="connsiteY6" fmla="*/ 210634 h 362734"/>
                  <a:gd name="connsiteX7" fmla="*/ 413720 w 640080"/>
                  <a:gd name="connsiteY7" fmla="*/ 362734 h 362734"/>
                  <a:gd name="connsiteX8" fmla="*/ 198387 w 640080"/>
                  <a:gd name="connsiteY8" fmla="*/ 210634 h 362734"/>
                  <a:gd name="connsiteX9" fmla="*/ 92956 w 640080"/>
                  <a:gd name="connsiteY9" fmla="*/ 210634 h 362734"/>
                  <a:gd name="connsiteX10" fmla="*/ 228 w 640080"/>
                  <a:gd name="connsiteY10" fmla="*/ 117906 h 362734"/>
                  <a:gd name="connsiteX11" fmla="*/ 228 w 640080"/>
                  <a:gd name="connsiteY11" fmla="*/ 46678 h 362734"/>
                  <a:gd name="connsiteX12" fmla="*/ 57637 w 640080"/>
                  <a:gd name="connsiteY12" fmla="*/ 99619 h 362734"/>
                  <a:gd name="connsiteX13" fmla="*/ 58414 w 640080"/>
                  <a:gd name="connsiteY13" fmla="*/ 119291 h 362734"/>
                  <a:gd name="connsiteX0" fmla="*/ 142334 w 640080"/>
                  <a:gd name="connsiteY0" fmla="*/ 54100 h 362734"/>
                  <a:gd name="connsiteX1" fmla="*/ 142334 w 640080"/>
                  <a:gd name="connsiteY1" fmla="*/ 131258 h 362734"/>
                  <a:gd name="connsiteX2" fmla="*/ 0 w 640080"/>
                  <a:gd name="connsiteY2" fmla="*/ 0 h 362734"/>
                  <a:gd name="connsiteX3" fmla="*/ 640080 w 640080"/>
                  <a:gd name="connsiteY3" fmla="*/ 0 h 362734"/>
                  <a:gd name="connsiteX4" fmla="*/ 640080 w 640080"/>
                  <a:gd name="connsiteY4" fmla="*/ 117906 h 362734"/>
                  <a:gd name="connsiteX5" fmla="*/ 547352 w 640080"/>
                  <a:gd name="connsiteY5" fmla="*/ 210634 h 362734"/>
                  <a:gd name="connsiteX6" fmla="*/ 396630 w 640080"/>
                  <a:gd name="connsiteY6" fmla="*/ 210634 h 362734"/>
                  <a:gd name="connsiteX7" fmla="*/ 413720 w 640080"/>
                  <a:gd name="connsiteY7" fmla="*/ 362734 h 362734"/>
                  <a:gd name="connsiteX8" fmla="*/ 198387 w 640080"/>
                  <a:gd name="connsiteY8" fmla="*/ 210634 h 362734"/>
                  <a:gd name="connsiteX9" fmla="*/ 92956 w 640080"/>
                  <a:gd name="connsiteY9" fmla="*/ 210634 h 362734"/>
                  <a:gd name="connsiteX10" fmla="*/ 228 w 640080"/>
                  <a:gd name="connsiteY10" fmla="*/ 117906 h 362734"/>
                  <a:gd name="connsiteX11" fmla="*/ 228 w 640080"/>
                  <a:gd name="connsiteY11" fmla="*/ 46678 h 362734"/>
                  <a:gd name="connsiteX12" fmla="*/ 57637 w 640080"/>
                  <a:gd name="connsiteY12" fmla="*/ 99619 h 362734"/>
                  <a:gd name="connsiteX0" fmla="*/ 142334 w 640080"/>
                  <a:gd name="connsiteY0" fmla="*/ 54100 h 362734"/>
                  <a:gd name="connsiteX1" fmla="*/ 142334 w 640080"/>
                  <a:gd name="connsiteY1" fmla="*/ 131258 h 362734"/>
                  <a:gd name="connsiteX2" fmla="*/ 0 w 640080"/>
                  <a:gd name="connsiteY2" fmla="*/ 0 h 362734"/>
                  <a:gd name="connsiteX3" fmla="*/ 640080 w 640080"/>
                  <a:gd name="connsiteY3" fmla="*/ 0 h 362734"/>
                  <a:gd name="connsiteX4" fmla="*/ 640080 w 640080"/>
                  <a:gd name="connsiteY4" fmla="*/ 117906 h 362734"/>
                  <a:gd name="connsiteX5" fmla="*/ 547352 w 640080"/>
                  <a:gd name="connsiteY5" fmla="*/ 210634 h 362734"/>
                  <a:gd name="connsiteX6" fmla="*/ 396630 w 640080"/>
                  <a:gd name="connsiteY6" fmla="*/ 210634 h 362734"/>
                  <a:gd name="connsiteX7" fmla="*/ 413720 w 640080"/>
                  <a:gd name="connsiteY7" fmla="*/ 362734 h 362734"/>
                  <a:gd name="connsiteX8" fmla="*/ 198387 w 640080"/>
                  <a:gd name="connsiteY8" fmla="*/ 210634 h 362734"/>
                  <a:gd name="connsiteX9" fmla="*/ 92956 w 640080"/>
                  <a:gd name="connsiteY9" fmla="*/ 210634 h 362734"/>
                  <a:gd name="connsiteX10" fmla="*/ 228 w 640080"/>
                  <a:gd name="connsiteY10" fmla="*/ 117906 h 362734"/>
                  <a:gd name="connsiteX11" fmla="*/ 228 w 640080"/>
                  <a:gd name="connsiteY11" fmla="*/ 46678 h 362734"/>
                  <a:gd name="connsiteX0" fmla="*/ 142334 w 640080"/>
                  <a:gd name="connsiteY0" fmla="*/ 54100 h 362734"/>
                  <a:gd name="connsiteX1" fmla="*/ 142334 w 640080"/>
                  <a:gd name="connsiteY1" fmla="*/ 131258 h 362734"/>
                  <a:gd name="connsiteX2" fmla="*/ 0 w 640080"/>
                  <a:gd name="connsiteY2" fmla="*/ 0 h 362734"/>
                  <a:gd name="connsiteX3" fmla="*/ 640080 w 640080"/>
                  <a:gd name="connsiteY3" fmla="*/ 0 h 362734"/>
                  <a:gd name="connsiteX4" fmla="*/ 640080 w 640080"/>
                  <a:gd name="connsiteY4" fmla="*/ 117906 h 362734"/>
                  <a:gd name="connsiteX5" fmla="*/ 547352 w 640080"/>
                  <a:gd name="connsiteY5" fmla="*/ 210634 h 362734"/>
                  <a:gd name="connsiteX6" fmla="*/ 396630 w 640080"/>
                  <a:gd name="connsiteY6" fmla="*/ 210634 h 362734"/>
                  <a:gd name="connsiteX7" fmla="*/ 413720 w 640080"/>
                  <a:gd name="connsiteY7" fmla="*/ 362734 h 362734"/>
                  <a:gd name="connsiteX8" fmla="*/ 198387 w 640080"/>
                  <a:gd name="connsiteY8" fmla="*/ 210634 h 362734"/>
                  <a:gd name="connsiteX9" fmla="*/ 92956 w 640080"/>
                  <a:gd name="connsiteY9" fmla="*/ 210634 h 362734"/>
                  <a:gd name="connsiteX10" fmla="*/ 228 w 640080"/>
                  <a:gd name="connsiteY10" fmla="*/ 117906 h 362734"/>
                  <a:gd name="connsiteX0" fmla="*/ 143694 w 640080"/>
                  <a:gd name="connsiteY0" fmla="*/ 10558 h 362734"/>
                  <a:gd name="connsiteX1" fmla="*/ 142334 w 640080"/>
                  <a:gd name="connsiteY1" fmla="*/ 131258 h 362734"/>
                  <a:gd name="connsiteX2" fmla="*/ 0 w 640080"/>
                  <a:gd name="connsiteY2" fmla="*/ 0 h 362734"/>
                  <a:gd name="connsiteX3" fmla="*/ 640080 w 640080"/>
                  <a:gd name="connsiteY3" fmla="*/ 0 h 362734"/>
                  <a:gd name="connsiteX4" fmla="*/ 640080 w 640080"/>
                  <a:gd name="connsiteY4" fmla="*/ 117906 h 362734"/>
                  <a:gd name="connsiteX5" fmla="*/ 547352 w 640080"/>
                  <a:gd name="connsiteY5" fmla="*/ 210634 h 362734"/>
                  <a:gd name="connsiteX6" fmla="*/ 396630 w 640080"/>
                  <a:gd name="connsiteY6" fmla="*/ 210634 h 362734"/>
                  <a:gd name="connsiteX7" fmla="*/ 413720 w 640080"/>
                  <a:gd name="connsiteY7" fmla="*/ 362734 h 362734"/>
                  <a:gd name="connsiteX8" fmla="*/ 198387 w 640080"/>
                  <a:gd name="connsiteY8" fmla="*/ 210634 h 362734"/>
                  <a:gd name="connsiteX9" fmla="*/ 92956 w 640080"/>
                  <a:gd name="connsiteY9" fmla="*/ 210634 h 362734"/>
                  <a:gd name="connsiteX10" fmla="*/ 228 w 640080"/>
                  <a:gd name="connsiteY10" fmla="*/ 117906 h 362734"/>
                  <a:gd name="connsiteX0" fmla="*/ 163870 w 660256"/>
                  <a:gd name="connsiteY0" fmla="*/ 10558 h 362734"/>
                  <a:gd name="connsiteX1" fmla="*/ 20176 w 660256"/>
                  <a:gd name="connsiteY1" fmla="*/ 0 h 362734"/>
                  <a:gd name="connsiteX2" fmla="*/ 660256 w 660256"/>
                  <a:gd name="connsiteY2" fmla="*/ 0 h 362734"/>
                  <a:gd name="connsiteX3" fmla="*/ 660256 w 660256"/>
                  <a:gd name="connsiteY3" fmla="*/ 117906 h 362734"/>
                  <a:gd name="connsiteX4" fmla="*/ 567528 w 660256"/>
                  <a:gd name="connsiteY4" fmla="*/ 210634 h 362734"/>
                  <a:gd name="connsiteX5" fmla="*/ 416806 w 660256"/>
                  <a:gd name="connsiteY5" fmla="*/ 210634 h 362734"/>
                  <a:gd name="connsiteX6" fmla="*/ 433896 w 660256"/>
                  <a:gd name="connsiteY6" fmla="*/ 362734 h 362734"/>
                  <a:gd name="connsiteX7" fmla="*/ 218563 w 660256"/>
                  <a:gd name="connsiteY7" fmla="*/ 210634 h 362734"/>
                  <a:gd name="connsiteX8" fmla="*/ 113132 w 660256"/>
                  <a:gd name="connsiteY8" fmla="*/ 210634 h 362734"/>
                  <a:gd name="connsiteX9" fmla="*/ 20404 w 660256"/>
                  <a:gd name="connsiteY9" fmla="*/ 117906 h 362734"/>
                  <a:gd name="connsiteX0" fmla="*/ 0 w 640080"/>
                  <a:gd name="connsiteY0" fmla="*/ 0 h 362734"/>
                  <a:gd name="connsiteX1" fmla="*/ 640080 w 640080"/>
                  <a:gd name="connsiteY1" fmla="*/ 0 h 362734"/>
                  <a:gd name="connsiteX2" fmla="*/ 640080 w 640080"/>
                  <a:gd name="connsiteY2" fmla="*/ 117906 h 362734"/>
                  <a:gd name="connsiteX3" fmla="*/ 547352 w 640080"/>
                  <a:gd name="connsiteY3" fmla="*/ 210634 h 362734"/>
                  <a:gd name="connsiteX4" fmla="*/ 396630 w 640080"/>
                  <a:gd name="connsiteY4" fmla="*/ 210634 h 362734"/>
                  <a:gd name="connsiteX5" fmla="*/ 413720 w 640080"/>
                  <a:gd name="connsiteY5" fmla="*/ 362734 h 362734"/>
                  <a:gd name="connsiteX6" fmla="*/ 198387 w 640080"/>
                  <a:gd name="connsiteY6" fmla="*/ 210634 h 362734"/>
                  <a:gd name="connsiteX7" fmla="*/ 92956 w 640080"/>
                  <a:gd name="connsiteY7" fmla="*/ 210634 h 362734"/>
                  <a:gd name="connsiteX8" fmla="*/ 228 w 640080"/>
                  <a:gd name="connsiteY8" fmla="*/ 117906 h 36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080" h="362734">
                    <a:moveTo>
                      <a:pt x="0" y="0"/>
                    </a:moveTo>
                    <a:lnTo>
                      <a:pt x="640080" y="0"/>
                    </a:lnTo>
                    <a:lnTo>
                      <a:pt x="640080" y="117906"/>
                    </a:lnTo>
                    <a:cubicBezTo>
                      <a:pt x="640080" y="169118"/>
                      <a:pt x="598564" y="210634"/>
                      <a:pt x="547352" y="210634"/>
                    </a:cubicBezTo>
                    <a:lnTo>
                      <a:pt x="396630" y="210634"/>
                    </a:lnTo>
                    <a:lnTo>
                      <a:pt x="413720" y="362734"/>
                    </a:lnTo>
                    <a:lnTo>
                      <a:pt x="198387" y="210634"/>
                    </a:lnTo>
                    <a:lnTo>
                      <a:pt x="92956" y="210634"/>
                    </a:lnTo>
                    <a:cubicBezTo>
                      <a:pt x="41744" y="210634"/>
                      <a:pt x="228" y="169118"/>
                      <a:pt x="228" y="117906"/>
                    </a:cubicBezTo>
                  </a:path>
                </a:pathLst>
              </a:custGeom>
              <a:noFill/>
              <a:ln w="12700">
                <a:solidFill>
                  <a:schemeClr val="tx2"/>
                </a:solidFill>
                <a:miter lim="800000"/>
                <a:headEnd type="triangle" w="med" len="med"/>
                <a:tailEnd type="none" w="lg" len="lg"/>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2" name="Group 141">
              <a:extLst>
                <a:ext uri="{FF2B5EF4-FFF2-40B4-BE49-F238E27FC236}">
                  <a16:creationId xmlns:a16="http://schemas.microsoft.com/office/drawing/2014/main" id="{B04969A1-4303-469A-B0C4-55EB5E81C7DA}"/>
                </a:ext>
              </a:extLst>
            </p:cNvPr>
            <p:cNvGrpSpPr/>
            <p:nvPr/>
          </p:nvGrpSpPr>
          <p:grpSpPr>
            <a:xfrm>
              <a:off x="11119479" y="2172493"/>
              <a:ext cx="487515" cy="486412"/>
              <a:chOff x="5348504" y="1630136"/>
              <a:chExt cx="867409" cy="865446"/>
            </a:xfrm>
          </p:grpSpPr>
          <p:sp>
            <p:nvSpPr>
              <p:cNvPr id="183" name="Freeform: Shape 182">
                <a:extLst>
                  <a:ext uri="{FF2B5EF4-FFF2-40B4-BE49-F238E27FC236}">
                    <a16:creationId xmlns:a16="http://schemas.microsoft.com/office/drawing/2014/main" id="{7D975596-F99D-4135-AE8F-0AD3C03DE9A1}"/>
                  </a:ext>
                  <a:ext uri="{C183D7F6-B498-43B3-948B-1728B52AA6E4}">
                    <adec:decorative xmlns:adec="http://schemas.microsoft.com/office/drawing/2017/decorative" val="1"/>
                  </a:ext>
                </a:extLst>
              </p:cNvPr>
              <p:cNvSpPr/>
              <p:nvPr/>
            </p:nvSpPr>
            <p:spPr bwMode="auto">
              <a:xfrm>
                <a:off x="5348504" y="1630136"/>
                <a:ext cx="397792" cy="397792"/>
              </a:xfrm>
              <a:custGeom>
                <a:avLst/>
                <a:gdLst>
                  <a:gd name="connsiteX0" fmla="*/ 0 w 423698"/>
                  <a:gd name="connsiteY0" fmla="*/ 0 h 423698"/>
                  <a:gd name="connsiteX1" fmla="*/ 423698 w 423698"/>
                  <a:gd name="connsiteY1" fmla="*/ 0 h 423698"/>
                  <a:gd name="connsiteX2" fmla="*/ 423698 w 423698"/>
                  <a:gd name="connsiteY2" fmla="*/ 201564 h 423698"/>
                  <a:gd name="connsiteX3" fmla="*/ 407843 w 423698"/>
                  <a:gd name="connsiteY3" fmla="*/ 206708 h 423698"/>
                  <a:gd name="connsiteX4" fmla="*/ 384001 w 423698"/>
                  <a:gd name="connsiteY4" fmla="*/ 217835 h 423698"/>
                  <a:gd name="connsiteX5" fmla="*/ 360879 w 423698"/>
                  <a:gd name="connsiteY5" fmla="*/ 234266 h 423698"/>
                  <a:gd name="connsiteX6" fmla="*/ 360879 w 423698"/>
                  <a:gd name="connsiteY6" fmla="*/ 62819 h 423698"/>
                  <a:gd name="connsiteX7" fmla="*/ 62819 w 423698"/>
                  <a:gd name="connsiteY7" fmla="*/ 62819 h 423698"/>
                  <a:gd name="connsiteX8" fmla="*/ 62819 w 423698"/>
                  <a:gd name="connsiteY8" fmla="*/ 360880 h 423698"/>
                  <a:gd name="connsiteX9" fmla="*/ 156880 w 423698"/>
                  <a:gd name="connsiteY9" fmla="*/ 360880 h 423698"/>
                  <a:gd name="connsiteX10" fmla="*/ 141670 w 423698"/>
                  <a:gd name="connsiteY10" fmla="*/ 379314 h 423698"/>
                  <a:gd name="connsiteX11" fmla="*/ 126659 w 423698"/>
                  <a:gd name="connsiteY11" fmla="*/ 406971 h 423698"/>
                  <a:gd name="connsiteX12" fmla="*/ 121466 w 423698"/>
                  <a:gd name="connsiteY12" fmla="*/ 423698 h 423698"/>
                  <a:gd name="connsiteX13" fmla="*/ 0 w 423698"/>
                  <a:gd name="connsiteY13" fmla="*/ 423698 h 423698"/>
                  <a:gd name="connsiteX14" fmla="*/ 0 w 423698"/>
                  <a:gd name="connsiteY14" fmla="*/ 0 h 423698"/>
                  <a:gd name="connsiteX0" fmla="*/ 0 w 423698"/>
                  <a:gd name="connsiteY0" fmla="*/ 0 h 423698"/>
                  <a:gd name="connsiteX1" fmla="*/ 423698 w 423698"/>
                  <a:gd name="connsiteY1" fmla="*/ 0 h 423698"/>
                  <a:gd name="connsiteX2" fmla="*/ 423698 w 423698"/>
                  <a:gd name="connsiteY2" fmla="*/ 201564 h 423698"/>
                  <a:gd name="connsiteX3" fmla="*/ 407843 w 423698"/>
                  <a:gd name="connsiteY3" fmla="*/ 206708 h 423698"/>
                  <a:gd name="connsiteX4" fmla="*/ 384001 w 423698"/>
                  <a:gd name="connsiteY4" fmla="*/ 217835 h 423698"/>
                  <a:gd name="connsiteX5" fmla="*/ 360879 w 423698"/>
                  <a:gd name="connsiteY5" fmla="*/ 234266 h 423698"/>
                  <a:gd name="connsiteX6" fmla="*/ 360879 w 423698"/>
                  <a:gd name="connsiteY6" fmla="*/ 62819 h 423698"/>
                  <a:gd name="connsiteX7" fmla="*/ 62819 w 423698"/>
                  <a:gd name="connsiteY7" fmla="*/ 62819 h 423698"/>
                  <a:gd name="connsiteX8" fmla="*/ 62819 w 423698"/>
                  <a:gd name="connsiteY8" fmla="*/ 360880 h 423698"/>
                  <a:gd name="connsiteX9" fmla="*/ 156880 w 423698"/>
                  <a:gd name="connsiteY9" fmla="*/ 360880 h 423698"/>
                  <a:gd name="connsiteX10" fmla="*/ 141670 w 423698"/>
                  <a:gd name="connsiteY10" fmla="*/ 379314 h 423698"/>
                  <a:gd name="connsiteX11" fmla="*/ 121466 w 423698"/>
                  <a:gd name="connsiteY11" fmla="*/ 423698 h 423698"/>
                  <a:gd name="connsiteX12" fmla="*/ 0 w 423698"/>
                  <a:gd name="connsiteY12" fmla="*/ 423698 h 423698"/>
                  <a:gd name="connsiteX13" fmla="*/ 0 w 423698"/>
                  <a:gd name="connsiteY13" fmla="*/ 0 h 423698"/>
                  <a:gd name="connsiteX0" fmla="*/ 0 w 423698"/>
                  <a:gd name="connsiteY0" fmla="*/ 0 h 423698"/>
                  <a:gd name="connsiteX1" fmla="*/ 423698 w 423698"/>
                  <a:gd name="connsiteY1" fmla="*/ 0 h 423698"/>
                  <a:gd name="connsiteX2" fmla="*/ 423698 w 423698"/>
                  <a:gd name="connsiteY2" fmla="*/ 201564 h 423698"/>
                  <a:gd name="connsiteX3" fmla="*/ 407843 w 423698"/>
                  <a:gd name="connsiteY3" fmla="*/ 206708 h 423698"/>
                  <a:gd name="connsiteX4" fmla="*/ 384001 w 423698"/>
                  <a:gd name="connsiteY4" fmla="*/ 217835 h 423698"/>
                  <a:gd name="connsiteX5" fmla="*/ 360879 w 423698"/>
                  <a:gd name="connsiteY5" fmla="*/ 234266 h 423698"/>
                  <a:gd name="connsiteX6" fmla="*/ 360879 w 423698"/>
                  <a:gd name="connsiteY6" fmla="*/ 62819 h 423698"/>
                  <a:gd name="connsiteX7" fmla="*/ 62819 w 423698"/>
                  <a:gd name="connsiteY7" fmla="*/ 62819 h 423698"/>
                  <a:gd name="connsiteX8" fmla="*/ 62819 w 423698"/>
                  <a:gd name="connsiteY8" fmla="*/ 360880 h 423698"/>
                  <a:gd name="connsiteX9" fmla="*/ 156880 w 423698"/>
                  <a:gd name="connsiteY9" fmla="*/ 360880 h 423698"/>
                  <a:gd name="connsiteX10" fmla="*/ 121466 w 423698"/>
                  <a:gd name="connsiteY10" fmla="*/ 423698 h 423698"/>
                  <a:gd name="connsiteX11" fmla="*/ 0 w 423698"/>
                  <a:gd name="connsiteY11" fmla="*/ 423698 h 423698"/>
                  <a:gd name="connsiteX12" fmla="*/ 0 w 423698"/>
                  <a:gd name="connsiteY12" fmla="*/ 0 h 423698"/>
                  <a:gd name="connsiteX0" fmla="*/ 0 w 423698"/>
                  <a:gd name="connsiteY0" fmla="*/ 0 h 423698"/>
                  <a:gd name="connsiteX1" fmla="*/ 423698 w 423698"/>
                  <a:gd name="connsiteY1" fmla="*/ 0 h 423698"/>
                  <a:gd name="connsiteX2" fmla="*/ 423698 w 423698"/>
                  <a:gd name="connsiteY2" fmla="*/ 201564 h 423698"/>
                  <a:gd name="connsiteX3" fmla="*/ 407843 w 423698"/>
                  <a:gd name="connsiteY3" fmla="*/ 206708 h 423698"/>
                  <a:gd name="connsiteX4" fmla="*/ 384001 w 423698"/>
                  <a:gd name="connsiteY4" fmla="*/ 217835 h 423698"/>
                  <a:gd name="connsiteX5" fmla="*/ 360879 w 423698"/>
                  <a:gd name="connsiteY5" fmla="*/ 234266 h 423698"/>
                  <a:gd name="connsiteX6" fmla="*/ 360879 w 423698"/>
                  <a:gd name="connsiteY6" fmla="*/ 62819 h 423698"/>
                  <a:gd name="connsiteX7" fmla="*/ 62819 w 423698"/>
                  <a:gd name="connsiteY7" fmla="*/ 62819 h 423698"/>
                  <a:gd name="connsiteX8" fmla="*/ 62819 w 423698"/>
                  <a:gd name="connsiteY8" fmla="*/ 360880 h 423698"/>
                  <a:gd name="connsiteX9" fmla="*/ 121466 w 423698"/>
                  <a:gd name="connsiteY9" fmla="*/ 423698 h 423698"/>
                  <a:gd name="connsiteX10" fmla="*/ 0 w 423698"/>
                  <a:gd name="connsiteY10" fmla="*/ 423698 h 423698"/>
                  <a:gd name="connsiteX11" fmla="*/ 0 w 423698"/>
                  <a:gd name="connsiteY11" fmla="*/ 0 h 423698"/>
                  <a:gd name="connsiteX0" fmla="*/ 0 w 423698"/>
                  <a:gd name="connsiteY0" fmla="*/ 0 h 423698"/>
                  <a:gd name="connsiteX1" fmla="*/ 423698 w 423698"/>
                  <a:gd name="connsiteY1" fmla="*/ 0 h 423698"/>
                  <a:gd name="connsiteX2" fmla="*/ 423698 w 423698"/>
                  <a:gd name="connsiteY2" fmla="*/ 201564 h 423698"/>
                  <a:gd name="connsiteX3" fmla="*/ 384001 w 423698"/>
                  <a:gd name="connsiteY3" fmla="*/ 217835 h 423698"/>
                  <a:gd name="connsiteX4" fmla="*/ 360879 w 423698"/>
                  <a:gd name="connsiteY4" fmla="*/ 234266 h 423698"/>
                  <a:gd name="connsiteX5" fmla="*/ 360879 w 423698"/>
                  <a:gd name="connsiteY5" fmla="*/ 62819 h 423698"/>
                  <a:gd name="connsiteX6" fmla="*/ 62819 w 423698"/>
                  <a:gd name="connsiteY6" fmla="*/ 62819 h 423698"/>
                  <a:gd name="connsiteX7" fmla="*/ 62819 w 423698"/>
                  <a:gd name="connsiteY7" fmla="*/ 360880 h 423698"/>
                  <a:gd name="connsiteX8" fmla="*/ 121466 w 423698"/>
                  <a:gd name="connsiteY8" fmla="*/ 423698 h 423698"/>
                  <a:gd name="connsiteX9" fmla="*/ 0 w 423698"/>
                  <a:gd name="connsiteY9" fmla="*/ 423698 h 423698"/>
                  <a:gd name="connsiteX10" fmla="*/ 0 w 423698"/>
                  <a:gd name="connsiteY10" fmla="*/ 0 h 423698"/>
                  <a:gd name="connsiteX0" fmla="*/ 0 w 423698"/>
                  <a:gd name="connsiteY0" fmla="*/ 0 h 423698"/>
                  <a:gd name="connsiteX1" fmla="*/ 423698 w 423698"/>
                  <a:gd name="connsiteY1" fmla="*/ 0 h 423698"/>
                  <a:gd name="connsiteX2" fmla="*/ 423698 w 423698"/>
                  <a:gd name="connsiteY2" fmla="*/ 201564 h 423698"/>
                  <a:gd name="connsiteX3" fmla="*/ 360879 w 423698"/>
                  <a:gd name="connsiteY3" fmla="*/ 234266 h 423698"/>
                  <a:gd name="connsiteX4" fmla="*/ 360879 w 423698"/>
                  <a:gd name="connsiteY4" fmla="*/ 62819 h 423698"/>
                  <a:gd name="connsiteX5" fmla="*/ 62819 w 423698"/>
                  <a:gd name="connsiteY5" fmla="*/ 62819 h 423698"/>
                  <a:gd name="connsiteX6" fmla="*/ 62819 w 423698"/>
                  <a:gd name="connsiteY6" fmla="*/ 360880 h 423698"/>
                  <a:gd name="connsiteX7" fmla="*/ 121466 w 423698"/>
                  <a:gd name="connsiteY7" fmla="*/ 423698 h 423698"/>
                  <a:gd name="connsiteX8" fmla="*/ 0 w 423698"/>
                  <a:gd name="connsiteY8" fmla="*/ 423698 h 423698"/>
                  <a:gd name="connsiteX9" fmla="*/ 0 w 423698"/>
                  <a:gd name="connsiteY9" fmla="*/ 0 h 423698"/>
                  <a:gd name="connsiteX0" fmla="*/ 0 w 423698"/>
                  <a:gd name="connsiteY0" fmla="*/ 0 h 423698"/>
                  <a:gd name="connsiteX1" fmla="*/ 423698 w 423698"/>
                  <a:gd name="connsiteY1" fmla="*/ 0 h 423698"/>
                  <a:gd name="connsiteX2" fmla="*/ 423698 w 423698"/>
                  <a:gd name="connsiteY2" fmla="*/ 201564 h 423698"/>
                  <a:gd name="connsiteX3" fmla="*/ 360879 w 423698"/>
                  <a:gd name="connsiteY3" fmla="*/ 62819 h 423698"/>
                  <a:gd name="connsiteX4" fmla="*/ 62819 w 423698"/>
                  <a:gd name="connsiteY4" fmla="*/ 62819 h 423698"/>
                  <a:gd name="connsiteX5" fmla="*/ 62819 w 423698"/>
                  <a:gd name="connsiteY5" fmla="*/ 360880 h 423698"/>
                  <a:gd name="connsiteX6" fmla="*/ 121466 w 423698"/>
                  <a:gd name="connsiteY6" fmla="*/ 423698 h 423698"/>
                  <a:gd name="connsiteX7" fmla="*/ 0 w 423698"/>
                  <a:gd name="connsiteY7" fmla="*/ 423698 h 423698"/>
                  <a:gd name="connsiteX8" fmla="*/ 0 w 423698"/>
                  <a:gd name="connsiteY8" fmla="*/ 0 h 423698"/>
                  <a:gd name="connsiteX0" fmla="*/ 0 w 423698"/>
                  <a:gd name="connsiteY0" fmla="*/ 0 h 423698"/>
                  <a:gd name="connsiteX1" fmla="*/ 423698 w 423698"/>
                  <a:gd name="connsiteY1" fmla="*/ 0 h 423698"/>
                  <a:gd name="connsiteX2" fmla="*/ 423698 w 423698"/>
                  <a:gd name="connsiteY2" fmla="*/ 201564 h 423698"/>
                  <a:gd name="connsiteX3" fmla="*/ 62819 w 423698"/>
                  <a:gd name="connsiteY3" fmla="*/ 62819 h 423698"/>
                  <a:gd name="connsiteX4" fmla="*/ 62819 w 423698"/>
                  <a:gd name="connsiteY4" fmla="*/ 360880 h 423698"/>
                  <a:gd name="connsiteX5" fmla="*/ 121466 w 423698"/>
                  <a:gd name="connsiteY5" fmla="*/ 423698 h 423698"/>
                  <a:gd name="connsiteX6" fmla="*/ 0 w 423698"/>
                  <a:gd name="connsiteY6" fmla="*/ 423698 h 423698"/>
                  <a:gd name="connsiteX7" fmla="*/ 0 w 423698"/>
                  <a:gd name="connsiteY7" fmla="*/ 0 h 423698"/>
                  <a:gd name="connsiteX0" fmla="*/ 0 w 423698"/>
                  <a:gd name="connsiteY0" fmla="*/ 0 h 423698"/>
                  <a:gd name="connsiteX1" fmla="*/ 423698 w 423698"/>
                  <a:gd name="connsiteY1" fmla="*/ 0 h 423698"/>
                  <a:gd name="connsiteX2" fmla="*/ 423698 w 423698"/>
                  <a:gd name="connsiteY2" fmla="*/ 201564 h 423698"/>
                  <a:gd name="connsiteX3" fmla="*/ 62819 w 423698"/>
                  <a:gd name="connsiteY3" fmla="*/ 62819 h 423698"/>
                  <a:gd name="connsiteX4" fmla="*/ 121466 w 423698"/>
                  <a:gd name="connsiteY4" fmla="*/ 423698 h 423698"/>
                  <a:gd name="connsiteX5" fmla="*/ 0 w 423698"/>
                  <a:gd name="connsiteY5" fmla="*/ 423698 h 423698"/>
                  <a:gd name="connsiteX6" fmla="*/ 0 w 423698"/>
                  <a:gd name="connsiteY6" fmla="*/ 0 h 423698"/>
                  <a:gd name="connsiteX0" fmla="*/ 62819 w 423698"/>
                  <a:gd name="connsiteY0" fmla="*/ 62819 h 423698"/>
                  <a:gd name="connsiteX1" fmla="*/ 121466 w 423698"/>
                  <a:gd name="connsiteY1" fmla="*/ 423698 h 423698"/>
                  <a:gd name="connsiteX2" fmla="*/ 0 w 423698"/>
                  <a:gd name="connsiteY2" fmla="*/ 423698 h 423698"/>
                  <a:gd name="connsiteX3" fmla="*/ 0 w 423698"/>
                  <a:gd name="connsiteY3" fmla="*/ 0 h 423698"/>
                  <a:gd name="connsiteX4" fmla="*/ 423698 w 423698"/>
                  <a:gd name="connsiteY4" fmla="*/ 0 h 423698"/>
                  <a:gd name="connsiteX5" fmla="*/ 423698 w 423698"/>
                  <a:gd name="connsiteY5" fmla="*/ 201564 h 423698"/>
                  <a:gd name="connsiteX6" fmla="*/ 154259 w 423698"/>
                  <a:gd name="connsiteY6" fmla="*/ 154259 h 423698"/>
                  <a:gd name="connsiteX0" fmla="*/ 62819 w 423698"/>
                  <a:gd name="connsiteY0" fmla="*/ 62819 h 423698"/>
                  <a:gd name="connsiteX1" fmla="*/ 121466 w 423698"/>
                  <a:gd name="connsiteY1" fmla="*/ 423698 h 423698"/>
                  <a:gd name="connsiteX2" fmla="*/ 0 w 423698"/>
                  <a:gd name="connsiteY2" fmla="*/ 423698 h 423698"/>
                  <a:gd name="connsiteX3" fmla="*/ 0 w 423698"/>
                  <a:gd name="connsiteY3" fmla="*/ 0 h 423698"/>
                  <a:gd name="connsiteX4" fmla="*/ 423698 w 423698"/>
                  <a:gd name="connsiteY4" fmla="*/ 0 h 423698"/>
                  <a:gd name="connsiteX5" fmla="*/ 423698 w 423698"/>
                  <a:gd name="connsiteY5" fmla="*/ 201564 h 423698"/>
                  <a:gd name="connsiteX0" fmla="*/ 121466 w 423698"/>
                  <a:gd name="connsiteY0" fmla="*/ 423698 h 423698"/>
                  <a:gd name="connsiteX1" fmla="*/ 0 w 423698"/>
                  <a:gd name="connsiteY1" fmla="*/ 423698 h 423698"/>
                  <a:gd name="connsiteX2" fmla="*/ 0 w 423698"/>
                  <a:gd name="connsiteY2" fmla="*/ 0 h 423698"/>
                  <a:gd name="connsiteX3" fmla="*/ 423698 w 423698"/>
                  <a:gd name="connsiteY3" fmla="*/ 0 h 423698"/>
                  <a:gd name="connsiteX4" fmla="*/ 423698 w 423698"/>
                  <a:gd name="connsiteY4" fmla="*/ 201564 h 423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698" h="423698">
                    <a:moveTo>
                      <a:pt x="121466" y="423698"/>
                    </a:moveTo>
                    <a:lnTo>
                      <a:pt x="0" y="423698"/>
                    </a:lnTo>
                    <a:lnTo>
                      <a:pt x="0" y="0"/>
                    </a:lnTo>
                    <a:lnTo>
                      <a:pt x="423698" y="0"/>
                    </a:lnTo>
                    <a:lnTo>
                      <a:pt x="423698" y="201564"/>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4" name="Freeform: Shape 183">
                <a:extLst>
                  <a:ext uri="{FF2B5EF4-FFF2-40B4-BE49-F238E27FC236}">
                    <a16:creationId xmlns:a16="http://schemas.microsoft.com/office/drawing/2014/main" id="{067FAC30-0BD5-4645-8AFF-06ABA9E8A255}"/>
                  </a:ext>
                  <a:ext uri="{C183D7F6-B498-43B3-948B-1728B52AA6E4}">
                    <adec:decorative xmlns:adec="http://schemas.microsoft.com/office/drawing/2017/decorative" val="1"/>
                  </a:ext>
                </a:extLst>
              </p:cNvPr>
              <p:cNvSpPr/>
              <p:nvPr/>
            </p:nvSpPr>
            <p:spPr bwMode="auto">
              <a:xfrm>
                <a:off x="5818121" y="1630136"/>
                <a:ext cx="397792" cy="397792"/>
              </a:xfrm>
              <a:custGeom>
                <a:avLst/>
                <a:gdLst>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251967 w 423698"/>
                  <a:gd name="connsiteY4" fmla="*/ 410313 h 423698"/>
                  <a:gd name="connsiteX5" fmla="*/ 237321 w 423698"/>
                  <a:gd name="connsiteY5" fmla="*/ 402364 h 423698"/>
                  <a:gd name="connsiteX6" fmla="*/ 233530 w 423698"/>
                  <a:gd name="connsiteY6" fmla="*/ 364759 h 423698"/>
                  <a:gd name="connsiteX7" fmla="*/ 232378 w 423698"/>
                  <a:gd name="connsiteY7" fmla="*/ 360880 h 423698"/>
                  <a:gd name="connsiteX8" fmla="*/ 360879 w 423698"/>
                  <a:gd name="connsiteY8" fmla="*/ 360880 h 423698"/>
                  <a:gd name="connsiteX9" fmla="*/ 360879 w 423698"/>
                  <a:gd name="connsiteY9" fmla="*/ 62819 h 423698"/>
                  <a:gd name="connsiteX10" fmla="*/ 62819 w 423698"/>
                  <a:gd name="connsiteY10" fmla="*/ 62819 h 423698"/>
                  <a:gd name="connsiteX11" fmla="*/ 62819 w 423698"/>
                  <a:gd name="connsiteY11" fmla="*/ 195945 h 423698"/>
                  <a:gd name="connsiteX12" fmla="*/ 59532 w 423698"/>
                  <a:gd name="connsiteY12" fmla="*/ 195057 h 423698"/>
                  <a:gd name="connsiteX13" fmla="*/ 21159 w 423698"/>
                  <a:gd name="connsiteY13" fmla="*/ 191671 h 423698"/>
                  <a:gd name="connsiteX14" fmla="*/ 0 w 423698"/>
                  <a:gd name="connsiteY14" fmla="*/ 193006 h 423698"/>
                  <a:gd name="connsiteX15" fmla="*/ 0 w 423698"/>
                  <a:gd name="connsiteY15"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251967 w 423698"/>
                  <a:gd name="connsiteY4" fmla="*/ 410313 h 423698"/>
                  <a:gd name="connsiteX5" fmla="*/ 237321 w 423698"/>
                  <a:gd name="connsiteY5" fmla="*/ 402364 h 423698"/>
                  <a:gd name="connsiteX6" fmla="*/ 233530 w 423698"/>
                  <a:gd name="connsiteY6" fmla="*/ 364759 h 423698"/>
                  <a:gd name="connsiteX7" fmla="*/ 232378 w 423698"/>
                  <a:gd name="connsiteY7" fmla="*/ 360880 h 423698"/>
                  <a:gd name="connsiteX8" fmla="*/ 360879 w 423698"/>
                  <a:gd name="connsiteY8" fmla="*/ 360880 h 423698"/>
                  <a:gd name="connsiteX9" fmla="*/ 360879 w 423698"/>
                  <a:gd name="connsiteY9" fmla="*/ 62819 h 423698"/>
                  <a:gd name="connsiteX10" fmla="*/ 62819 w 423698"/>
                  <a:gd name="connsiteY10" fmla="*/ 62819 h 423698"/>
                  <a:gd name="connsiteX11" fmla="*/ 62819 w 423698"/>
                  <a:gd name="connsiteY11" fmla="*/ 195945 h 423698"/>
                  <a:gd name="connsiteX12" fmla="*/ 59532 w 423698"/>
                  <a:gd name="connsiteY12" fmla="*/ 195057 h 423698"/>
                  <a:gd name="connsiteX13" fmla="*/ 0 w 423698"/>
                  <a:gd name="connsiteY13" fmla="*/ 193006 h 423698"/>
                  <a:gd name="connsiteX14" fmla="*/ 0 w 423698"/>
                  <a:gd name="connsiteY14"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251967 w 423698"/>
                  <a:gd name="connsiteY4" fmla="*/ 410313 h 423698"/>
                  <a:gd name="connsiteX5" fmla="*/ 237321 w 423698"/>
                  <a:gd name="connsiteY5" fmla="*/ 402364 h 423698"/>
                  <a:gd name="connsiteX6" fmla="*/ 233530 w 423698"/>
                  <a:gd name="connsiteY6" fmla="*/ 364759 h 423698"/>
                  <a:gd name="connsiteX7" fmla="*/ 232378 w 423698"/>
                  <a:gd name="connsiteY7" fmla="*/ 360880 h 423698"/>
                  <a:gd name="connsiteX8" fmla="*/ 360879 w 423698"/>
                  <a:gd name="connsiteY8" fmla="*/ 360880 h 423698"/>
                  <a:gd name="connsiteX9" fmla="*/ 360879 w 423698"/>
                  <a:gd name="connsiteY9" fmla="*/ 62819 h 423698"/>
                  <a:gd name="connsiteX10" fmla="*/ 62819 w 423698"/>
                  <a:gd name="connsiteY10" fmla="*/ 62819 h 423698"/>
                  <a:gd name="connsiteX11" fmla="*/ 62819 w 423698"/>
                  <a:gd name="connsiteY11" fmla="*/ 195945 h 423698"/>
                  <a:gd name="connsiteX12" fmla="*/ 0 w 423698"/>
                  <a:gd name="connsiteY12" fmla="*/ 193006 h 423698"/>
                  <a:gd name="connsiteX13" fmla="*/ 0 w 423698"/>
                  <a:gd name="connsiteY13"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251967 w 423698"/>
                  <a:gd name="connsiteY4" fmla="*/ 410313 h 423698"/>
                  <a:gd name="connsiteX5" fmla="*/ 237321 w 423698"/>
                  <a:gd name="connsiteY5" fmla="*/ 402364 h 423698"/>
                  <a:gd name="connsiteX6" fmla="*/ 233530 w 423698"/>
                  <a:gd name="connsiteY6" fmla="*/ 364759 h 423698"/>
                  <a:gd name="connsiteX7" fmla="*/ 232378 w 423698"/>
                  <a:gd name="connsiteY7" fmla="*/ 360880 h 423698"/>
                  <a:gd name="connsiteX8" fmla="*/ 360879 w 423698"/>
                  <a:gd name="connsiteY8" fmla="*/ 360880 h 423698"/>
                  <a:gd name="connsiteX9" fmla="*/ 360879 w 423698"/>
                  <a:gd name="connsiteY9" fmla="*/ 62819 h 423698"/>
                  <a:gd name="connsiteX10" fmla="*/ 62819 w 423698"/>
                  <a:gd name="connsiteY10" fmla="*/ 195945 h 423698"/>
                  <a:gd name="connsiteX11" fmla="*/ 0 w 423698"/>
                  <a:gd name="connsiteY11" fmla="*/ 193006 h 423698"/>
                  <a:gd name="connsiteX12" fmla="*/ 0 w 423698"/>
                  <a:gd name="connsiteY12"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251967 w 423698"/>
                  <a:gd name="connsiteY4" fmla="*/ 410313 h 423698"/>
                  <a:gd name="connsiteX5" fmla="*/ 233530 w 423698"/>
                  <a:gd name="connsiteY5" fmla="*/ 364759 h 423698"/>
                  <a:gd name="connsiteX6" fmla="*/ 232378 w 423698"/>
                  <a:gd name="connsiteY6" fmla="*/ 360880 h 423698"/>
                  <a:gd name="connsiteX7" fmla="*/ 360879 w 423698"/>
                  <a:gd name="connsiteY7" fmla="*/ 360880 h 423698"/>
                  <a:gd name="connsiteX8" fmla="*/ 360879 w 423698"/>
                  <a:gd name="connsiteY8" fmla="*/ 62819 h 423698"/>
                  <a:gd name="connsiteX9" fmla="*/ 62819 w 423698"/>
                  <a:gd name="connsiteY9" fmla="*/ 195945 h 423698"/>
                  <a:gd name="connsiteX10" fmla="*/ 0 w 423698"/>
                  <a:gd name="connsiteY10" fmla="*/ 193006 h 423698"/>
                  <a:gd name="connsiteX11" fmla="*/ 0 w 423698"/>
                  <a:gd name="connsiteY11"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233530 w 423698"/>
                  <a:gd name="connsiteY4" fmla="*/ 364759 h 423698"/>
                  <a:gd name="connsiteX5" fmla="*/ 232378 w 423698"/>
                  <a:gd name="connsiteY5" fmla="*/ 360880 h 423698"/>
                  <a:gd name="connsiteX6" fmla="*/ 360879 w 423698"/>
                  <a:gd name="connsiteY6" fmla="*/ 360880 h 423698"/>
                  <a:gd name="connsiteX7" fmla="*/ 360879 w 423698"/>
                  <a:gd name="connsiteY7" fmla="*/ 62819 h 423698"/>
                  <a:gd name="connsiteX8" fmla="*/ 62819 w 423698"/>
                  <a:gd name="connsiteY8" fmla="*/ 195945 h 423698"/>
                  <a:gd name="connsiteX9" fmla="*/ 0 w 423698"/>
                  <a:gd name="connsiteY9" fmla="*/ 193006 h 423698"/>
                  <a:gd name="connsiteX10" fmla="*/ 0 w 423698"/>
                  <a:gd name="connsiteY10"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233530 w 423698"/>
                  <a:gd name="connsiteY4" fmla="*/ 364759 h 423698"/>
                  <a:gd name="connsiteX5" fmla="*/ 360879 w 423698"/>
                  <a:gd name="connsiteY5" fmla="*/ 360880 h 423698"/>
                  <a:gd name="connsiteX6" fmla="*/ 360879 w 423698"/>
                  <a:gd name="connsiteY6" fmla="*/ 62819 h 423698"/>
                  <a:gd name="connsiteX7" fmla="*/ 62819 w 423698"/>
                  <a:gd name="connsiteY7" fmla="*/ 195945 h 423698"/>
                  <a:gd name="connsiteX8" fmla="*/ 0 w 423698"/>
                  <a:gd name="connsiteY8" fmla="*/ 193006 h 423698"/>
                  <a:gd name="connsiteX9" fmla="*/ 0 w 423698"/>
                  <a:gd name="connsiteY9"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360879 w 423698"/>
                  <a:gd name="connsiteY4" fmla="*/ 360880 h 423698"/>
                  <a:gd name="connsiteX5" fmla="*/ 360879 w 423698"/>
                  <a:gd name="connsiteY5" fmla="*/ 62819 h 423698"/>
                  <a:gd name="connsiteX6" fmla="*/ 62819 w 423698"/>
                  <a:gd name="connsiteY6" fmla="*/ 195945 h 423698"/>
                  <a:gd name="connsiteX7" fmla="*/ 0 w 423698"/>
                  <a:gd name="connsiteY7" fmla="*/ 193006 h 423698"/>
                  <a:gd name="connsiteX8" fmla="*/ 0 w 423698"/>
                  <a:gd name="connsiteY8"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360879 w 423698"/>
                  <a:gd name="connsiteY4" fmla="*/ 62819 h 423698"/>
                  <a:gd name="connsiteX5" fmla="*/ 62819 w 423698"/>
                  <a:gd name="connsiteY5" fmla="*/ 195945 h 423698"/>
                  <a:gd name="connsiteX6" fmla="*/ 0 w 423698"/>
                  <a:gd name="connsiteY6" fmla="*/ 193006 h 423698"/>
                  <a:gd name="connsiteX7" fmla="*/ 0 w 423698"/>
                  <a:gd name="connsiteY7" fmla="*/ 0 h 423698"/>
                  <a:gd name="connsiteX0" fmla="*/ 0 w 423698"/>
                  <a:gd name="connsiteY0" fmla="*/ 0 h 423698"/>
                  <a:gd name="connsiteX1" fmla="*/ 423698 w 423698"/>
                  <a:gd name="connsiteY1" fmla="*/ 0 h 423698"/>
                  <a:gd name="connsiteX2" fmla="*/ 423698 w 423698"/>
                  <a:gd name="connsiteY2" fmla="*/ 423698 h 423698"/>
                  <a:gd name="connsiteX3" fmla="*/ 267423 w 423698"/>
                  <a:gd name="connsiteY3" fmla="*/ 423698 h 423698"/>
                  <a:gd name="connsiteX4" fmla="*/ 360879 w 423698"/>
                  <a:gd name="connsiteY4" fmla="*/ 62819 h 423698"/>
                  <a:gd name="connsiteX5" fmla="*/ 0 w 423698"/>
                  <a:gd name="connsiteY5" fmla="*/ 193006 h 423698"/>
                  <a:gd name="connsiteX6" fmla="*/ 0 w 423698"/>
                  <a:gd name="connsiteY6" fmla="*/ 0 h 423698"/>
                  <a:gd name="connsiteX0" fmla="*/ 360879 w 452319"/>
                  <a:gd name="connsiteY0" fmla="*/ 62819 h 423698"/>
                  <a:gd name="connsiteX1" fmla="*/ 0 w 452319"/>
                  <a:gd name="connsiteY1" fmla="*/ 193006 h 423698"/>
                  <a:gd name="connsiteX2" fmla="*/ 0 w 452319"/>
                  <a:gd name="connsiteY2" fmla="*/ 0 h 423698"/>
                  <a:gd name="connsiteX3" fmla="*/ 423698 w 452319"/>
                  <a:gd name="connsiteY3" fmla="*/ 0 h 423698"/>
                  <a:gd name="connsiteX4" fmla="*/ 423698 w 452319"/>
                  <a:gd name="connsiteY4" fmla="*/ 423698 h 423698"/>
                  <a:gd name="connsiteX5" fmla="*/ 267423 w 452319"/>
                  <a:gd name="connsiteY5" fmla="*/ 423698 h 423698"/>
                  <a:gd name="connsiteX6" fmla="*/ 452319 w 452319"/>
                  <a:gd name="connsiteY6" fmla="*/ 154259 h 423698"/>
                  <a:gd name="connsiteX0" fmla="*/ 0 w 452319"/>
                  <a:gd name="connsiteY0" fmla="*/ 193006 h 423698"/>
                  <a:gd name="connsiteX1" fmla="*/ 0 w 452319"/>
                  <a:gd name="connsiteY1" fmla="*/ 0 h 423698"/>
                  <a:gd name="connsiteX2" fmla="*/ 423698 w 452319"/>
                  <a:gd name="connsiteY2" fmla="*/ 0 h 423698"/>
                  <a:gd name="connsiteX3" fmla="*/ 423698 w 452319"/>
                  <a:gd name="connsiteY3" fmla="*/ 423698 h 423698"/>
                  <a:gd name="connsiteX4" fmla="*/ 267423 w 452319"/>
                  <a:gd name="connsiteY4" fmla="*/ 423698 h 423698"/>
                  <a:gd name="connsiteX5" fmla="*/ 452319 w 452319"/>
                  <a:gd name="connsiteY5" fmla="*/ 154259 h 423698"/>
                  <a:gd name="connsiteX0" fmla="*/ 0 w 423698"/>
                  <a:gd name="connsiteY0" fmla="*/ 193006 h 423698"/>
                  <a:gd name="connsiteX1" fmla="*/ 0 w 423698"/>
                  <a:gd name="connsiteY1" fmla="*/ 0 h 423698"/>
                  <a:gd name="connsiteX2" fmla="*/ 423698 w 423698"/>
                  <a:gd name="connsiteY2" fmla="*/ 0 h 423698"/>
                  <a:gd name="connsiteX3" fmla="*/ 423698 w 423698"/>
                  <a:gd name="connsiteY3" fmla="*/ 423698 h 423698"/>
                  <a:gd name="connsiteX4" fmla="*/ 267423 w 423698"/>
                  <a:gd name="connsiteY4" fmla="*/ 423698 h 423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698" h="423698">
                    <a:moveTo>
                      <a:pt x="0" y="193006"/>
                    </a:moveTo>
                    <a:lnTo>
                      <a:pt x="0" y="0"/>
                    </a:lnTo>
                    <a:lnTo>
                      <a:pt x="423698" y="0"/>
                    </a:lnTo>
                    <a:lnTo>
                      <a:pt x="423698" y="423698"/>
                    </a:lnTo>
                    <a:lnTo>
                      <a:pt x="267423" y="423698"/>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5" name="Freeform: Shape 184">
                <a:extLst>
                  <a:ext uri="{FF2B5EF4-FFF2-40B4-BE49-F238E27FC236}">
                    <a16:creationId xmlns:a16="http://schemas.microsoft.com/office/drawing/2014/main" id="{5AEFAF3C-D8AA-4D59-8F12-56BB44B61A7F}"/>
                  </a:ext>
                  <a:ext uri="{C183D7F6-B498-43B3-948B-1728B52AA6E4}">
                    <adec:decorative xmlns:adec="http://schemas.microsoft.com/office/drawing/2017/decorative" val="1"/>
                  </a:ext>
                </a:extLst>
              </p:cNvPr>
              <p:cNvSpPr/>
              <p:nvPr/>
            </p:nvSpPr>
            <p:spPr bwMode="auto">
              <a:xfrm>
                <a:off x="5496410" y="1848461"/>
                <a:ext cx="577730" cy="365853"/>
              </a:xfrm>
              <a:custGeom>
                <a:avLst/>
                <a:gdLst>
                  <a:gd name="connsiteX0" fmla="*/ 322629 w 577730"/>
                  <a:gd name="connsiteY0" fmla="*/ 0 h 365853"/>
                  <a:gd name="connsiteX1" fmla="*/ 496682 w 577730"/>
                  <a:gd name="connsiteY1" fmla="*/ 177449 h 365853"/>
                  <a:gd name="connsiteX2" fmla="*/ 495309 w 577730"/>
                  <a:gd name="connsiteY2" fmla="*/ 191336 h 365853"/>
                  <a:gd name="connsiteX3" fmla="*/ 525238 w 577730"/>
                  <a:gd name="connsiteY3" fmla="*/ 197496 h 365853"/>
                  <a:gd name="connsiteX4" fmla="*/ 577730 w 577730"/>
                  <a:gd name="connsiteY4" fmla="*/ 278232 h 365853"/>
                  <a:gd name="connsiteX5" fmla="*/ 525238 w 577730"/>
                  <a:gd name="connsiteY5" fmla="*/ 358967 h 365853"/>
                  <a:gd name="connsiteX6" fmla="*/ 499772 w 577730"/>
                  <a:gd name="connsiteY6" fmla="*/ 364208 h 365853"/>
                  <a:gd name="connsiteX7" fmla="*/ 495879 w 577730"/>
                  <a:gd name="connsiteY7" fmla="*/ 365853 h 365853"/>
                  <a:gd name="connsiteX8" fmla="*/ 491785 w 577730"/>
                  <a:gd name="connsiteY8" fmla="*/ 365853 h 365853"/>
                  <a:gd name="connsiteX9" fmla="*/ 125282 w 577730"/>
                  <a:gd name="connsiteY9" fmla="*/ 365853 h 365853"/>
                  <a:gd name="connsiteX10" fmla="*/ 109582 w 577730"/>
                  <a:gd name="connsiteY10" fmla="*/ 365853 h 365853"/>
                  <a:gd name="connsiteX11" fmla="*/ 104532 w 577730"/>
                  <a:gd name="connsiteY11" fmla="*/ 363720 h 365853"/>
                  <a:gd name="connsiteX12" fmla="*/ 100033 w 577730"/>
                  <a:gd name="connsiteY12" fmla="*/ 363258 h 365853"/>
                  <a:gd name="connsiteX13" fmla="*/ 0 w 577730"/>
                  <a:gd name="connsiteY13" fmla="*/ 238128 h 365853"/>
                  <a:gd name="connsiteX14" fmla="*/ 125282 w 577730"/>
                  <a:gd name="connsiteY14" fmla="*/ 110403 h 365853"/>
                  <a:gd name="connsiteX15" fmla="*/ 150530 w 577730"/>
                  <a:gd name="connsiteY15" fmla="*/ 112998 h 365853"/>
                  <a:gd name="connsiteX16" fmla="*/ 160700 w 577730"/>
                  <a:gd name="connsiteY16" fmla="*/ 116217 h 365853"/>
                  <a:gd name="connsiteX17" fmla="*/ 162253 w 577730"/>
                  <a:gd name="connsiteY17" fmla="*/ 108378 h 365853"/>
                  <a:gd name="connsiteX18" fmla="*/ 322629 w 577730"/>
                  <a:gd name="connsiteY18" fmla="*/ 0 h 365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7730" h="365853">
                    <a:moveTo>
                      <a:pt x="322629" y="0"/>
                    </a:moveTo>
                    <a:cubicBezTo>
                      <a:pt x="418756" y="0"/>
                      <a:pt x="496682" y="79447"/>
                      <a:pt x="496682" y="177449"/>
                    </a:cubicBezTo>
                    <a:lnTo>
                      <a:pt x="495309" y="191336"/>
                    </a:lnTo>
                    <a:lnTo>
                      <a:pt x="525238" y="197496"/>
                    </a:lnTo>
                    <a:cubicBezTo>
                      <a:pt x="556085" y="210798"/>
                      <a:pt x="577730" y="241938"/>
                      <a:pt x="577730" y="278232"/>
                    </a:cubicBezTo>
                    <a:cubicBezTo>
                      <a:pt x="577730" y="314526"/>
                      <a:pt x="556085" y="345666"/>
                      <a:pt x="525238" y="358967"/>
                    </a:cubicBezTo>
                    <a:lnTo>
                      <a:pt x="499772" y="364208"/>
                    </a:lnTo>
                    <a:lnTo>
                      <a:pt x="495879" y="365853"/>
                    </a:lnTo>
                    <a:lnTo>
                      <a:pt x="491785" y="365853"/>
                    </a:lnTo>
                    <a:lnTo>
                      <a:pt x="125282" y="365853"/>
                    </a:lnTo>
                    <a:lnTo>
                      <a:pt x="109582" y="365853"/>
                    </a:lnTo>
                    <a:lnTo>
                      <a:pt x="104532" y="363720"/>
                    </a:lnTo>
                    <a:lnTo>
                      <a:pt x="100033" y="363258"/>
                    </a:lnTo>
                    <a:cubicBezTo>
                      <a:pt x="42944" y="351348"/>
                      <a:pt x="0" y="299851"/>
                      <a:pt x="0" y="238128"/>
                    </a:cubicBezTo>
                    <a:cubicBezTo>
                      <a:pt x="0" y="167587"/>
                      <a:pt x="56091" y="110403"/>
                      <a:pt x="125282" y="110403"/>
                    </a:cubicBezTo>
                    <a:cubicBezTo>
                      <a:pt x="133930" y="110403"/>
                      <a:pt x="142374" y="111297"/>
                      <a:pt x="150530" y="112998"/>
                    </a:cubicBezTo>
                    <a:lnTo>
                      <a:pt x="160700" y="116217"/>
                    </a:lnTo>
                    <a:lnTo>
                      <a:pt x="162253" y="108378"/>
                    </a:lnTo>
                    <a:cubicBezTo>
                      <a:pt x="188675" y="44689"/>
                      <a:pt x="250533" y="0"/>
                      <a:pt x="322629" y="0"/>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6" name="Freeform: Shape 185">
                <a:extLst>
                  <a:ext uri="{FF2B5EF4-FFF2-40B4-BE49-F238E27FC236}">
                    <a16:creationId xmlns:a16="http://schemas.microsoft.com/office/drawing/2014/main" id="{FFA1E411-CC93-43FE-BD1A-E8F0B68279B5}"/>
                  </a:ext>
                  <a:ext uri="{C183D7F6-B498-43B3-948B-1728B52AA6E4}">
                    <adec:decorative xmlns:adec="http://schemas.microsoft.com/office/drawing/2017/decorative" val="1"/>
                  </a:ext>
                </a:extLst>
              </p:cNvPr>
              <p:cNvSpPr/>
              <p:nvPr/>
            </p:nvSpPr>
            <p:spPr bwMode="auto">
              <a:xfrm>
                <a:off x="5348504" y="2097790"/>
                <a:ext cx="397792" cy="397792"/>
              </a:xfrm>
              <a:custGeom>
                <a:avLst/>
                <a:gdLst>
                  <a:gd name="connsiteX0" fmla="*/ 0 w 423698"/>
                  <a:gd name="connsiteY0" fmla="*/ 0 h 423698"/>
                  <a:gd name="connsiteX1" fmla="*/ 117582 w 423698"/>
                  <a:gd name="connsiteY1" fmla="*/ 0 h 423698"/>
                  <a:gd name="connsiteX2" fmla="*/ 117311 w 423698"/>
                  <a:gd name="connsiteY2" fmla="*/ 2692 h 423698"/>
                  <a:gd name="connsiteX3" fmla="*/ 122437 w 423698"/>
                  <a:gd name="connsiteY3" fmla="*/ 43382 h 423698"/>
                  <a:gd name="connsiteX4" fmla="*/ 130084 w 423698"/>
                  <a:gd name="connsiteY4" fmla="*/ 62819 h 423698"/>
                  <a:gd name="connsiteX5" fmla="*/ 62819 w 423698"/>
                  <a:gd name="connsiteY5" fmla="*/ 62819 h 423698"/>
                  <a:gd name="connsiteX6" fmla="*/ 62819 w 423698"/>
                  <a:gd name="connsiteY6" fmla="*/ 360879 h 423698"/>
                  <a:gd name="connsiteX7" fmla="*/ 360880 w 423698"/>
                  <a:gd name="connsiteY7" fmla="*/ 360879 h 423698"/>
                  <a:gd name="connsiteX8" fmla="*/ 360880 w 423698"/>
                  <a:gd name="connsiteY8" fmla="*/ 173255 h 423698"/>
                  <a:gd name="connsiteX9" fmla="*/ 423698 w 423698"/>
                  <a:gd name="connsiteY9" fmla="*/ 173255 h 423698"/>
                  <a:gd name="connsiteX10" fmla="*/ 423698 w 423698"/>
                  <a:gd name="connsiteY10" fmla="*/ 423698 h 423698"/>
                  <a:gd name="connsiteX11" fmla="*/ 0 w 423698"/>
                  <a:gd name="connsiteY11" fmla="*/ 423698 h 423698"/>
                  <a:gd name="connsiteX12" fmla="*/ 0 w 423698"/>
                  <a:gd name="connsiteY12" fmla="*/ 0 h 423698"/>
                  <a:gd name="connsiteX0" fmla="*/ 62819 w 423698"/>
                  <a:gd name="connsiteY0" fmla="*/ 360879 h 452319"/>
                  <a:gd name="connsiteX1" fmla="*/ 360880 w 423698"/>
                  <a:gd name="connsiteY1" fmla="*/ 360879 h 452319"/>
                  <a:gd name="connsiteX2" fmla="*/ 360880 w 423698"/>
                  <a:gd name="connsiteY2" fmla="*/ 173255 h 452319"/>
                  <a:gd name="connsiteX3" fmla="*/ 423698 w 423698"/>
                  <a:gd name="connsiteY3" fmla="*/ 173255 h 452319"/>
                  <a:gd name="connsiteX4" fmla="*/ 423698 w 423698"/>
                  <a:gd name="connsiteY4" fmla="*/ 423698 h 452319"/>
                  <a:gd name="connsiteX5" fmla="*/ 0 w 423698"/>
                  <a:gd name="connsiteY5" fmla="*/ 423698 h 452319"/>
                  <a:gd name="connsiteX6" fmla="*/ 0 w 423698"/>
                  <a:gd name="connsiteY6" fmla="*/ 0 h 452319"/>
                  <a:gd name="connsiteX7" fmla="*/ 117582 w 423698"/>
                  <a:gd name="connsiteY7" fmla="*/ 0 h 452319"/>
                  <a:gd name="connsiteX8" fmla="*/ 117311 w 423698"/>
                  <a:gd name="connsiteY8" fmla="*/ 2692 h 452319"/>
                  <a:gd name="connsiteX9" fmla="*/ 122437 w 423698"/>
                  <a:gd name="connsiteY9" fmla="*/ 43382 h 452319"/>
                  <a:gd name="connsiteX10" fmla="*/ 130084 w 423698"/>
                  <a:gd name="connsiteY10" fmla="*/ 62819 h 452319"/>
                  <a:gd name="connsiteX11" fmla="*/ 62819 w 423698"/>
                  <a:gd name="connsiteY11" fmla="*/ 62819 h 452319"/>
                  <a:gd name="connsiteX12" fmla="*/ 154259 w 423698"/>
                  <a:gd name="connsiteY12" fmla="*/ 452319 h 452319"/>
                  <a:gd name="connsiteX0" fmla="*/ 360880 w 423698"/>
                  <a:gd name="connsiteY0" fmla="*/ 360879 h 452319"/>
                  <a:gd name="connsiteX1" fmla="*/ 360880 w 423698"/>
                  <a:gd name="connsiteY1" fmla="*/ 173255 h 452319"/>
                  <a:gd name="connsiteX2" fmla="*/ 423698 w 423698"/>
                  <a:gd name="connsiteY2" fmla="*/ 173255 h 452319"/>
                  <a:gd name="connsiteX3" fmla="*/ 423698 w 423698"/>
                  <a:gd name="connsiteY3" fmla="*/ 423698 h 452319"/>
                  <a:gd name="connsiteX4" fmla="*/ 0 w 423698"/>
                  <a:gd name="connsiteY4" fmla="*/ 423698 h 452319"/>
                  <a:gd name="connsiteX5" fmla="*/ 0 w 423698"/>
                  <a:gd name="connsiteY5" fmla="*/ 0 h 452319"/>
                  <a:gd name="connsiteX6" fmla="*/ 117582 w 423698"/>
                  <a:gd name="connsiteY6" fmla="*/ 0 h 452319"/>
                  <a:gd name="connsiteX7" fmla="*/ 117311 w 423698"/>
                  <a:gd name="connsiteY7" fmla="*/ 2692 h 452319"/>
                  <a:gd name="connsiteX8" fmla="*/ 122437 w 423698"/>
                  <a:gd name="connsiteY8" fmla="*/ 43382 h 452319"/>
                  <a:gd name="connsiteX9" fmla="*/ 130084 w 423698"/>
                  <a:gd name="connsiteY9" fmla="*/ 62819 h 452319"/>
                  <a:gd name="connsiteX10" fmla="*/ 62819 w 423698"/>
                  <a:gd name="connsiteY10" fmla="*/ 62819 h 452319"/>
                  <a:gd name="connsiteX11" fmla="*/ 154259 w 423698"/>
                  <a:gd name="connsiteY11" fmla="*/ 452319 h 452319"/>
                  <a:gd name="connsiteX0" fmla="*/ 360880 w 423698"/>
                  <a:gd name="connsiteY0" fmla="*/ 360879 h 423698"/>
                  <a:gd name="connsiteX1" fmla="*/ 360880 w 423698"/>
                  <a:gd name="connsiteY1" fmla="*/ 173255 h 423698"/>
                  <a:gd name="connsiteX2" fmla="*/ 423698 w 423698"/>
                  <a:gd name="connsiteY2" fmla="*/ 173255 h 423698"/>
                  <a:gd name="connsiteX3" fmla="*/ 423698 w 423698"/>
                  <a:gd name="connsiteY3" fmla="*/ 423698 h 423698"/>
                  <a:gd name="connsiteX4" fmla="*/ 0 w 423698"/>
                  <a:gd name="connsiteY4" fmla="*/ 423698 h 423698"/>
                  <a:gd name="connsiteX5" fmla="*/ 0 w 423698"/>
                  <a:gd name="connsiteY5" fmla="*/ 0 h 423698"/>
                  <a:gd name="connsiteX6" fmla="*/ 117582 w 423698"/>
                  <a:gd name="connsiteY6" fmla="*/ 0 h 423698"/>
                  <a:gd name="connsiteX7" fmla="*/ 117311 w 423698"/>
                  <a:gd name="connsiteY7" fmla="*/ 2692 h 423698"/>
                  <a:gd name="connsiteX8" fmla="*/ 122437 w 423698"/>
                  <a:gd name="connsiteY8" fmla="*/ 43382 h 423698"/>
                  <a:gd name="connsiteX9" fmla="*/ 130084 w 423698"/>
                  <a:gd name="connsiteY9" fmla="*/ 62819 h 423698"/>
                  <a:gd name="connsiteX10" fmla="*/ 62819 w 423698"/>
                  <a:gd name="connsiteY10" fmla="*/ 62819 h 423698"/>
                  <a:gd name="connsiteX0" fmla="*/ 360880 w 423698"/>
                  <a:gd name="connsiteY0" fmla="*/ 360879 h 423698"/>
                  <a:gd name="connsiteX1" fmla="*/ 360880 w 423698"/>
                  <a:gd name="connsiteY1" fmla="*/ 173255 h 423698"/>
                  <a:gd name="connsiteX2" fmla="*/ 423698 w 423698"/>
                  <a:gd name="connsiteY2" fmla="*/ 173255 h 423698"/>
                  <a:gd name="connsiteX3" fmla="*/ 423698 w 423698"/>
                  <a:gd name="connsiteY3" fmla="*/ 423698 h 423698"/>
                  <a:gd name="connsiteX4" fmla="*/ 0 w 423698"/>
                  <a:gd name="connsiteY4" fmla="*/ 423698 h 423698"/>
                  <a:gd name="connsiteX5" fmla="*/ 0 w 423698"/>
                  <a:gd name="connsiteY5" fmla="*/ 0 h 423698"/>
                  <a:gd name="connsiteX6" fmla="*/ 117582 w 423698"/>
                  <a:gd name="connsiteY6" fmla="*/ 0 h 423698"/>
                  <a:gd name="connsiteX7" fmla="*/ 117311 w 423698"/>
                  <a:gd name="connsiteY7" fmla="*/ 2692 h 423698"/>
                  <a:gd name="connsiteX8" fmla="*/ 122437 w 423698"/>
                  <a:gd name="connsiteY8" fmla="*/ 43382 h 423698"/>
                  <a:gd name="connsiteX9" fmla="*/ 130084 w 423698"/>
                  <a:gd name="connsiteY9" fmla="*/ 62819 h 423698"/>
                  <a:gd name="connsiteX0" fmla="*/ 360880 w 423698"/>
                  <a:gd name="connsiteY0" fmla="*/ 360879 h 423698"/>
                  <a:gd name="connsiteX1" fmla="*/ 360880 w 423698"/>
                  <a:gd name="connsiteY1" fmla="*/ 173255 h 423698"/>
                  <a:gd name="connsiteX2" fmla="*/ 423698 w 423698"/>
                  <a:gd name="connsiteY2" fmla="*/ 173255 h 423698"/>
                  <a:gd name="connsiteX3" fmla="*/ 423698 w 423698"/>
                  <a:gd name="connsiteY3" fmla="*/ 423698 h 423698"/>
                  <a:gd name="connsiteX4" fmla="*/ 0 w 423698"/>
                  <a:gd name="connsiteY4" fmla="*/ 423698 h 423698"/>
                  <a:gd name="connsiteX5" fmla="*/ 0 w 423698"/>
                  <a:gd name="connsiteY5" fmla="*/ 0 h 423698"/>
                  <a:gd name="connsiteX6" fmla="*/ 117582 w 423698"/>
                  <a:gd name="connsiteY6" fmla="*/ 0 h 423698"/>
                  <a:gd name="connsiteX7" fmla="*/ 117311 w 423698"/>
                  <a:gd name="connsiteY7" fmla="*/ 2692 h 423698"/>
                  <a:gd name="connsiteX8" fmla="*/ 122437 w 423698"/>
                  <a:gd name="connsiteY8" fmla="*/ 43382 h 423698"/>
                  <a:gd name="connsiteX0" fmla="*/ 360880 w 423698"/>
                  <a:gd name="connsiteY0" fmla="*/ 360879 h 423698"/>
                  <a:gd name="connsiteX1" fmla="*/ 360880 w 423698"/>
                  <a:gd name="connsiteY1" fmla="*/ 173255 h 423698"/>
                  <a:gd name="connsiteX2" fmla="*/ 423698 w 423698"/>
                  <a:gd name="connsiteY2" fmla="*/ 173255 h 423698"/>
                  <a:gd name="connsiteX3" fmla="*/ 423698 w 423698"/>
                  <a:gd name="connsiteY3" fmla="*/ 423698 h 423698"/>
                  <a:gd name="connsiteX4" fmla="*/ 0 w 423698"/>
                  <a:gd name="connsiteY4" fmla="*/ 423698 h 423698"/>
                  <a:gd name="connsiteX5" fmla="*/ 0 w 423698"/>
                  <a:gd name="connsiteY5" fmla="*/ 0 h 423698"/>
                  <a:gd name="connsiteX6" fmla="*/ 117582 w 423698"/>
                  <a:gd name="connsiteY6" fmla="*/ 0 h 423698"/>
                  <a:gd name="connsiteX7" fmla="*/ 117311 w 423698"/>
                  <a:gd name="connsiteY7" fmla="*/ 2692 h 423698"/>
                  <a:gd name="connsiteX0" fmla="*/ 360880 w 423698"/>
                  <a:gd name="connsiteY0" fmla="*/ 173255 h 423698"/>
                  <a:gd name="connsiteX1" fmla="*/ 423698 w 423698"/>
                  <a:gd name="connsiteY1" fmla="*/ 173255 h 423698"/>
                  <a:gd name="connsiteX2" fmla="*/ 423698 w 423698"/>
                  <a:gd name="connsiteY2" fmla="*/ 423698 h 423698"/>
                  <a:gd name="connsiteX3" fmla="*/ 0 w 423698"/>
                  <a:gd name="connsiteY3" fmla="*/ 423698 h 423698"/>
                  <a:gd name="connsiteX4" fmla="*/ 0 w 423698"/>
                  <a:gd name="connsiteY4" fmla="*/ 0 h 423698"/>
                  <a:gd name="connsiteX5" fmla="*/ 117582 w 423698"/>
                  <a:gd name="connsiteY5" fmla="*/ 0 h 423698"/>
                  <a:gd name="connsiteX6" fmla="*/ 117311 w 423698"/>
                  <a:gd name="connsiteY6" fmla="*/ 2692 h 423698"/>
                  <a:gd name="connsiteX0" fmla="*/ 360880 w 423698"/>
                  <a:gd name="connsiteY0" fmla="*/ 173255 h 423698"/>
                  <a:gd name="connsiteX1" fmla="*/ 423698 w 423698"/>
                  <a:gd name="connsiteY1" fmla="*/ 173255 h 423698"/>
                  <a:gd name="connsiteX2" fmla="*/ 423698 w 423698"/>
                  <a:gd name="connsiteY2" fmla="*/ 423698 h 423698"/>
                  <a:gd name="connsiteX3" fmla="*/ 0 w 423698"/>
                  <a:gd name="connsiteY3" fmla="*/ 423698 h 423698"/>
                  <a:gd name="connsiteX4" fmla="*/ 0 w 423698"/>
                  <a:gd name="connsiteY4" fmla="*/ 0 h 423698"/>
                  <a:gd name="connsiteX5" fmla="*/ 117582 w 423698"/>
                  <a:gd name="connsiteY5" fmla="*/ 0 h 423698"/>
                  <a:gd name="connsiteX0" fmla="*/ 423698 w 423698"/>
                  <a:gd name="connsiteY0" fmla="*/ 173255 h 423698"/>
                  <a:gd name="connsiteX1" fmla="*/ 423698 w 423698"/>
                  <a:gd name="connsiteY1" fmla="*/ 423698 h 423698"/>
                  <a:gd name="connsiteX2" fmla="*/ 0 w 423698"/>
                  <a:gd name="connsiteY2" fmla="*/ 423698 h 423698"/>
                  <a:gd name="connsiteX3" fmla="*/ 0 w 423698"/>
                  <a:gd name="connsiteY3" fmla="*/ 0 h 423698"/>
                  <a:gd name="connsiteX4" fmla="*/ 117582 w 423698"/>
                  <a:gd name="connsiteY4" fmla="*/ 0 h 423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698" h="423698">
                    <a:moveTo>
                      <a:pt x="423698" y="173255"/>
                    </a:moveTo>
                    <a:lnTo>
                      <a:pt x="423698" y="423698"/>
                    </a:lnTo>
                    <a:lnTo>
                      <a:pt x="0" y="423698"/>
                    </a:lnTo>
                    <a:lnTo>
                      <a:pt x="0" y="0"/>
                    </a:lnTo>
                    <a:lnTo>
                      <a:pt x="117582"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7" name="Freeform: Shape 186">
                <a:extLst>
                  <a:ext uri="{FF2B5EF4-FFF2-40B4-BE49-F238E27FC236}">
                    <a16:creationId xmlns:a16="http://schemas.microsoft.com/office/drawing/2014/main" id="{CC8B0038-3515-4898-8457-1D7E3EEE9F53}"/>
                  </a:ext>
                  <a:ext uri="{C183D7F6-B498-43B3-948B-1728B52AA6E4}">
                    <adec:decorative xmlns:adec="http://schemas.microsoft.com/office/drawing/2017/decorative" val="1"/>
                  </a:ext>
                </a:extLst>
              </p:cNvPr>
              <p:cNvSpPr/>
              <p:nvPr/>
            </p:nvSpPr>
            <p:spPr bwMode="auto">
              <a:xfrm>
                <a:off x="5818121" y="2097790"/>
                <a:ext cx="397792" cy="397792"/>
              </a:xfrm>
              <a:custGeom>
                <a:avLst/>
                <a:gdLst>
                  <a:gd name="connsiteX0" fmla="*/ 300015 w 423698"/>
                  <a:gd name="connsiteY0" fmla="*/ 0 h 423698"/>
                  <a:gd name="connsiteX1" fmla="*/ 423698 w 423698"/>
                  <a:gd name="connsiteY1" fmla="*/ 0 h 423698"/>
                  <a:gd name="connsiteX2" fmla="*/ 423698 w 423698"/>
                  <a:gd name="connsiteY2" fmla="*/ 423698 h 423698"/>
                  <a:gd name="connsiteX3" fmla="*/ 0 w 423698"/>
                  <a:gd name="connsiteY3" fmla="*/ 423698 h 423698"/>
                  <a:gd name="connsiteX4" fmla="*/ 0 w 423698"/>
                  <a:gd name="connsiteY4" fmla="*/ 173255 h 423698"/>
                  <a:gd name="connsiteX5" fmla="*/ 62819 w 423698"/>
                  <a:gd name="connsiteY5" fmla="*/ 173255 h 423698"/>
                  <a:gd name="connsiteX6" fmla="*/ 62819 w 423698"/>
                  <a:gd name="connsiteY6" fmla="*/ 360879 h 423698"/>
                  <a:gd name="connsiteX7" fmla="*/ 360880 w 423698"/>
                  <a:gd name="connsiteY7" fmla="*/ 360879 h 423698"/>
                  <a:gd name="connsiteX8" fmla="*/ 360880 w 423698"/>
                  <a:gd name="connsiteY8" fmla="*/ 62819 h 423698"/>
                  <a:gd name="connsiteX9" fmla="*/ 307337 w 423698"/>
                  <a:gd name="connsiteY9" fmla="*/ 62819 h 423698"/>
                  <a:gd name="connsiteX10" fmla="*/ 307558 w 423698"/>
                  <a:gd name="connsiteY10" fmla="*/ 61858 h 423698"/>
                  <a:gd name="connsiteX11" fmla="*/ 308958 w 423698"/>
                  <a:gd name="connsiteY11" fmla="*/ 43363 h 423698"/>
                  <a:gd name="connsiteX12" fmla="*/ 305135 w 423698"/>
                  <a:gd name="connsiteY12" fmla="*/ 13012 h 423698"/>
                  <a:gd name="connsiteX13" fmla="*/ 300015 w 423698"/>
                  <a:gd name="connsiteY13" fmla="*/ 0 h 423698"/>
                  <a:gd name="connsiteX0" fmla="*/ 360880 w 452320"/>
                  <a:gd name="connsiteY0" fmla="*/ 360879 h 452319"/>
                  <a:gd name="connsiteX1" fmla="*/ 360880 w 452320"/>
                  <a:gd name="connsiteY1" fmla="*/ 62819 h 452319"/>
                  <a:gd name="connsiteX2" fmla="*/ 307337 w 452320"/>
                  <a:gd name="connsiteY2" fmla="*/ 62819 h 452319"/>
                  <a:gd name="connsiteX3" fmla="*/ 307558 w 452320"/>
                  <a:gd name="connsiteY3" fmla="*/ 61858 h 452319"/>
                  <a:gd name="connsiteX4" fmla="*/ 308958 w 452320"/>
                  <a:gd name="connsiteY4" fmla="*/ 43363 h 452319"/>
                  <a:gd name="connsiteX5" fmla="*/ 305135 w 452320"/>
                  <a:gd name="connsiteY5" fmla="*/ 13012 h 452319"/>
                  <a:gd name="connsiteX6" fmla="*/ 300015 w 452320"/>
                  <a:gd name="connsiteY6" fmla="*/ 0 h 452319"/>
                  <a:gd name="connsiteX7" fmla="*/ 423698 w 452320"/>
                  <a:gd name="connsiteY7" fmla="*/ 0 h 452319"/>
                  <a:gd name="connsiteX8" fmla="*/ 423698 w 452320"/>
                  <a:gd name="connsiteY8" fmla="*/ 423698 h 452319"/>
                  <a:gd name="connsiteX9" fmla="*/ 0 w 452320"/>
                  <a:gd name="connsiteY9" fmla="*/ 423698 h 452319"/>
                  <a:gd name="connsiteX10" fmla="*/ 0 w 452320"/>
                  <a:gd name="connsiteY10" fmla="*/ 173255 h 452319"/>
                  <a:gd name="connsiteX11" fmla="*/ 62819 w 452320"/>
                  <a:gd name="connsiteY11" fmla="*/ 173255 h 452319"/>
                  <a:gd name="connsiteX12" fmla="*/ 62819 w 452320"/>
                  <a:gd name="connsiteY12" fmla="*/ 360879 h 452319"/>
                  <a:gd name="connsiteX13" fmla="*/ 452320 w 452320"/>
                  <a:gd name="connsiteY13" fmla="*/ 452319 h 452319"/>
                  <a:gd name="connsiteX0" fmla="*/ 360880 w 423698"/>
                  <a:gd name="connsiteY0" fmla="*/ 360879 h 423698"/>
                  <a:gd name="connsiteX1" fmla="*/ 360880 w 423698"/>
                  <a:gd name="connsiteY1" fmla="*/ 62819 h 423698"/>
                  <a:gd name="connsiteX2" fmla="*/ 307337 w 423698"/>
                  <a:gd name="connsiteY2" fmla="*/ 62819 h 423698"/>
                  <a:gd name="connsiteX3" fmla="*/ 307558 w 423698"/>
                  <a:gd name="connsiteY3" fmla="*/ 61858 h 423698"/>
                  <a:gd name="connsiteX4" fmla="*/ 308958 w 423698"/>
                  <a:gd name="connsiteY4" fmla="*/ 43363 h 423698"/>
                  <a:gd name="connsiteX5" fmla="*/ 305135 w 423698"/>
                  <a:gd name="connsiteY5" fmla="*/ 13012 h 423698"/>
                  <a:gd name="connsiteX6" fmla="*/ 300015 w 423698"/>
                  <a:gd name="connsiteY6" fmla="*/ 0 h 423698"/>
                  <a:gd name="connsiteX7" fmla="*/ 423698 w 423698"/>
                  <a:gd name="connsiteY7" fmla="*/ 0 h 423698"/>
                  <a:gd name="connsiteX8" fmla="*/ 423698 w 423698"/>
                  <a:gd name="connsiteY8" fmla="*/ 423698 h 423698"/>
                  <a:gd name="connsiteX9" fmla="*/ 0 w 423698"/>
                  <a:gd name="connsiteY9" fmla="*/ 423698 h 423698"/>
                  <a:gd name="connsiteX10" fmla="*/ 0 w 423698"/>
                  <a:gd name="connsiteY10" fmla="*/ 173255 h 423698"/>
                  <a:gd name="connsiteX11" fmla="*/ 62819 w 423698"/>
                  <a:gd name="connsiteY11" fmla="*/ 173255 h 423698"/>
                  <a:gd name="connsiteX12" fmla="*/ 62819 w 423698"/>
                  <a:gd name="connsiteY12" fmla="*/ 360879 h 423698"/>
                  <a:gd name="connsiteX0" fmla="*/ 360880 w 423698"/>
                  <a:gd name="connsiteY0" fmla="*/ 62819 h 423698"/>
                  <a:gd name="connsiteX1" fmla="*/ 307337 w 423698"/>
                  <a:gd name="connsiteY1" fmla="*/ 62819 h 423698"/>
                  <a:gd name="connsiteX2" fmla="*/ 307558 w 423698"/>
                  <a:gd name="connsiteY2" fmla="*/ 61858 h 423698"/>
                  <a:gd name="connsiteX3" fmla="*/ 308958 w 423698"/>
                  <a:gd name="connsiteY3" fmla="*/ 43363 h 423698"/>
                  <a:gd name="connsiteX4" fmla="*/ 305135 w 423698"/>
                  <a:gd name="connsiteY4" fmla="*/ 13012 h 423698"/>
                  <a:gd name="connsiteX5" fmla="*/ 300015 w 423698"/>
                  <a:gd name="connsiteY5" fmla="*/ 0 h 423698"/>
                  <a:gd name="connsiteX6" fmla="*/ 423698 w 423698"/>
                  <a:gd name="connsiteY6" fmla="*/ 0 h 423698"/>
                  <a:gd name="connsiteX7" fmla="*/ 423698 w 423698"/>
                  <a:gd name="connsiteY7" fmla="*/ 423698 h 423698"/>
                  <a:gd name="connsiteX8" fmla="*/ 0 w 423698"/>
                  <a:gd name="connsiteY8" fmla="*/ 423698 h 423698"/>
                  <a:gd name="connsiteX9" fmla="*/ 0 w 423698"/>
                  <a:gd name="connsiteY9" fmla="*/ 173255 h 423698"/>
                  <a:gd name="connsiteX10" fmla="*/ 62819 w 423698"/>
                  <a:gd name="connsiteY10" fmla="*/ 173255 h 423698"/>
                  <a:gd name="connsiteX11" fmla="*/ 62819 w 423698"/>
                  <a:gd name="connsiteY11" fmla="*/ 360879 h 423698"/>
                  <a:gd name="connsiteX0" fmla="*/ 307337 w 423698"/>
                  <a:gd name="connsiteY0" fmla="*/ 62819 h 423698"/>
                  <a:gd name="connsiteX1" fmla="*/ 307558 w 423698"/>
                  <a:gd name="connsiteY1" fmla="*/ 61858 h 423698"/>
                  <a:gd name="connsiteX2" fmla="*/ 308958 w 423698"/>
                  <a:gd name="connsiteY2" fmla="*/ 43363 h 423698"/>
                  <a:gd name="connsiteX3" fmla="*/ 305135 w 423698"/>
                  <a:gd name="connsiteY3" fmla="*/ 13012 h 423698"/>
                  <a:gd name="connsiteX4" fmla="*/ 300015 w 423698"/>
                  <a:gd name="connsiteY4" fmla="*/ 0 h 423698"/>
                  <a:gd name="connsiteX5" fmla="*/ 423698 w 423698"/>
                  <a:gd name="connsiteY5" fmla="*/ 0 h 423698"/>
                  <a:gd name="connsiteX6" fmla="*/ 423698 w 423698"/>
                  <a:gd name="connsiteY6" fmla="*/ 423698 h 423698"/>
                  <a:gd name="connsiteX7" fmla="*/ 0 w 423698"/>
                  <a:gd name="connsiteY7" fmla="*/ 423698 h 423698"/>
                  <a:gd name="connsiteX8" fmla="*/ 0 w 423698"/>
                  <a:gd name="connsiteY8" fmla="*/ 173255 h 423698"/>
                  <a:gd name="connsiteX9" fmla="*/ 62819 w 423698"/>
                  <a:gd name="connsiteY9" fmla="*/ 173255 h 423698"/>
                  <a:gd name="connsiteX10" fmla="*/ 62819 w 423698"/>
                  <a:gd name="connsiteY10" fmla="*/ 360879 h 423698"/>
                  <a:gd name="connsiteX0" fmla="*/ 307337 w 423698"/>
                  <a:gd name="connsiteY0" fmla="*/ 62819 h 423698"/>
                  <a:gd name="connsiteX1" fmla="*/ 308958 w 423698"/>
                  <a:gd name="connsiteY1" fmla="*/ 43363 h 423698"/>
                  <a:gd name="connsiteX2" fmla="*/ 305135 w 423698"/>
                  <a:gd name="connsiteY2" fmla="*/ 13012 h 423698"/>
                  <a:gd name="connsiteX3" fmla="*/ 300015 w 423698"/>
                  <a:gd name="connsiteY3" fmla="*/ 0 h 423698"/>
                  <a:gd name="connsiteX4" fmla="*/ 423698 w 423698"/>
                  <a:gd name="connsiteY4" fmla="*/ 0 h 423698"/>
                  <a:gd name="connsiteX5" fmla="*/ 423698 w 423698"/>
                  <a:gd name="connsiteY5" fmla="*/ 423698 h 423698"/>
                  <a:gd name="connsiteX6" fmla="*/ 0 w 423698"/>
                  <a:gd name="connsiteY6" fmla="*/ 423698 h 423698"/>
                  <a:gd name="connsiteX7" fmla="*/ 0 w 423698"/>
                  <a:gd name="connsiteY7" fmla="*/ 173255 h 423698"/>
                  <a:gd name="connsiteX8" fmla="*/ 62819 w 423698"/>
                  <a:gd name="connsiteY8" fmla="*/ 173255 h 423698"/>
                  <a:gd name="connsiteX9" fmla="*/ 62819 w 423698"/>
                  <a:gd name="connsiteY9" fmla="*/ 360879 h 423698"/>
                  <a:gd name="connsiteX0" fmla="*/ 307337 w 423698"/>
                  <a:gd name="connsiteY0" fmla="*/ 62819 h 423698"/>
                  <a:gd name="connsiteX1" fmla="*/ 305135 w 423698"/>
                  <a:gd name="connsiteY1" fmla="*/ 13012 h 423698"/>
                  <a:gd name="connsiteX2" fmla="*/ 300015 w 423698"/>
                  <a:gd name="connsiteY2" fmla="*/ 0 h 423698"/>
                  <a:gd name="connsiteX3" fmla="*/ 423698 w 423698"/>
                  <a:gd name="connsiteY3" fmla="*/ 0 h 423698"/>
                  <a:gd name="connsiteX4" fmla="*/ 423698 w 423698"/>
                  <a:gd name="connsiteY4" fmla="*/ 423698 h 423698"/>
                  <a:gd name="connsiteX5" fmla="*/ 0 w 423698"/>
                  <a:gd name="connsiteY5" fmla="*/ 423698 h 423698"/>
                  <a:gd name="connsiteX6" fmla="*/ 0 w 423698"/>
                  <a:gd name="connsiteY6" fmla="*/ 173255 h 423698"/>
                  <a:gd name="connsiteX7" fmla="*/ 62819 w 423698"/>
                  <a:gd name="connsiteY7" fmla="*/ 173255 h 423698"/>
                  <a:gd name="connsiteX8" fmla="*/ 62819 w 423698"/>
                  <a:gd name="connsiteY8" fmla="*/ 360879 h 423698"/>
                  <a:gd name="connsiteX0" fmla="*/ 305135 w 423698"/>
                  <a:gd name="connsiteY0" fmla="*/ 13012 h 423698"/>
                  <a:gd name="connsiteX1" fmla="*/ 300015 w 423698"/>
                  <a:gd name="connsiteY1" fmla="*/ 0 h 423698"/>
                  <a:gd name="connsiteX2" fmla="*/ 423698 w 423698"/>
                  <a:gd name="connsiteY2" fmla="*/ 0 h 423698"/>
                  <a:gd name="connsiteX3" fmla="*/ 423698 w 423698"/>
                  <a:gd name="connsiteY3" fmla="*/ 423698 h 423698"/>
                  <a:gd name="connsiteX4" fmla="*/ 0 w 423698"/>
                  <a:gd name="connsiteY4" fmla="*/ 423698 h 423698"/>
                  <a:gd name="connsiteX5" fmla="*/ 0 w 423698"/>
                  <a:gd name="connsiteY5" fmla="*/ 173255 h 423698"/>
                  <a:gd name="connsiteX6" fmla="*/ 62819 w 423698"/>
                  <a:gd name="connsiteY6" fmla="*/ 173255 h 423698"/>
                  <a:gd name="connsiteX7" fmla="*/ 62819 w 423698"/>
                  <a:gd name="connsiteY7" fmla="*/ 360879 h 423698"/>
                  <a:gd name="connsiteX0" fmla="*/ 300015 w 423698"/>
                  <a:gd name="connsiteY0" fmla="*/ 0 h 423698"/>
                  <a:gd name="connsiteX1" fmla="*/ 423698 w 423698"/>
                  <a:gd name="connsiteY1" fmla="*/ 0 h 423698"/>
                  <a:gd name="connsiteX2" fmla="*/ 423698 w 423698"/>
                  <a:gd name="connsiteY2" fmla="*/ 423698 h 423698"/>
                  <a:gd name="connsiteX3" fmla="*/ 0 w 423698"/>
                  <a:gd name="connsiteY3" fmla="*/ 423698 h 423698"/>
                  <a:gd name="connsiteX4" fmla="*/ 0 w 423698"/>
                  <a:gd name="connsiteY4" fmla="*/ 173255 h 423698"/>
                  <a:gd name="connsiteX5" fmla="*/ 62819 w 423698"/>
                  <a:gd name="connsiteY5" fmla="*/ 173255 h 423698"/>
                  <a:gd name="connsiteX6" fmla="*/ 62819 w 423698"/>
                  <a:gd name="connsiteY6" fmla="*/ 360879 h 423698"/>
                  <a:gd name="connsiteX0" fmla="*/ 300015 w 423698"/>
                  <a:gd name="connsiteY0" fmla="*/ 0 h 423698"/>
                  <a:gd name="connsiteX1" fmla="*/ 423698 w 423698"/>
                  <a:gd name="connsiteY1" fmla="*/ 0 h 423698"/>
                  <a:gd name="connsiteX2" fmla="*/ 423698 w 423698"/>
                  <a:gd name="connsiteY2" fmla="*/ 423698 h 423698"/>
                  <a:gd name="connsiteX3" fmla="*/ 0 w 423698"/>
                  <a:gd name="connsiteY3" fmla="*/ 423698 h 423698"/>
                  <a:gd name="connsiteX4" fmla="*/ 0 w 423698"/>
                  <a:gd name="connsiteY4" fmla="*/ 173255 h 423698"/>
                  <a:gd name="connsiteX5" fmla="*/ 62819 w 423698"/>
                  <a:gd name="connsiteY5" fmla="*/ 173255 h 423698"/>
                  <a:gd name="connsiteX0" fmla="*/ 300015 w 423698"/>
                  <a:gd name="connsiteY0" fmla="*/ 0 h 423698"/>
                  <a:gd name="connsiteX1" fmla="*/ 423698 w 423698"/>
                  <a:gd name="connsiteY1" fmla="*/ 0 h 423698"/>
                  <a:gd name="connsiteX2" fmla="*/ 423698 w 423698"/>
                  <a:gd name="connsiteY2" fmla="*/ 423698 h 423698"/>
                  <a:gd name="connsiteX3" fmla="*/ 0 w 423698"/>
                  <a:gd name="connsiteY3" fmla="*/ 423698 h 423698"/>
                  <a:gd name="connsiteX4" fmla="*/ 0 w 423698"/>
                  <a:gd name="connsiteY4" fmla="*/ 173255 h 423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698" h="423698">
                    <a:moveTo>
                      <a:pt x="300015" y="0"/>
                    </a:moveTo>
                    <a:lnTo>
                      <a:pt x="423698" y="0"/>
                    </a:lnTo>
                    <a:lnTo>
                      <a:pt x="423698" y="423698"/>
                    </a:lnTo>
                    <a:lnTo>
                      <a:pt x="0" y="423698"/>
                    </a:lnTo>
                    <a:lnTo>
                      <a:pt x="0" y="173255"/>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3" name="Group 142">
              <a:extLst>
                <a:ext uri="{FF2B5EF4-FFF2-40B4-BE49-F238E27FC236}">
                  <a16:creationId xmlns:a16="http://schemas.microsoft.com/office/drawing/2014/main" id="{FBD3B068-DEA8-4DEC-99CC-9D089C826ADF}"/>
                </a:ext>
              </a:extLst>
            </p:cNvPr>
            <p:cNvGrpSpPr/>
            <p:nvPr/>
          </p:nvGrpSpPr>
          <p:grpSpPr>
            <a:xfrm>
              <a:off x="8418653" y="3941064"/>
              <a:ext cx="446422" cy="347974"/>
              <a:chOff x="5847960" y="1377463"/>
              <a:chExt cx="2184530" cy="1702776"/>
            </a:xfrm>
          </p:grpSpPr>
          <p:sp>
            <p:nvSpPr>
              <p:cNvPr id="178" name="Freeform: Shape 535">
                <a:extLst>
                  <a:ext uri="{FF2B5EF4-FFF2-40B4-BE49-F238E27FC236}">
                    <a16:creationId xmlns:a16="http://schemas.microsoft.com/office/drawing/2014/main" id="{BE437A53-495F-4FC9-9DE0-DFDED465635D}"/>
                  </a:ext>
                  <a:ext uri="{C183D7F6-B498-43B3-948B-1728B52AA6E4}">
                    <adec:decorative xmlns:adec="http://schemas.microsoft.com/office/drawing/2017/decorative" val="1"/>
                  </a:ext>
                </a:extLst>
              </p:cNvPr>
              <p:cNvSpPr/>
              <p:nvPr/>
            </p:nvSpPr>
            <p:spPr bwMode="auto">
              <a:xfrm>
                <a:off x="6109103" y="1911361"/>
                <a:ext cx="1189027" cy="276190"/>
              </a:xfrm>
              <a:custGeom>
                <a:avLst/>
                <a:gdLst>
                  <a:gd name="connsiteX0" fmla="*/ 1679074 w 2556709"/>
                  <a:gd name="connsiteY0" fmla="*/ 1349 h 748724"/>
                  <a:gd name="connsiteX1" fmla="*/ 2460966 w 2556709"/>
                  <a:gd name="connsiteY1" fmla="*/ 339104 h 748724"/>
                  <a:gd name="connsiteX2" fmla="*/ 2556709 w 2556709"/>
                  <a:gd name="connsiteY2" fmla="*/ 469420 h 748724"/>
                  <a:gd name="connsiteX3" fmla="*/ 2556708 w 2556709"/>
                  <a:gd name="connsiteY3" fmla="*/ 469420 h 748724"/>
                  <a:gd name="connsiteX4" fmla="*/ 2452988 w 2556709"/>
                  <a:gd name="connsiteY4" fmla="*/ 573141 h 748724"/>
                  <a:gd name="connsiteX5" fmla="*/ 1671096 w 2556709"/>
                  <a:gd name="connsiteY5" fmla="*/ 195492 h 748724"/>
                  <a:gd name="connsiteX6" fmla="*/ 437090 w 2556709"/>
                  <a:gd name="connsiteY6" fmla="*/ 748668 h 748724"/>
                  <a:gd name="connsiteX7" fmla="*/ 67421 w 2556709"/>
                  <a:gd name="connsiteY7" fmla="*/ 601065 h 748724"/>
                  <a:gd name="connsiteX8" fmla="*/ 32848 w 2556709"/>
                  <a:gd name="connsiteY8" fmla="*/ 400273 h 748724"/>
                  <a:gd name="connsiteX9" fmla="*/ 191085 w 2556709"/>
                  <a:gd name="connsiteY9" fmla="*/ 428200 h 748724"/>
                  <a:gd name="connsiteX10" fmla="*/ 405176 w 2556709"/>
                  <a:gd name="connsiteY10" fmla="*/ 533249 h 748724"/>
                  <a:gd name="connsiteX11" fmla="*/ 1679074 w 2556709"/>
                  <a:gd name="connsiteY11" fmla="*/ 1349 h 748724"/>
                  <a:gd name="connsiteX0" fmla="*/ 191085 w 2556709"/>
                  <a:gd name="connsiteY0" fmla="*/ 428200 h 748724"/>
                  <a:gd name="connsiteX1" fmla="*/ 405176 w 2556709"/>
                  <a:gd name="connsiteY1" fmla="*/ 533249 h 748724"/>
                  <a:gd name="connsiteX2" fmla="*/ 1679074 w 2556709"/>
                  <a:gd name="connsiteY2" fmla="*/ 1349 h 748724"/>
                  <a:gd name="connsiteX3" fmla="*/ 2460966 w 2556709"/>
                  <a:gd name="connsiteY3" fmla="*/ 339104 h 748724"/>
                  <a:gd name="connsiteX4" fmla="*/ 2556709 w 2556709"/>
                  <a:gd name="connsiteY4" fmla="*/ 469420 h 748724"/>
                  <a:gd name="connsiteX5" fmla="*/ 2556708 w 2556709"/>
                  <a:gd name="connsiteY5" fmla="*/ 469420 h 748724"/>
                  <a:gd name="connsiteX6" fmla="*/ 2452988 w 2556709"/>
                  <a:gd name="connsiteY6" fmla="*/ 573141 h 748724"/>
                  <a:gd name="connsiteX7" fmla="*/ 1671096 w 2556709"/>
                  <a:gd name="connsiteY7" fmla="*/ 195492 h 748724"/>
                  <a:gd name="connsiteX8" fmla="*/ 437090 w 2556709"/>
                  <a:gd name="connsiteY8" fmla="*/ 748668 h 748724"/>
                  <a:gd name="connsiteX9" fmla="*/ 67421 w 2556709"/>
                  <a:gd name="connsiteY9" fmla="*/ 601065 h 748724"/>
                  <a:gd name="connsiteX10" fmla="*/ 32848 w 2556709"/>
                  <a:gd name="connsiteY10" fmla="*/ 400273 h 748724"/>
                  <a:gd name="connsiteX11" fmla="*/ 282525 w 2556709"/>
                  <a:gd name="connsiteY11" fmla="*/ 519640 h 748724"/>
                  <a:gd name="connsiteX0" fmla="*/ 405176 w 2556709"/>
                  <a:gd name="connsiteY0" fmla="*/ 533249 h 748724"/>
                  <a:gd name="connsiteX1" fmla="*/ 1679074 w 2556709"/>
                  <a:gd name="connsiteY1" fmla="*/ 1349 h 748724"/>
                  <a:gd name="connsiteX2" fmla="*/ 2460966 w 2556709"/>
                  <a:gd name="connsiteY2" fmla="*/ 339104 h 748724"/>
                  <a:gd name="connsiteX3" fmla="*/ 2556709 w 2556709"/>
                  <a:gd name="connsiteY3" fmla="*/ 469420 h 748724"/>
                  <a:gd name="connsiteX4" fmla="*/ 2556708 w 2556709"/>
                  <a:gd name="connsiteY4" fmla="*/ 469420 h 748724"/>
                  <a:gd name="connsiteX5" fmla="*/ 2452988 w 2556709"/>
                  <a:gd name="connsiteY5" fmla="*/ 573141 h 748724"/>
                  <a:gd name="connsiteX6" fmla="*/ 1671096 w 2556709"/>
                  <a:gd name="connsiteY6" fmla="*/ 195492 h 748724"/>
                  <a:gd name="connsiteX7" fmla="*/ 437090 w 2556709"/>
                  <a:gd name="connsiteY7" fmla="*/ 748668 h 748724"/>
                  <a:gd name="connsiteX8" fmla="*/ 67421 w 2556709"/>
                  <a:gd name="connsiteY8" fmla="*/ 601065 h 748724"/>
                  <a:gd name="connsiteX9" fmla="*/ 32848 w 2556709"/>
                  <a:gd name="connsiteY9" fmla="*/ 400273 h 748724"/>
                  <a:gd name="connsiteX10" fmla="*/ 282525 w 2556709"/>
                  <a:gd name="connsiteY10" fmla="*/ 519640 h 748724"/>
                  <a:gd name="connsiteX0" fmla="*/ 405176 w 2556709"/>
                  <a:gd name="connsiteY0" fmla="*/ 533249 h 748724"/>
                  <a:gd name="connsiteX1" fmla="*/ 1679074 w 2556709"/>
                  <a:gd name="connsiteY1" fmla="*/ 1349 h 748724"/>
                  <a:gd name="connsiteX2" fmla="*/ 2460966 w 2556709"/>
                  <a:gd name="connsiteY2" fmla="*/ 339104 h 748724"/>
                  <a:gd name="connsiteX3" fmla="*/ 2556709 w 2556709"/>
                  <a:gd name="connsiteY3" fmla="*/ 469420 h 748724"/>
                  <a:gd name="connsiteX4" fmla="*/ 2556708 w 2556709"/>
                  <a:gd name="connsiteY4" fmla="*/ 469420 h 748724"/>
                  <a:gd name="connsiteX5" fmla="*/ 2452988 w 2556709"/>
                  <a:gd name="connsiteY5" fmla="*/ 573141 h 748724"/>
                  <a:gd name="connsiteX6" fmla="*/ 1671096 w 2556709"/>
                  <a:gd name="connsiteY6" fmla="*/ 195492 h 748724"/>
                  <a:gd name="connsiteX7" fmla="*/ 437090 w 2556709"/>
                  <a:gd name="connsiteY7" fmla="*/ 748668 h 748724"/>
                  <a:gd name="connsiteX8" fmla="*/ 67421 w 2556709"/>
                  <a:gd name="connsiteY8" fmla="*/ 601065 h 748724"/>
                  <a:gd name="connsiteX9" fmla="*/ 32848 w 2556709"/>
                  <a:gd name="connsiteY9" fmla="*/ 400273 h 748724"/>
                  <a:gd name="connsiteX0" fmla="*/ 1679074 w 2556709"/>
                  <a:gd name="connsiteY0" fmla="*/ 0 h 747375"/>
                  <a:gd name="connsiteX1" fmla="*/ 2460966 w 2556709"/>
                  <a:gd name="connsiteY1" fmla="*/ 337755 h 747375"/>
                  <a:gd name="connsiteX2" fmla="*/ 2556709 w 2556709"/>
                  <a:gd name="connsiteY2" fmla="*/ 468071 h 747375"/>
                  <a:gd name="connsiteX3" fmla="*/ 2556708 w 2556709"/>
                  <a:gd name="connsiteY3" fmla="*/ 468071 h 747375"/>
                  <a:gd name="connsiteX4" fmla="*/ 2452988 w 2556709"/>
                  <a:gd name="connsiteY4" fmla="*/ 571792 h 747375"/>
                  <a:gd name="connsiteX5" fmla="*/ 1671096 w 2556709"/>
                  <a:gd name="connsiteY5" fmla="*/ 194143 h 747375"/>
                  <a:gd name="connsiteX6" fmla="*/ 437090 w 2556709"/>
                  <a:gd name="connsiteY6" fmla="*/ 747319 h 747375"/>
                  <a:gd name="connsiteX7" fmla="*/ 67421 w 2556709"/>
                  <a:gd name="connsiteY7" fmla="*/ 599716 h 747375"/>
                  <a:gd name="connsiteX8" fmla="*/ 32848 w 2556709"/>
                  <a:gd name="connsiteY8" fmla="*/ 398924 h 747375"/>
                  <a:gd name="connsiteX0" fmla="*/ 2460966 w 2556709"/>
                  <a:gd name="connsiteY0" fmla="*/ 144508 h 554128"/>
                  <a:gd name="connsiteX1" fmla="*/ 2556709 w 2556709"/>
                  <a:gd name="connsiteY1" fmla="*/ 274824 h 554128"/>
                  <a:gd name="connsiteX2" fmla="*/ 2556708 w 2556709"/>
                  <a:gd name="connsiteY2" fmla="*/ 274824 h 554128"/>
                  <a:gd name="connsiteX3" fmla="*/ 2452988 w 2556709"/>
                  <a:gd name="connsiteY3" fmla="*/ 378545 h 554128"/>
                  <a:gd name="connsiteX4" fmla="*/ 1671096 w 2556709"/>
                  <a:gd name="connsiteY4" fmla="*/ 896 h 554128"/>
                  <a:gd name="connsiteX5" fmla="*/ 437090 w 2556709"/>
                  <a:gd name="connsiteY5" fmla="*/ 554072 h 554128"/>
                  <a:gd name="connsiteX6" fmla="*/ 67421 w 2556709"/>
                  <a:gd name="connsiteY6" fmla="*/ 406469 h 554128"/>
                  <a:gd name="connsiteX7" fmla="*/ 32848 w 2556709"/>
                  <a:gd name="connsiteY7" fmla="*/ 205677 h 554128"/>
                  <a:gd name="connsiteX0" fmla="*/ 2556709 w 2556709"/>
                  <a:gd name="connsiteY0" fmla="*/ 274824 h 554128"/>
                  <a:gd name="connsiteX1" fmla="*/ 2556708 w 2556709"/>
                  <a:gd name="connsiteY1" fmla="*/ 274824 h 554128"/>
                  <a:gd name="connsiteX2" fmla="*/ 2452988 w 2556709"/>
                  <a:gd name="connsiteY2" fmla="*/ 378545 h 554128"/>
                  <a:gd name="connsiteX3" fmla="*/ 1671096 w 2556709"/>
                  <a:gd name="connsiteY3" fmla="*/ 896 h 554128"/>
                  <a:gd name="connsiteX4" fmla="*/ 437090 w 2556709"/>
                  <a:gd name="connsiteY4" fmla="*/ 554072 h 554128"/>
                  <a:gd name="connsiteX5" fmla="*/ 67421 w 2556709"/>
                  <a:gd name="connsiteY5" fmla="*/ 406469 h 554128"/>
                  <a:gd name="connsiteX6" fmla="*/ 32848 w 2556709"/>
                  <a:gd name="connsiteY6" fmla="*/ 205677 h 554128"/>
                  <a:gd name="connsiteX0" fmla="*/ 2556709 w 2556709"/>
                  <a:gd name="connsiteY0" fmla="*/ 274824 h 554128"/>
                  <a:gd name="connsiteX1" fmla="*/ 2452988 w 2556709"/>
                  <a:gd name="connsiteY1" fmla="*/ 378545 h 554128"/>
                  <a:gd name="connsiteX2" fmla="*/ 1671096 w 2556709"/>
                  <a:gd name="connsiteY2" fmla="*/ 896 h 554128"/>
                  <a:gd name="connsiteX3" fmla="*/ 437090 w 2556709"/>
                  <a:gd name="connsiteY3" fmla="*/ 554072 h 554128"/>
                  <a:gd name="connsiteX4" fmla="*/ 67421 w 2556709"/>
                  <a:gd name="connsiteY4" fmla="*/ 406469 h 554128"/>
                  <a:gd name="connsiteX5" fmla="*/ 32848 w 2556709"/>
                  <a:gd name="connsiteY5" fmla="*/ 205677 h 554128"/>
                  <a:gd name="connsiteX0" fmla="*/ 2452988 w 2452988"/>
                  <a:gd name="connsiteY0" fmla="*/ 378545 h 554128"/>
                  <a:gd name="connsiteX1" fmla="*/ 1671096 w 2452988"/>
                  <a:gd name="connsiteY1" fmla="*/ 896 h 554128"/>
                  <a:gd name="connsiteX2" fmla="*/ 437090 w 2452988"/>
                  <a:gd name="connsiteY2" fmla="*/ 554072 h 554128"/>
                  <a:gd name="connsiteX3" fmla="*/ 67421 w 2452988"/>
                  <a:gd name="connsiteY3" fmla="*/ 406469 h 554128"/>
                  <a:gd name="connsiteX4" fmla="*/ 32848 w 2452988"/>
                  <a:gd name="connsiteY4" fmla="*/ 205677 h 554128"/>
                  <a:gd name="connsiteX0" fmla="*/ 2385567 w 2385567"/>
                  <a:gd name="connsiteY0" fmla="*/ 378545 h 554128"/>
                  <a:gd name="connsiteX1" fmla="*/ 1603675 w 2385567"/>
                  <a:gd name="connsiteY1" fmla="*/ 896 h 554128"/>
                  <a:gd name="connsiteX2" fmla="*/ 369669 w 2385567"/>
                  <a:gd name="connsiteY2" fmla="*/ 554072 h 554128"/>
                  <a:gd name="connsiteX3" fmla="*/ 0 w 2385567"/>
                  <a:gd name="connsiteY3" fmla="*/ 406469 h 554128"/>
                  <a:gd name="connsiteX0" fmla="*/ 2385567 w 2385567"/>
                  <a:gd name="connsiteY0" fmla="*/ 378545 h 554128"/>
                  <a:gd name="connsiteX1" fmla="*/ 1603675 w 2385567"/>
                  <a:gd name="connsiteY1" fmla="*/ 896 h 554128"/>
                  <a:gd name="connsiteX2" fmla="*/ 369669 w 2385567"/>
                  <a:gd name="connsiteY2" fmla="*/ 554072 h 554128"/>
                  <a:gd name="connsiteX3" fmla="*/ 0 w 2385567"/>
                  <a:gd name="connsiteY3" fmla="*/ 406469 h 554128"/>
                  <a:gd name="connsiteX0" fmla="*/ 2385567 w 2385567"/>
                  <a:gd name="connsiteY0" fmla="*/ 378545 h 554128"/>
                  <a:gd name="connsiteX1" fmla="*/ 1603675 w 2385567"/>
                  <a:gd name="connsiteY1" fmla="*/ 896 h 554128"/>
                  <a:gd name="connsiteX2" fmla="*/ 369669 w 2385567"/>
                  <a:gd name="connsiteY2" fmla="*/ 554072 h 554128"/>
                  <a:gd name="connsiteX3" fmla="*/ 0 w 2385567"/>
                  <a:gd name="connsiteY3" fmla="*/ 406469 h 554128"/>
                </a:gdLst>
                <a:ahLst/>
                <a:cxnLst>
                  <a:cxn ang="0">
                    <a:pos x="connsiteX0" y="connsiteY0"/>
                  </a:cxn>
                  <a:cxn ang="0">
                    <a:pos x="connsiteX1" y="connsiteY1"/>
                  </a:cxn>
                  <a:cxn ang="0">
                    <a:pos x="connsiteX2" y="connsiteY2"/>
                  </a:cxn>
                  <a:cxn ang="0">
                    <a:pos x="connsiteX3" y="connsiteY3"/>
                  </a:cxn>
                </a:cxnLst>
                <a:rect l="l" t="t" r="r" b="b"/>
                <a:pathLst>
                  <a:path w="2385567" h="554128">
                    <a:moveTo>
                      <a:pt x="2385567" y="378545"/>
                    </a:moveTo>
                    <a:cubicBezTo>
                      <a:pt x="2307860" y="303006"/>
                      <a:pt x="2120503" y="27491"/>
                      <a:pt x="1603675" y="896"/>
                    </a:cubicBezTo>
                    <a:cubicBezTo>
                      <a:pt x="1086846" y="-25700"/>
                      <a:pt x="783773" y="548598"/>
                      <a:pt x="369669" y="554072"/>
                    </a:cubicBezTo>
                    <a:cubicBezTo>
                      <a:pt x="167695" y="556741"/>
                      <a:pt x="67374" y="464534"/>
                      <a:pt x="0" y="406469"/>
                    </a:cubicBezTo>
                  </a:path>
                </a:pathLst>
              </a:custGeom>
              <a:noFill/>
              <a:ln w="12700" cap="rnd">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505050"/>
                  </a:solidFill>
                  <a:effectLst/>
                  <a:uLnTx/>
                  <a:uFillTx/>
                  <a:latin typeface="Segoe UI Light"/>
                  <a:ea typeface="Segoe UI" pitchFamily="34" charset="0"/>
                  <a:cs typeface="Segoe UI" pitchFamily="34" charset="0"/>
                </a:endParaRPr>
              </a:p>
            </p:txBody>
          </p:sp>
          <p:sp>
            <p:nvSpPr>
              <p:cNvPr id="179" name="Freeform: Shape 548">
                <a:extLst>
                  <a:ext uri="{FF2B5EF4-FFF2-40B4-BE49-F238E27FC236}">
                    <a16:creationId xmlns:a16="http://schemas.microsoft.com/office/drawing/2014/main" id="{F61A6B52-56BB-491C-A109-6C16132D1D1E}"/>
                  </a:ext>
                  <a:ext uri="{C183D7F6-B498-43B3-948B-1728B52AA6E4}">
                    <adec:decorative xmlns:adec="http://schemas.microsoft.com/office/drawing/2017/decorative" val="1"/>
                  </a:ext>
                </a:extLst>
              </p:cNvPr>
              <p:cNvSpPr/>
              <p:nvPr/>
            </p:nvSpPr>
            <p:spPr bwMode="auto">
              <a:xfrm>
                <a:off x="5997092" y="2132677"/>
                <a:ext cx="1179089" cy="255724"/>
              </a:xfrm>
              <a:custGeom>
                <a:avLst/>
                <a:gdLst>
                  <a:gd name="connsiteX0" fmla="*/ 1889356 w 2569019"/>
                  <a:gd name="connsiteY0" fmla="*/ 605 h 710807"/>
                  <a:gd name="connsiteX1" fmla="*/ 2551572 w 2569019"/>
                  <a:gd name="connsiteY1" fmla="*/ 329051 h 710807"/>
                  <a:gd name="connsiteX2" fmla="*/ 2445191 w 2569019"/>
                  <a:gd name="connsiteY2" fmla="*/ 476655 h 710807"/>
                  <a:gd name="connsiteX3" fmla="*/ 1868080 w 2569019"/>
                  <a:gd name="connsiteY3" fmla="*/ 198737 h 710807"/>
                  <a:gd name="connsiteX4" fmla="*/ 744443 w 2569019"/>
                  <a:gd name="connsiteY4" fmla="*/ 710690 h 710807"/>
                  <a:gd name="connsiteX5" fmla="*/ 79570 w 2569019"/>
                  <a:gd name="connsiteY5" fmla="*/ 470005 h 710807"/>
                  <a:gd name="connsiteX6" fmla="*/ 39678 w 2569019"/>
                  <a:gd name="connsiteY6" fmla="*/ 253256 h 710807"/>
                  <a:gd name="connsiteX7" fmla="*/ 196586 w 2569019"/>
                  <a:gd name="connsiteY7" fmla="*/ 307778 h 710807"/>
                  <a:gd name="connsiteX8" fmla="*/ 739124 w 2569019"/>
                  <a:gd name="connsiteY8" fmla="*/ 521866 h 710807"/>
                  <a:gd name="connsiteX9" fmla="*/ 1889356 w 2569019"/>
                  <a:gd name="connsiteY9" fmla="*/ 605 h 710807"/>
                  <a:gd name="connsiteX0" fmla="*/ 739124 w 2569019"/>
                  <a:gd name="connsiteY0" fmla="*/ 521866 h 710807"/>
                  <a:gd name="connsiteX1" fmla="*/ 1889356 w 2569019"/>
                  <a:gd name="connsiteY1" fmla="*/ 605 h 710807"/>
                  <a:gd name="connsiteX2" fmla="*/ 2551572 w 2569019"/>
                  <a:gd name="connsiteY2" fmla="*/ 329051 h 710807"/>
                  <a:gd name="connsiteX3" fmla="*/ 2445191 w 2569019"/>
                  <a:gd name="connsiteY3" fmla="*/ 476655 h 710807"/>
                  <a:gd name="connsiteX4" fmla="*/ 1868080 w 2569019"/>
                  <a:gd name="connsiteY4" fmla="*/ 198737 h 710807"/>
                  <a:gd name="connsiteX5" fmla="*/ 744443 w 2569019"/>
                  <a:gd name="connsiteY5" fmla="*/ 710690 h 710807"/>
                  <a:gd name="connsiteX6" fmla="*/ 79570 w 2569019"/>
                  <a:gd name="connsiteY6" fmla="*/ 470005 h 710807"/>
                  <a:gd name="connsiteX7" fmla="*/ 39678 w 2569019"/>
                  <a:gd name="connsiteY7" fmla="*/ 253256 h 710807"/>
                  <a:gd name="connsiteX8" fmla="*/ 196586 w 2569019"/>
                  <a:gd name="connsiteY8" fmla="*/ 307778 h 710807"/>
                  <a:gd name="connsiteX9" fmla="*/ 830564 w 2569019"/>
                  <a:gd name="connsiteY9" fmla="*/ 613306 h 710807"/>
                  <a:gd name="connsiteX0" fmla="*/ 1889356 w 2569019"/>
                  <a:gd name="connsiteY0" fmla="*/ 0 h 710202"/>
                  <a:gd name="connsiteX1" fmla="*/ 2551572 w 2569019"/>
                  <a:gd name="connsiteY1" fmla="*/ 328446 h 710202"/>
                  <a:gd name="connsiteX2" fmla="*/ 2445191 w 2569019"/>
                  <a:gd name="connsiteY2" fmla="*/ 476050 h 710202"/>
                  <a:gd name="connsiteX3" fmla="*/ 1868080 w 2569019"/>
                  <a:gd name="connsiteY3" fmla="*/ 198132 h 710202"/>
                  <a:gd name="connsiteX4" fmla="*/ 744443 w 2569019"/>
                  <a:gd name="connsiteY4" fmla="*/ 710085 h 710202"/>
                  <a:gd name="connsiteX5" fmla="*/ 79570 w 2569019"/>
                  <a:gd name="connsiteY5" fmla="*/ 469400 h 710202"/>
                  <a:gd name="connsiteX6" fmla="*/ 39678 w 2569019"/>
                  <a:gd name="connsiteY6" fmla="*/ 252651 h 710202"/>
                  <a:gd name="connsiteX7" fmla="*/ 196586 w 2569019"/>
                  <a:gd name="connsiteY7" fmla="*/ 307173 h 710202"/>
                  <a:gd name="connsiteX8" fmla="*/ 830564 w 2569019"/>
                  <a:gd name="connsiteY8" fmla="*/ 612701 h 710202"/>
                  <a:gd name="connsiteX0" fmla="*/ 1889356 w 2569019"/>
                  <a:gd name="connsiteY0" fmla="*/ 0 h 710202"/>
                  <a:gd name="connsiteX1" fmla="*/ 2551572 w 2569019"/>
                  <a:gd name="connsiteY1" fmla="*/ 328446 h 710202"/>
                  <a:gd name="connsiteX2" fmla="*/ 2445191 w 2569019"/>
                  <a:gd name="connsiteY2" fmla="*/ 476050 h 710202"/>
                  <a:gd name="connsiteX3" fmla="*/ 1868080 w 2569019"/>
                  <a:gd name="connsiteY3" fmla="*/ 198132 h 710202"/>
                  <a:gd name="connsiteX4" fmla="*/ 744443 w 2569019"/>
                  <a:gd name="connsiteY4" fmla="*/ 710085 h 710202"/>
                  <a:gd name="connsiteX5" fmla="*/ 79570 w 2569019"/>
                  <a:gd name="connsiteY5" fmla="*/ 469400 h 710202"/>
                  <a:gd name="connsiteX6" fmla="*/ 39678 w 2569019"/>
                  <a:gd name="connsiteY6" fmla="*/ 252651 h 710202"/>
                  <a:gd name="connsiteX7" fmla="*/ 196586 w 2569019"/>
                  <a:gd name="connsiteY7" fmla="*/ 307173 h 710202"/>
                  <a:gd name="connsiteX0" fmla="*/ 1889356 w 2569019"/>
                  <a:gd name="connsiteY0" fmla="*/ 0 h 710202"/>
                  <a:gd name="connsiteX1" fmla="*/ 2551572 w 2569019"/>
                  <a:gd name="connsiteY1" fmla="*/ 328446 h 710202"/>
                  <a:gd name="connsiteX2" fmla="*/ 2445191 w 2569019"/>
                  <a:gd name="connsiteY2" fmla="*/ 476050 h 710202"/>
                  <a:gd name="connsiteX3" fmla="*/ 1868080 w 2569019"/>
                  <a:gd name="connsiteY3" fmla="*/ 198132 h 710202"/>
                  <a:gd name="connsiteX4" fmla="*/ 744443 w 2569019"/>
                  <a:gd name="connsiteY4" fmla="*/ 710085 h 710202"/>
                  <a:gd name="connsiteX5" fmla="*/ 79570 w 2569019"/>
                  <a:gd name="connsiteY5" fmla="*/ 469400 h 710202"/>
                  <a:gd name="connsiteX6" fmla="*/ 39678 w 2569019"/>
                  <a:gd name="connsiteY6" fmla="*/ 252651 h 710202"/>
                  <a:gd name="connsiteX0" fmla="*/ 1809786 w 2489449"/>
                  <a:gd name="connsiteY0" fmla="*/ 0 h 710202"/>
                  <a:gd name="connsiteX1" fmla="*/ 2472002 w 2489449"/>
                  <a:gd name="connsiteY1" fmla="*/ 328446 h 710202"/>
                  <a:gd name="connsiteX2" fmla="*/ 2365621 w 2489449"/>
                  <a:gd name="connsiteY2" fmla="*/ 476050 h 710202"/>
                  <a:gd name="connsiteX3" fmla="*/ 1788510 w 2489449"/>
                  <a:gd name="connsiteY3" fmla="*/ 198132 h 710202"/>
                  <a:gd name="connsiteX4" fmla="*/ 664873 w 2489449"/>
                  <a:gd name="connsiteY4" fmla="*/ 710085 h 710202"/>
                  <a:gd name="connsiteX5" fmla="*/ 0 w 2489449"/>
                  <a:gd name="connsiteY5" fmla="*/ 469400 h 710202"/>
                  <a:gd name="connsiteX0" fmla="*/ 2472002 w 2489449"/>
                  <a:gd name="connsiteY0" fmla="*/ 131313 h 513069"/>
                  <a:gd name="connsiteX1" fmla="*/ 2365621 w 2489449"/>
                  <a:gd name="connsiteY1" fmla="*/ 278917 h 513069"/>
                  <a:gd name="connsiteX2" fmla="*/ 1788510 w 2489449"/>
                  <a:gd name="connsiteY2" fmla="*/ 999 h 513069"/>
                  <a:gd name="connsiteX3" fmla="*/ 664873 w 2489449"/>
                  <a:gd name="connsiteY3" fmla="*/ 512952 h 513069"/>
                  <a:gd name="connsiteX4" fmla="*/ 0 w 2489449"/>
                  <a:gd name="connsiteY4" fmla="*/ 272267 h 513069"/>
                  <a:gd name="connsiteX0" fmla="*/ 2365621 w 2365621"/>
                  <a:gd name="connsiteY0" fmla="*/ 278917 h 513069"/>
                  <a:gd name="connsiteX1" fmla="*/ 1788510 w 2365621"/>
                  <a:gd name="connsiteY1" fmla="*/ 999 h 513069"/>
                  <a:gd name="connsiteX2" fmla="*/ 664873 w 2365621"/>
                  <a:gd name="connsiteY2" fmla="*/ 512952 h 513069"/>
                  <a:gd name="connsiteX3" fmla="*/ 0 w 2365621"/>
                  <a:gd name="connsiteY3" fmla="*/ 272267 h 513069"/>
                </a:gdLst>
                <a:ahLst/>
                <a:cxnLst>
                  <a:cxn ang="0">
                    <a:pos x="connsiteX0" y="connsiteY0"/>
                  </a:cxn>
                  <a:cxn ang="0">
                    <a:pos x="connsiteX1" y="connsiteY1"/>
                  </a:cxn>
                  <a:cxn ang="0">
                    <a:pos x="connsiteX2" y="connsiteY2"/>
                  </a:cxn>
                  <a:cxn ang="0">
                    <a:pos x="connsiteX3" y="connsiteY3"/>
                  </a:cxn>
                </a:cxnLst>
                <a:rect l="l" t="t" r="r" b="b"/>
                <a:pathLst>
                  <a:path w="2365621" h="513069">
                    <a:moveTo>
                      <a:pt x="2365621" y="278917"/>
                    </a:moveTo>
                    <a:cubicBezTo>
                      <a:pt x="2311545" y="245230"/>
                      <a:pt x="2154413" y="28480"/>
                      <a:pt x="1788510" y="999"/>
                    </a:cubicBezTo>
                    <a:cubicBezTo>
                      <a:pt x="1422608" y="-26483"/>
                      <a:pt x="1079977" y="522261"/>
                      <a:pt x="664873" y="512952"/>
                    </a:cubicBezTo>
                    <a:cubicBezTo>
                      <a:pt x="249770" y="503643"/>
                      <a:pt x="108153" y="357814"/>
                      <a:pt x="0" y="272267"/>
                    </a:cubicBezTo>
                  </a:path>
                </a:pathLst>
              </a:custGeom>
              <a:noFill/>
              <a:ln w="12700" cap="rnd">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505050"/>
                  </a:solidFill>
                  <a:effectLst/>
                  <a:uLnTx/>
                  <a:uFillTx/>
                  <a:latin typeface="Segoe UI Light"/>
                  <a:ea typeface="Segoe UI" pitchFamily="34" charset="0"/>
                  <a:cs typeface="Segoe UI" pitchFamily="34" charset="0"/>
                </a:endParaRPr>
              </a:p>
            </p:txBody>
          </p:sp>
          <p:sp>
            <p:nvSpPr>
              <p:cNvPr id="180" name="Freeform: Shape 549">
                <a:extLst>
                  <a:ext uri="{FF2B5EF4-FFF2-40B4-BE49-F238E27FC236}">
                    <a16:creationId xmlns:a16="http://schemas.microsoft.com/office/drawing/2014/main" id="{E9AB5A67-8F78-4F76-BC5F-AB4C6BDAADC3}"/>
                  </a:ext>
                  <a:ext uri="{C183D7F6-B498-43B3-948B-1728B52AA6E4}">
                    <adec:decorative xmlns:adec="http://schemas.microsoft.com/office/drawing/2017/decorative" val="1"/>
                  </a:ext>
                </a:extLst>
              </p:cNvPr>
              <p:cNvSpPr/>
              <p:nvPr/>
            </p:nvSpPr>
            <p:spPr bwMode="auto">
              <a:xfrm>
                <a:off x="5847960" y="2341285"/>
                <a:ext cx="1221735" cy="268506"/>
              </a:xfrm>
              <a:custGeom>
                <a:avLst/>
                <a:gdLst>
                  <a:gd name="connsiteX0" fmla="*/ 2105637 w 2591195"/>
                  <a:gd name="connsiteY0" fmla="*/ 14 h 710254"/>
                  <a:gd name="connsiteX1" fmla="*/ 2577986 w 2591195"/>
                  <a:gd name="connsiteY1" fmla="*/ 200804 h 710254"/>
                  <a:gd name="connsiteX2" fmla="*/ 2469851 w 2591195"/>
                  <a:gd name="connsiteY2" fmla="*/ 335111 h 710254"/>
                  <a:gd name="connsiteX3" fmla="*/ 2093319 w 2591195"/>
                  <a:gd name="connsiteY3" fmla="*/ 171551 h 710254"/>
                  <a:gd name="connsiteX4" fmla="*/ 923218 w 2591195"/>
                  <a:gd name="connsiteY4" fmla="*/ 710099 h 710254"/>
                  <a:gd name="connsiteX5" fmla="*/ 18658 w 2591195"/>
                  <a:gd name="connsiteY5" fmla="*/ 287238 h 710254"/>
                  <a:gd name="connsiteX6" fmla="*/ 124382 w 2591195"/>
                  <a:gd name="connsiteY6" fmla="*/ 155594 h 710254"/>
                  <a:gd name="connsiteX7" fmla="*/ 933767 w 2591195"/>
                  <a:gd name="connsiteY7" fmla="*/ 533243 h 710254"/>
                  <a:gd name="connsiteX8" fmla="*/ 2105637 w 2591195"/>
                  <a:gd name="connsiteY8" fmla="*/ 14 h 710254"/>
                  <a:gd name="connsiteX0" fmla="*/ 2105637 w 2591195"/>
                  <a:gd name="connsiteY0" fmla="*/ 0 h 710240"/>
                  <a:gd name="connsiteX1" fmla="*/ 2577986 w 2591195"/>
                  <a:gd name="connsiteY1" fmla="*/ 200790 h 710240"/>
                  <a:gd name="connsiteX2" fmla="*/ 2469851 w 2591195"/>
                  <a:gd name="connsiteY2" fmla="*/ 335097 h 710240"/>
                  <a:gd name="connsiteX3" fmla="*/ 2093319 w 2591195"/>
                  <a:gd name="connsiteY3" fmla="*/ 171537 h 710240"/>
                  <a:gd name="connsiteX4" fmla="*/ 923218 w 2591195"/>
                  <a:gd name="connsiteY4" fmla="*/ 710085 h 710240"/>
                  <a:gd name="connsiteX5" fmla="*/ 18658 w 2591195"/>
                  <a:gd name="connsiteY5" fmla="*/ 287224 h 710240"/>
                  <a:gd name="connsiteX6" fmla="*/ 124382 w 2591195"/>
                  <a:gd name="connsiteY6" fmla="*/ 155580 h 710240"/>
                  <a:gd name="connsiteX7" fmla="*/ 933767 w 2591195"/>
                  <a:gd name="connsiteY7" fmla="*/ 533229 h 710240"/>
                  <a:gd name="connsiteX8" fmla="*/ 2197077 w 2591195"/>
                  <a:gd name="connsiteY8" fmla="*/ 91440 h 710240"/>
                  <a:gd name="connsiteX0" fmla="*/ 2577986 w 2591195"/>
                  <a:gd name="connsiteY0" fmla="*/ 120662 h 630112"/>
                  <a:gd name="connsiteX1" fmla="*/ 2469851 w 2591195"/>
                  <a:gd name="connsiteY1" fmla="*/ 254969 h 630112"/>
                  <a:gd name="connsiteX2" fmla="*/ 2093319 w 2591195"/>
                  <a:gd name="connsiteY2" fmla="*/ 91409 h 630112"/>
                  <a:gd name="connsiteX3" fmla="*/ 923218 w 2591195"/>
                  <a:gd name="connsiteY3" fmla="*/ 629957 h 630112"/>
                  <a:gd name="connsiteX4" fmla="*/ 18658 w 2591195"/>
                  <a:gd name="connsiteY4" fmla="*/ 207096 h 630112"/>
                  <a:gd name="connsiteX5" fmla="*/ 124382 w 2591195"/>
                  <a:gd name="connsiteY5" fmla="*/ 75452 h 630112"/>
                  <a:gd name="connsiteX6" fmla="*/ 933767 w 2591195"/>
                  <a:gd name="connsiteY6" fmla="*/ 453101 h 630112"/>
                  <a:gd name="connsiteX7" fmla="*/ 2197077 w 2591195"/>
                  <a:gd name="connsiteY7" fmla="*/ 11312 h 630112"/>
                  <a:gd name="connsiteX0" fmla="*/ 2577986 w 2591195"/>
                  <a:gd name="connsiteY0" fmla="*/ 57181 h 566631"/>
                  <a:gd name="connsiteX1" fmla="*/ 2469851 w 2591195"/>
                  <a:gd name="connsiteY1" fmla="*/ 191488 h 566631"/>
                  <a:gd name="connsiteX2" fmla="*/ 2093319 w 2591195"/>
                  <a:gd name="connsiteY2" fmla="*/ 27928 h 566631"/>
                  <a:gd name="connsiteX3" fmla="*/ 923218 w 2591195"/>
                  <a:gd name="connsiteY3" fmla="*/ 566476 h 566631"/>
                  <a:gd name="connsiteX4" fmla="*/ 18658 w 2591195"/>
                  <a:gd name="connsiteY4" fmla="*/ 143615 h 566631"/>
                  <a:gd name="connsiteX5" fmla="*/ 124382 w 2591195"/>
                  <a:gd name="connsiteY5" fmla="*/ 11971 h 566631"/>
                  <a:gd name="connsiteX6" fmla="*/ 933767 w 2591195"/>
                  <a:gd name="connsiteY6" fmla="*/ 389620 h 566631"/>
                  <a:gd name="connsiteX0" fmla="*/ 2469851 w 2469851"/>
                  <a:gd name="connsiteY0" fmla="*/ 191488 h 566631"/>
                  <a:gd name="connsiteX1" fmla="*/ 2093319 w 2469851"/>
                  <a:gd name="connsiteY1" fmla="*/ 27928 h 566631"/>
                  <a:gd name="connsiteX2" fmla="*/ 923218 w 2469851"/>
                  <a:gd name="connsiteY2" fmla="*/ 566476 h 566631"/>
                  <a:gd name="connsiteX3" fmla="*/ 18658 w 2469851"/>
                  <a:gd name="connsiteY3" fmla="*/ 143615 h 566631"/>
                  <a:gd name="connsiteX4" fmla="*/ 124382 w 2469851"/>
                  <a:gd name="connsiteY4" fmla="*/ 11971 h 566631"/>
                  <a:gd name="connsiteX5" fmla="*/ 933767 w 2469851"/>
                  <a:gd name="connsiteY5" fmla="*/ 389620 h 566631"/>
                  <a:gd name="connsiteX0" fmla="*/ 2469851 w 2469851"/>
                  <a:gd name="connsiteY0" fmla="*/ 191488 h 566631"/>
                  <a:gd name="connsiteX1" fmla="*/ 2093319 w 2469851"/>
                  <a:gd name="connsiteY1" fmla="*/ 27928 h 566631"/>
                  <a:gd name="connsiteX2" fmla="*/ 923218 w 2469851"/>
                  <a:gd name="connsiteY2" fmla="*/ 566476 h 566631"/>
                  <a:gd name="connsiteX3" fmla="*/ 18658 w 2469851"/>
                  <a:gd name="connsiteY3" fmla="*/ 143615 h 566631"/>
                  <a:gd name="connsiteX4" fmla="*/ 124382 w 2469851"/>
                  <a:gd name="connsiteY4" fmla="*/ 11971 h 566631"/>
                  <a:gd name="connsiteX0" fmla="*/ 2451193 w 2451193"/>
                  <a:gd name="connsiteY0" fmla="*/ 163563 h 538706"/>
                  <a:gd name="connsiteX1" fmla="*/ 2074661 w 2451193"/>
                  <a:gd name="connsiteY1" fmla="*/ 3 h 538706"/>
                  <a:gd name="connsiteX2" fmla="*/ 904560 w 2451193"/>
                  <a:gd name="connsiteY2" fmla="*/ 538551 h 538706"/>
                  <a:gd name="connsiteX3" fmla="*/ 0 w 2451193"/>
                  <a:gd name="connsiteY3" fmla="*/ 115690 h 538706"/>
                  <a:gd name="connsiteX0" fmla="*/ 2451193 w 2451193"/>
                  <a:gd name="connsiteY0" fmla="*/ 163563 h 538706"/>
                  <a:gd name="connsiteX1" fmla="*/ 2074661 w 2451193"/>
                  <a:gd name="connsiteY1" fmla="*/ 3 h 538706"/>
                  <a:gd name="connsiteX2" fmla="*/ 904560 w 2451193"/>
                  <a:gd name="connsiteY2" fmla="*/ 538551 h 538706"/>
                  <a:gd name="connsiteX3" fmla="*/ 0 w 2451193"/>
                  <a:gd name="connsiteY3" fmla="*/ 115690 h 538706"/>
                </a:gdLst>
                <a:ahLst/>
                <a:cxnLst>
                  <a:cxn ang="0">
                    <a:pos x="connsiteX0" y="connsiteY0"/>
                  </a:cxn>
                  <a:cxn ang="0">
                    <a:pos x="connsiteX1" y="connsiteY1"/>
                  </a:cxn>
                  <a:cxn ang="0">
                    <a:pos x="connsiteX2" y="connsiteY2"/>
                  </a:cxn>
                  <a:cxn ang="0">
                    <a:pos x="connsiteX3" y="connsiteY3"/>
                  </a:cxn>
                </a:cxnLst>
                <a:rect l="l" t="t" r="r" b="b"/>
                <a:pathLst>
                  <a:path w="2451193" h="538706">
                    <a:moveTo>
                      <a:pt x="2451193" y="163563"/>
                    </a:moveTo>
                    <a:cubicBezTo>
                      <a:pt x="2399723" y="108864"/>
                      <a:pt x="2266176" y="1179"/>
                      <a:pt x="2074661" y="3"/>
                    </a:cubicBezTo>
                    <a:cubicBezTo>
                      <a:pt x="1858110" y="-1327"/>
                      <a:pt x="1517548" y="549316"/>
                      <a:pt x="904560" y="538551"/>
                    </a:cubicBezTo>
                    <a:cubicBezTo>
                      <a:pt x="333518" y="528522"/>
                      <a:pt x="63992" y="196140"/>
                      <a:pt x="0" y="115690"/>
                    </a:cubicBezTo>
                  </a:path>
                </a:pathLst>
              </a:custGeom>
              <a:noFill/>
              <a:ln w="12700" cap="rnd">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505050"/>
                  </a:solidFill>
                  <a:effectLst/>
                  <a:uLnTx/>
                  <a:uFillTx/>
                  <a:latin typeface="Segoe UI Light"/>
                  <a:ea typeface="Segoe UI" pitchFamily="34" charset="0"/>
                  <a:cs typeface="Segoe UI" pitchFamily="34" charset="0"/>
                </a:endParaRPr>
              </a:p>
            </p:txBody>
          </p:sp>
          <p:sp>
            <p:nvSpPr>
              <p:cNvPr id="181" name="Freeform: Shape 550">
                <a:extLst>
                  <a:ext uri="{FF2B5EF4-FFF2-40B4-BE49-F238E27FC236}">
                    <a16:creationId xmlns:a16="http://schemas.microsoft.com/office/drawing/2014/main" id="{241F4B25-4E27-4D84-8C13-059C526E7041}"/>
                  </a:ext>
                  <a:ext uri="{C183D7F6-B498-43B3-948B-1728B52AA6E4}">
                    <adec:decorative xmlns:adec="http://schemas.microsoft.com/office/drawing/2017/decorative" val="1"/>
                  </a:ext>
                </a:extLst>
              </p:cNvPr>
              <p:cNvSpPr/>
              <p:nvPr/>
            </p:nvSpPr>
            <p:spPr bwMode="auto">
              <a:xfrm rot="20344352">
                <a:off x="6952360" y="1989237"/>
                <a:ext cx="543560" cy="561390"/>
              </a:xfrm>
              <a:custGeom>
                <a:avLst/>
                <a:gdLst>
                  <a:gd name="connsiteX0" fmla="*/ 316821 w 818881"/>
                  <a:gd name="connsiteY0" fmla="*/ 0 h 1028280"/>
                  <a:gd name="connsiteX1" fmla="*/ 818881 w 818881"/>
                  <a:gd name="connsiteY1" fmla="*/ 514140 h 1028280"/>
                  <a:gd name="connsiteX2" fmla="*/ 316821 w 818881"/>
                  <a:gd name="connsiteY2" fmla="*/ 1028280 h 1028280"/>
                  <a:gd name="connsiteX3" fmla="*/ 36115 w 818881"/>
                  <a:gd name="connsiteY3" fmla="*/ 940473 h 1028280"/>
                  <a:gd name="connsiteX4" fmla="*/ 0 w 818881"/>
                  <a:gd name="connsiteY4" fmla="*/ 909958 h 1028280"/>
                  <a:gd name="connsiteX5" fmla="*/ 11722 w 818881"/>
                  <a:gd name="connsiteY5" fmla="*/ 902925 h 1028280"/>
                  <a:gd name="connsiteX6" fmla="*/ 180481 w 818881"/>
                  <a:gd name="connsiteY6" fmla="*/ 776326 h 1028280"/>
                  <a:gd name="connsiteX7" fmla="*/ 637153 w 818881"/>
                  <a:gd name="connsiteY7" fmla="*/ 777235 h 1028280"/>
                  <a:gd name="connsiteX8" fmla="*/ 635692 w 818881"/>
                  <a:gd name="connsiteY8" fmla="*/ 309698 h 1028280"/>
                  <a:gd name="connsiteX9" fmla="*/ 129811 w 818881"/>
                  <a:gd name="connsiteY9" fmla="*/ 74193 h 1028280"/>
                  <a:gd name="connsiteX10" fmla="*/ 42482 w 818881"/>
                  <a:gd name="connsiteY10" fmla="*/ 84268 h 1028280"/>
                  <a:gd name="connsiteX11" fmla="*/ 121397 w 818881"/>
                  <a:gd name="connsiteY11" fmla="*/ 40404 h 1028280"/>
                  <a:gd name="connsiteX12" fmla="*/ 316821 w 818881"/>
                  <a:gd name="connsiteY12" fmla="*/ 0 h 1028280"/>
                  <a:gd name="connsiteX0" fmla="*/ 818881 w 910321"/>
                  <a:gd name="connsiteY0" fmla="*/ 514140 h 1028280"/>
                  <a:gd name="connsiteX1" fmla="*/ 316821 w 910321"/>
                  <a:gd name="connsiteY1" fmla="*/ 1028280 h 1028280"/>
                  <a:gd name="connsiteX2" fmla="*/ 36115 w 910321"/>
                  <a:gd name="connsiteY2" fmla="*/ 940473 h 1028280"/>
                  <a:gd name="connsiteX3" fmla="*/ 0 w 910321"/>
                  <a:gd name="connsiteY3" fmla="*/ 909958 h 1028280"/>
                  <a:gd name="connsiteX4" fmla="*/ 11722 w 910321"/>
                  <a:gd name="connsiteY4" fmla="*/ 902925 h 1028280"/>
                  <a:gd name="connsiteX5" fmla="*/ 180481 w 910321"/>
                  <a:gd name="connsiteY5" fmla="*/ 776326 h 1028280"/>
                  <a:gd name="connsiteX6" fmla="*/ 637153 w 910321"/>
                  <a:gd name="connsiteY6" fmla="*/ 777235 h 1028280"/>
                  <a:gd name="connsiteX7" fmla="*/ 635692 w 910321"/>
                  <a:gd name="connsiteY7" fmla="*/ 309698 h 1028280"/>
                  <a:gd name="connsiteX8" fmla="*/ 129811 w 910321"/>
                  <a:gd name="connsiteY8" fmla="*/ 74193 h 1028280"/>
                  <a:gd name="connsiteX9" fmla="*/ 42482 w 910321"/>
                  <a:gd name="connsiteY9" fmla="*/ 84268 h 1028280"/>
                  <a:gd name="connsiteX10" fmla="*/ 121397 w 910321"/>
                  <a:gd name="connsiteY10" fmla="*/ 40404 h 1028280"/>
                  <a:gd name="connsiteX11" fmla="*/ 316821 w 910321"/>
                  <a:gd name="connsiteY11" fmla="*/ 0 h 1028280"/>
                  <a:gd name="connsiteX12" fmla="*/ 910321 w 910321"/>
                  <a:gd name="connsiteY12" fmla="*/ 605580 h 1028280"/>
                  <a:gd name="connsiteX0" fmla="*/ 818881 w 818881"/>
                  <a:gd name="connsiteY0" fmla="*/ 514140 h 1028280"/>
                  <a:gd name="connsiteX1" fmla="*/ 316821 w 818881"/>
                  <a:gd name="connsiteY1" fmla="*/ 1028280 h 1028280"/>
                  <a:gd name="connsiteX2" fmla="*/ 36115 w 818881"/>
                  <a:gd name="connsiteY2" fmla="*/ 940473 h 1028280"/>
                  <a:gd name="connsiteX3" fmla="*/ 0 w 818881"/>
                  <a:gd name="connsiteY3" fmla="*/ 909958 h 1028280"/>
                  <a:gd name="connsiteX4" fmla="*/ 11722 w 818881"/>
                  <a:gd name="connsiteY4" fmla="*/ 902925 h 1028280"/>
                  <a:gd name="connsiteX5" fmla="*/ 180481 w 818881"/>
                  <a:gd name="connsiteY5" fmla="*/ 776326 h 1028280"/>
                  <a:gd name="connsiteX6" fmla="*/ 637153 w 818881"/>
                  <a:gd name="connsiteY6" fmla="*/ 777235 h 1028280"/>
                  <a:gd name="connsiteX7" fmla="*/ 635692 w 818881"/>
                  <a:gd name="connsiteY7" fmla="*/ 309698 h 1028280"/>
                  <a:gd name="connsiteX8" fmla="*/ 129811 w 818881"/>
                  <a:gd name="connsiteY8" fmla="*/ 74193 h 1028280"/>
                  <a:gd name="connsiteX9" fmla="*/ 42482 w 818881"/>
                  <a:gd name="connsiteY9" fmla="*/ 84268 h 1028280"/>
                  <a:gd name="connsiteX10" fmla="*/ 121397 w 818881"/>
                  <a:gd name="connsiteY10" fmla="*/ 40404 h 1028280"/>
                  <a:gd name="connsiteX11" fmla="*/ 316821 w 818881"/>
                  <a:gd name="connsiteY11" fmla="*/ 0 h 1028280"/>
                  <a:gd name="connsiteX0" fmla="*/ 316821 w 711840"/>
                  <a:gd name="connsiteY0" fmla="*/ 1028280 h 1028280"/>
                  <a:gd name="connsiteX1" fmla="*/ 36115 w 711840"/>
                  <a:gd name="connsiteY1" fmla="*/ 940473 h 1028280"/>
                  <a:gd name="connsiteX2" fmla="*/ 0 w 711840"/>
                  <a:gd name="connsiteY2" fmla="*/ 909958 h 1028280"/>
                  <a:gd name="connsiteX3" fmla="*/ 11722 w 711840"/>
                  <a:gd name="connsiteY3" fmla="*/ 902925 h 1028280"/>
                  <a:gd name="connsiteX4" fmla="*/ 180481 w 711840"/>
                  <a:gd name="connsiteY4" fmla="*/ 776326 h 1028280"/>
                  <a:gd name="connsiteX5" fmla="*/ 637153 w 711840"/>
                  <a:gd name="connsiteY5" fmla="*/ 777235 h 1028280"/>
                  <a:gd name="connsiteX6" fmla="*/ 635692 w 711840"/>
                  <a:gd name="connsiteY6" fmla="*/ 309698 h 1028280"/>
                  <a:gd name="connsiteX7" fmla="*/ 129811 w 711840"/>
                  <a:gd name="connsiteY7" fmla="*/ 74193 h 1028280"/>
                  <a:gd name="connsiteX8" fmla="*/ 42482 w 711840"/>
                  <a:gd name="connsiteY8" fmla="*/ 84268 h 1028280"/>
                  <a:gd name="connsiteX9" fmla="*/ 121397 w 711840"/>
                  <a:gd name="connsiteY9" fmla="*/ 40404 h 1028280"/>
                  <a:gd name="connsiteX10" fmla="*/ 316821 w 711840"/>
                  <a:gd name="connsiteY10" fmla="*/ 0 h 1028280"/>
                  <a:gd name="connsiteX0" fmla="*/ 36115 w 711840"/>
                  <a:gd name="connsiteY0" fmla="*/ 940473 h 940473"/>
                  <a:gd name="connsiteX1" fmla="*/ 0 w 711840"/>
                  <a:gd name="connsiteY1" fmla="*/ 909958 h 940473"/>
                  <a:gd name="connsiteX2" fmla="*/ 11722 w 711840"/>
                  <a:gd name="connsiteY2" fmla="*/ 902925 h 940473"/>
                  <a:gd name="connsiteX3" fmla="*/ 180481 w 711840"/>
                  <a:gd name="connsiteY3" fmla="*/ 776326 h 940473"/>
                  <a:gd name="connsiteX4" fmla="*/ 637153 w 711840"/>
                  <a:gd name="connsiteY4" fmla="*/ 777235 h 940473"/>
                  <a:gd name="connsiteX5" fmla="*/ 635692 w 711840"/>
                  <a:gd name="connsiteY5" fmla="*/ 309698 h 940473"/>
                  <a:gd name="connsiteX6" fmla="*/ 129811 w 711840"/>
                  <a:gd name="connsiteY6" fmla="*/ 74193 h 940473"/>
                  <a:gd name="connsiteX7" fmla="*/ 42482 w 711840"/>
                  <a:gd name="connsiteY7" fmla="*/ 84268 h 940473"/>
                  <a:gd name="connsiteX8" fmla="*/ 121397 w 711840"/>
                  <a:gd name="connsiteY8" fmla="*/ 40404 h 940473"/>
                  <a:gd name="connsiteX9" fmla="*/ 316821 w 711840"/>
                  <a:gd name="connsiteY9" fmla="*/ 0 h 940473"/>
                  <a:gd name="connsiteX0" fmla="*/ 0 w 711840"/>
                  <a:gd name="connsiteY0" fmla="*/ 909958 h 909958"/>
                  <a:gd name="connsiteX1" fmla="*/ 11722 w 711840"/>
                  <a:gd name="connsiteY1" fmla="*/ 902925 h 909958"/>
                  <a:gd name="connsiteX2" fmla="*/ 180481 w 711840"/>
                  <a:gd name="connsiteY2" fmla="*/ 776326 h 909958"/>
                  <a:gd name="connsiteX3" fmla="*/ 637153 w 711840"/>
                  <a:gd name="connsiteY3" fmla="*/ 777235 h 909958"/>
                  <a:gd name="connsiteX4" fmla="*/ 635692 w 711840"/>
                  <a:gd name="connsiteY4" fmla="*/ 309698 h 909958"/>
                  <a:gd name="connsiteX5" fmla="*/ 129811 w 711840"/>
                  <a:gd name="connsiteY5" fmla="*/ 74193 h 909958"/>
                  <a:gd name="connsiteX6" fmla="*/ 42482 w 711840"/>
                  <a:gd name="connsiteY6" fmla="*/ 84268 h 909958"/>
                  <a:gd name="connsiteX7" fmla="*/ 121397 w 711840"/>
                  <a:gd name="connsiteY7" fmla="*/ 40404 h 909958"/>
                  <a:gd name="connsiteX8" fmla="*/ 316821 w 711840"/>
                  <a:gd name="connsiteY8" fmla="*/ 0 h 909958"/>
                  <a:gd name="connsiteX0" fmla="*/ 0 w 711840"/>
                  <a:gd name="connsiteY0" fmla="*/ 909958 h 909958"/>
                  <a:gd name="connsiteX1" fmla="*/ 180481 w 711840"/>
                  <a:gd name="connsiteY1" fmla="*/ 776326 h 909958"/>
                  <a:gd name="connsiteX2" fmla="*/ 637153 w 711840"/>
                  <a:gd name="connsiteY2" fmla="*/ 777235 h 909958"/>
                  <a:gd name="connsiteX3" fmla="*/ 635692 w 711840"/>
                  <a:gd name="connsiteY3" fmla="*/ 309698 h 909958"/>
                  <a:gd name="connsiteX4" fmla="*/ 129811 w 711840"/>
                  <a:gd name="connsiteY4" fmla="*/ 74193 h 909958"/>
                  <a:gd name="connsiteX5" fmla="*/ 42482 w 711840"/>
                  <a:gd name="connsiteY5" fmla="*/ 84268 h 909958"/>
                  <a:gd name="connsiteX6" fmla="*/ 121397 w 711840"/>
                  <a:gd name="connsiteY6" fmla="*/ 40404 h 909958"/>
                  <a:gd name="connsiteX7" fmla="*/ 316821 w 711840"/>
                  <a:gd name="connsiteY7" fmla="*/ 0 h 909958"/>
                  <a:gd name="connsiteX0" fmla="*/ 137999 w 669358"/>
                  <a:gd name="connsiteY0" fmla="*/ 776326 h 861580"/>
                  <a:gd name="connsiteX1" fmla="*/ 594671 w 669358"/>
                  <a:gd name="connsiteY1" fmla="*/ 777235 h 861580"/>
                  <a:gd name="connsiteX2" fmla="*/ 593210 w 669358"/>
                  <a:gd name="connsiteY2" fmla="*/ 309698 h 861580"/>
                  <a:gd name="connsiteX3" fmla="*/ 87329 w 669358"/>
                  <a:gd name="connsiteY3" fmla="*/ 74193 h 861580"/>
                  <a:gd name="connsiteX4" fmla="*/ 0 w 669358"/>
                  <a:gd name="connsiteY4" fmla="*/ 84268 h 861580"/>
                  <a:gd name="connsiteX5" fmla="*/ 78915 w 669358"/>
                  <a:gd name="connsiteY5" fmla="*/ 40404 h 861580"/>
                  <a:gd name="connsiteX6" fmla="*/ 274339 w 669358"/>
                  <a:gd name="connsiteY6" fmla="*/ 0 h 861580"/>
                  <a:gd name="connsiteX0" fmla="*/ 137999 w 659777"/>
                  <a:gd name="connsiteY0" fmla="*/ 776326 h 861580"/>
                  <a:gd name="connsiteX1" fmla="*/ 594671 w 659777"/>
                  <a:gd name="connsiteY1" fmla="*/ 777235 h 861580"/>
                  <a:gd name="connsiteX2" fmla="*/ 593210 w 659777"/>
                  <a:gd name="connsiteY2" fmla="*/ 309698 h 861580"/>
                  <a:gd name="connsiteX3" fmla="*/ 0 w 659777"/>
                  <a:gd name="connsiteY3" fmla="*/ 84268 h 861580"/>
                  <a:gd name="connsiteX4" fmla="*/ 78915 w 659777"/>
                  <a:gd name="connsiteY4" fmla="*/ 40404 h 861580"/>
                  <a:gd name="connsiteX5" fmla="*/ 274339 w 659777"/>
                  <a:gd name="connsiteY5" fmla="*/ 0 h 861580"/>
                  <a:gd name="connsiteX0" fmla="*/ 59084 w 575740"/>
                  <a:gd name="connsiteY0" fmla="*/ 776326 h 861580"/>
                  <a:gd name="connsiteX1" fmla="*/ 515756 w 575740"/>
                  <a:gd name="connsiteY1" fmla="*/ 777235 h 861580"/>
                  <a:gd name="connsiteX2" fmla="*/ 514295 w 575740"/>
                  <a:gd name="connsiteY2" fmla="*/ 309698 h 861580"/>
                  <a:gd name="connsiteX3" fmla="*/ 0 w 575740"/>
                  <a:gd name="connsiteY3" fmla="*/ 40404 h 861580"/>
                  <a:gd name="connsiteX4" fmla="*/ 195424 w 575740"/>
                  <a:gd name="connsiteY4" fmla="*/ 0 h 861580"/>
                  <a:gd name="connsiteX0" fmla="*/ 59084 w 575740"/>
                  <a:gd name="connsiteY0" fmla="*/ 735922 h 821176"/>
                  <a:gd name="connsiteX1" fmla="*/ 515756 w 575740"/>
                  <a:gd name="connsiteY1" fmla="*/ 736831 h 821176"/>
                  <a:gd name="connsiteX2" fmla="*/ 514295 w 575740"/>
                  <a:gd name="connsiteY2" fmla="*/ 269294 h 821176"/>
                  <a:gd name="connsiteX3" fmla="*/ 0 w 575740"/>
                  <a:gd name="connsiteY3" fmla="*/ 0 h 821176"/>
                  <a:gd name="connsiteX0" fmla="*/ 0 w 516656"/>
                  <a:gd name="connsiteY0" fmla="*/ 466628 h 551882"/>
                  <a:gd name="connsiteX1" fmla="*/ 456672 w 516656"/>
                  <a:gd name="connsiteY1" fmla="*/ 467537 h 551882"/>
                  <a:gd name="connsiteX2" fmla="*/ 455211 w 516656"/>
                  <a:gd name="connsiteY2" fmla="*/ 0 h 551882"/>
                  <a:gd name="connsiteX0" fmla="*/ 0 w 539102"/>
                  <a:gd name="connsiteY0" fmla="*/ 466628 h 581962"/>
                  <a:gd name="connsiteX1" fmla="*/ 456672 w 539102"/>
                  <a:gd name="connsiteY1" fmla="*/ 467537 h 581962"/>
                  <a:gd name="connsiteX2" fmla="*/ 455211 w 539102"/>
                  <a:gd name="connsiteY2" fmla="*/ 0 h 581962"/>
                  <a:gd name="connsiteX0" fmla="*/ 0 w 525429"/>
                  <a:gd name="connsiteY0" fmla="*/ 466628 h 561391"/>
                  <a:gd name="connsiteX1" fmla="*/ 456672 w 525429"/>
                  <a:gd name="connsiteY1" fmla="*/ 467537 h 561391"/>
                  <a:gd name="connsiteX2" fmla="*/ 455211 w 525429"/>
                  <a:gd name="connsiteY2" fmla="*/ 0 h 561391"/>
                  <a:gd name="connsiteX0" fmla="*/ 0 w 543560"/>
                  <a:gd name="connsiteY0" fmla="*/ 466628 h 561391"/>
                  <a:gd name="connsiteX1" fmla="*/ 456672 w 543560"/>
                  <a:gd name="connsiteY1" fmla="*/ 467537 h 561391"/>
                  <a:gd name="connsiteX2" fmla="*/ 455211 w 543560"/>
                  <a:gd name="connsiteY2" fmla="*/ 0 h 561391"/>
                </a:gdLst>
                <a:ahLst/>
                <a:cxnLst>
                  <a:cxn ang="0">
                    <a:pos x="connsiteX0" y="connsiteY0"/>
                  </a:cxn>
                  <a:cxn ang="0">
                    <a:pos x="connsiteX1" y="connsiteY1"/>
                  </a:cxn>
                  <a:cxn ang="0">
                    <a:pos x="connsiteX2" y="connsiteY2"/>
                  </a:cxn>
                </a:cxnLst>
                <a:rect l="l" t="t" r="r" b="b"/>
                <a:pathLst>
                  <a:path w="543560" h="561391">
                    <a:moveTo>
                      <a:pt x="0" y="466628"/>
                    </a:moveTo>
                    <a:cubicBezTo>
                      <a:pt x="133778" y="610509"/>
                      <a:pt x="357672" y="573884"/>
                      <a:pt x="456672" y="467537"/>
                    </a:cubicBezTo>
                    <a:cubicBezTo>
                      <a:pt x="555672" y="361190"/>
                      <a:pt x="588795" y="117362"/>
                      <a:pt x="455211" y="0"/>
                    </a:cubicBez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2" name="Freeform: Shape 585">
                <a:extLst>
                  <a:ext uri="{FF2B5EF4-FFF2-40B4-BE49-F238E27FC236}">
                    <a16:creationId xmlns:a16="http://schemas.microsoft.com/office/drawing/2014/main" id="{31A1F5BD-43AD-421B-93F5-1F6290141665}"/>
                  </a:ext>
                  <a:ext uri="{C183D7F6-B498-43B3-948B-1728B52AA6E4}">
                    <adec:decorative xmlns:adec="http://schemas.microsoft.com/office/drawing/2017/decorative" val="1"/>
                  </a:ext>
                </a:extLst>
              </p:cNvPr>
              <p:cNvSpPr/>
              <p:nvPr/>
            </p:nvSpPr>
            <p:spPr bwMode="auto">
              <a:xfrm>
                <a:off x="6509745" y="1377463"/>
                <a:ext cx="1522745" cy="1702776"/>
              </a:xfrm>
              <a:custGeom>
                <a:avLst/>
                <a:gdLst>
                  <a:gd name="connsiteX0" fmla="*/ 573302 w 1522745"/>
                  <a:gd name="connsiteY0" fmla="*/ 0 h 1702776"/>
                  <a:gd name="connsiteX1" fmla="*/ 769416 w 1522745"/>
                  <a:gd name="connsiteY1" fmla="*/ 0 h 1702776"/>
                  <a:gd name="connsiteX2" fmla="*/ 854345 w 1522745"/>
                  <a:gd name="connsiteY2" fmla="*/ 233134 h 1702776"/>
                  <a:gd name="connsiteX3" fmla="*/ 854905 w 1522745"/>
                  <a:gd name="connsiteY3" fmla="*/ 233270 h 1702776"/>
                  <a:gd name="connsiteX4" fmla="*/ 971159 w 1522745"/>
                  <a:gd name="connsiteY4" fmla="*/ 280476 h 1702776"/>
                  <a:gd name="connsiteX5" fmla="*/ 978793 w 1522745"/>
                  <a:gd name="connsiteY5" fmla="*/ 284987 h 1702776"/>
                  <a:gd name="connsiteX6" fmla="*/ 1204043 w 1522745"/>
                  <a:gd name="connsiteY6" fmla="*/ 180029 h 1702776"/>
                  <a:gd name="connsiteX7" fmla="*/ 1342717 w 1522745"/>
                  <a:gd name="connsiteY7" fmla="*/ 318703 h 1702776"/>
                  <a:gd name="connsiteX8" fmla="*/ 1237759 w 1522745"/>
                  <a:gd name="connsiteY8" fmla="*/ 543953 h 1702776"/>
                  <a:gd name="connsiteX9" fmla="*/ 1242271 w 1522745"/>
                  <a:gd name="connsiteY9" fmla="*/ 551588 h 1702776"/>
                  <a:gd name="connsiteX10" fmla="*/ 1289476 w 1522745"/>
                  <a:gd name="connsiteY10" fmla="*/ 667842 h 1702776"/>
                  <a:gd name="connsiteX11" fmla="*/ 1289612 w 1522745"/>
                  <a:gd name="connsiteY11" fmla="*/ 668403 h 1702776"/>
                  <a:gd name="connsiteX12" fmla="*/ 1522745 w 1522745"/>
                  <a:gd name="connsiteY12" fmla="*/ 753331 h 1702776"/>
                  <a:gd name="connsiteX13" fmla="*/ 1522745 w 1522745"/>
                  <a:gd name="connsiteY13" fmla="*/ 949446 h 1702776"/>
                  <a:gd name="connsiteX14" fmla="*/ 1289612 w 1522745"/>
                  <a:gd name="connsiteY14" fmla="*/ 1034374 h 1702776"/>
                  <a:gd name="connsiteX15" fmla="*/ 1289476 w 1522745"/>
                  <a:gd name="connsiteY15" fmla="*/ 1034935 h 1702776"/>
                  <a:gd name="connsiteX16" fmla="*/ 1242271 w 1522745"/>
                  <a:gd name="connsiteY16" fmla="*/ 1151189 h 1702776"/>
                  <a:gd name="connsiteX17" fmla="*/ 1237759 w 1522745"/>
                  <a:gd name="connsiteY17" fmla="*/ 1158823 h 1702776"/>
                  <a:gd name="connsiteX18" fmla="*/ 1342718 w 1522745"/>
                  <a:gd name="connsiteY18" fmla="*/ 1384073 h 1702776"/>
                  <a:gd name="connsiteX19" fmla="*/ 1204043 w 1522745"/>
                  <a:gd name="connsiteY19" fmla="*/ 1522747 h 1702776"/>
                  <a:gd name="connsiteX20" fmla="*/ 978794 w 1522745"/>
                  <a:gd name="connsiteY20" fmla="*/ 1417789 h 1702776"/>
                  <a:gd name="connsiteX21" fmla="*/ 971159 w 1522745"/>
                  <a:gd name="connsiteY21" fmla="*/ 1422302 h 1702776"/>
                  <a:gd name="connsiteX22" fmla="*/ 854905 w 1522745"/>
                  <a:gd name="connsiteY22" fmla="*/ 1469507 h 1702776"/>
                  <a:gd name="connsiteX23" fmla="*/ 854345 w 1522745"/>
                  <a:gd name="connsiteY23" fmla="*/ 1469643 h 1702776"/>
                  <a:gd name="connsiteX24" fmla="*/ 769417 w 1522745"/>
                  <a:gd name="connsiteY24" fmla="*/ 1702776 h 1702776"/>
                  <a:gd name="connsiteX25" fmla="*/ 573302 w 1522745"/>
                  <a:gd name="connsiteY25" fmla="*/ 1702776 h 1702776"/>
                  <a:gd name="connsiteX26" fmla="*/ 488374 w 1522745"/>
                  <a:gd name="connsiteY26" fmla="*/ 1469644 h 1702776"/>
                  <a:gd name="connsiteX27" fmla="*/ 487812 w 1522745"/>
                  <a:gd name="connsiteY27" fmla="*/ 1469507 h 1702776"/>
                  <a:gd name="connsiteX28" fmla="*/ 371559 w 1522745"/>
                  <a:gd name="connsiteY28" fmla="*/ 1422302 h 1702776"/>
                  <a:gd name="connsiteX29" fmla="*/ 363924 w 1522745"/>
                  <a:gd name="connsiteY29" fmla="*/ 1417790 h 1702776"/>
                  <a:gd name="connsiteX30" fmla="*/ 138675 w 1522745"/>
                  <a:gd name="connsiteY30" fmla="*/ 1522748 h 1702776"/>
                  <a:gd name="connsiteX31" fmla="*/ 0 w 1522745"/>
                  <a:gd name="connsiteY31" fmla="*/ 1384074 h 1702776"/>
                  <a:gd name="connsiteX32" fmla="*/ 33012 w 1522745"/>
                  <a:gd name="connsiteY32" fmla="*/ 1313227 h 1702776"/>
                  <a:gd name="connsiteX33" fmla="*/ 161971 w 1522745"/>
                  <a:gd name="connsiteY33" fmla="*/ 1272129 h 1702776"/>
                  <a:gd name="connsiteX34" fmla="*/ 262130 w 1522745"/>
                  <a:gd name="connsiteY34" fmla="*/ 1212036 h 1702776"/>
                  <a:gd name="connsiteX35" fmla="*/ 298245 w 1522745"/>
                  <a:gd name="connsiteY35" fmla="*/ 1242551 h 1702776"/>
                  <a:gd name="connsiteX36" fmla="*/ 578951 w 1522745"/>
                  <a:gd name="connsiteY36" fmla="*/ 1330358 h 1702776"/>
                  <a:gd name="connsiteX37" fmla="*/ 1081011 w 1522745"/>
                  <a:gd name="connsiteY37" fmla="*/ 816218 h 1702776"/>
                  <a:gd name="connsiteX38" fmla="*/ 578951 w 1522745"/>
                  <a:gd name="connsiteY38" fmla="*/ 302078 h 1702776"/>
                  <a:gd name="connsiteX39" fmla="*/ 383527 w 1522745"/>
                  <a:gd name="connsiteY39" fmla="*/ 342482 h 1702776"/>
                  <a:gd name="connsiteX40" fmla="*/ 304612 w 1522745"/>
                  <a:gd name="connsiteY40" fmla="*/ 386346 h 1702776"/>
                  <a:gd name="connsiteX41" fmla="*/ 287484 w 1522745"/>
                  <a:gd name="connsiteY41" fmla="*/ 388322 h 1702776"/>
                  <a:gd name="connsiteX42" fmla="*/ 66250 w 1522745"/>
                  <a:gd name="connsiteY42" fmla="*/ 460880 h 1702776"/>
                  <a:gd name="connsiteX43" fmla="*/ 0 w 1522745"/>
                  <a:gd name="connsiteY43" fmla="*/ 318702 h 1702776"/>
                  <a:gd name="connsiteX44" fmla="*/ 138675 w 1522745"/>
                  <a:gd name="connsiteY44" fmla="*/ 180028 h 1702776"/>
                  <a:gd name="connsiteX45" fmla="*/ 363924 w 1522745"/>
                  <a:gd name="connsiteY45" fmla="*/ 284987 h 1702776"/>
                  <a:gd name="connsiteX46" fmla="*/ 371559 w 1522745"/>
                  <a:gd name="connsiteY46" fmla="*/ 280476 h 1702776"/>
                  <a:gd name="connsiteX47" fmla="*/ 487812 w 1522745"/>
                  <a:gd name="connsiteY47" fmla="*/ 233271 h 1702776"/>
                  <a:gd name="connsiteX48" fmla="*/ 488374 w 1522745"/>
                  <a:gd name="connsiteY48" fmla="*/ 233134 h 1702776"/>
                  <a:gd name="connsiteX49" fmla="*/ 573302 w 1522745"/>
                  <a:gd name="connsiteY49" fmla="*/ 0 h 1702776"/>
                  <a:gd name="connsiteX0" fmla="*/ 1081011 w 1522745"/>
                  <a:gd name="connsiteY0" fmla="*/ 816218 h 1702776"/>
                  <a:gd name="connsiteX1" fmla="*/ 578951 w 1522745"/>
                  <a:gd name="connsiteY1" fmla="*/ 302078 h 1702776"/>
                  <a:gd name="connsiteX2" fmla="*/ 383527 w 1522745"/>
                  <a:gd name="connsiteY2" fmla="*/ 342482 h 1702776"/>
                  <a:gd name="connsiteX3" fmla="*/ 304612 w 1522745"/>
                  <a:gd name="connsiteY3" fmla="*/ 386346 h 1702776"/>
                  <a:gd name="connsiteX4" fmla="*/ 287484 w 1522745"/>
                  <a:gd name="connsiteY4" fmla="*/ 388322 h 1702776"/>
                  <a:gd name="connsiteX5" fmla="*/ 66250 w 1522745"/>
                  <a:gd name="connsiteY5" fmla="*/ 460880 h 1702776"/>
                  <a:gd name="connsiteX6" fmla="*/ 0 w 1522745"/>
                  <a:gd name="connsiteY6" fmla="*/ 318702 h 1702776"/>
                  <a:gd name="connsiteX7" fmla="*/ 138675 w 1522745"/>
                  <a:gd name="connsiteY7" fmla="*/ 180028 h 1702776"/>
                  <a:gd name="connsiteX8" fmla="*/ 363924 w 1522745"/>
                  <a:gd name="connsiteY8" fmla="*/ 284987 h 1702776"/>
                  <a:gd name="connsiteX9" fmla="*/ 371559 w 1522745"/>
                  <a:gd name="connsiteY9" fmla="*/ 280476 h 1702776"/>
                  <a:gd name="connsiteX10" fmla="*/ 487812 w 1522745"/>
                  <a:gd name="connsiteY10" fmla="*/ 233271 h 1702776"/>
                  <a:gd name="connsiteX11" fmla="*/ 488374 w 1522745"/>
                  <a:gd name="connsiteY11" fmla="*/ 233134 h 1702776"/>
                  <a:gd name="connsiteX12" fmla="*/ 573302 w 1522745"/>
                  <a:gd name="connsiteY12" fmla="*/ 0 h 1702776"/>
                  <a:gd name="connsiteX13" fmla="*/ 769416 w 1522745"/>
                  <a:gd name="connsiteY13" fmla="*/ 0 h 1702776"/>
                  <a:gd name="connsiteX14" fmla="*/ 854345 w 1522745"/>
                  <a:gd name="connsiteY14" fmla="*/ 233134 h 1702776"/>
                  <a:gd name="connsiteX15" fmla="*/ 854905 w 1522745"/>
                  <a:gd name="connsiteY15" fmla="*/ 233270 h 1702776"/>
                  <a:gd name="connsiteX16" fmla="*/ 971159 w 1522745"/>
                  <a:gd name="connsiteY16" fmla="*/ 280476 h 1702776"/>
                  <a:gd name="connsiteX17" fmla="*/ 978793 w 1522745"/>
                  <a:gd name="connsiteY17" fmla="*/ 284987 h 1702776"/>
                  <a:gd name="connsiteX18" fmla="*/ 1204043 w 1522745"/>
                  <a:gd name="connsiteY18" fmla="*/ 180029 h 1702776"/>
                  <a:gd name="connsiteX19" fmla="*/ 1342717 w 1522745"/>
                  <a:gd name="connsiteY19" fmla="*/ 318703 h 1702776"/>
                  <a:gd name="connsiteX20" fmla="*/ 1237759 w 1522745"/>
                  <a:gd name="connsiteY20" fmla="*/ 543953 h 1702776"/>
                  <a:gd name="connsiteX21" fmla="*/ 1242271 w 1522745"/>
                  <a:gd name="connsiteY21" fmla="*/ 551588 h 1702776"/>
                  <a:gd name="connsiteX22" fmla="*/ 1289476 w 1522745"/>
                  <a:gd name="connsiteY22" fmla="*/ 667842 h 1702776"/>
                  <a:gd name="connsiteX23" fmla="*/ 1289612 w 1522745"/>
                  <a:gd name="connsiteY23" fmla="*/ 668403 h 1702776"/>
                  <a:gd name="connsiteX24" fmla="*/ 1522745 w 1522745"/>
                  <a:gd name="connsiteY24" fmla="*/ 753331 h 1702776"/>
                  <a:gd name="connsiteX25" fmla="*/ 1522745 w 1522745"/>
                  <a:gd name="connsiteY25" fmla="*/ 949446 h 1702776"/>
                  <a:gd name="connsiteX26" fmla="*/ 1289612 w 1522745"/>
                  <a:gd name="connsiteY26" fmla="*/ 1034374 h 1702776"/>
                  <a:gd name="connsiteX27" fmla="*/ 1289476 w 1522745"/>
                  <a:gd name="connsiteY27" fmla="*/ 1034935 h 1702776"/>
                  <a:gd name="connsiteX28" fmla="*/ 1242271 w 1522745"/>
                  <a:gd name="connsiteY28" fmla="*/ 1151189 h 1702776"/>
                  <a:gd name="connsiteX29" fmla="*/ 1237759 w 1522745"/>
                  <a:gd name="connsiteY29" fmla="*/ 1158823 h 1702776"/>
                  <a:gd name="connsiteX30" fmla="*/ 1342718 w 1522745"/>
                  <a:gd name="connsiteY30" fmla="*/ 1384073 h 1702776"/>
                  <a:gd name="connsiteX31" fmla="*/ 1204043 w 1522745"/>
                  <a:gd name="connsiteY31" fmla="*/ 1522747 h 1702776"/>
                  <a:gd name="connsiteX32" fmla="*/ 978794 w 1522745"/>
                  <a:gd name="connsiteY32" fmla="*/ 1417789 h 1702776"/>
                  <a:gd name="connsiteX33" fmla="*/ 971159 w 1522745"/>
                  <a:gd name="connsiteY33" fmla="*/ 1422302 h 1702776"/>
                  <a:gd name="connsiteX34" fmla="*/ 854905 w 1522745"/>
                  <a:gd name="connsiteY34" fmla="*/ 1469507 h 1702776"/>
                  <a:gd name="connsiteX35" fmla="*/ 854345 w 1522745"/>
                  <a:gd name="connsiteY35" fmla="*/ 1469643 h 1702776"/>
                  <a:gd name="connsiteX36" fmla="*/ 769417 w 1522745"/>
                  <a:gd name="connsiteY36" fmla="*/ 1702776 h 1702776"/>
                  <a:gd name="connsiteX37" fmla="*/ 573302 w 1522745"/>
                  <a:gd name="connsiteY37" fmla="*/ 1702776 h 1702776"/>
                  <a:gd name="connsiteX38" fmla="*/ 488374 w 1522745"/>
                  <a:gd name="connsiteY38" fmla="*/ 1469644 h 1702776"/>
                  <a:gd name="connsiteX39" fmla="*/ 487812 w 1522745"/>
                  <a:gd name="connsiteY39" fmla="*/ 1469507 h 1702776"/>
                  <a:gd name="connsiteX40" fmla="*/ 371559 w 1522745"/>
                  <a:gd name="connsiteY40" fmla="*/ 1422302 h 1702776"/>
                  <a:gd name="connsiteX41" fmla="*/ 363924 w 1522745"/>
                  <a:gd name="connsiteY41" fmla="*/ 1417790 h 1702776"/>
                  <a:gd name="connsiteX42" fmla="*/ 138675 w 1522745"/>
                  <a:gd name="connsiteY42" fmla="*/ 1522748 h 1702776"/>
                  <a:gd name="connsiteX43" fmla="*/ 0 w 1522745"/>
                  <a:gd name="connsiteY43" fmla="*/ 1384074 h 1702776"/>
                  <a:gd name="connsiteX44" fmla="*/ 33012 w 1522745"/>
                  <a:gd name="connsiteY44" fmla="*/ 1313227 h 1702776"/>
                  <a:gd name="connsiteX45" fmla="*/ 161971 w 1522745"/>
                  <a:gd name="connsiteY45" fmla="*/ 1272129 h 1702776"/>
                  <a:gd name="connsiteX46" fmla="*/ 262130 w 1522745"/>
                  <a:gd name="connsiteY46" fmla="*/ 1212036 h 1702776"/>
                  <a:gd name="connsiteX47" fmla="*/ 298245 w 1522745"/>
                  <a:gd name="connsiteY47" fmla="*/ 1242551 h 1702776"/>
                  <a:gd name="connsiteX48" fmla="*/ 578951 w 1522745"/>
                  <a:gd name="connsiteY48" fmla="*/ 1330358 h 1702776"/>
                  <a:gd name="connsiteX49" fmla="*/ 1172451 w 1522745"/>
                  <a:gd name="connsiteY49" fmla="*/ 907658 h 1702776"/>
                  <a:gd name="connsiteX0" fmla="*/ 578951 w 1522745"/>
                  <a:gd name="connsiteY0" fmla="*/ 302078 h 1702776"/>
                  <a:gd name="connsiteX1" fmla="*/ 383527 w 1522745"/>
                  <a:gd name="connsiteY1" fmla="*/ 342482 h 1702776"/>
                  <a:gd name="connsiteX2" fmla="*/ 304612 w 1522745"/>
                  <a:gd name="connsiteY2" fmla="*/ 386346 h 1702776"/>
                  <a:gd name="connsiteX3" fmla="*/ 287484 w 1522745"/>
                  <a:gd name="connsiteY3" fmla="*/ 388322 h 1702776"/>
                  <a:gd name="connsiteX4" fmla="*/ 66250 w 1522745"/>
                  <a:gd name="connsiteY4" fmla="*/ 460880 h 1702776"/>
                  <a:gd name="connsiteX5" fmla="*/ 0 w 1522745"/>
                  <a:gd name="connsiteY5" fmla="*/ 318702 h 1702776"/>
                  <a:gd name="connsiteX6" fmla="*/ 138675 w 1522745"/>
                  <a:gd name="connsiteY6" fmla="*/ 180028 h 1702776"/>
                  <a:gd name="connsiteX7" fmla="*/ 363924 w 1522745"/>
                  <a:gd name="connsiteY7" fmla="*/ 284987 h 1702776"/>
                  <a:gd name="connsiteX8" fmla="*/ 371559 w 1522745"/>
                  <a:gd name="connsiteY8" fmla="*/ 280476 h 1702776"/>
                  <a:gd name="connsiteX9" fmla="*/ 487812 w 1522745"/>
                  <a:gd name="connsiteY9" fmla="*/ 233271 h 1702776"/>
                  <a:gd name="connsiteX10" fmla="*/ 488374 w 1522745"/>
                  <a:gd name="connsiteY10" fmla="*/ 233134 h 1702776"/>
                  <a:gd name="connsiteX11" fmla="*/ 573302 w 1522745"/>
                  <a:gd name="connsiteY11" fmla="*/ 0 h 1702776"/>
                  <a:gd name="connsiteX12" fmla="*/ 769416 w 1522745"/>
                  <a:gd name="connsiteY12" fmla="*/ 0 h 1702776"/>
                  <a:gd name="connsiteX13" fmla="*/ 854345 w 1522745"/>
                  <a:gd name="connsiteY13" fmla="*/ 233134 h 1702776"/>
                  <a:gd name="connsiteX14" fmla="*/ 854905 w 1522745"/>
                  <a:gd name="connsiteY14" fmla="*/ 233270 h 1702776"/>
                  <a:gd name="connsiteX15" fmla="*/ 971159 w 1522745"/>
                  <a:gd name="connsiteY15" fmla="*/ 280476 h 1702776"/>
                  <a:gd name="connsiteX16" fmla="*/ 978793 w 1522745"/>
                  <a:gd name="connsiteY16" fmla="*/ 284987 h 1702776"/>
                  <a:gd name="connsiteX17" fmla="*/ 1204043 w 1522745"/>
                  <a:gd name="connsiteY17" fmla="*/ 180029 h 1702776"/>
                  <a:gd name="connsiteX18" fmla="*/ 1342717 w 1522745"/>
                  <a:gd name="connsiteY18" fmla="*/ 318703 h 1702776"/>
                  <a:gd name="connsiteX19" fmla="*/ 1237759 w 1522745"/>
                  <a:gd name="connsiteY19" fmla="*/ 543953 h 1702776"/>
                  <a:gd name="connsiteX20" fmla="*/ 1242271 w 1522745"/>
                  <a:gd name="connsiteY20" fmla="*/ 551588 h 1702776"/>
                  <a:gd name="connsiteX21" fmla="*/ 1289476 w 1522745"/>
                  <a:gd name="connsiteY21" fmla="*/ 667842 h 1702776"/>
                  <a:gd name="connsiteX22" fmla="*/ 1289612 w 1522745"/>
                  <a:gd name="connsiteY22" fmla="*/ 668403 h 1702776"/>
                  <a:gd name="connsiteX23" fmla="*/ 1522745 w 1522745"/>
                  <a:gd name="connsiteY23" fmla="*/ 753331 h 1702776"/>
                  <a:gd name="connsiteX24" fmla="*/ 1522745 w 1522745"/>
                  <a:gd name="connsiteY24" fmla="*/ 949446 h 1702776"/>
                  <a:gd name="connsiteX25" fmla="*/ 1289612 w 1522745"/>
                  <a:gd name="connsiteY25" fmla="*/ 1034374 h 1702776"/>
                  <a:gd name="connsiteX26" fmla="*/ 1289476 w 1522745"/>
                  <a:gd name="connsiteY26" fmla="*/ 1034935 h 1702776"/>
                  <a:gd name="connsiteX27" fmla="*/ 1242271 w 1522745"/>
                  <a:gd name="connsiteY27" fmla="*/ 1151189 h 1702776"/>
                  <a:gd name="connsiteX28" fmla="*/ 1237759 w 1522745"/>
                  <a:gd name="connsiteY28" fmla="*/ 1158823 h 1702776"/>
                  <a:gd name="connsiteX29" fmla="*/ 1342718 w 1522745"/>
                  <a:gd name="connsiteY29" fmla="*/ 1384073 h 1702776"/>
                  <a:gd name="connsiteX30" fmla="*/ 1204043 w 1522745"/>
                  <a:gd name="connsiteY30" fmla="*/ 1522747 h 1702776"/>
                  <a:gd name="connsiteX31" fmla="*/ 978794 w 1522745"/>
                  <a:gd name="connsiteY31" fmla="*/ 1417789 h 1702776"/>
                  <a:gd name="connsiteX32" fmla="*/ 971159 w 1522745"/>
                  <a:gd name="connsiteY32" fmla="*/ 1422302 h 1702776"/>
                  <a:gd name="connsiteX33" fmla="*/ 854905 w 1522745"/>
                  <a:gd name="connsiteY33" fmla="*/ 1469507 h 1702776"/>
                  <a:gd name="connsiteX34" fmla="*/ 854345 w 1522745"/>
                  <a:gd name="connsiteY34" fmla="*/ 1469643 h 1702776"/>
                  <a:gd name="connsiteX35" fmla="*/ 769417 w 1522745"/>
                  <a:gd name="connsiteY35" fmla="*/ 1702776 h 1702776"/>
                  <a:gd name="connsiteX36" fmla="*/ 573302 w 1522745"/>
                  <a:gd name="connsiteY36" fmla="*/ 1702776 h 1702776"/>
                  <a:gd name="connsiteX37" fmla="*/ 488374 w 1522745"/>
                  <a:gd name="connsiteY37" fmla="*/ 1469644 h 1702776"/>
                  <a:gd name="connsiteX38" fmla="*/ 487812 w 1522745"/>
                  <a:gd name="connsiteY38" fmla="*/ 1469507 h 1702776"/>
                  <a:gd name="connsiteX39" fmla="*/ 371559 w 1522745"/>
                  <a:gd name="connsiteY39" fmla="*/ 1422302 h 1702776"/>
                  <a:gd name="connsiteX40" fmla="*/ 363924 w 1522745"/>
                  <a:gd name="connsiteY40" fmla="*/ 1417790 h 1702776"/>
                  <a:gd name="connsiteX41" fmla="*/ 138675 w 1522745"/>
                  <a:gd name="connsiteY41" fmla="*/ 1522748 h 1702776"/>
                  <a:gd name="connsiteX42" fmla="*/ 0 w 1522745"/>
                  <a:gd name="connsiteY42" fmla="*/ 1384074 h 1702776"/>
                  <a:gd name="connsiteX43" fmla="*/ 33012 w 1522745"/>
                  <a:gd name="connsiteY43" fmla="*/ 1313227 h 1702776"/>
                  <a:gd name="connsiteX44" fmla="*/ 161971 w 1522745"/>
                  <a:gd name="connsiteY44" fmla="*/ 1272129 h 1702776"/>
                  <a:gd name="connsiteX45" fmla="*/ 262130 w 1522745"/>
                  <a:gd name="connsiteY45" fmla="*/ 1212036 h 1702776"/>
                  <a:gd name="connsiteX46" fmla="*/ 298245 w 1522745"/>
                  <a:gd name="connsiteY46" fmla="*/ 1242551 h 1702776"/>
                  <a:gd name="connsiteX47" fmla="*/ 578951 w 1522745"/>
                  <a:gd name="connsiteY47" fmla="*/ 1330358 h 1702776"/>
                  <a:gd name="connsiteX48" fmla="*/ 1172451 w 1522745"/>
                  <a:gd name="connsiteY48" fmla="*/ 907658 h 1702776"/>
                  <a:gd name="connsiteX0" fmla="*/ 578951 w 1522745"/>
                  <a:gd name="connsiteY0" fmla="*/ 302078 h 1702776"/>
                  <a:gd name="connsiteX1" fmla="*/ 383527 w 1522745"/>
                  <a:gd name="connsiteY1" fmla="*/ 342482 h 1702776"/>
                  <a:gd name="connsiteX2" fmla="*/ 304612 w 1522745"/>
                  <a:gd name="connsiteY2" fmla="*/ 386346 h 1702776"/>
                  <a:gd name="connsiteX3" fmla="*/ 287484 w 1522745"/>
                  <a:gd name="connsiteY3" fmla="*/ 388322 h 1702776"/>
                  <a:gd name="connsiteX4" fmla="*/ 66250 w 1522745"/>
                  <a:gd name="connsiteY4" fmla="*/ 460880 h 1702776"/>
                  <a:gd name="connsiteX5" fmla="*/ 0 w 1522745"/>
                  <a:gd name="connsiteY5" fmla="*/ 318702 h 1702776"/>
                  <a:gd name="connsiteX6" fmla="*/ 138675 w 1522745"/>
                  <a:gd name="connsiteY6" fmla="*/ 180028 h 1702776"/>
                  <a:gd name="connsiteX7" fmla="*/ 363924 w 1522745"/>
                  <a:gd name="connsiteY7" fmla="*/ 284987 h 1702776"/>
                  <a:gd name="connsiteX8" fmla="*/ 371559 w 1522745"/>
                  <a:gd name="connsiteY8" fmla="*/ 280476 h 1702776"/>
                  <a:gd name="connsiteX9" fmla="*/ 487812 w 1522745"/>
                  <a:gd name="connsiteY9" fmla="*/ 233271 h 1702776"/>
                  <a:gd name="connsiteX10" fmla="*/ 488374 w 1522745"/>
                  <a:gd name="connsiteY10" fmla="*/ 233134 h 1702776"/>
                  <a:gd name="connsiteX11" fmla="*/ 573302 w 1522745"/>
                  <a:gd name="connsiteY11" fmla="*/ 0 h 1702776"/>
                  <a:gd name="connsiteX12" fmla="*/ 769416 w 1522745"/>
                  <a:gd name="connsiteY12" fmla="*/ 0 h 1702776"/>
                  <a:gd name="connsiteX13" fmla="*/ 854345 w 1522745"/>
                  <a:gd name="connsiteY13" fmla="*/ 233134 h 1702776"/>
                  <a:gd name="connsiteX14" fmla="*/ 854905 w 1522745"/>
                  <a:gd name="connsiteY14" fmla="*/ 233270 h 1702776"/>
                  <a:gd name="connsiteX15" fmla="*/ 971159 w 1522745"/>
                  <a:gd name="connsiteY15" fmla="*/ 280476 h 1702776"/>
                  <a:gd name="connsiteX16" fmla="*/ 978793 w 1522745"/>
                  <a:gd name="connsiteY16" fmla="*/ 284987 h 1702776"/>
                  <a:gd name="connsiteX17" fmla="*/ 1204043 w 1522745"/>
                  <a:gd name="connsiteY17" fmla="*/ 180029 h 1702776"/>
                  <a:gd name="connsiteX18" fmla="*/ 1342717 w 1522745"/>
                  <a:gd name="connsiteY18" fmla="*/ 318703 h 1702776"/>
                  <a:gd name="connsiteX19" fmla="*/ 1237759 w 1522745"/>
                  <a:gd name="connsiteY19" fmla="*/ 543953 h 1702776"/>
                  <a:gd name="connsiteX20" fmla="*/ 1242271 w 1522745"/>
                  <a:gd name="connsiteY20" fmla="*/ 551588 h 1702776"/>
                  <a:gd name="connsiteX21" fmla="*/ 1289476 w 1522745"/>
                  <a:gd name="connsiteY21" fmla="*/ 667842 h 1702776"/>
                  <a:gd name="connsiteX22" fmla="*/ 1289612 w 1522745"/>
                  <a:gd name="connsiteY22" fmla="*/ 668403 h 1702776"/>
                  <a:gd name="connsiteX23" fmla="*/ 1522745 w 1522745"/>
                  <a:gd name="connsiteY23" fmla="*/ 753331 h 1702776"/>
                  <a:gd name="connsiteX24" fmla="*/ 1522745 w 1522745"/>
                  <a:gd name="connsiteY24" fmla="*/ 949446 h 1702776"/>
                  <a:gd name="connsiteX25" fmla="*/ 1289612 w 1522745"/>
                  <a:gd name="connsiteY25" fmla="*/ 1034374 h 1702776"/>
                  <a:gd name="connsiteX26" fmla="*/ 1289476 w 1522745"/>
                  <a:gd name="connsiteY26" fmla="*/ 1034935 h 1702776"/>
                  <a:gd name="connsiteX27" fmla="*/ 1242271 w 1522745"/>
                  <a:gd name="connsiteY27" fmla="*/ 1151189 h 1702776"/>
                  <a:gd name="connsiteX28" fmla="*/ 1237759 w 1522745"/>
                  <a:gd name="connsiteY28" fmla="*/ 1158823 h 1702776"/>
                  <a:gd name="connsiteX29" fmla="*/ 1342718 w 1522745"/>
                  <a:gd name="connsiteY29" fmla="*/ 1384073 h 1702776"/>
                  <a:gd name="connsiteX30" fmla="*/ 1204043 w 1522745"/>
                  <a:gd name="connsiteY30" fmla="*/ 1522747 h 1702776"/>
                  <a:gd name="connsiteX31" fmla="*/ 978794 w 1522745"/>
                  <a:gd name="connsiteY31" fmla="*/ 1417789 h 1702776"/>
                  <a:gd name="connsiteX32" fmla="*/ 971159 w 1522745"/>
                  <a:gd name="connsiteY32" fmla="*/ 1422302 h 1702776"/>
                  <a:gd name="connsiteX33" fmla="*/ 854905 w 1522745"/>
                  <a:gd name="connsiteY33" fmla="*/ 1469507 h 1702776"/>
                  <a:gd name="connsiteX34" fmla="*/ 854345 w 1522745"/>
                  <a:gd name="connsiteY34" fmla="*/ 1469643 h 1702776"/>
                  <a:gd name="connsiteX35" fmla="*/ 769417 w 1522745"/>
                  <a:gd name="connsiteY35" fmla="*/ 1702776 h 1702776"/>
                  <a:gd name="connsiteX36" fmla="*/ 573302 w 1522745"/>
                  <a:gd name="connsiteY36" fmla="*/ 1702776 h 1702776"/>
                  <a:gd name="connsiteX37" fmla="*/ 488374 w 1522745"/>
                  <a:gd name="connsiteY37" fmla="*/ 1469644 h 1702776"/>
                  <a:gd name="connsiteX38" fmla="*/ 487812 w 1522745"/>
                  <a:gd name="connsiteY38" fmla="*/ 1469507 h 1702776"/>
                  <a:gd name="connsiteX39" fmla="*/ 371559 w 1522745"/>
                  <a:gd name="connsiteY39" fmla="*/ 1422302 h 1702776"/>
                  <a:gd name="connsiteX40" fmla="*/ 363924 w 1522745"/>
                  <a:gd name="connsiteY40" fmla="*/ 1417790 h 1702776"/>
                  <a:gd name="connsiteX41" fmla="*/ 138675 w 1522745"/>
                  <a:gd name="connsiteY41" fmla="*/ 1522748 h 1702776"/>
                  <a:gd name="connsiteX42" fmla="*/ 0 w 1522745"/>
                  <a:gd name="connsiteY42" fmla="*/ 1384074 h 1702776"/>
                  <a:gd name="connsiteX43" fmla="*/ 33012 w 1522745"/>
                  <a:gd name="connsiteY43" fmla="*/ 1313227 h 1702776"/>
                  <a:gd name="connsiteX44" fmla="*/ 161971 w 1522745"/>
                  <a:gd name="connsiteY44" fmla="*/ 1272129 h 1702776"/>
                  <a:gd name="connsiteX45" fmla="*/ 262130 w 1522745"/>
                  <a:gd name="connsiteY45" fmla="*/ 1212036 h 1702776"/>
                  <a:gd name="connsiteX46" fmla="*/ 298245 w 1522745"/>
                  <a:gd name="connsiteY46" fmla="*/ 1242551 h 1702776"/>
                  <a:gd name="connsiteX47" fmla="*/ 578951 w 1522745"/>
                  <a:gd name="connsiteY47" fmla="*/ 1330358 h 1702776"/>
                  <a:gd name="connsiteX0" fmla="*/ 578951 w 1522745"/>
                  <a:gd name="connsiteY0" fmla="*/ 302078 h 1702776"/>
                  <a:gd name="connsiteX1" fmla="*/ 383527 w 1522745"/>
                  <a:gd name="connsiteY1" fmla="*/ 342482 h 1702776"/>
                  <a:gd name="connsiteX2" fmla="*/ 304612 w 1522745"/>
                  <a:gd name="connsiteY2" fmla="*/ 386346 h 1702776"/>
                  <a:gd name="connsiteX3" fmla="*/ 287484 w 1522745"/>
                  <a:gd name="connsiteY3" fmla="*/ 388322 h 1702776"/>
                  <a:gd name="connsiteX4" fmla="*/ 66250 w 1522745"/>
                  <a:gd name="connsiteY4" fmla="*/ 460880 h 1702776"/>
                  <a:gd name="connsiteX5" fmla="*/ 0 w 1522745"/>
                  <a:gd name="connsiteY5" fmla="*/ 318702 h 1702776"/>
                  <a:gd name="connsiteX6" fmla="*/ 138675 w 1522745"/>
                  <a:gd name="connsiteY6" fmla="*/ 180028 h 1702776"/>
                  <a:gd name="connsiteX7" fmla="*/ 363924 w 1522745"/>
                  <a:gd name="connsiteY7" fmla="*/ 284987 h 1702776"/>
                  <a:gd name="connsiteX8" fmla="*/ 371559 w 1522745"/>
                  <a:gd name="connsiteY8" fmla="*/ 280476 h 1702776"/>
                  <a:gd name="connsiteX9" fmla="*/ 487812 w 1522745"/>
                  <a:gd name="connsiteY9" fmla="*/ 233271 h 1702776"/>
                  <a:gd name="connsiteX10" fmla="*/ 488374 w 1522745"/>
                  <a:gd name="connsiteY10" fmla="*/ 233134 h 1702776"/>
                  <a:gd name="connsiteX11" fmla="*/ 573302 w 1522745"/>
                  <a:gd name="connsiteY11" fmla="*/ 0 h 1702776"/>
                  <a:gd name="connsiteX12" fmla="*/ 769416 w 1522745"/>
                  <a:gd name="connsiteY12" fmla="*/ 0 h 1702776"/>
                  <a:gd name="connsiteX13" fmla="*/ 854345 w 1522745"/>
                  <a:gd name="connsiteY13" fmla="*/ 233134 h 1702776"/>
                  <a:gd name="connsiteX14" fmla="*/ 854905 w 1522745"/>
                  <a:gd name="connsiteY14" fmla="*/ 233270 h 1702776"/>
                  <a:gd name="connsiteX15" fmla="*/ 971159 w 1522745"/>
                  <a:gd name="connsiteY15" fmla="*/ 280476 h 1702776"/>
                  <a:gd name="connsiteX16" fmla="*/ 978793 w 1522745"/>
                  <a:gd name="connsiteY16" fmla="*/ 284987 h 1702776"/>
                  <a:gd name="connsiteX17" fmla="*/ 1204043 w 1522745"/>
                  <a:gd name="connsiteY17" fmla="*/ 180029 h 1702776"/>
                  <a:gd name="connsiteX18" fmla="*/ 1342717 w 1522745"/>
                  <a:gd name="connsiteY18" fmla="*/ 318703 h 1702776"/>
                  <a:gd name="connsiteX19" fmla="*/ 1237759 w 1522745"/>
                  <a:gd name="connsiteY19" fmla="*/ 543953 h 1702776"/>
                  <a:gd name="connsiteX20" fmla="*/ 1242271 w 1522745"/>
                  <a:gd name="connsiteY20" fmla="*/ 551588 h 1702776"/>
                  <a:gd name="connsiteX21" fmla="*/ 1289476 w 1522745"/>
                  <a:gd name="connsiteY21" fmla="*/ 667842 h 1702776"/>
                  <a:gd name="connsiteX22" fmla="*/ 1289612 w 1522745"/>
                  <a:gd name="connsiteY22" fmla="*/ 668403 h 1702776"/>
                  <a:gd name="connsiteX23" fmla="*/ 1522745 w 1522745"/>
                  <a:gd name="connsiteY23" fmla="*/ 753331 h 1702776"/>
                  <a:gd name="connsiteX24" fmla="*/ 1522745 w 1522745"/>
                  <a:gd name="connsiteY24" fmla="*/ 949446 h 1702776"/>
                  <a:gd name="connsiteX25" fmla="*/ 1289612 w 1522745"/>
                  <a:gd name="connsiteY25" fmla="*/ 1034374 h 1702776"/>
                  <a:gd name="connsiteX26" fmla="*/ 1289476 w 1522745"/>
                  <a:gd name="connsiteY26" fmla="*/ 1034935 h 1702776"/>
                  <a:gd name="connsiteX27" fmla="*/ 1242271 w 1522745"/>
                  <a:gd name="connsiteY27" fmla="*/ 1151189 h 1702776"/>
                  <a:gd name="connsiteX28" fmla="*/ 1237759 w 1522745"/>
                  <a:gd name="connsiteY28" fmla="*/ 1158823 h 1702776"/>
                  <a:gd name="connsiteX29" fmla="*/ 1342718 w 1522745"/>
                  <a:gd name="connsiteY29" fmla="*/ 1384073 h 1702776"/>
                  <a:gd name="connsiteX30" fmla="*/ 1204043 w 1522745"/>
                  <a:gd name="connsiteY30" fmla="*/ 1522747 h 1702776"/>
                  <a:gd name="connsiteX31" fmla="*/ 978794 w 1522745"/>
                  <a:gd name="connsiteY31" fmla="*/ 1417789 h 1702776"/>
                  <a:gd name="connsiteX32" fmla="*/ 971159 w 1522745"/>
                  <a:gd name="connsiteY32" fmla="*/ 1422302 h 1702776"/>
                  <a:gd name="connsiteX33" fmla="*/ 854905 w 1522745"/>
                  <a:gd name="connsiteY33" fmla="*/ 1469507 h 1702776"/>
                  <a:gd name="connsiteX34" fmla="*/ 854345 w 1522745"/>
                  <a:gd name="connsiteY34" fmla="*/ 1469643 h 1702776"/>
                  <a:gd name="connsiteX35" fmla="*/ 769417 w 1522745"/>
                  <a:gd name="connsiteY35" fmla="*/ 1702776 h 1702776"/>
                  <a:gd name="connsiteX36" fmla="*/ 573302 w 1522745"/>
                  <a:gd name="connsiteY36" fmla="*/ 1702776 h 1702776"/>
                  <a:gd name="connsiteX37" fmla="*/ 488374 w 1522745"/>
                  <a:gd name="connsiteY37" fmla="*/ 1469644 h 1702776"/>
                  <a:gd name="connsiteX38" fmla="*/ 487812 w 1522745"/>
                  <a:gd name="connsiteY38" fmla="*/ 1469507 h 1702776"/>
                  <a:gd name="connsiteX39" fmla="*/ 371559 w 1522745"/>
                  <a:gd name="connsiteY39" fmla="*/ 1422302 h 1702776"/>
                  <a:gd name="connsiteX40" fmla="*/ 363924 w 1522745"/>
                  <a:gd name="connsiteY40" fmla="*/ 1417790 h 1702776"/>
                  <a:gd name="connsiteX41" fmla="*/ 138675 w 1522745"/>
                  <a:gd name="connsiteY41" fmla="*/ 1522748 h 1702776"/>
                  <a:gd name="connsiteX42" fmla="*/ 0 w 1522745"/>
                  <a:gd name="connsiteY42" fmla="*/ 1384074 h 1702776"/>
                  <a:gd name="connsiteX43" fmla="*/ 33012 w 1522745"/>
                  <a:gd name="connsiteY43" fmla="*/ 1313227 h 1702776"/>
                  <a:gd name="connsiteX44" fmla="*/ 161971 w 1522745"/>
                  <a:gd name="connsiteY44" fmla="*/ 1272129 h 1702776"/>
                  <a:gd name="connsiteX45" fmla="*/ 262130 w 1522745"/>
                  <a:gd name="connsiteY45" fmla="*/ 1212036 h 1702776"/>
                  <a:gd name="connsiteX46" fmla="*/ 298245 w 1522745"/>
                  <a:gd name="connsiteY46" fmla="*/ 1242551 h 1702776"/>
                  <a:gd name="connsiteX0" fmla="*/ 578951 w 1522745"/>
                  <a:gd name="connsiteY0" fmla="*/ 302078 h 1702776"/>
                  <a:gd name="connsiteX1" fmla="*/ 383527 w 1522745"/>
                  <a:gd name="connsiteY1" fmla="*/ 342482 h 1702776"/>
                  <a:gd name="connsiteX2" fmla="*/ 304612 w 1522745"/>
                  <a:gd name="connsiteY2" fmla="*/ 386346 h 1702776"/>
                  <a:gd name="connsiteX3" fmla="*/ 287484 w 1522745"/>
                  <a:gd name="connsiteY3" fmla="*/ 388322 h 1702776"/>
                  <a:gd name="connsiteX4" fmla="*/ 66250 w 1522745"/>
                  <a:gd name="connsiteY4" fmla="*/ 460880 h 1702776"/>
                  <a:gd name="connsiteX5" fmla="*/ 0 w 1522745"/>
                  <a:gd name="connsiteY5" fmla="*/ 318702 h 1702776"/>
                  <a:gd name="connsiteX6" fmla="*/ 138675 w 1522745"/>
                  <a:gd name="connsiteY6" fmla="*/ 180028 h 1702776"/>
                  <a:gd name="connsiteX7" fmla="*/ 363924 w 1522745"/>
                  <a:gd name="connsiteY7" fmla="*/ 284987 h 1702776"/>
                  <a:gd name="connsiteX8" fmla="*/ 371559 w 1522745"/>
                  <a:gd name="connsiteY8" fmla="*/ 280476 h 1702776"/>
                  <a:gd name="connsiteX9" fmla="*/ 487812 w 1522745"/>
                  <a:gd name="connsiteY9" fmla="*/ 233271 h 1702776"/>
                  <a:gd name="connsiteX10" fmla="*/ 488374 w 1522745"/>
                  <a:gd name="connsiteY10" fmla="*/ 233134 h 1702776"/>
                  <a:gd name="connsiteX11" fmla="*/ 573302 w 1522745"/>
                  <a:gd name="connsiteY11" fmla="*/ 0 h 1702776"/>
                  <a:gd name="connsiteX12" fmla="*/ 769416 w 1522745"/>
                  <a:gd name="connsiteY12" fmla="*/ 0 h 1702776"/>
                  <a:gd name="connsiteX13" fmla="*/ 854345 w 1522745"/>
                  <a:gd name="connsiteY13" fmla="*/ 233134 h 1702776"/>
                  <a:gd name="connsiteX14" fmla="*/ 854905 w 1522745"/>
                  <a:gd name="connsiteY14" fmla="*/ 233270 h 1702776"/>
                  <a:gd name="connsiteX15" fmla="*/ 971159 w 1522745"/>
                  <a:gd name="connsiteY15" fmla="*/ 280476 h 1702776"/>
                  <a:gd name="connsiteX16" fmla="*/ 978793 w 1522745"/>
                  <a:gd name="connsiteY16" fmla="*/ 284987 h 1702776"/>
                  <a:gd name="connsiteX17" fmla="*/ 1204043 w 1522745"/>
                  <a:gd name="connsiteY17" fmla="*/ 180029 h 1702776"/>
                  <a:gd name="connsiteX18" fmla="*/ 1342717 w 1522745"/>
                  <a:gd name="connsiteY18" fmla="*/ 318703 h 1702776"/>
                  <a:gd name="connsiteX19" fmla="*/ 1237759 w 1522745"/>
                  <a:gd name="connsiteY19" fmla="*/ 543953 h 1702776"/>
                  <a:gd name="connsiteX20" fmla="*/ 1242271 w 1522745"/>
                  <a:gd name="connsiteY20" fmla="*/ 551588 h 1702776"/>
                  <a:gd name="connsiteX21" fmla="*/ 1289476 w 1522745"/>
                  <a:gd name="connsiteY21" fmla="*/ 667842 h 1702776"/>
                  <a:gd name="connsiteX22" fmla="*/ 1289612 w 1522745"/>
                  <a:gd name="connsiteY22" fmla="*/ 668403 h 1702776"/>
                  <a:gd name="connsiteX23" fmla="*/ 1522745 w 1522745"/>
                  <a:gd name="connsiteY23" fmla="*/ 753331 h 1702776"/>
                  <a:gd name="connsiteX24" fmla="*/ 1522745 w 1522745"/>
                  <a:gd name="connsiteY24" fmla="*/ 949446 h 1702776"/>
                  <a:gd name="connsiteX25" fmla="*/ 1289612 w 1522745"/>
                  <a:gd name="connsiteY25" fmla="*/ 1034374 h 1702776"/>
                  <a:gd name="connsiteX26" fmla="*/ 1289476 w 1522745"/>
                  <a:gd name="connsiteY26" fmla="*/ 1034935 h 1702776"/>
                  <a:gd name="connsiteX27" fmla="*/ 1242271 w 1522745"/>
                  <a:gd name="connsiteY27" fmla="*/ 1151189 h 1702776"/>
                  <a:gd name="connsiteX28" fmla="*/ 1237759 w 1522745"/>
                  <a:gd name="connsiteY28" fmla="*/ 1158823 h 1702776"/>
                  <a:gd name="connsiteX29" fmla="*/ 1342718 w 1522745"/>
                  <a:gd name="connsiteY29" fmla="*/ 1384073 h 1702776"/>
                  <a:gd name="connsiteX30" fmla="*/ 1204043 w 1522745"/>
                  <a:gd name="connsiteY30" fmla="*/ 1522747 h 1702776"/>
                  <a:gd name="connsiteX31" fmla="*/ 978794 w 1522745"/>
                  <a:gd name="connsiteY31" fmla="*/ 1417789 h 1702776"/>
                  <a:gd name="connsiteX32" fmla="*/ 971159 w 1522745"/>
                  <a:gd name="connsiteY32" fmla="*/ 1422302 h 1702776"/>
                  <a:gd name="connsiteX33" fmla="*/ 854905 w 1522745"/>
                  <a:gd name="connsiteY33" fmla="*/ 1469507 h 1702776"/>
                  <a:gd name="connsiteX34" fmla="*/ 854345 w 1522745"/>
                  <a:gd name="connsiteY34" fmla="*/ 1469643 h 1702776"/>
                  <a:gd name="connsiteX35" fmla="*/ 769417 w 1522745"/>
                  <a:gd name="connsiteY35" fmla="*/ 1702776 h 1702776"/>
                  <a:gd name="connsiteX36" fmla="*/ 573302 w 1522745"/>
                  <a:gd name="connsiteY36" fmla="*/ 1702776 h 1702776"/>
                  <a:gd name="connsiteX37" fmla="*/ 488374 w 1522745"/>
                  <a:gd name="connsiteY37" fmla="*/ 1469644 h 1702776"/>
                  <a:gd name="connsiteX38" fmla="*/ 487812 w 1522745"/>
                  <a:gd name="connsiteY38" fmla="*/ 1469507 h 1702776"/>
                  <a:gd name="connsiteX39" fmla="*/ 371559 w 1522745"/>
                  <a:gd name="connsiteY39" fmla="*/ 1422302 h 1702776"/>
                  <a:gd name="connsiteX40" fmla="*/ 363924 w 1522745"/>
                  <a:gd name="connsiteY40" fmla="*/ 1417790 h 1702776"/>
                  <a:gd name="connsiteX41" fmla="*/ 138675 w 1522745"/>
                  <a:gd name="connsiteY41" fmla="*/ 1522748 h 1702776"/>
                  <a:gd name="connsiteX42" fmla="*/ 0 w 1522745"/>
                  <a:gd name="connsiteY42" fmla="*/ 1384074 h 1702776"/>
                  <a:gd name="connsiteX43" fmla="*/ 33012 w 1522745"/>
                  <a:gd name="connsiteY43" fmla="*/ 1313227 h 1702776"/>
                  <a:gd name="connsiteX44" fmla="*/ 161971 w 1522745"/>
                  <a:gd name="connsiteY44" fmla="*/ 1272129 h 1702776"/>
                  <a:gd name="connsiteX45" fmla="*/ 262130 w 1522745"/>
                  <a:gd name="connsiteY45" fmla="*/ 1212036 h 1702776"/>
                  <a:gd name="connsiteX0" fmla="*/ 578951 w 1522745"/>
                  <a:gd name="connsiteY0" fmla="*/ 302078 h 1702776"/>
                  <a:gd name="connsiteX1" fmla="*/ 383527 w 1522745"/>
                  <a:gd name="connsiteY1" fmla="*/ 342482 h 1702776"/>
                  <a:gd name="connsiteX2" fmla="*/ 304612 w 1522745"/>
                  <a:gd name="connsiteY2" fmla="*/ 386346 h 1702776"/>
                  <a:gd name="connsiteX3" fmla="*/ 287484 w 1522745"/>
                  <a:gd name="connsiteY3" fmla="*/ 388322 h 1702776"/>
                  <a:gd name="connsiteX4" fmla="*/ 66250 w 1522745"/>
                  <a:gd name="connsiteY4" fmla="*/ 460880 h 1702776"/>
                  <a:gd name="connsiteX5" fmla="*/ 0 w 1522745"/>
                  <a:gd name="connsiteY5" fmla="*/ 318702 h 1702776"/>
                  <a:gd name="connsiteX6" fmla="*/ 138675 w 1522745"/>
                  <a:gd name="connsiteY6" fmla="*/ 180028 h 1702776"/>
                  <a:gd name="connsiteX7" fmla="*/ 363924 w 1522745"/>
                  <a:gd name="connsiteY7" fmla="*/ 284987 h 1702776"/>
                  <a:gd name="connsiteX8" fmla="*/ 371559 w 1522745"/>
                  <a:gd name="connsiteY8" fmla="*/ 280476 h 1702776"/>
                  <a:gd name="connsiteX9" fmla="*/ 487812 w 1522745"/>
                  <a:gd name="connsiteY9" fmla="*/ 233271 h 1702776"/>
                  <a:gd name="connsiteX10" fmla="*/ 488374 w 1522745"/>
                  <a:gd name="connsiteY10" fmla="*/ 233134 h 1702776"/>
                  <a:gd name="connsiteX11" fmla="*/ 573302 w 1522745"/>
                  <a:gd name="connsiteY11" fmla="*/ 0 h 1702776"/>
                  <a:gd name="connsiteX12" fmla="*/ 769416 w 1522745"/>
                  <a:gd name="connsiteY12" fmla="*/ 0 h 1702776"/>
                  <a:gd name="connsiteX13" fmla="*/ 854345 w 1522745"/>
                  <a:gd name="connsiteY13" fmla="*/ 233134 h 1702776"/>
                  <a:gd name="connsiteX14" fmla="*/ 854905 w 1522745"/>
                  <a:gd name="connsiteY14" fmla="*/ 233270 h 1702776"/>
                  <a:gd name="connsiteX15" fmla="*/ 971159 w 1522745"/>
                  <a:gd name="connsiteY15" fmla="*/ 280476 h 1702776"/>
                  <a:gd name="connsiteX16" fmla="*/ 978793 w 1522745"/>
                  <a:gd name="connsiteY16" fmla="*/ 284987 h 1702776"/>
                  <a:gd name="connsiteX17" fmla="*/ 1204043 w 1522745"/>
                  <a:gd name="connsiteY17" fmla="*/ 180029 h 1702776"/>
                  <a:gd name="connsiteX18" fmla="*/ 1342717 w 1522745"/>
                  <a:gd name="connsiteY18" fmla="*/ 318703 h 1702776"/>
                  <a:gd name="connsiteX19" fmla="*/ 1237759 w 1522745"/>
                  <a:gd name="connsiteY19" fmla="*/ 543953 h 1702776"/>
                  <a:gd name="connsiteX20" fmla="*/ 1242271 w 1522745"/>
                  <a:gd name="connsiteY20" fmla="*/ 551588 h 1702776"/>
                  <a:gd name="connsiteX21" fmla="*/ 1289476 w 1522745"/>
                  <a:gd name="connsiteY21" fmla="*/ 667842 h 1702776"/>
                  <a:gd name="connsiteX22" fmla="*/ 1289612 w 1522745"/>
                  <a:gd name="connsiteY22" fmla="*/ 668403 h 1702776"/>
                  <a:gd name="connsiteX23" fmla="*/ 1522745 w 1522745"/>
                  <a:gd name="connsiteY23" fmla="*/ 753331 h 1702776"/>
                  <a:gd name="connsiteX24" fmla="*/ 1522745 w 1522745"/>
                  <a:gd name="connsiteY24" fmla="*/ 949446 h 1702776"/>
                  <a:gd name="connsiteX25" fmla="*/ 1289612 w 1522745"/>
                  <a:gd name="connsiteY25" fmla="*/ 1034374 h 1702776"/>
                  <a:gd name="connsiteX26" fmla="*/ 1289476 w 1522745"/>
                  <a:gd name="connsiteY26" fmla="*/ 1034935 h 1702776"/>
                  <a:gd name="connsiteX27" fmla="*/ 1242271 w 1522745"/>
                  <a:gd name="connsiteY27" fmla="*/ 1151189 h 1702776"/>
                  <a:gd name="connsiteX28" fmla="*/ 1237759 w 1522745"/>
                  <a:gd name="connsiteY28" fmla="*/ 1158823 h 1702776"/>
                  <a:gd name="connsiteX29" fmla="*/ 1342718 w 1522745"/>
                  <a:gd name="connsiteY29" fmla="*/ 1384073 h 1702776"/>
                  <a:gd name="connsiteX30" fmla="*/ 1204043 w 1522745"/>
                  <a:gd name="connsiteY30" fmla="*/ 1522747 h 1702776"/>
                  <a:gd name="connsiteX31" fmla="*/ 978794 w 1522745"/>
                  <a:gd name="connsiteY31" fmla="*/ 1417789 h 1702776"/>
                  <a:gd name="connsiteX32" fmla="*/ 971159 w 1522745"/>
                  <a:gd name="connsiteY32" fmla="*/ 1422302 h 1702776"/>
                  <a:gd name="connsiteX33" fmla="*/ 854905 w 1522745"/>
                  <a:gd name="connsiteY33" fmla="*/ 1469507 h 1702776"/>
                  <a:gd name="connsiteX34" fmla="*/ 854345 w 1522745"/>
                  <a:gd name="connsiteY34" fmla="*/ 1469643 h 1702776"/>
                  <a:gd name="connsiteX35" fmla="*/ 769417 w 1522745"/>
                  <a:gd name="connsiteY35" fmla="*/ 1702776 h 1702776"/>
                  <a:gd name="connsiteX36" fmla="*/ 573302 w 1522745"/>
                  <a:gd name="connsiteY36" fmla="*/ 1702776 h 1702776"/>
                  <a:gd name="connsiteX37" fmla="*/ 488374 w 1522745"/>
                  <a:gd name="connsiteY37" fmla="*/ 1469644 h 1702776"/>
                  <a:gd name="connsiteX38" fmla="*/ 487812 w 1522745"/>
                  <a:gd name="connsiteY38" fmla="*/ 1469507 h 1702776"/>
                  <a:gd name="connsiteX39" fmla="*/ 371559 w 1522745"/>
                  <a:gd name="connsiteY39" fmla="*/ 1422302 h 1702776"/>
                  <a:gd name="connsiteX40" fmla="*/ 363924 w 1522745"/>
                  <a:gd name="connsiteY40" fmla="*/ 1417790 h 1702776"/>
                  <a:gd name="connsiteX41" fmla="*/ 138675 w 1522745"/>
                  <a:gd name="connsiteY41" fmla="*/ 1522748 h 1702776"/>
                  <a:gd name="connsiteX42" fmla="*/ 0 w 1522745"/>
                  <a:gd name="connsiteY42" fmla="*/ 1384074 h 1702776"/>
                  <a:gd name="connsiteX43" fmla="*/ 33012 w 1522745"/>
                  <a:gd name="connsiteY43" fmla="*/ 1313227 h 1702776"/>
                  <a:gd name="connsiteX44" fmla="*/ 161971 w 1522745"/>
                  <a:gd name="connsiteY44" fmla="*/ 1272129 h 1702776"/>
                  <a:gd name="connsiteX0" fmla="*/ 578951 w 1522745"/>
                  <a:gd name="connsiteY0" fmla="*/ 302078 h 1702776"/>
                  <a:gd name="connsiteX1" fmla="*/ 383527 w 1522745"/>
                  <a:gd name="connsiteY1" fmla="*/ 342482 h 1702776"/>
                  <a:gd name="connsiteX2" fmla="*/ 304612 w 1522745"/>
                  <a:gd name="connsiteY2" fmla="*/ 386346 h 1702776"/>
                  <a:gd name="connsiteX3" fmla="*/ 287484 w 1522745"/>
                  <a:gd name="connsiteY3" fmla="*/ 388322 h 1702776"/>
                  <a:gd name="connsiteX4" fmla="*/ 66250 w 1522745"/>
                  <a:gd name="connsiteY4" fmla="*/ 460880 h 1702776"/>
                  <a:gd name="connsiteX5" fmla="*/ 0 w 1522745"/>
                  <a:gd name="connsiteY5" fmla="*/ 318702 h 1702776"/>
                  <a:gd name="connsiteX6" fmla="*/ 138675 w 1522745"/>
                  <a:gd name="connsiteY6" fmla="*/ 180028 h 1702776"/>
                  <a:gd name="connsiteX7" fmla="*/ 363924 w 1522745"/>
                  <a:gd name="connsiteY7" fmla="*/ 284987 h 1702776"/>
                  <a:gd name="connsiteX8" fmla="*/ 371559 w 1522745"/>
                  <a:gd name="connsiteY8" fmla="*/ 280476 h 1702776"/>
                  <a:gd name="connsiteX9" fmla="*/ 487812 w 1522745"/>
                  <a:gd name="connsiteY9" fmla="*/ 233271 h 1702776"/>
                  <a:gd name="connsiteX10" fmla="*/ 488374 w 1522745"/>
                  <a:gd name="connsiteY10" fmla="*/ 233134 h 1702776"/>
                  <a:gd name="connsiteX11" fmla="*/ 573302 w 1522745"/>
                  <a:gd name="connsiteY11" fmla="*/ 0 h 1702776"/>
                  <a:gd name="connsiteX12" fmla="*/ 769416 w 1522745"/>
                  <a:gd name="connsiteY12" fmla="*/ 0 h 1702776"/>
                  <a:gd name="connsiteX13" fmla="*/ 854345 w 1522745"/>
                  <a:gd name="connsiteY13" fmla="*/ 233134 h 1702776"/>
                  <a:gd name="connsiteX14" fmla="*/ 854905 w 1522745"/>
                  <a:gd name="connsiteY14" fmla="*/ 233270 h 1702776"/>
                  <a:gd name="connsiteX15" fmla="*/ 971159 w 1522745"/>
                  <a:gd name="connsiteY15" fmla="*/ 280476 h 1702776"/>
                  <a:gd name="connsiteX16" fmla="*/ 978793 w 1522745"/>
                  <a:gd name="connsiteY16" fmla="*/ 284987 h 1702776"/>
                  <a:gd name="connsiteX17" fmla="*/ 1204043 w 1522745"/>
                  <a:gd name="connsiteY17" fmla="*/ 180029 h 1702776"/>
                  <a:gd name="connsiteX18" fmla="*/ 1342717 w 1522745"/>
                  <a:gd name="connsiteY18" fmla="*/ 318703 h 1702776"/>
                  <a:gd name="connsiteX19" fmla="*/ 1237759 w 1522745"/>
                  <a:gd name="connsiteY19" fmla="*/ 543953 h 1702776"/>
                  <a:gd name="connsiteX20" fmla="*/ 1242271 w 1522745"/>
                  <a:gd name="connsiteY20" fmla="*/ 551588 h 1702776"/>
                  <a:gd name="connsiteX21" fmla="*/ 1289476 w 1522745"/>
                  <a:gd name="connsiteY21" fmla="*/ 667842 h 1702776"/>
                  <a:gd name="connsiteX22" fmla="*/ 1289612 w 1522745"/>
                  <a:gd name="connsiteY22" fmla="*/ 668403 h 1702776"/>
                  <a:gd name="connsiteX23" fmla="*/ 1522745 w 1522745"/>
                  <a:gd name="connsiteY23" fmla="*/ 753331 h 1702776"/>
                  <a:gd name="connsiteX24" fmla="*/ 1522745 w 1522745"/>
                  <a:gd name="connsiteY24" fmla="*/ 949446 h 1702776"/>
                  <a:gd name="connsiteX25" fmla="*/ 1289612 w 1522745"/>
                  <a:gd name="connsiteY25" fmla="*/ 1034374 h 1702776"/>
                  <a:gd name="connsiteX26" fmla="*/ 1289476 w 1522745"/>
                  <a:gd name="connsiteY26" fmla="*/ 1034935 h 1702776"/>
                  <a:gd name="connsiteX27" fmla="*/ 1242271 w 1522745"/>
                  <a:gd name="connsiteY27" fmla="*/ 1151189 h 1702776"/>
                  <a:gd name="connsiteX28" fmla="*/ 1237759 w 1522745"/>
                  <a:gd name="connsiteY28" fmla="*/ 1158823 h 1702776"/>
                  <a:gd name="connsiteX29" fmla="*/ 1342718 w 1522745"/>
                  <a:gd name="connsiteY29" fmla="*/ 1384073 h 1702776"/>
                  <a:gd name="connsiteX30" fmla="*/ 1204043 w 1522745"/>
                  <a:gd name="connsiteY30" fmla="*/ 1522747 h 1702776"/>
                  <a:gd name="connsiteX31" fmla="*/ 978794 w 1522745"/>
                  <a:gd name="connsiteY31" fmla="*/ 1417789 h 1702776"/>
                  <a:gd name="connsiteX32" fmla="*/ 971159 w 1522745"/>
                  <a:gd name="connsiteY32" fmla="*/ 1422302 h 1702776"/>
                  <a:gd name="connsiteX33" fmla="*/ 854905 w 1522745"/>
                  <a:gd name="connsiteY33" fmla="*/ 1469507 h 1702776"/>
                  <a:gd name="connsiteX34" fmla="*/ 854345 w 1522745"/>
                  <a:gd name="connsiteY34" fmla="*/ 1469643 h 1702776"/>
                  <a:gd name="connsiteX35" fmla="*/ 769417 w 1522745"/>
                  <a:gd name="connsiteY35" fmla="*/ 1702776 h 1702776"/>
                  <a:gd name="connsiteX36" fmla="*/ 573302 w 1522745"/>
                  <a:gd name="connsiteY36" fmla="*/ 1702776 h 1702776"/>
                  <a:gd name="connsiteX37" fmla="*/ 488374 w 1522745"/>
                  <a:gd name="connsiteY37" fmla="*/ 1469644 h 1702776"/>
                  <a:gd name="connsiteX38" fmla="*/ 487812 w 1522745"/>
                  <a:gd name="connsiteY38" fmla="*/ 1469507 h 1702776"/>
                  <a:gd name="connsiteX39" fmla="*/ 371559 w 1522745"/>
                  <a:gd name="connsiteY39" fmla="*/ 1422302 h 1702776"/>
                  <a:gd name="connsiteX40" fmla="*/ 363924 w 1522745"/>
                  <a:gd name="connsiteY40" fmla="*/ 1417790 h 1702776"/>
                  <a:gd name="connsiteX41" fmla="*/ 138675 w 1522745"/>
                  <a:gd name="connsiteY41" fmla="*/ 1522748 h 1702776"/>
                  <a:gd name="connsiteX42" fmla="*/ 0 w 1522745"/>
                  <a:gd name="connsiteY42" fmla="*/ 1384074 h 1702776"/>
                  <a:gd name="connsiteX43" fmla="*/ 33012 w 1522745"/>
                  <a:gd name="connsiteY43" fmla="*/ 1313227 h 1702776"/>
                  <a:gd name="connsiteX0" fmla="*/ 383527 w 1522745"/>
                  <a:gd name="connsiteY0" fmla="*/ 342482 h 1702776"/>
                  <a:gd name="connsiteX1" fmla="*/ 304612 w 1522745"/>
                  <a:gd name="connsiteY1" fmla="*/ 386346 h 1702776"/>
                  <a:gd name="connsiteX2" fmla="*/ 287484 w 1522745"/>
                  <a:gd name="connsiteY2" fmla="*/ 388322 h 1702776"/>
                  <a:gd name="connsiteX3" fmla="*/ 66250 w 1522745"/>
                  <a:gd name="connsiteY3" fmla="*/ 460880 h 1702776"/>
                  <a:gd name="connsiteX4" fmla="*/ 0 w 1522745"/>
                  <a:gd name="connsiteY4" fmla="*/ 318702 h 1702776"/>
                  <a:gd name="connsiteX5" fmla="*/ 138675 w 1522745"/>
                  <a:gd name="connsiteY5" fmla="*/ 180028 h 1702776"/>
                  <a:gd name="connsiteX6" fmla="*/ 363924 w 1522745"/>
                  <a:gd name="connsiteY6" fmla="*/ 284987 h 1702776"/>
                  <a:gd name="connsiteX7" fmla="*/ 371559 w 1522745"/>
                  <a:gd name="connsiteY7" fmla="*/ 280476 h 1702776"/>
                  <a:gd name="connsiteX8" fmla="*/ 487812 w 1522745"/>
                  <a:gd name="connsiteY8" fmla="*/ 233271 h 1702776"/>
                  <a:gd name="connsiteX9" fmla="*/ 488374 w 1522745"/>
                  <a:gd name="connsiteY9" fmla="*/ 233134 h 1702776"/>
                  <a:gd name="connsiteX10" fmla="*/ 573302 w 1522745"/>
                  <a:gd name="connsiteY10" fmla="*/ 0 h 1702776"/>
                  <a:gd name="connsiteX11" fmla="*/ 769416 w 1522745"/>
                  <a:gd name="connsiteY11" fmla="*/ 0 h 1702776"/>
                  <a:gd name="connsiteX12" fmla="*/ 854345 w 1522745"/>
                  <a:gd name="connsiteY12" fmla="*/ 233134 h 1702776"/>
                  <a:gd name="connsiteX13" fmla="*/ 854905 w 1522745"/>
                  <a:gd name="connsiteY13" fmla="*/ 233270 h 1702776"/>
                  <a:gd name="connsiteX14" fmla="*/ 971159 w 1522745"/>
                  <a:gd name="connsiteY14" fmla="*/ 280476 h 1702776"/>
                  <a:gd name="connsiteX15" fmla="*/ 978793 w 1522745"/>
                  <a:gd name="connsiteY15" fmla="*/ 284987 h 1702776"/>
                  <a:gd name="connsiteX16" fmla="*/ 1204043 w 1522745"/>
                  <a:gd name="connsiteY16" fmla="*/ 180029 h 1702776"/>
                  <a:gd name="connsiteX17" fmla="*/ 1342717 w 1522745"/>
                  <a:gd name="connsiteY17" fmla="*/ 318703 h 1702776"/>
                  <a:gd name="connsiteX18" fmla="*/ 1237759 w 1522745"/>
                  <a:gd name="connsiteY18" fmla="*/ 543953 h 1702776"/>
                  <a:gd name="connsiteX19" fmla="*/ 1242271 w 1522745"/>
                  <a:gd name="connsiteY19" fmla="*/ 551588 h 1702776"/>
                  <a:gd name="connsiteX20" fmla="*/ 1289476 w 1522745"/>
                  <a:gd name="connsiteY20" fmla="*/ 667842 h 1702776"/>
                  <a:gd name="connsiteX21" fmla="*/ 1289612 w 1522745"/>
                  <a:gd name="connsiteY21" fmla="*/ 668403 h 1702776"/>
                  <a:gd name="connsiteX22" fmla="*/ 1522745 w 1522745"/>
                  <a:gd name="connsiteY22" fmla="*/ 753331 h 1702776"/>
                  <a:gd name="connsiteX23" fmla="*/ 1522745 w 1522745"/>
                  <a:gd name="connsiteY23" fmla="*/ 949446 h 1702776"/>
                  <a:gd name="connsiteX24" fmla="*/ 1289612 w 1522745"/>
                  <a:gd name="connsiteY24" fmla="*/ 1034374 h 1702776"/>
                  <a:gd name="connsiteX25" fmla="*/ 1289476 w 1522745"/>
                  <a:gd name="connsiteY25" fmla="*/ 1034935 h 1702776"/>
                  <a:gd name="connsiteX26" fmla="*/ 1242271 w 1522745"/>
                  <a:gd name="connsiteY26" fmla="*/ 1151189 h 1702776"/>
                  <a:gd name="connsiteX27" fmla="*/ 1237759 w 1522745"/>
                  <a:gd name="connsiteY27" fmla="*/ 1158823 h 1702776"/>
                  <a:gd name="connsiteX28" fmla="*/ 1342718 w 1522745"/>
                  <a:gd name="connsiteY28" fmla="*/ 1384073 h 1702776"/>
                  <a:gd name="connsiteX29" fmla="*/ 1204043 w 1522745"/>
                  <a:gd name="connsiteY29" fmla="*/ 1522747 h 1702776"/>
                  <a:gd name="connsiteX30" fmla="*/ 978794 w 1522745"/>
                  <a:gd name="connsiteY30" fmla="*/ 1417789 h 1702776"/>
                  <a:gd name="connsiteX31" fmla="*/ 971159 w 1522745"/>
                  <a:gd name="connsiteY31" fmla="*/ 1422302 h 1702776"/>
                  <a:gd name="connsiteX32" fmla="*/ 854905 w 1522745"/>
                  <a:gd name="connsiteY32" fmla="*/ 1469507 h 1702776"/>
                  <a:gd name="connsiteX33" fmla="*/ 854345 w 1522745"/>
                  <a:gd name="connsiteY33" fmla="*/ 1469643 h 1702776"/>
                  <a:gd name="connsiteX34" fmla="*/ 769417 w 1522745"/>
                  <a:gd name="connsiteY34" fmla="*/ 1702776 h 1702776"/>
                  <a:gd name="connsiteX35" fmla="*/ 573302 w 1522745"/>
                  <a:gd name="connsiteY35" fmla="*/ 1702776 h 1702776"/>
                  <a:gd name="connsiteX36" fmla="*/ 488374 w 1522745"/>
                  <a:gd name="connsiteY36" fmla="*/ 1469644 h 1702776"/>
                  <a:gd name="connsiteX37" fmla="*/ 487812 w 1522745"/>
                  <a:gd name="connsiteY37" fmla="*/ 1469507 h 1702776"/>
                  <a:gd name="connsiteX38" fmla="*/ 371559 w 1522745"/>
                  <a:gd name="connsiteY38" fmla="*/ 1422302 h 1702776"/>
                  <a:gd name="connsiteX39" fmla="*/ 363924 w 1522745"/>
                  <a:gd name="connsiteY39" fmla="*/ 1417790 h 1702776"/>
                  <a:gd name="connsiteX40" fmla="*/ 138675 w 1522745"/>
                  <a:gd name="connsiteY40" fmla="*/ 1522748 h 1702776"/>
                  <a:gd name="connsiteX41" fmla="*/ 0 w 1522745"/>
                  <a:gd name="connsiteY41" fmla="*/ 1384074 h 1702776"/>
                  <a:gd name="connsiteX42" fmla="*/ 33012 w 1522745"/>
                  <a:gd name="connsiteY42" fmla="*/ 1313227 h 1702776"/>
                  <a:gd name="connsiteX0" fmla="*/ 304612 w 1522745"/>
                  <a:gd name="connsiteY0" fmla="*/ 386346 h 1702776"/>
                  <a:gd name="connsiteX1" fmla="*/ 287484 w 1522745"/>
                  <a:gd name="connsiteY1" fmla="*/ 388322 h 1702776"/>
                  <a:gd name="connsiteX2" fmla="*/ 66250 w 1522745"/>
                  <a:gd name="connsiteY2" fmla="*/ 460880 h 1702776"/>
                  <a:gd name="connsiteX3" fmla="*/ 0 w 1522745"/>
                  <a:gd name="connsiteY3" fmla="*/ 318702 h 1702776"/>
                  <a:gd name="connsiteX4" fmla="*/ 138675 w 1522745"/>
                  <a:gd name="connsiteY4" fmla="*/ 180028 h 1702776"/>
                  <a:gd name="connsiteX5" fmla="*/ 363924 w 1522745"/>
                  <a:gd name="connsiteY5" fmla="*/ 284987 h 1702776"/>
                  <a:gd name="connsiteX6" fmla="*/ 371559 w 1522745"/>
                  <a:gd name="connsiteY6" fmla="*/ 280476 h 1702776"/>
                  <a:gd name="connsiteX7" fmla="*/ 487812 w 1522745"/>
                  <a:gd name="connsiteY7" fmla="*/ 233271 h 1702776"/>
                  <a:gd name="connsiteX8" fmla="*/ 488374 w 1522745"/>
                  <a:gd name="connsiteY8" fmla="*/ 233134 h 1702776"/>
                  <a:gd name="connsiteX9" fmla="*/ 573302 w 1522745"/>
                  <a:gd name="connsiteY9" fmla="*/ 0 h 1702776"/>
                  <a:gd name="connsiteX10" fmla="*/ 769416 w 1522745"/>
                  <a:gd name="connsiteY10" fmla="*/ 0 h 1702776"/>
                  <a:gd name="connsiteX11" fmla="*/ 854345 w 1522745"/>
                  <a:gd name="connsiteY11" fmla="*/ 233134 h 1702776"/>
                  <a:gd name="connsiteX12" fmla="*/ 854905 w 1522745"/>
                  <a:gd name="connsiteY12" fmla="*/ 233270 h 1702776"/>
                  <a:gd name="connsiteX13" fmla="*/ 971159 w 1522745"/>
                  <a:gd name="connsiteY13" fmla="*/ 280476 h 1702776"/>
                  <a:gd name="connsiteX14" fmla="*/ 978793 w 1522745"/>
                  <a:gd name="connsiteY14" fmla="*/ 284987 h 1702776"/>
                  <a:gd name="connsiteX15" fmla="*/ 1204043 w 1522745"/>
                  <a:gd name="connsiteY15" fmla="*/ 180029 h 1702776"/>
                  <a:gd name="connsiteX16" fmla="*/ 1342717 w 1522745"/>
                  <a:gd name="connsiteY16" fmla="*/ 318703 h 1702776"/>
                  <a:gd name="connsiteX17" fmla="*/ 1237759 w 1522745"/>
                  <a:gd name="connsiteY17" fmla="*/ 543953 h 1702776"/>
                  <a:gd name="connsiteX18" fmla="*/ 1242271 w 1522745"/>
                  <a:gd name="connsiteY18" fmla="*/ 551588 h 1702776"/>
                  <a:gd name="connsiteX19" fmla="*/ 1289476 w 1522745"/>
                  <a:gd name="connsiteY19" fmla="*/ 667842 h 1702776"/>
                  <a:gd name="connsiteX20" fmla="*/ 1289612 w 1522745"/>
                  <a:gd name="connsiteY20" fmla="*/ 668403 h 1702776"/>
                  <a:gd name="connsiteX21" fmla="*/ 1522745 w 1522745"/>
                  <a:gd name="connsiteY21" fmla="*/ 753331 h 1702776"/>
                  <a:gd name="connsiteX22" fmla="*/ 1522745 w 1522745"/>
                  <a:gd name="connsiteY22" fmla="*/ 949446 h 1702776"/>
                  <a:gd name="connsiteX23" fmla="*/ 1289612 w 1522745"/>
                  <a:gd name="connsiteY23" fmla="*/ 1034374 h 1702776"/>
                  <a:gd name="connsiteX24" fmla="*/ 1289476 w 1522745"/>
                  <a:gd name="connsiteY24" fmla="*/ 1034935 h 1702776"/>
                  <a:gd name="connsiteX25" fmla="*/ 1242271 w 1522745"/>
                  <a:gd name="connsiteY25" fmla="*/ 1151189 h 1702776"/>
                  <a:gd name="connsiteX26" fmla="*/ 1237759 w 1522745"/>
                  <a:gd name="connsiteY26" fmla="*/ 1158823 h 1702776"/>
                  <a:gd name="connsiteX27" fmla="*/ 1342718 w 1522745"/>
                  <a:gd name="connsiteY27" fmla="*/ 1384073 h 1702776"/>
                  <a:gd name="connsiteX28" fmla="*/ 1204043 w 1522745"/>
                  <a:gd name="connsiteY28" fmla="*/ 1522747 h 1702776"/>
                  <a:gd name="connsiteX29" fmla="*/ 978794 w 1522745"/>
                  <a:gd name="connsiteY29" fmla="*/ 1417789 h 1702776"/>
                  <a:gd name="connsiteX30" fmla="*/ 971159 w 1522745"/>
                  <a:gd name="connsiteY30" fmla="*/ 1422302 h 1702776"/>
                  <a:gd name="connsiteX31" fmla="*/ 854905 w 1522745"/>
                  <a:gd name="connsiteY31" fmla="*/ 1469507 h 1702776"/>
                  <a:gd name="connsiteX32" fmla="*/ 854345 w 1522745"/>
                  <a:gd name="connsiteY32" fmla="*/ 1469643 h 1702776"/>
                  <a:gd name="connsiteX33" fmla="*/ 769417 w 1522745"/>
                  <a:gd name="connsiteY33" fmla="*/ 1702776 h 1702776"/>
                  <a:gd name="connsiteX34" fmla="*/ 573302 w 1522745"/>
                  <a:gd name="connsiteY34" fmla="*/ 1702776 h 1702776"/>
                  <a:gd name="connsiteX35" fmla="*/ 488374 w 1522745"/>
                  <a:gd name="connsiteY35" fmla="*/ 1469644 h 1702776"/>
                  <a:gd name="connsiteX36" fmla="*/ 487812 w 1522745"/>
                  <a:gd name="connsiteY36" fmla="*/ 1469507 h 1702776"/>
                  <a:gd name="connsiteX37" fmla="*/ 371559 w 1522745"/>
                  <a:gd name="connsiteY37" fmla="*/ 1422302 h 1702776"/>
                  <a:gd name="connsiteX38" fmla="*/ 363924 w 1522745"/>
                  <a:gd name="connsiteY38" fmla="*/ 1417790 h 1702776"/>
                  <a:gd name="connsiteX39" fmla="*/ 138675 w 1522745"/>
                  <a:gd name="connsiteY39" fmla="*/ 1522748 h 1702776"/>
                  <a:gd name="connsiteX40" fmla="*/ 0 w 1522745"/>
                  <a:gd name="connsiteY40" fmla="*/ 1384074 h 1702776"/>
                  <a:gd name="connsiteX41" fmla="*/ 33012 w 1522745"/>
                  <a:gd name="connsiteY41" fmla="*/ 1313227 h 1702776"/>
                  <a:gd name="connsiteX0" fmla="*/ 287484 w 1522745"/>
                  <a:gd name="connsiteY0" fmla="*/ 388322 h 1702776"/>
                  <a:gd name="connsiteX1" fmla="*/ 66250 w 1522745"/>
                  <a:gd name="connsiteY1" fmla="*/ 460880 h 1702776"/>
                  <a:gd name="connsiteX2" fmla="*/ 0 w 1522745"/>
                  <a:gd name="connsiteY2" fmla="*/ 318702 h 1702776"/>
                  <a:gd name="connsiteX3" fmla="*/ 138675 w 1522745"/>
                  <a:gd name="connsiteY3" fmla="*/ 180028 h 1702776"/>
                  <a:gd name="connsiteX4" fmla="*/ 363924 w 1522745"/>
                  <a:gd name="connsiteY4" fmla="*/ 284987 h 1702776"/>
                  <a:gd name="connsiteX5" fmla="*/ 371559 w 1522745"/>
                  <a:gd name="connsiteY5" fmla="*/ 280476 h 1702776"/>
                  <a:gd name="connsiteX6" fmla="*/ 487812 w 1522745"/>
                  <a:gd name="connsiteY6" fmla="*/ 233271 h 1702776"/>
                  <a:gd name="connsiteX7" fmla="*/ 488374 w 1522745"/>
                  <a:gd name="connsiteY7" fmla="*/ 233134 h 1702776"/>
                  <a:gd name="connsiteX8" fmla="*/ 573302 w 1522745"/>
                  <a:gd name="connsiteY8" fmla="*/ 0 h 1702776"/>
                  <a:gd name="connsiteX9" fmla="*/ 769416 w 1522745"/>
                  <a:gd name="connsiteY9" fmla="*/ 0 h 1702776"/>
                  <a:gd name="connsiteX10" fmla="*/ 854345 w 1522745"/>
                  <a:gd name="connsiteY10" fmla="*/ 233134 h 1702776"/>
                  <a:gd name="connsiteX11" fmla="*/ 854905 w 1522745"/>
                  <a:gd name="connsiteY11" fmla="*/ 233270 h 1702776"/>
                  <a:gd name="connsiteX12" fmla="*/ 971159 w 1522745"/>
                  <a:gd name="connsiteY12" fmla="*/ 280476 h 1702776"/>
                  <a:gd name="connsiteX13" fmla="*/ 978793 w 1522745"/>
                  <a:gd name="connsiteY13" fmla="*/ 284987 h 1702776"/>
                  <a:gd name="connsiteX14" fmla="*/ 1204043 w 1522745"/>
                  <a:gd name="connsiteY14" fmla="*/ 180029 h 1702776"/>
                  <a:gd name="connsiteX15" fmla="*/ 1342717 w 1522745"/>
                  <a:gd name="connsiteY15" fmla="*/ 318703 h 1702776"/>
                  <a:gd name="connsiteX16" fmla="*/ 1237759 w 1522745"/>
                  <a:gd name="connsiteY16" fmla="*/ 543953 h 1702776"/>
                  <a:gd name="connsiteX17" fmla="*/ 1242271 w 1522745"/>
                  <a:gd name="connsiteY17" fmla="*/ 551588 h 1702776"/>
                  <a:gd name="connsiteX18" fmla="*/ 1289476 w 1522745"/>
                  <a:gd name="connsiteY18" fmla="*/ 667842 h 1702776"/>
                  <a:gd name="connsiteX19" fmla="*/ 1289612 w 1522745"/>
                  <a:gd name="connsiteY19" fmla="*/ 668403 h 1702776"/>
                  <a:gd name="connsiteX20" fmla="*/ 1522745 w 1522745"/>
                  <a:gd name="connsiteY20" fmla="*/ 753331 h 1702776"/>
                  <a:gd name="connsiteX21" fmla="*/ 1522745 w 1522745"/>
                  <a:gd name="connsiteY21" fmla="*/ 949446 h 1702776"/>
                  <a:gd name="connsiteX22" fmla="*/ 1289612 w 1522745"/>
                  <a:gd name="connsiteY22" fmla="*/ 1034374 h 1702776"/>
                  <a:gd name="connsiteX23" fmla="*/ 1289476 w 1522745"/>
                  <a:gd name="connsiteY23" fmla="*/ 1034935 h 1702776"/>
                  <a:gd name="connsiteX24" fmla="*/ 1242271 w 1522745"/>
                  <a:gd name="connsiteY24" fmla="*/ 1151189 h 1702776"/>
                  <a:gd name="connsiteX25" fmla="*/ 1237759 w 1522745"/>
                  <a:gd name="connsiteY25" fmla="*/ 1158823 h 1702776"/>
                  <a:gd name="connsiteX26" fmla="*/ 1342718 w 1522745"/>
                  <a:gd name="connsiteY26" fmla="*/ 1384073 h 1702776"/>
                  <a:gd name="connsiteX27" fmla="*/ 1204043 w 1522745"/>
                  <a:gd name="connsiteY27" fmla="*/ 1522747 h 1702776"/>
                  <a:gd name="connsiteX28" fmla="*/ 978794 w 1522745"/>
                  <a:gd name="connsiteY28" fmla="*/ 1417789 h 1702776"/>
                  <a:gd name="connsiteX29" fmla="*/ 971159 w 1522745"/>
                  <a:gd name="connsiteY29" fmla="*/ 1422302 h 1702776"/>
                  <a:gd name="connsiteX30" fmla="*/ 854905 w 1522745"/>
                  <a:gd name="connsiteY30" fmla="*/ 1469507 h 1702776"/>
                  <a:gd name="connsiteX31" fmla="*/ 854345 w 1522745"/>
                  <a:gd name="connsiteY31" fmla="*/ 1469643 h 1702776"/>
                  <a:gd name="connsiteX32" fmla="*/ 769417 w 1522745"/>
                  <a:gd name="connsiteY32" fmla="*/ 1702776 h 1702776"/>
                  <a:gd name="connsiteX33" fmla="*/ 573302 w 1522745"/>
                  <a:gd name="connsiteY33" fmla="*/ 1702776 h 1702776"/>
                  <a:gd name="connsiteX34" fmla="*/ 488374 w 1522745"/>
                  <a:gd name="connsiteY34" fmla="*/ 1469644 h 1702776"/>
                  <a:gd name="connsiteX35" fmla="*/ 487812 w 1522745"/>
                  <a:gd name="connsiteY35" fmla="*/ 1469507 h 1702776"/>
                  <a:gd name="connsiteX36" fmla="*/ 371559 w 1522745"/>
                  <a:gd name="connsiteY36" fmla="*/ 1422302 h 1702776"/>
                  <a:gd name="connsiteX37" fmla="*/ 363924 w 1522745"/>
                  <a:gd name="connsiteY37" fmla="*/ 1417790 h 1702776"/>
                  <a:gd name="connsiteX38" fmla="*/ 138675 w 1522745"/>
                  <a:gd name="connsiteY38" fmla="*/ 1522748 h 1702776"/>
                  <a:gd name="connsiteX39" fmla="*/ 0 w 1522745"/>
                  <a:gd name="connsiteY39" fmla="*/ 1384074 h 1702776"/>
                  <a:gd name="connsiteX40" fmla="*/ 33012 w 1522745"/>
                  <a:gd name="connsiteY40" fmla="*/ 1313227 h 1702776"/>
                  <a:gd name="connsiteX0" fmla="*/ 66250 w 1522745"/>
                  <a:gd name="connsiteY0" fmla="*/ 460880 h 1702776"/>
                  <a:gd name="connsiteX1" fmla="*/ 0 w 1522745"/>
                  <a:gd name="connsiteY1" fmla="*/ 318702 h 1702776"/>
                  <a:gd name="connsiteX2" fmla="*/ 138675 w 1522745"/>
                  <a:gd name="connsiteY2" fmla="*/ 180028 h 1702776"/>
                  <a:gd name="connsiteX3" fmla="*/ 363924 w 1522745"/>
                  <a:gd name="connsiteY3" fmla="*/ 284987 h 1702776"/>
                  <a:gd name="connsiteX4" fmla="*/ 371559 w 1522745"/>
                  <a:gd name="connsiteY4" fmla="*/ 280476 h 1702776"/>
                  <a:gd name="connsiteX5" fmla="*/ 487812 w 1522745"/>
                  <a:gd name="connsiteY5" fmla="*/ 233271 h 1702776"/>
                  <a:gd name="connsiteX6" fmla="*/ 488374 w 1522745"/>
                  <a:gd name="connsiteY6" fmla="*/ 233134 h 1702776"/>
                  <a:gd name="connsiteX7" fmla="*/ 573302 w 1522745"/>
                  <a:gd name="connsiteY7" fmla="*/ 0 h 1702776"/>
                  <a:gd name="connsiteX8" fmla="*/ 769416 w 1522745"/>
                  <a:gd name="connsiteY8" fmla="*/ 0 h 1702776"/>
                  <a:gd name="connsiteX9" fmla="*/ 854345 w 1522745"/>
                  <a:gd name="connsiteY9" fmla="*/ 233134 h 1702776"/>
                  <a:gd name="connsiteX10" fmla="*/ 854905 w 1522745"/>
                  <a:gd name="connsiteY10" fmla="*/ 233270 h 1702776"/>
                  <a:gd name="connsiteX11" fmla="*/ 971159 w 1522745"/>
                  <a:gd name="connsiteY11" fmla="*/ 280476 h 1702776"/>
                  <a:gd name="connsiteX12" fmla="*/ 978793 w 1522745"/>
                  <a:gd name="connsiteY12" fmla="*/ 284987 h 1702776"/>
                  <a:gd name="connsiteX13" fmla="*/ 1204043 w 1522745"/>
                  <a:gd name="connsiteY13" fmla="*/ 180029 h 1702776"/>
                  <a:gd name="connsiteX14" fmla="*/ 1342717 w 1522745"/>
                  <a:gd name="connsiteY14" fmla="*/ 318703 h 1702776"/>
                  <a:gd name="connsiteX15" fmla="*/ 1237759 w 1522745"/>
                  <a:gd name="connsiteY15" fmla="*/ 543953 h 1702776"/>
                  <a:gd name="connsiteX16" fmla="*/ 1242271 w 1522745"/>
                  <a:gd name="connsiteY16" fmla="*/ 551588 h 1702776"/>
                  <a:gd name="connsiteX17" fmla="*/ 1289476 w 1522745"/>
                  <a:gd name="connsiteY17" fmla="*/ 667842 h 1702776"/>
                  <a:gd name="connsiteX18" fmla="*/ 1289612 w 1522745"/>
                  <a:gd name="connsiteY18" fmla="*/ 668403 h 1702776"/>
                  <a:gd name="connsiteX19" fmla="*/ 1522745 w 1522745"/>
                  <a:gd name="connsiteY19" fmla="*/ 753331 h 1702776"/>
                  <a:gd name="connsiteX20" fmla="*/ 1522745 w 1522745"/>
                  <a:gd name="connsiteY20" fmla="*/ 949446 h 1702776"/>
                  <a:gd name="connsiteX21" fmla="*/ 1289612 w 1522745"/>
                  <a:gd name="connsiteY21" fmla="*/ 1034374 h 1702776"/>
                  <a:gd name="connsiteX22" fmla="*/ 1289476 w 1522745"/>
                  <a:gd name="connsiteY22" fmla="*/ 1034935 h 1702776"/>
                  <a:gd name="connsiteX23" fmla="*/ 1242271 w 1522745"/>
                  <a:gd name="connsiteY23" fmla="*/ 1151189 h 1702776"/>
                  <a:gd name="connsiteX24" fmla="*/ 1237759 w 1522745"/>
                  <a:gd name="connsiteY24" fmla="*/ 1158823 h 1702776"/>
                  <a:gd name="connsiteX25" fmla="*/ 1342718 w 1522745"/>
                  <a:gd name="connsiteY25" fmla="*/ 1384073 h 1702776"/>
                  <a:gd name="connsiteX26" fmla="*/ 1204043 w 1522745"/>
                  <a:gd name="connsiteY26" fmla="*/ 1522747 h 1702776"/>
                  <a:gd name="connsiteX27" fmla="*/ 978794 w 1522745"/>
                  <a:gd name="connsiteY27" fmla="*/ 1417789 h 1702776"/>
                  <a:gd name="connsiteX28" fmla="*/ 971159 w 1522745"/>
                  <a:gd name="connsiteY28" fmla="*/ 1422302 h 1702776"/>
                  <a:gd name="connsiteX29" fmla="*/ 854905 w 1522745"/>
                  <a:gd name="connsiteY29" fmla="*/ 1469507 h 1702776"/>
                  <a:gd name="connsiteX30" fmla="*/ 854345 w 1522745"/>
                  <a:gd name="connsiteY30" fmla="*/ 1469643 h 1702776"/>
                  <a:gd name="connsiteX31" fmla="*/ 769417 w 1522745"/>
                  <a:gd name="connsiteY31" fmla="*/ 1702776 h 1702776"/>
                  <a:gd name="connsiteX32" fmla="*/ 573302 w 1522745"/>
                  <a:gd name="connsiteY32" fmla="*/ 1702776 h 1702776"/>
                  <a:gd name="connsiteX33" fmla="*/ 488374 w 1522745"/>
                  <a:gd name="connsiteY33" fmla="*/ 1469644 h 1702776"/>
                  <a:gd name="connsiteX34" fmla="*/ 487812 w 1522745"/>
                  <a:gd name="connsiteY34" fmla="*/ 1469507 h 1702776"/>
                  <a:gd name="connsiteX35" fmla="*/ 371559 w 1522745"/>
                  <a:gd name="connsiteY35" fmla="*/ 1422302 h 1702776"/>
                  <a:gd name="connsiteX36" fmla="*/ 363924 w 1522745"/>
                  <a:gd name="connsiteY36" fmla="*/ 1417790 h 1702776"/>
                  <a:gd name="connsiteX37" fmla="*/ 138675 w 1522745"/>
                  <a:gd name="connsiteY37" fmla="*/ 1522748 h 1702776"/>
                  <a:gd name="connsiteX38" fmla="*/ 0 w 1522745"/>
                  <a:gd name="connsiteY38" fmla="*/ 1384074 h 1702776"/>
                  <a:gd name="connsiteX39" fmla="*/ 33012 w 1522745"/>
                  <a:gd name="connsiteY39" fmla="*/ 1313227 h 170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2745" h="1702776">
                    <a:moveTo>
                      <a:pt x="66250" y="460880"/>
                    </a:moveTo>
                    <a:lnTo>
                      <a:pt x="0" y="318702"/>
                    </a:lnTo>
                    <a:lnTo>
                      <a:pt x="138675" y="180028"/>
                    </a:lnTo>
                    <a:lnTo>
                      <a:pt x="363924" y="284987"/>
                    </a:lnTo>
                    <a:lnTo>
                      <a:pt x="371559" y="280476"/>
                    </a:lnTo>
                    <a:cubicBezTo>
                      <a:pt x="408986" y="260807"/>
                      <a:pt x="447941" y="245072"/>
                      <a:pt x="487812" y="233271"/>
                    </a:cubicBezTo>
                    <a:lnTo>
                      <a:pt x="488374" y="233134"/>
                    </a:lnTo>
                    <a:lnTo>
                      <a:pt x="573302" y="0"/>
                    </a:lnTo>
                    <a:lnTo>
                      <a:pt x="769416" y="0"/>
                    </a:lnTo>
                    <a:lnTo>
                      <a:pt x="854345" y="233134"/>
                    </a:lnTo>
                    <a:lnTo>
                      <a:pt x="854905" y="233270"/>
                    </a:lnTo>
                    <a:cubicBezTo>
                      <a:pt x="894776" y="245072"/>
                      <a:pt x="933731" y="260807"/>
                      <a:pt x="971159" y="280476"/>
                    </a:cubicBezTo>
                    <a:lnTo>
                      <a:pt x="978793" y="284987"/>
                    </a:lnTo>
                    <a:lnTo>
                      <a:pt x="1204043" y="180029"/>
                    </a:lnTo>
                    <a:lnTo>
                      <a:pt x="1342717" y="318703"/>
                    </a:lnTo>
                    <a:lnTo>
                      <a:pt x="1237759" y="543953"/>
                    </a:lnTo>
                    <a:lnTo>
                      <a:pt x="1242271" y="551588"/>
                    </a:lnTo>
                    <a:cubicBezTo>
                      <a:pt x="1261940" y="589015"/>
                      <a:pt x="1277674" y="627971"/>
                      <a:pt x="1289476" y="667842"/>
                    </a:cubicBezTo>
                    <a:cubicBezTo>
                      <a:pt x="1289521" y="668029"/>
                      <a:pt x="1289567" y="668216"/>
                      <a:pt x="1289612" y="668403"/>
                    </a:cubicBezTo>
                    <a:lnTo>
                      <a:pt x="1522745" y="753331"/>
                    </a:lnTo>
                    <a:lnTo>
                      <a:pt x="1522745" y="949446"/>
                    </a:lnTo>
                    <a:lnTo>
                      <a:pt x="1289612" y="1034374"/>
                    </a:lnTo>
                    <a:cubicBezTo>
                      <a:pt x="1289567" y="1034561"/>
                      <a:pt x="1289521" y="1034748"/>
                      <a:pt x="1289476" y="1034935"/>
                    </a:cubicBezTo>
                    <a:cubicBezTo>
                      <a:pt x="1277674" y="1074807"/>
                      <a:pt x="1261940" y="1113762"/>
                      <a:pt x="1242271" y="1151189"/>
                    </a:cubicBezTo>
                    <a:lnTo>
                      <a:pt x="1237759" y="1158823"/>
                    </a:lnTo>
                    <a:lnTo>
                      <a:pt x="1342718" y="1384073"/>
                    </a:lnTo>
                    <a:lnTo>
                      <a:pt x="1204043" y="1522747"/>
                    </a:lnTo>
                    <a:lnTo>
                      <a:pt x="978794" y="1417789"/>
                    </a:lnTo>
                    <a:lnTo>
                      <a:pt x="971159" y="1422302"/>
                    </a:lnTo>
                    <a:cubicBezTo>
                      <a:pt x="933731" y="1441970"/>
                      <a:pt x="894776" y="1457705"/>
                      <a:pt x="854905" y="1469507"/>
                    </a:cubicBezTo>
                    <a:lnTo>
                      <a:pt x="854345" y="1469643"/>
                    </a:lnTo>
                    <a:lnTo>
                      <a:pt x="769417" y="1702776"/>
                    </a:lnTo>
                    <a:lnTo>
                      <a:pt x="573302" y="1702776"/>
                    </a:lnTo>
                    <a:lnTo>
                      <a:pt x="488374" y="1469644"/>
                    </a:lnTo>
                    <a:lnTo>
                      <a:pt x="487812" y="1469507"/>
                    </a:lnTo>
                    <a:cubicBezTo>
                      <a:pt x="447941" y="1457705"/>
                      <a:pt x="408986" y="1441970"/>
                      <a:pt x="371559" y="1422302"/>
                    </a:cubicBezTo>
                    <a:lnTo>
                      <a:pt x="363924" y="1417790"/>
                    </a:lnTo>
                    <a:lnTo>
                      <a:pt x="138675" y="1522748"/>
                    </a:lnTo>
                    <a:lnTo>
                      <a:pt x="0" y="1384074"/>
                    </a:lnTo>
                    <a:lnTo>
                      <a:pt x="33012" y="1313227"/>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4" name="Group 143">
              <a:extLst>
                <a:ext uri="{FF2B5EF4-FFF2-40B4-BE49-F238E27FC236}">
                  <a16:creationId xmlns:a16="http://schemas.microsoft.com/office/drawing/2014/main" id="{5DA5308E-D109-4409-9DF6-3DBEA385572F}"/>
                </a:ext>
              </a:extLst>
            </p:cNvPr>
            <p:cNvGrpSpPr/>
            <p:nvPr/>
          </p:nvGrpSpPr>
          <p:grpSpPr>
            <a:xfrm>
              <a:off x="8404931" y="5640711"/>
              <a:ext cx="473867" cy="422562"/>
              <a:chOff x="2488012" y="1320237"/>
              <a:chExt cx="4696415" cy="4187934"/>
            </a:xfrm>
          </p:grpSpPr>
          <p:sp>
            <p:nvSpPr>
              <p:cNvPr id="170" name="Hexagon 169">
                <a:extLst>
                  <a:ext uri="{FF2B5EF4-FFF2-40B4-BE49-F238E27FC236}">
                    <a16:creationId xmlns:a16="http://schemas.microsoft.com/office/drawing/2014/main" id="{234ED0CD-4709-4D9B-BBC0-B6CBE460CC01}"/>
                  </a:ext>
                  <a:ext uri="{C183D7F6-B498-43B3-948B-1728B52AA6E4}">
                    <adec:decorative xmlns:adec="http://schemas.microsoft.com/office/drawing/2017/decorative" val="1"/>
                  </a:ext>
                </a:extLst>
              </p:cNvPr>
              <p:cNvSpPr/>
              <p:nvPr/>
            </p:nvSpPr>
            <p:spPr bwMode="auto">
              <a:xfrm>
                <a:off x="2488012" y="1320237"/>
                <a:ext cx="4696415" cy="4187934"/>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1" name="Snip Single Corner Rectangle 26">
                <a:extLst>
                  <a:ext uri="{FF2B5EF4-FFF2-40B4-BE49-F238E27FC236}">
                    <a16:creationId xmlns:a16="http://schemas.microsoft.com/office/drawing/2014/main" id="{395E7797-1B17-4FC4-9695-89F86EE19A72}"/>
                  </a:ext>
                  <a:ext uri="{C183D7F6-B498-43B3-948B-1728B52AA6E4}">
                    <adec:decorative xmlns:adec="http://schemas.microsoft.com/office/drawing/2017/decorative" val="1"/>
                  </a:ext>
                </a:extLst>
              </p:cNvPr>
              <p:cNvSpPr/>
              <p:nvPr/>
            </p:nvSpPr>
            <p:spPr bwMode="auto">
              <a:xfrm>
                <a:off x="3677764" y="2189582"/>
                <a:ext cx="2316905" cy="2449244"/>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1"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600" b="0" i="0" u="none" strike="noStrike" kern="1200" cap="none" spc="0" normalizeH="0" baseline="0" noProof="0">
                  <a:ln>
                    <a:noFill/>
                  </a:ln>
                  <a:solidFill>
                    <a:srgbClr val="505050"/>
                  </a:solidFill>
                  <a:effectLst/>
                  <a:uLnTx/>
                  <a:uFillTx/>
                  <a:latin typeface="Segoe UI Semilight"/>
                  <a:ea typeface="Segoe UI" pitchFamily="34" charset="0"/>
                  <a:cs typeface="Segoe UI" pitchFamily="34" charset="0"/>
                </a:endParaRPr>
              </a:p>
            </p:txBody>
          </p:sp>
          <p:grpSp>
            <p:nvGrpSpPr>
              <p:cNvPr id="172" name="Group 171">
                <a:extLst>
                  <a:ext uri="{FF2B5EF4-FFF2-40B4-BE49-F238E27FC236}">
                    <a16:creationId xmlns:a16="http://schemas.microsoft.com/office/drawing/2014/main" id="{DCCA1B10-30F8-440E-B2C2-597F3342C6A5}"/>
                  </a:ext>
                </a:extLst>
              </p:cNvPr>
              <p:cNvGrpSpPr/>
              <p:nvPr/>
            </p:nvGrpSpPr>
            <p:grpSpPr>
              <a:xfrm>
                <a:off x="4271145" y="2716507"/>
                <a:ext cx="790235" cy="1472560"/>
                <a:chOff x="4917030" y="1019829"/>
                <a:chExt cx="123056" cy="229308"/>
              </a:xfrm>
            </p:grpSpPr>
            <p:sp>
              <p:nvSpPr>
                <p:cNvPr id="174" name="Freeform: Shape 173">
                  <a:extLst>
                    <a:ext uri="{FF2B5EF4-FFF2-40B4-BE49-F238E27FC236}">
                      <a16:creationId xmlns:a16="http://schemas.microsoft.com/office/drawing/2014/main" id="{61281FD0-ABD9-451C-98A0-DDCEB81B0B0D}"/>
                    </a:ext>
                    <a:ext uri="{C183D7F6-B498-43B3-948B-1728B52AA6E4}">
                      <adec:decorative xmlns:adec="http://schemas.microsoft.com/office/drawing/2017/decorative" val="1"/>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5" name="Freeform: Shape 174">
                  <a:extLst>
                    <a:ext uri="{FF2B5EF4-FFF2-40B4-BE49-F238E27FC236}">
                      <a16:creationId xmlns:a16="http://schemas.microsoft.com/office/drawing/2014/main" id="{8B23FF2A-1B08-4ED6-8E95-F3CB4CFDA4C9}"/>
                    </a:ext>
                    <a:ext uri="{C183D7F6-B498-43B3-948B-1728B52AA6E4}">
                      <adec:decorative xmlns:adec="http://schemas.microsoft.com/office/drawing/2017/decorative" val="1"/>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6" name="Freeform: Shape 175">
                  <a:extLst>
                    <a:ext uri="{FF2B5EF4-FFF2-40B4-BE49-F238E27FC236}">
                      <a16:creationId xmlns:a16="http://schemas.microsoft.com/office/drawing/2014/main" id="{476C19F4-EF1C-4C1D-9598-54624D29F3BF}"/>
                    </a:ext>
                    <a:ext uri="{C183D7F6-B498-43B3-948B-1728B52AA6E4}">
                      <adec:decorative xmlns:adec="http://schemas.microsoft.com/office/drawing/2017/decorative" val="1"/>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7" name="Freeform: Shape 176">
                  <a:extLst>
                    <a:ext uri="{FF2B5EF4-FFF2-40B4-BE49-F238E27FC236}">
                      <a16:creationId xmlns:a16="http://schemas.microsoft.com/office/drawing/2014/main" id="{20F4A082-624F-4738-BB24-51D1E072836D}"/>
                    </a:ext>
                    <a:ext uri="{C183D7F6-B498-43B3-948B-1728B52AA6E4}">
                      <adec:decorative xmlns:adec="http://schemas.microsoft.com/office/drawing/2017/decorative" val="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73" name="Right Triangle 172">
                <a:extLst>
                  <a:ext uri="{FF2B5EF4-FFF2-40B4-BE49-F238E27FC236}">
                    <a16:creationId xmlns:a16="http://schemas.microsoft.com/office/drawing/2014/main" id="{4239EDC2-0889-4146-A5B8-8D2296E49E8A}"/>
                  </a:ext>
                  <a:ext uri="{C183D7F6-B498-43B3-948B-1728B52AA6E4}">
                    <adec:decorative xmlns:adec="http://schemas.microsoft.com/office/drawing/2017/decorative" val="1"/>
                  </a:ext>
                </a:extLst>
              </p:cNvPr>
              <p:cNvSpPr/>
              <p:nvPr/>
            </p:nvSpPr>
            <p:spPr bwMode="auto">
              <a:xfrm>
                <a:off x="5326469" y="2189582"/>
                <a:ext cx="668200" cy="662475"/>
              </a:xfrm>
              <a:prstGeom prst="rtTriangl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145" name="Group 144">
              <a:extLst>
                <a:ext uri="{FF2B5EF4-FFF2-40B4-BE49-F238E27FC236}">
                  <a16:creationId xmlns:a16="http://schemas.microsoft.com/office/drawing/2014/main" id="{32B95813-C2F3-4407-90E8-0C9596144F54}"/>
                </a:ext>
              </a:extLst>
            </p:cNvPr>
            <p:cNvGrpSpPr/>
            <p:nvPr/>
          </p:nvGrpSpPr>
          <p:grpSpPr>
            <a:xfrm>
              <a:off x="9790118" y="5642123"/>
              <a:ext cx="535140" cy="421149"/>
              <a:chOff x="4386113" y="1635698"/>
              <a:chExt cx="259721" cy="204398"/>
            </a:xfrm>
          </p:grpSpPr>
          <p:sp>
            <p:nvSpPr>
              <p:cNvPr id="167" name="Rectangle: Top Corners Rounded 515">
                <a:extLst>
                  <a:ext uri="{FF2B5EF4-FFF2-40B4-BE49-F238E27FC236}">
                    <a16:creationId xmlns:a16="http://schemas.microsoft.com/office/drawing/2014/main" id="{CBFA6E32-5E2E-4618-B12E-8FA0558F6A01}"/>
                  </a:ext>
                  <a:ext uri="{C183D7F6-B498-43B3-948B-1728B52AA6E4}">
                    <adec:decorative xmlns:adec="http://schemas.microsoft.com/office/drawing/2017/decorative" val="1"/>
                  </a:ext>
                </a:extLst>
              </p:cNvPr>
              <p:cNvSpPr/>
              <p:nvPr/>
            </p:nvSpPr>
            <p:spPr bwMode="auto">
              <a:xfrm>
                <a:off x="4386113" y="1635698"/>
                <a:ext cx="145047" cy="32975"/>
              </a:xfrm>
              <a:prstGeom prst="round2SameRect">
                <a:avLst>
                  <a:gd name="adj1" fmla="val 50000"/>
                  <a:gd name="adj2" fmla="val 0"/>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8" name="Freeform: Shape 516">
                <a:extLst>
                  <a:ext uri="{FF2B5EF4-FFF2-40B4-BE49-F238E27FC236}">
                    <a16:creationId xmlns:a16="http://schemas.microsoft.com/office/drawing/2014/main" id="{5F05853B-EA0B-4AAF-815B-03E21A2CFF31}"/>
                  </a:ext>
                  <a:ext uri="{C183D7F6-B498-43B3-948B-1728B52AA6E4}">
                    <adec:decorative xmlns:adec="http://schemas.microsoft.com/office/drawing/2017/decorative" val="1"/>
                  </a:ext>
                </a:extLst>
              </p:cNvPr>
              <p:cNvSpPr/>
              <p:nvPr/>
            </p:nvSpPr>
            <p:spPr bwMode="auto">
              <a:xfrm>
                <a:off x="4488561" y="1721267"/>
                <a:ext cx="51044" cy="71601"/>
              </a:xfrm>
              <a:custGeom>
                <a:avLst/>
                <a:gdLst>
                  <a:gd name="connsiteX0" fmla="*/ 699778 w 974972"/>
                  <a:gd name="connsiteY0" fmla="*/ 0 h 1504393"/>
                  <a:gd name="connsiteX1" fmla="*/ 502371 w 974972"/>
                  <a:gd name="connsiteY1" fmla="*/ 571355 h 1504393"/>
                  <a:gd name="connsiteX2" fmla="*/ 597565 w 974972"/>
                  <a:gd name="connsiteY2" fmla="*/ 571355 h 1504393"/>
                  <a:gd name="connsiteX3" fmla="*/ 629015 w 974972"/>
                  <a:gd name="connsiteY3" fmla="*/ 571355 h 1504393"/>
                  <a:gd name="connsiteX4" fmla="*/ 974972 w 974972"/>
                  <a:gd name="connsiteY4" fmla="*/ 571355 h 1504393"/>
                  <a:gd name="connsiteX5" fmla="*/ 275193 w 974972"/>
                  <a:gd name="connsiteY5" fmla="*/ 1504393 h 1504393"/>
                  <a:gd name="connsiteX6" fmla="*/ 472601 w 974972"/>
                  <a:gd name="connsiteY6" fmla="*/ 933038 h 1504393"/>
                  <a:gd name="connsiteX7" fmla="*/ 377407 w 974972"/>
                  <a:gd name="connsiteY7" fmla="*/ 933038 h 1504393"/>
                  <a:gd name="connsiteX8" fmla="*/ 349889 w 974972"/>
                  <a:gd name="connsiteY8" fmla="*/ 933038 h 1504393"/>
                  <a:gd name="connsiteX9" fmla="*/ 0 w 974972"/>
                  <a:gd name="connsiteY9" fmla="*/ 933038 h 1504393"/>
                  <a:gd name="connsiteX10" fmla="*/ 699778 w 974972"/>
                  <a:gd name="connsiteY10" fmla="*/ 0 h 150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4972" h="1504393">
                    <a:moveTo>
                      <a:pt x="699778" y="0"/>
                    </a:moveTo>
                    <a:lnTo>
                      <a:pt x="502371" y="571355"/>
                    </a:lnTo>
                    <a:lnTo>
                      <a:pt x="597565" y="571355"/>
                    </a:lnTo>
                    <a:lnTo>
                      <a:pt x="629015" y="571355"/>
                    </a:lnTo>
                    <a:lnTo>
                      <a:pt x="974972" y="571355"/>
                    </a:lnTo>
                    <a:lnTo>
                      <a:pt x="275193" y="1504393"/>
                    </a:lnTo>
                    <a:lnTo>
                      <a:pt x="472601" y="933038"/>
                    </a:lnTo>
                    <a:lnTo>
                      <a:pt x="377407" y="933038"/>
                    </a:lnTo>
                    <a:lnTo>
                      <a:pt x="349889" y="933038"/>
                    </a:lnTo>
                    <a:lnTo>
                      <a:pt x="0" y="933038"/>
                    </a:lnTo>
                    <a:lnTo>
                      <a:pt x="699778"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69" name="Freeform: Shape 517">
                <a:extLst>
                  <a:ext uri="{FF2B5EF4-FFF2-40B4-BE49-F238E27FC236}">
                    <a16:creationId xmlns:a16="http://schemas.microsoft.com/office/drawing/2014/main" id="{13B1F740-B880-4ECF-A419-4680547A3604}"/>
                  </a:ext>
                  <a:ext uri="{C183D7F6-B498-43B3-948B-1728B52AA6E4}">
                    <adec:decorative xmlns:adec="http://schemas.microsoft.com/office/drawing/2017/decorative" val="1"/>
                  </a:ext>
                </a:extLst>
              </p:cNvPr>
              <p:cNvSpPr/>
              <p:nvPr/>
            </p:nvSpPr>
            <p:spPr bwMode="auto">
              <a:xfrm>
                <a:off x="4386113" y="1668673"/>
                <a:ext cx="259721" cy="171423"/>
              </a:xfrm>
              <a:custGeom>
                <a:avLst/>
                <a:gdLst>
                  <a:gd name="connsiteX0" fmla="*/ 0 w 3388316"/>
                  <a:gd name="connsiteY0" fmla="*/ 0 h 2236382"/>
                  <a:gd name="connsiteX1" fmla="*/ 3201668 w 3388316"/>
                  <a:gd name="connsiteY1" fmla="*/ 0 h 2236382"/>
                  <a:gd name="connsiteX2" fmla="*/ 3388316 w 3388316"/>
                  <a:gd name="connsiteY2" fmla="*/ 186649 h 2236382"/>
                  <a:gd name="connsiteX3" fmla="*/ 3388316 w 3388316"/>
                  <a:gd name="connsiteY3" fmla="*/ 2049734 h 2236382"/>
                  <a:gd name="connsiteX4" fmla="*/ 3201668 w 3388316"/>
                  <a:gd name="connsiteY4" fmla="*/ 2236382 h 2236382"/>
                  <a:gd name="connsiteX5" fmla="*/ 186649 w 3388316"/>
                  <a:gd name="connsiteY5" fmla="*/ 2236382 h 2236382"/>
                  <a:gd name="connsiteX6" fmla="*/ 0 w 3388316"/>
                  <a:gd name="connsiteY6" fmla="*/ 2049734 h 223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8316" h="2236382">
                    <a:moveTo>
                      <a:pt x="0" y="0"/>
                    </a:moveTo>
                    <a:lnTo>
                      <a:pt x="3201668" y="0"/>
                    </a:lnTo>
                    <a:cubicBezTo>
                      <a:pt x="3304750" y="0"/>
                      <a:pt x="3388316" y="83566"/>
                      <a:pt x="3388316" y="186649"/>
                    </a:cubicBezTo>
                    <a:lnTo>
                      <a:pt x="3388316" y="2049734"/>
                    </a:lnTo>
                    <a:cubicBezTo>
                      <a:pt x="3388316" y="2152816"/>
                      <a:pt x="3304750" y="2236382"/>
                      <a:pt x="3201668" y="2236382"/>
                    </a:cubicBezTo>
                    <a:lnTo>
                      <a:pt x="186649" y="2236382"/>
                    </a:lnTo>
                    <a:cubicBezTo>
                      <a:pt x="83566" y="2236382"/>
                      <a:pt x="0" y="2152816"/>
                      <a:pt x="0" y="2049734"/>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146" name="Group 145">
              <a:extLst>
                <a:ext uri="{FF2B5EF4-FFF2-40B4-BE49-F238E27FC236}">
                  <a16:creationId xmlns:a16="http://schemas.microsoft.com/office/drawing/2014/main" id="{9C6D7016-AE89-434E-9436-E7714862C0BB}"/>
                </a:ext>
              </a:extLst>
            </p:cNvPr>
            <p:cNvGrpSpPr/>
            <p:nvPr/>
          </p:nvGrpSpPr>
          <p:grpSpPr>
            <a:xfrm>
              <a:off x="11118753" y="5642124"/>
              <a:ext cx="488966" cy="421452"/>
              <a:chOff x="8376458" y="5925518"/>
              <a:chExt cx="1045926" cy="901512"/>
            </a:xfrm>
          </p:grpSpPr>
          <p:sp>
            <p:nvSpPr>
              <p:cNvPr id="163" name="Star: 4 Points 8">
                <a:extLst>
                  <a:ext uri="{FF2B5EF4-FFF2-40B4-BE49-F238E27FC236}">
                    <a16:creationId xmlns:a16="http://schemas.microsoft.com/office/drawing/2014/main" id="{7591ACB8-25A3-41EA-899E-71466D028E64}"/>
                  </a:ext>
                  <a:ext uri="{C183D7F6-B498-43B3-948B-1728B52AA6E4}">
                    <adec:decorative xmlns:adec="http://schemas.microsoft.com/office/drawing/2017/decorative" val="1"/>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4" name="Star: 4 Points 8">
                <a:extLst>
                  <a:ext uri="{FF2B5EF4-FFF2-40B4-BE49-F238E27FC236}">
                    <a16:creationId xmlns:a16="http://schemas.microsoft.com/office/drawing/2014/main" id="{01EA65E1-E44D-432B-9089-3FB2A870B5CC}"/>
                  </a:ext>
                  <a:ext uri="{C183D7F6-B498-43B3-948B-1728B52AA6E4}">
                    <adec:decorative xmlns:adec="http://schemas.microsoft.com/office/drawing/2017/decorative" val="1"/>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5" name="Oval 164">
                <a:extLst>
                  <a:ext uri="{FF2B5EF4-FFF2-40B4-BE49-F238E27FC236}">
                    <a16:creationId xmlns:a16="http://schemas.microsoft.com/office/drawing/2014/main" id="{C2EEEF9F-1FCF-4E14-A0EC-F893CA0A8935}"/>
                  </a:ext>
                  <a:ext uri="{C183D7F6-B498-43B3-948B-1728B52AA6E4}">
                    <adec:decorative xmlns:adec="http://schemas.microsoft.com/office/drawing/2017/decorative" val="1"/>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6" name="Oval 9">
                <a:extLst>
                  <a:ext uri="{FF2B5EF4-FFF2-40B4-BE49-F238E27FC236}">
                    <a16:creationId xmlns:a16="http://schemas.microsoft.com/office/drawing/2014/main" id="{D41E79E8-B571-4178-874E-772C12C05717}"/>
                  </a:ext>
                  <a:ext uri="{C183D7F6-B498-43B3-948B-1728B52AA6E4}">
                    <adec:decorative xmlns:adec="http://schemas.microsoft.com/office/drawing/2017/decorative" val="1"/>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pic>
          <p:nvPicPr>
            <p:cNvPr id="147" name="Picture 146">
              <a:extLst>
                <a:ext uri="{FF2B5EF4-FFF2-40B4-BE49-F238E27FC236}">
                  <a16:creationId xmlns:a16="http://schemas.microsoft.com/office/drawing/2014/main" id="{A0EFDE27-0FE8-4C55-B851-0233FD696B8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092252" y="3922962"/>
              <a:ext cx="584340" cy="305641"/>
            </a:xfrm>
            <a:prstGeom prst="rect">
              <a:avLst/>
            </a:prstGeom>
          </p:spPr>
        </p:pic>
        <p:pic>
          <p:nvPicPr>
            <p:cNvPr id="148" name="Picture 147">
              <a:extLst>
                <a:ext uri="{FF2B5EF4-FFF2-40B4-BE49-F238E27FC236}">
                  <a16:creationId xmlns:a16="http://schemas.microsoft.com/office/drawing/2014/main" id="{9A386A8C-77FE-4A57-84ED-81FE561F21DF}"/>
                </a:ext>
                <a:ext uri="{C183D7F6-B498-43B3-948B-1728B52AA6E4}">
                  <adec:decorative xmlns:adec="http://schemas.microsoft.com/office/drawing/2017/decorative" val="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3000"/>
                      </a14:imgEffect>
                    </a14:imgLayer>
                  </a14:imgProps>
                </a:ext>
              </a:extLst>
            </a:blip>
            <a:stretch>
              <a:fillRect/>
            </a:stretch>
          </p:blipFill>
          <p:spPr>
            <a:xfrm>
              <a:off x="11022246" y="3982150"/>
              <a:ext cx="681980" cy="248922"/>
            </a:xfrm>
            <a:prstGeom prst="rect">
              <a:avLst/>
            </a:prstGeom>
          </p:spPr>
        </p:pic>
        <p:sp>
          <p:nvSpPr>
            <p:cNvPr id="149" name="TextBox 148">
              <a:extLst>
                <a:ext uri="{FF2B5EF4-FFF2-40B4-BE49-F238E27FC236}">
                  <a16:creationId xmlns:a16="http://schemas.microsoft.com/office/drawing/2014/main" id="{B326A0C5-8535-4145-9ED0-A055D577E396}"/>
                </a:ext>
                <a:ext uri="{C183D7F6-B498-43B3-948B-1728B52AA6E4}">
                  <adec:decorative xmlns:adec="http://schemas.microsoft.com/office/drawing/2017/decorative" val="1"/>
                </a:ext>
              </a:extLst>
            </p:cNvPr>
            <p:cNvSpPr txBox="1"/>
            <p:nvPr/>
          </p:nvSpPr>
          <p:spPr>
            <a:xfrm>
              <a:off x="8089705" y="2761062"/>
              <a:ext cx="1104319" cy="2462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Azure functions</a:t>
              </a:r>
            </a:p>
          </p:txBody>
        </p:sp>
        <p:sp>
          <p:nvSpPr>
            <p:cNvPr id="150" name="TextBox 149">
              <a:extLst>
                <a:ext uri="{FF2B5EF4-FFF2-40B4-BE49-F238E27FC236}">
                  <a16:creationId xmlns:a16="http://schemas.microsoft.com/office/drawing/2014/main" id="{374D9791-B422-46A4-A659-E1C3858AB890}"/>
                </a:ext>
                <a:ext uri="{C183D7F6-B498-43B3-948B-1728B52AA6E4}">
                  <adec:decorative xmlns:adec="http://schemas.microsoft.com/office/drawing/2017/decorative" val="1"/>
                </a:ext>
              </a:extLst>
            </p:cNvPr>
            <p:cNvSpPr txBox="1"/>
            <p:nvPr/>
          </p:nvSpPr>
          <p:spPr>
            <a:xfrm>
              <a:off x="8089705" y="4387751"/>
              <a:ext cx="1104319" cy="400110"/>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Azure Stream Analytics</a:t>
              </a:r>
            </a:p>
          </p:txBody>
        </p:sp>
        <p:sp>
          <p:nvSpPr>
            <p:cNvPr id="151" name="TextBox 150">
              <a:extLst>
                <a:ext uri="{FF2B5EF4-FFF2-40B4-BE49-F238E27FC236}">
                  <a16:creationId xmlns:a16="http://schemas.microsoft.com/office/drawing/2014/main" id="{B6A1D11F-E42B-4E74-9623-917018C705AC}"/>
                </a:ext>
                <a:ext uri="{C183D7F6-B498-43B3-948B-1728B52AA6E4}">
                  <adec:decorative xmlns:adec="http://schemas.microsoft.com/office/drawing/2017/decorative" val="1"/>
                </a:ext>
              </a:extLst>
            </p:cNvPr>
            <p:cNvSpPr txBox="1"/>
            <p:nvPr/>
          </p:nvSpPr>
          <p:spPr>
            <a:xfrm>
              <a:off x="8089705" y="6130949"/>
              <a:ext cx="1104319" cy="400110"/>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Azure</a:t>
              </a:r>
              <a:b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Storage Blob</a:t>
              </a:r>
            </a:p>
          </p:txBody>
        </p:sp>
        <p:sp>
          <p:nvSpPr>
            <p:cNvPr id="152" name="TextBox 151">
              <a:extLst>
                <a:ext uri="{FF2B5EF4-FFF2-40B4-BE49-F238E27FC236}">
                  <a16:creationId xmlns:a16="http://schemas.microsoft.com/office/drawing/2014/main" id="{5885B16E-930C-4E6B-A034-A6A7420253ED}"/>
                </a:ext>
                <a:ext uri="{C183D7F6-B498-43B3-948B-1728B52AA6E4}">
                  <adec:decorative xmlns:adec="http://schemas.microsoft.com/office/drawing/2017/decorative" val="1"/>
                </a:ext>
              </a:extLst>
            </p:cNvPr>
            <p:cNvSpPr txBox="1"/>
            <p:nvPr/>
          </p:nvSpPr>
          <p:spPr>
            <a:xfrm>
              <a:off x="9505529" y="6130949"/>
              <a:ext cx="1104319" cy="2462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Azure Data Lake</a:t>
              </a:r>
            </a:p>
          </p:txBody>
        </p:sp>
        <p:sp>
          <p:nvSpPr>
            <p:cNvPr id="153" name="TextBox 152">
              <a:extLst>
                <a:ext uri="{FF2B5EF4-FFF2-40B4-BE49-F238E27FC236}">
                  <a16:creationId xmlns:a16="http://schemas.microsoft.com/office/drawing/2014/main" id="{D3E9A245-2B2C-41C6-81F2-43BADBBDE0E5}"/>
                </a:ext>
                <a:ext uri="{C183D7F6-B498-43B3-948B-1728B52AA6E4}">
                  <adec:decorative xmlns:adec="http://schemas.microsoft.com/office/drawing/2017/decorative" val="1"/>
                </a:ext>
              </a:extLst>
            </p:cNvPr>
            <p:cNvSpPr txBox="1"/>
            <p:nvPr/>
          </p:nvSpPr>
          <p:spPr>
            <a:xfrm>
              <a:off x="9430467" y="2643789"/>
              <a:ext cx="1254442" cy="400110"/>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Azure</a:t>
              </a:r>
              <a:b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Notification Hubs</a:t>
              </a:r>
            </a:p>
          </p:txBody>
        </p:sp>
        <p:sp>
          <p:nvSpPr>
            <p:cNvPr id="154" name="TextBox 153">
              <a:extLst>
                <a:ext uri="{FF2B5EF4-FFF2-40B4-BE49-F238E27FC236}">
                  <a16:creationId xmlns:a16="http://schemas.microsoft.com/office/drawing/2014/main" id="{B31357E3-FBBB-4FED-B30D-928C38A44BA7}"/>
                </a:ext>
                <a:ext uri="{C183D7F6-B498-43B3-948B-1728B52AA6E4}">
                  <adec:decorative xmlns:adec="http://schemas.microsoft.com/office/drawing/2017/decorative" val="1"/>
                </a:ext>
              </a:extLst>
            </p:cNvPr>
            <p:cNvSpPr txBox="1"/>
            <p:nvPr/>
          </p:nvSpPr>
          <p:spPr>
            <a:xfrm>
              <a:off x="10921350" y="6130949"/>
              <a:ext cx="883772" cy="400110"/>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Azure Cosmos DB</a:t>
              </a:r>
            </a:p>
          </p:txBody>
        </p:sp>
        <p:sp>
          <p:nvSpPr>
            <p:cNvPr id="155" name="TextBox 154">
              <a:extLst>
                <a:ext uri="{FF2B5EF4-FFF2-40B4-BE49-F238E27FC236}">
                  <a16:creationId xmlns:a16="http://schemas.microsoft.com/office/drawing/2014/main" id="{10C14078-F30A-4CAB-8AAE-2881F0B12B75}"/>
                </a:ext>
                <a:ext uri="{C183D7F6-B498-43B3-948B-1728B52AA6E4}">
                  <adec:decorative xmlns:adec="http://schemas.microsoft.com/office/drawing/2017/decorative" val="1"/>
                </a:ext>
              </a:extLst>
            </p:cNvPr>
            <p:cNvSpPr txBox="1"/>
            <p:nvPr/>
          </p:nvSpPr>
          <p:spPr>
            <a:xfrm>
              <a:off x="10921351" y="2643789"/>
              <a:ext cx="883770" cy="400110"/>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Azure App Service</a:t>
              </a:r>
            </a:p>
          </p:txBody>
        </p:sp>
        <p:sp>
          <p:nvSpPr>
            <p:cNvPr id="156" name="TextBox 155">
              <a:extLst>
                <a:ext uri="{FF2B5EF4-FFF2-40B4-BE49-F238E27FC236}">
                  <a16:creationId xmlns:a16="http://schemas.microsoft.com/office/drawing/2014/main" id="{140EAF15-2DCA-476E-86EF-4EFB892DE331}"/>
                </a:ext>
                <a:ext uri="{C183D7F6-B498-43B3-948B-1728B52AA6E4}">
                  <adec:decorative xmlns:adec="http://schemas.microsoft.com/office/drawing/2017/decorative" val="1"/>
                </a:ext>
              </a:extLst>
            </p:cNvPr>
            <p:cNvSpPr txBox="1"/>
            <p:nvPr/>
          </p:nvSpPr>
          <p:spPr>
            <a:xfrm>
              <a:off x="9038122" y="4387751"/>
              <a:ext cx="881080" cy="400110"/>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Azure </a:t>
              </a:r>
              <a:r>
                <a:rPr kumimoji="0" lang="en-US" sz="1000" b="0" i="0" u="none" strike="noStrike" kern="1200" cap="none" spc="0" normalizeH="0" baseline="0" noProof="0" err="1">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Databricks</a:t>
              </a:r>
              <a:endPar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57" name="TextBox 156">
              <a:extLst>
                <a:ext uri="{FF2B5EF4-FFF2-40B4-BE49-F238E27FC236}">
                  <a16:creationId xmlns:a16="http://schemas.microsoft.com/office/drawing/2014/main" id="{9DA389B5-F713-4F02-85DE-18B55310E5AC}"/>
                </a:ext>
                <a:ext uri="{C183D7F6-B498-43B3-948B-1728B52AA6E4}">
                  <adec:decorative xmlns:adec="http://schemas.microsoft.com/office/drawing/2017/decorative" val="1"/>
                </a:ext>
              </a:extLst>
            </p:cNvPr>
            <p:cNvSpPr txBox="1"/>
            <p:nvPr/>
          </p:nvSpPr>
          <p:spPr>
            <a:xfrm>
              <a:off x="9942370" y="4387751"/>
              <a:ext cx="881080" cy="400110"/>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Apache Spark</a:t>
              </a:r>
            </a:p>
          </p:txBody>
        </p:sp>
        <p:sp>
          <p:nvSpPr>
            <p:cNvPr id="158" name="TextBox 157">
              <a:extLst>
                <a:ext uri="{FF2B5EF4-FFF2-40B4-BE49-F238E27FC236}">
                  <a16:creationId xmlns:a16="http://schemas.microsoft.com/office/drawing/2014/main" id="{2A0C59E4-021B-4D07-AC56-749099F3BC87}"/>
                </a:ext>
                <a:ext uri="{C183D7F6-B498-43B3-948B-1728B52AA6E4}">
                  <adec:decorative xmlns:adec="http://schemas.microsoft.com/office/drawing/2017/decorative" val="1"/>
                </a:ext>
              </a:extLst>
            </p:cNvPr>
            <p:cNvSpPr txBox="1"/>
            <p:nvPr/>
          </p:nvSpPr>
          <p:spPr>
            <a:xfrm>
              <a:off x="10942881" y="4387751"/>
              <a:ext cx="881080" cy="400110"/>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Apache Storm</a:t>
              </a:r>
            </a:p>
          </p:txBody>
        </p:sp>
        <p:sp>
          <p:nvSpPr>
            <p:cNvPr id="159" name="TextBox 158">
              <a:extLst>
                <a:ext uri="{FF2B5EF4-FFF2-40B4-BE49-F238E27FC236}">
                  <a16:creationId xmlns:a16="http://schemas.microsoft.com/office/drawing/2014/main" id="{47FAE9DB-6569-42E6-934B-F654081018FA}"/>
                </a:ext>
                <a:ext uri="{C183D7F6-B498-43B3-948B-1728B52AA6E4}">
                  <adec:decorative xmlns:adec="http://schemas.microsoft.com/office/drawing/2017/decorative" val="1"/>
                </a:ext>
              </a:extLst>
            </p:cNvPr>
            <p:cNvSpPr txBox="1"/>
            <p:nvPr/>
          </p:nvSpPr>
          <p:spPr>
            <a:xfrm>
              <a:off x="812244" y="3927433"/>
              <a:ext cx="1146645" cy="276999"/>
            </a:xfrm>
            <a:prstGeom prst="rect">
              <a:avLst/>
            </a:prstGeom>
          </p:spPr>
          <p:txBody>
            <a:bodyPr wrap="square" rtlCol="0">
              <a:spAutoFit/>
            </a:bodyPr>
            <a:lstStyle>
              <a:defPPr>
                <a:defRPr lang="en-US"/>
              </a:defPPr>
              <a:lvl1pPr algn="ctr">
                <a:defRPr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New Events</a:t>
              </a:r>
            </a:p>
          </p:txBody>
        </p:sp>
        <p:grpSp>
          <p:nvGrpSpPr>
            <p:cNvPr id="160" name="Group 159">
              <a:extLst>
                <a:ext uri="{FF2B5EF4-FFF2-40B4-BE49-F238E27FC236}">
                  <a16:creationId xmlns:a16="http://schemas.microsoft.com/office/drawing/2014/main" id="{9CB7072B-715F-4759-AC4E-96F0120BF666}"/>
                </a:ext>
              </a:extLst>
            </p:cNvPr>
            <p:cNvGrpSpPr/>
            <p:nvPr/>
          </p:nvGrpSpPr>
          <p:grpSpPr>
            <a:xfrm>
              <a:off x="9248655" y="3927528"/>
              <a:ext cx="460017" cy="387996"/>
              <a:chOff x="5818113" y="2550840"/>
              <a:chExt cx="529278" cy="431824"/>
            </a:xfrm>
          </p:grpSpPr>
          <p:sp>
            <p:nvSpPr>
              <p:cNvPr id="161" name="Diamond 160">
                <a:extLst>
                  <a:ext uri="{FF2B5EF4-FFF2-40B4-BE49-F238E27FC236}">
                    <a16:creationId xmlns:a16="http://schemas.microsoft.com/office/drawing/2014/main" id="{5C5532AD-7D6E-4959-AEED-720E89879E83}"/>
                  </a:ext>
                  <a:ext uri="{C183D7F6-B498-43B3-948B-1728B52AA6E4}">
                    <adec:decorative xmlns:adec="http://schemas.microsoft.com/office/drawing/2017/decorative" val="1"/>
                  </a:ext>
                </a:extLst>
              </p:cNvPr>
              <p:cNvSpPr/>
              <p:nvPr/>
            </p:nvSpPr>
            <p:spPr bwMode="auto">
              <a:xfrm>
                <a:off x="5818113" y="2550840"/>
                <a:ext cx="529278" cy="274527"/>
              </a:xfrm>
              <a:prstGeom prst="diamond">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2" name="Freeform: Shape 52">
                <a:extLst>
                  <a:ext uri="{FF2B5EF4-FFF2-40B4-BE49-F238E27FC236}">
                    <a16:creationId xmlns:a16="http://schemas.microsoft.com/office/drawing/2014/main" id="{C0B384C1-98D9-47CB-B686-D21CA7DF68ED}"/>
                  </a:ext>
                  <a:ext uri="{C183D7F6-B498-43B3-948B-1728B52AA6E4}">
                    <adec:decorative xmlns:adec="http://schemas.microsoft.com/office/drawing/2017/decorative" val="1"/>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spTree>
    <p:extLst>
      <p:ext uri="{BB962C8B-B14F-4D97-AF65-F5344CB8AC3E}">
        <p14:creationId xmlns:p14="http://schemas.microsoft.com/office/powerpoint/2010/main" val="39339314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D75A-C315-458B-A2AE-95AD06585D43}"/>
              </a:ext>
            </a:extLst>
          </p:cNvPr>
          <p:cNvSpPr>
            <a:spLocks noGrp="1"/>
          </p:cNvSpPr>
          <p:nvPr>
            <p:ph type="title"/>
          </p:nvPr>
        </p:nvSpPr>
        <p:spPr/>
        <p:txBody>
          <a:bodyPr/>
          <a:lstStyle/>
          <a:p>
            <a:r>
              <a:rPr lang="en-US" dirty="0"/>
              <a:t>Event Sourcing for Microservices</a:t>
            </a:r>
          </a:p>
        </p:txBody>
      </p:sp>
      <p:grpSp>
        <p:nvGrpSpPr>
          <p:cNvPr id="3" name="Group 2" descr="Diagram showing New event leading to Azure Cosmos DB which further leads to Change feed under Persistent Event Store. Change feed leading to Microservice #1 Microservice #2, till Microservice #N under Trigger Action From Change Feed.">
            <a:extLst>
              <a:ext uri="{FF2B5EF4-FFF2-40B4-BE49-F238E27FC236}">
                <a16:creationId xmlns:a16="http://schemas.microsoft.com/office/drawing/2014/main" id="{0F1BEB9B-9DAA-4656-9614-A6B20BD9EF2C}"/>
              </a:ext>
            </a:extLst>
          </p:cNvPr>
          <p:cNvGrpSpPr/>
          <p:nvPr/>
        </p:nvGrpSpPr>
        <p:grpSpPr>
          <a:xfrm>
            <a:off x="1247831" y="1911341"/>
            <a:ext cx="8976032" cy="3644895"/>
            <a:chOff x="1247831" y="1911341"/>
            <a:chExt cx="8976032" cy="3644895"/>
          </a:xfrm>
        </p:grpSpPr>
        <p:grpSp>
          <p:nvGrpSpPr>
            <p:cNvPr id="50" name="Group 49" descr="Diagram showing New event leading to Azure Cosmos DB which further leads to Change feed under Persistent Event Store. Change feed leading to Microservice #1 Microservice #2, till Microservice #N under Trigger Action From Change Feed.">
              <a:extLst>
                <a:ext uri="{FF2B5EF4-FFF2-40B4-BE49-F238E27FC236}">
                  <a16:creationId xmlns:a16="http://schemas.microsoft.com/office/drawing/2014/main" id="{69049731-A14D-4D21-BBEC-20510DA8499D}"/>
                </a:ext>
              </a:extLst>
            </p:cNvPr>
            <p:cNvGrpSpPr/>
            <p:nvPr/>
          </p:nvGrpSpPr>
          <p:grpSpPr>
            <a:xfrm>
              <a:off x="1247831" y="1911341"/>
              <a:ext cx="8976032" cy="3644895"/>
              <a:chOff x="1247831" y="1911341"/>
              <a:chExt cx="8976032" cy="3644895"/>
            </a:xfrm>
          </p:grpSpPr>
          <p:sp>
            <p:nvSpPr>
              <p:cNvPr id="51" name="TextBox 50">
                <a:extLst>
                  <a:ext uri="{FF2B5EF4-FFF2-40B4-BE49-F238E27FC236}">
                    <a16:creationId xmlns:a16="http://schemas.microsoft.com/office/drawing/2014/main" id="{94C8B741-99B5-4F33-8C2C-054A0470678D}"/>
                  </a:ext>
                  <a:ext uri="{C183D7F6-B498-43B3-948B-1728B52AA6E4}">
                    <adec:decorative xmlns:adec="http://schemas.microsoft.com/office/drawing/2017/decorative" val="1"/>
                  </a:ext>
                </a:extLst>
              </p:cNvPr>
              <p:cNvSpPr txBox="1"/>
              <p:nvPr/>
            </p:nvSpPr>
            <p:spPr>
              <a:xfrm>
                <a:off x="4943783" y="2621036"/>
                <a:ext cx="2262560" cy="511256"/>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Persistent Event Store</a:t>
                </a:r>
              </a:p>
            </p:txBody>
          </p:sp>
          <p:sp>
            <p:nvSpPr>
              <p:cNvPr id="52" name="TextBox 51">
                <a:extLst>
                  <a:ext uri="{FF2B5EF4-FFF2-40B4-BE49-F238E27FC236}">
                    <a16:creationId xmlns:a16="http://schemas.microsoft.com/office/drawing/2014/main" id="{7AD52DE7-539B-4A79-A860-2C92040605A5}"/>
                  </a:ext>
                  <a:ext uri="{C183D7F6-B498-43B3-948B-1728B52AA6E4}">
                    <adec:decorative xmlns:adec="http://schemas.microsoft.com/office/drawing/2017/decorative" val="1"/>
                  </a:ext>
                </a:extLst>
              </p:cNvPr>
              <p:cNvSpPr txBox="1"/>
              <p:nvPr/>
            </p:nvSpPr>
            <p:spPr>
              <a:xfrm>
                <a:off x="1247831" y="3838004"/>
                <a:ext cx="1321052" cy="511256"/>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Segoe UI" panose="020B0502040204020203" pitchFamily="34" charset="0"/>
                  </a:rPr>
                  <a:t>New Event</a:t>
                </a:r>
              </a:p>
            </p:txBody>
          </p:sp>
          <p:sp>
            <p:nvSpPr>
              <p:cNvPr id="53" name="Rectangle 52">
                <a:extLst>
                  <a:ext uri="{FF2B5EF4-FFF2-40B4-BE49-F238E27FC236}">
                    <a16:creationId xmlns:a16="http://schemas.microsoft.com/office/drawing/2014/main" id="{442381F1-2E99-409B-8291-6A3DBB83868B}"/>
                  </a:ext>
                  <a:ext uri="{C183D7F6-B498-43B3-948B-1728B52AA6E4}">
                    <adec:decorative xmlns:adec="http://schemas.microsoft.com/office/drawing/2017/decorative" val="1"/>
                  </a:ext>
                </a:extLst>
              </p:cNvPr>
              <p:cNvSpPr/>
              <p:nvPr/>
            </p:nvSpPr>
            <p:spPr bwMode="auto">
              <a:xfrm>
                <a:off x="8308722" y="2877644"/>
                <a:ext cx="1867244" cy="549004"/>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7"/>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54" name="Rectangle 53">
                <a:extLst>
                  <a:ext uri="{FF2B5EF4-FFF2-40B4-BE49-F238E27FC236}">
                    <a16:creationId xmlns:a16="http://schemas.microsoft.com/office/drawing/2014/main" id="{B1EDBADB-9416-4FED-BDB3-72879E001626}"/>
                  </a:ext>
                  <a:ext uri="{C183D7F6-B498-43B3-948B-1728B52AA6E4}">
                    <adec:decorative xmlns:adec="http://schemas.microsoft.com/office/drawing/2017/decorative" val="1"/>
                  </a:ext>
                </a:extLst>
              </p:cNvPr>
              <p:cNvSpPr/>
              <p:nvPr/>
            </p:nvSpPr>
            <p:spPr bwMode="auto">
              <a:xfrm>
                <a:off x="8308722" y="5007232"/>
                <a:ext cx="1867244" cy="549004"/>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7"/>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1BC93B62-2560-411F-B2C1-F8ED37D480DD}"/>
                  </a:ext>
                  <a:ext uri="{C183D7F6-B498-43B3-948B-1728B52AA6E4}">
                    <adec:decorative xmlns:adec="http://schemas.microsoft.com/office/drawing/2017/decorative" val="1"/>
                  </a:ext>
                </a:extLst>
              </p:cNvPr>
              <p:cNvSpPr/>
              <p:nvPr/>
            </p:nvSpPr>
            <p:spPr bwMode="auto">
              <a:xfrm>
                <a:off x="8308722" y="3792437"/>
                <a:ext cx="1867244" cy="549004"/>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7"/>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56" name="TextBox 55">
                <a:extLst>
                  <a:ext uri="{FF2B5EF4-FFF2-40B4-BE49-F238E27FC236}">
                    <a16:creationId xmlns:a16="http://schemas.microsoft.com/office/drawing/2014/main" id="{48124088-7528-4566-896B-FA007552FB3A}"/>
                  </a:ext>
                  <a:ext uri="{C183D7F6-B498-43B3-948B-1728B52AA6E4}">
                    <adec:decorative xmlns:adec="http://schemas.microsoft.com/office/drawing/2017/decorative" val="1"/>
                  </a:ext>
                </a:extLst>
              </p:cNvPr>
              <p:cNvSpPr txBox="1"/>
              <p:nvPr/>
            </p:nvSpPr>
            <p:spPr>
              <a:xfrm>
                <a:off x="8192699" y="1911341"/>
                <a:ext cx="2031164" cy="732856"/>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Trigger Action From Change Feed</a:t>
                </a:r>
              </a:p>
            </p:txBody>
          </p:sp>
          <p:sp>
            <p:nvSpPr>
              <p:cNvPr id="57" name="TextBox 56">
                <a:extLst>
                  <a:ext uri="{FF2B5EF4-FFF2-40B4-BE49-F238E27FC236}">
                    <a16:creationId xmlns:a16="http://schemas.microsoft.com/office/drawing/2014/main" id="{E4D08DDA-B110-45A3-A12C-114CC40EAB72}"/>
                  </a:ext>
                  <a:ext uri="{C183D7F6-B498-43B3-948B-1728B52AA6E4}">
                    <adec:decorative xmlns:adec="http://schemas.microsoft.com/office/drawing/2017/decorative" val="1"/>
                  </a:ext>
                </a:extLst>
              </p:cNvPr>
              <p:cNvSpPr txBox="1"/>
              <p:nvPr/>
            </p:nvSpPr>
            <p:spPr>
              <a:xfrm>
                <a:off x="8953907" y="4441386"/>
                <a:ext cx="576874" cy="332399"/>
              </a:xfrm>
              <a:prstGeom prst="rect">
                <a:avLst/>
              </a:prstGeom>
              <a:noFill/>
            </p:spPr>
            <p:txBody>
              <a:bodyPr wrap="none" lIns="179285" tIns="0" rIns="179285"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400" b="0" i="0" u="none" strike="noStrike" kern="1200" cap="none" spc="0" normalizeH="0" baseline="0" noProof="0">
                    <a:ln>
                      <a:noFill/>
                    </a:ln>
                    <a:solidFill>
                      <a:srgbClr val="0078D7"/>
                    </a:solidFill>
                    <a:effectLst/>
                    <a:uLnTx/>
                    <a:uFillTx/>
                    <a:latin typeface="Segoe UI Semilight"/>
                    <a:ea typeface="+mn-ea"/>
                    <a:cs typeface="+mn-cs"/>
                  </a:rPr>
                  <a:t>…</a:t>
                </a:r>
              </a:p>
            </p:txBody>
          </p:sp>
          <p:grpSp>
            <p:nvGrpSpPr>
              <p:cNvPr id="58" name="Group 57">
                <a:extLst>
                  <a:ext uri="{FF2B5EF4-FFF2-40B4-BE49-F238E27FC236}">
                    <a16:creationId xmlns:a16="http://schemas.microsoft.com/office/drawing/2014/main" id="{E8F834F3-BBA1-4093-8ECB-DA3ED52DD24D}"/>
                  </a:ext>
                </a:extLst>
              </p:cNvPr>
              <p:cNvGrpSpPr/>
              <p:nvPr/>
            </p:nvGrpSpPr>
            <p:grpSpPr>
              <a:xfrm>
                <a:off x="3878738" y="3581478"/>
                <a:ext cx="1113061" cy="959373"/>
                <a:chOff x="8376458" y="5925518"/>
                <a:chExt cx="1045926" cy="901512"/>
              </a:xfrm>
            </p:grpSpPr>
            <p:sp>
              <p:nvSpPr>
                <p:cNvPr id="73" name="Star: 4 Points 8">
                  <a:extLst>
                    <a:ext uri="{FF2B5EF4-FFF2-40B4-BE49-F238E27FC236}">
                      <a16:creationId xmlns:a16="http://schemas.microsoft.com/office/drawing/2014/main" id="{7EA0C881-D5F0-40B3-903F-24C770AA0EC5}"/>
                    </a:ext>
                    <a:ext uri="{C183D7F6-B498-43B3-948B-1728B52AA6E4}">
                      <adec:decorative xmlns:adec="http://schemas.microsoft.com/office/drawing/2017/decorative" val="1"/>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Star: 4 Points 8">
                  <a:extLst>
                    <a:ext uri="{FF2B5EF4-FFF2-40B4-BE49-F238E27FC236}">
                      <a16:creationId xmlns:a16="http://schemas.microsoft.com/office/drawing/2014/main" id="{DCBDB9A8-4FD8-4C56-8299-FBA15B48C5FE}"/>
                    </a:ext>
                    <a:ext uri="{C183D7F6-B498-43B3-948B-1728B52AA6E4}">
                      <adec:decorative xmlns:adec="http://schemas.microsoft.com/office/drawing/2017/decorative" val="1"/>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Oval 74">
                  <a:extLst>
                    <a:ext uri="{FF2B5EF4-FFF2-40B4-BE49-F238E27FC236}">
                      <a16:creationId xmlns:a16="http://schemas.microsoft.com/office/drawing/2014/main" id="{4EE4CD51-3378-459A-B47B-77BB36B08F0D}"/>
                    </a:ext>
                    <a:ext uri="{C183D7F6-B498-43B3-948B-1728B52AA6E4}">
                      <adec:decorative xmlns:adec="http://schemas.microsoft.com/office/drawing/2017/decorative" val="1"/>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Oval 9">
                  <a:extLst>
                    <a:ext uri="{FF2B5EF4-FFF2-40B4-BE49-F238E27FC236}">
                      <a16:creationId xmlns:a16="http://schemas.microsoft.com/office/drawing/2014/main" id="{7FB3CF02-E688-45D3-9F67-BB44DDD9DA1B}"/>
                    </a:ext>
                    <a:ext uri="{C183D7F6-B498-43B3-948B-1728B52AA6E4}">
                      <adec:decorative xmlns:adec="http://schemas.microsoft.com/office/drawing/2017/decorative" val="1"/>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59" name="Group 58">
                <a:extLst>
                  <a:ext uri="{FF2B5EF4-FFF2-40B4-BE49-F238E27FC236}">
                    <a16:creationId xmlns:a16="http://schemas.microsoft.com/office/drawing/2014/main" id="{4400A4D2-1415-474C-9DB9-834D804A4AB4}"/>
                  </a:ext>
                </a:extLst>
              </p:cNvPr>
              <p:cNvGrpSpPr/>
              <p:nvPr/>
            </p:nvGrpSpPr>
            <p:grpSpPr>
              <a:xfrm>
                <a:off x="5814706" y="3429000"/>
                <a:ext cx="531662" cy="1207270"/>
                <a:chOff x="10878229" y="2464963"/>
                <a:chExt cx="307945" cy="699265"/>
              </a:xfrm>
            </p:grpSpPr>
            <p:sp>
              <p:nvSpPr>
                <p:cNvPr id="67" name="Rectangle 66">
                  <a:extLst>
                    <a:ext uri="{FF2B5EF4-FFF2-40B4-BE49-F238E27FC236}">
                      <a16:creationId xmlns:a16="http://schemas.microsoft.com/office/drawing/2014/main" id="{B0D1C12E-6F9B-4206-9723-FA214EB7A0C7}"/>
                    </a:ext>
                    <a:ext uri="{C183D7F6-B498-43B3-948B-1728B52AA6E4}">
                      <adec:decorative xmlns:adec="http://schemas.microsoft.com/office/drawing/2017/decorative" val="1"/>
                    </a:ext>
                  </a:extLst>
                </p:cNvPr>
                <p:cNvSpPr/>
                <p:nvPr/>
              </p:nvSpPr>
              <p:spPr bwMode="auto">
                <a:xfrm>
                  <a:off x="10878229" y="246496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2EB42D39-295F-4521-905F-D6AFC866E5DE}"/>
                    </a:ext>
                    <a:ext uri="{C183D7F6-B498-43B3-948B-1728B52AA6E4}">
                      <adec:decorative xmlns:adec="http://schemas.microsoft.com/office/drawing/2017/decorative" val="1"/>
                    </a:ext>
                  </a:extLst>
                </p:cNvPr>
                <p:cNvSpPr/>
                <p:nvPr/>
              </p:nvSpPr>
              <p:spPr bwMode="auto">
                <a:xfrm>
                  <a:off x="10878229" y="2587153"/>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BCDDEFF6-E5A2-4EEF-A1DE-2019365078B1}"/>
                    </a:ext>
                    <a:ext uri="{C183D7F6-B498-43B3-948B-1728B52AA6E4}">
                      <adec:decorative xmlns:adec="http://schemas.microsoft.com/office/drawing/2017/decorative" val="1"/>
                    </a:ext>
                  </a:extLst>
                </p:cNvPr>
                <p:cNvSpPr/>
                <p:nvPr/>
              </p:nvSpPr>
              <p:spPr bwMode="auto">
                <a:xfrm>
                  <a:off x="10878229" y="270934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92116BFD-4ADB-419B-9FD2-7BA5B2EFC3EF}"/>
                    </a:ext>
                    <a:ext uri="{C183D7F6-B498-43B3-948B-1728B52AA6E4}">
                      <adec:decorative xmlns:adec="http://schemas.microsoft.com/office/drawing/2017/decorative" val="1"/>
                    </a:ext>
                  </a:extLst>
                </p:cNvPr>
                <p:cNvSpPr/>
                <p:nvPr/>
              </p:nvSpPr>
              <p:spPr bwMode="auto">
                <a:xfrm>
                  <a:off x="10878229" y="2831533"/>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Rectangle 70">
                  <a:extLst>
                    <a:ext uri="{FF2B5EF4-FFF2-40B4-BE49-F238E27FC236}">
                      <a16:creationId xmlns:a16="http://schemas.microsoft.com/office/drawing/2014/main" id="{2C54ED5E-BE96-4D50-BE32-8DAE7C4184EB}"/>
                    </a:ext>
                    <a:ext uri="{C183D7F6-B498-43B3-948B-1728B52AA6E4}">
                      <adec:decorative xmlns:adec="http://schemas.microsoft.com/office/drawing/2017/decorative" val="1"/>
                    </a:ext>
                  </a:extLst>
                </p:cNvPr>
                <p:cNvSpPr/>
                <p:nvPr/>
              </p:nvSpPr>
              <p:spPr bwMode="auto">
                <a:xfrm>
                  <a:off x="10878229" y="295372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Rectangle 71">
                  <a:extLst>
                    <a:ext uri="{FF2B5EF4-FFF2-40B4-BE49-F238E27FC236}">
                      <a16:creationId xmlns:a16="http://schemas.microsoft.com/office/drawing/2014/main" id="{375F04E2-DB3B-45B9-8509-19ED91CDFD32}"/>
                    </a:ext>
                    <a:ext uri="{C183D7F6-B498-43B3-948B-1728B52AA6E4}">
                      <adec:decorative xmlns:adec="http://schemas.microsoft.com/office/drawing/2017/decorative" val="1"/>
                    </a:ext>
                  </a:extLst>
                </p:cNvPr>
                <p:cNvSpPr/>
                <p:nvPr/>
              </p:nvSpPr>
              <p:spPr bwMode="auto">
                <a:xfrm>
                  <a:off x="10878229" y="3075911"/>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60" name="TextBox 59">
                <a:extLst>
                  <a:ext uri="{FF2B5EF4-FFF2-40B4-BE49-F238E27FC236}">
                    <a16:creationId xmlns:a16="http://schemas.microsoft.com/office/drawing/2014/main" id="{B2E28FEE-294F-4A51-9CB1-78C907C97588}"/>
                  </a:ext>
                  <a:ext uri="{C183D7F6-B498-43B3-948B-1728B52AA6E4}">
                    <adec:decorative xmlns:adec="http://schemas.microsoft.com/office/drawing/2017/decorative" val="1"/>
                  </a:ext>
                </a:extLst>
              </p:cNvPr>
              <p:cNvSpPr txBox="1"/>
              <p:nvPr/>
            </p:nvSpPr>
            <p:spPr>
              <a:xfrm>
                <a:off x="5508571" y="4743187"/>
                <a:ext cx="1143930" cy="276999"/>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Change feed</a:t>
                </a:r>
              </a:p>
            </p:txBody>
          </p:sp>
          <p:cxnSp>
            <p:nvCxnSpPr>
              <p:cNvPr id="61" name="Straight Arrow Connector 60">
                <a:extLst>
                  <a:ext uri="{FF2B5EF4-FFF2-40B4-BE49-F238E27FC236}">
                    <a16:creationId xmlns:a16="http://schemas.microsoft.com/office/drawing/2014/main" id="{7ABA47F7-55BA-452B-8AE7-4B4AA55C375D}"/>
                  </a:ext>
                  <a:ext uri="{C183D7F6-B498-43B3-948B-1728B52AA6E4}">
                    <adec:decorative xmlns:adec="http://schemas.microsoft.com/office/drawing/2017/decorative" val="1"/>
                  </a:ext>
                </a:extLst>
              </p:cNvPr>
              <p:cNvCxnSpPr>
                <a:cxnSpLocks/>
              </p:cNvCxnSpPr>
              <p:nvPr/>
            </p:nvCxnSpPr>
            <p:spPr>
              <a:xfrm>
                <a:off x="5070584" y="4065933"/>
                <a:ext cx="524606"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Arrow Connector 61">
                <a:extLst>
                  <a:ext uri="{FF2B5EF4-FFF2-40B4-BE49-F238E27FC236}">
                    <a16:creationId xmlns:a16="http://schemas.microsoft.com/office/drawing/2014/main" id="{A485F00E-F850-484A-B0FE-C76BB53A3579}"/>
                  </a:ext>
                  <a:ext uri="{C183D7F6-B498-43B3-948B-1728B52AA6E4}">
                    <adec:decorative xmlns:adec="http://schemas.microsoft.com/office/drawing/2017/decorative" val="1"/>
                  </a:ext>
                </a:extLst>
              </p:cNvPr>
              <p:cNvCxnSpPr>
                <a:cxnSpLocks/>
              </p:cNvCxnSpPr>
              <p:nvPr/>
            </p:nvCxnSpPr>
            <p:spPr>
              <a:xfrm>
                <a:off x="2671424" y="4065933"/>
                <a:ext cx="86098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Arrow Connector 62">
                <a:extLst>
                  <a:ext uri="{FF2B5EF4-FFF2-40B4-BE49-F238E27FC236}">
                    <a16:creationId xmlns:a16="http://schemas.microsoft.com/office/drawing/2014/main" id="{16D71799-B7B4-4639-9F27-112E43592B4A}"/>
                  </a:ext>
                  <a:ext uri="{C183D7F6-B498-43B3-948B-1728B52AA6E4}">
                    <adec:decorative xmlns:adec="http://schemas.microsoft.com/office/drawing/2017/decorative" val="1"/>
                  </a:ext>
                </a:extLst>
              </p:cNvPr>
              <p:cNvCxnSpPr>
                <a:cxnSpLocks/>
                <a:endCxn id="55" idx="1"/>
              </p:cNvCxnSpPr>
              <p:nvPr/>
            </p:nvCxnSpPr>
            <p:spPr>
              <a:xfrm>
                <a:off x="6542333" y="4065933"/>
                <a:ext cx="1766389" cy="100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Arrow Connector 63">
                <a:extLst>
                  <a:ext uri="{FF2B5EF4-FFF2-40B4-BE49-F238E27FC236}">
                    <a16:creationId xmlns:a16="http://schemas.microsoft.com/office/drawing/2014/main" id="{624D27A2-4125-4093-9C21-1B2A53A3937B}"/>
                  </a:ext>
                  <a:ext uri="{C183D7F6-B498-43B3-948B-1728B52AA6E4}">
                    <adec:decorative xmlns:adec="http://schemas.microsoft.com/office/drawing/2017/decorative" val="1"/>
                  </a:ext>
                </a:extLst>
              </p:cNvPr>
              <p:cNvCxnSpPr>
                <a:cxnSpLocks/>
                <a:endCxn id="53" idx="1"/>
              </p:cNvCxnSpPr>
              <p:nvPr/>
            </p:nvCxnSpPr>
            <p:spPr>
              <a:xfrm flipV="1">
                <a:off x="6542333" y="3152146"/>
                <a:ext cx="1766389" cy="752814"/>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Arrow Connector 64">
                <a:extLst>
                  <a:ext uri="{FF2B5EF4-FFF2-40B4-BE49-F238E27FC236}">
                    <a16:creationId xmlns:a16="http://schemas.microsoft.com/office/drawing/2014/main" id="{26CB9EDA-D015-4405-B5C6-3F5E3563D92B}"/>
                  </a:ext>
                  <a:ext uri="{C183D7F6-B498-43B3-948B-1728B52AA6E4}">
                    <adec:decorative xmlns:adec="http://schemas.microsoft.com/office/drawing/2017/decorative" val="1"/>
                  </a:ext>
                </a:extLst>
              </p:cNvPr>
              <p:cNvCxnSpPr>
                <a:cxnSpLocks/>
                <a:endCxn id="54" idx="1"/>
              </p:cNvCxnSpPr>
              <p:nvPr/>
            </p:nvCxnSpPr>
            <p:spPr>
              <a:xfrm>
                <a:off x="6542333" y="4214355"/>
                <a:ext cx="1766389" cy="1067379"/>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66" name="TextBox 65">
                <a:extLst>
                  <a:ext uri="{FF2B5EF4-FFF2-40B4-BE49-F238E27FC236}">
                    <a16:creationId xmlns:a16="http://schemas.microsoft.com/office/drawing/2014/main" id="{A5407CF3-4A09-46D4-A121-B17D566603BD}"/>
                  </a:ext>
                  <a:ext uri="{C183D7F6-B498-43B3-948B-1728B52AA6E4}">
                    <adec:decorative xmlns:adec="http://schemas.microsoft.com/office/drawing/2017/decorative" val="1"/>
                  </a:ext>
                </a:extLst>
              </p:cNvPr>
              <p:cNvSpPr txBox="1"/>
              <p:nvPr/>
            </p:nvSpPr>
            <p:spPr>
              <a:xfrm>
                <a:off x="3434238" y="4729074"/>
                <a:ext cx="1997245" cy="276999"/>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Azure Cosmos DB</a:t>
                </a:r>
              </a:p>
            </p:txBody>
          </p:sp>
        </p:grpSp>
        <p:sp>
          <p:nvSpPr>
            <p:cNvPr id="30" name="Rectangle 29">
              <a:extLst>
                <a:ext uri="{FF2B5EF4-FFF2-40B4-BE49-F238E27FC236}">
                  <a16:creationId xmlns:a16="http://schemas.microsoft.com/office/drawing/2014/main" id="{9D38F1AD-5564-4D60-AA5A-9BB1C4917745}"/>
                </a:ext>
                <a:ext uri="{C183D7F6-B498-43B3-948B-1728B52AA6E4}">
                  <adec:decorative xmlns:adec="http://schemas.microsoft.com/office/drawing/2017/decorative" val="1"/>
                </a:ext>
              </a:extLst>
            </p:cNvPr>
            <p:cNvSpPr/>
            <p:nvPr/>
          </p:nvSpPr>
          <p:spPr bwMode="auto">
            <a:xfrm>
              <a:off x="8308722" y="2876664"/>
              <a:ext cx="1867244" cy="549004"/>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panose="020B0502040204020203" pitchFamily="34" charset="0"/>
                  <a:ea typeface="Segoe UI" panose="020B0502040204020203" pitchFamily="34" charset="0"/>
                  <a:cs typeface="Segoe UI" panose="020B0502040204020203" pitchFamily="34" charset="0"/>
                </a:rPr>
                <a:t>Microservice #1 </a:t>
              </a:r>
            </a:p>
          </p:txBody>
        </p:sp>
        <p:sp>
          <p:nvSpPr>
            <p:cNvPr id="31" name="Rectangle 30">
              <a:extLst>
                <a:ext uri="{FF2B5EF4-FFF2-40B4-BE49-F238E27FC236}">
                  <a16:creationId xmlns:a16="http://schemas.microsoft.com/office/drawing/2014/main" id="{F5C27EA5-4FBA-4F85-9B95-2D988AD09C98}"/>
                </a:ext>
                <a:ext uri="{C183D7F6-B498-43B3-948B-1728B52AA6E4}">
                  <adec:decorative xmlns:adec="http://schemas.microsoft.com/office/drawing/2017/decorative" val="1"/>
                </a:ext>
              </a:extLst>
            </p:cNvPr>
            <p:cNvSpPr/>
            <p:nvPr/>
          </p:nvSpPr>
          <p:spPr bwMode="auto">
            <a:xfrm>
              <a:off x="8308722" y="5002933"/>
              <a:ext cx="1867244" cy="549004"/>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panose="020B0502040204020203" pitchFamily="34" charset="0"/>
                  <a:ea typeface="Segoe UI" panose="020B0502040204020203" pitchFamily="34" charset="0"/>
                  <a:cs typeface="Segoe UI" panose="020B0502040204020203" pitchFamily="34" charset="0"/>
                </a:rPr>
                <a:t>Microservice #N </a:t>
              </a:r>
            </a:p>
          </p:txBody>
        </p:sp>
        <p:sp>
          <p:nvSpPr>
            <p:cNvPr id="32" name="Rectangle 31">
              <a:extLst>
                <a:ext uri="{FF2B5EF4-FFF2-40B4-BE49-F238E27FC236}">
                  <a16:creationId xmlns:a16="http://schemas.microsoft.com/office/drawing/2014/main" id="{FC9FAAD9-C510-4A44-B07E-930AF7A12512}"/>
                </a:ext>
                <a:ext uri="{C183D7F6-B498-43B3-948B-1728B52AA6E4}">
                  <adec:decorative xmlns:adec="http://schemas.microsoft.com/office/drawing/2017/decorative" val="1"/>
                </a:ext>
              </a:extLst>
            </p:cNvPr>
            <p:cNvSpPr/>
            <p:nvPr/>
          </p:nvSpPr>
          <p:spPr bwMode="auto">
            <a:xfrm>
              <a:off x="8308722" y="3792995"/>
              <a:ext cx="1867244" cy="549004"/>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panose="020B0502040204020203" pitchFamily="34" charset="0"/>
                  <a:ea typeface="Segoe UI" panose="020B0502040204020203" pitchFamily="34" charset="0"/>
                  <a:cs typeface="Segoe UI" panose="020B0502040204020203" pitchFamily="34" charset="0"/>
                </a:rPr>
                <a:t>Microservice #2 </a:t>
              </a:r>
            </a:p>
          </p:txBody>
        </p:sp>
      </p:grpSp>
    </p:spTree>
    <p:extLst>
      <p:ext uri="{BB962C8B-B14F-4D97-AF65-F5344CB8AC3E}">
        <p14:creationId xmlns:p14="http://schemas.microsoft.com/office/powerpoint/2010/main" val="38596671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52394" y="517341"/>
            <a:ext cx="10365456" cy="5313400"/>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After we choose the API for our Cosmos DB account…</a:t>
            </a:r>
          </a:p>
          <a:p>
            <a:pPr>
              <a:lnSpc>
                <a:spcPct val="90000"/>
              </a:lnSpc>
              <a:spcAft>
                <a:spcPts val="588"/>
              </a:spcAft>
            </a:pPr>
            <a:r>
              <a:rPr lang="en-US" sz="3137">
                <a:gradFill>
                  <a:gsLst>
                    <a:gs pos="2917">
                      <a:schemeClr val="tx1"/>
                    </a:gs>
                    <a:gs pos="30000">
                      <a:schemeClr val="tx1"/>
                    </a:gs>
                  </a:gsLst>
                  <a:lin ang="5400000" scaled="0"/>
                </a:gradFill>
              </a:rPr>
              <a:t>	how can we use Cosmos DB in our code/apps?</a:t>
            </a:r>
          </a:p>
          <a:p>
            <a:pPr>
              <a:lnSpc>
                <a:spcPct val="90000"/>
              </a:lnSpc>
              <a:spcAft>
                <a:spcPts val="588"/>
              </a:spcAft>
            </a:pPr>
            <a:endParaRPr lang="en-US" sz="3137">
              <a:gradFill>
                <a:gsLst>
                  <a:gs pos="2917">
                    <a:schemeClr val="tx1"/>
                  </a:gs>
                  <a:gs pos="30000">
                    <a:schemeClr val="tx1"/>
                  </a:gs>
                </a:gsLst>
                <a:lin ang="5400000" scaled="0"/>
              </a:gradFill>
            </a:endParaRPr>
          </a:p>
          <a:p>
            <a:pPr marL="336145" indent="-336145">
              <a:lnSpc>
                <a:spcPct val="90000"/>
              </a:lnSpc>
              <a:spcAft>
                <a:spcPts val="588"/>
              </a:spcAft>
              <a:buFont typeface="Arial" panose="020B0604020202020204" pitchFamily="34" charset="0"/>
              <a:buChar char="•"/>
            </a:pPr>
            <a:r>
              <a:rPr lang="en-US" sz="3137">
                <a:gradFill>
                  <a:gsLst>
                    <a:gs pos="2917">
                      <a:schemeClr val="tx1"/>
                    </a:gs>
                    <a:gs pos="30000">
                      <a:schemeClr val="tx1"/>
                    </a:gs>
                  </a:gsLst>
                  <a:lin ang="5400000" scaled="0"/>
                </a:gradFill>
              </a:rPr>
              <a:t>APIs</a:t>
            </a:r>
          </a:p>
          <a:p>
            <a:pPr marL="336145" indent="-336145">
              <a:lnSpc>
                <a:spcPct val="90000"/>
              </a:lnSpc>
              <a:spcAft>
                <a:spcPts val="588"/>
              </a:spcAft>
              <a:buFont typeface="Arial" panose="020B0604020202020204" pitchFamily="34" charset="0"/>
              <a:buChar char="•"/>
            </a:pPr>
            <a:r>
              <a:rPr lang="en-US" sz="3137">
                <a:gradFill>
                  <a:gsLst>
                    <a:gs pos="2917">
                      <a:schemeClr val="tx1"/>
                    </a:gs>
                    <a:gs pos="30000">
                      <a:schemeClr val="tx1"/>
                    </a:gs>
                  </a:gsLst>
                  <a:lin ang="5400000" scaled="0"/>
                </a:gradFill>
              </a:rPr>
              <a:t>Languages</a:t>
            </a:r>
          </a:p>
          <a:p>
            <a:pPr marL="336145" indent="-336145">
              <a:lnSpc>
                <a:spcPct val="90000"/>
              </a:lnSpc>
              <a:spcAft>
                <a:spcPts val="588"/>
              </a:spcAft>
              <a:buFont typeface="Arial" panose="020B0604020202020204" pitchFamily="34" charset="0"/>
              <a:buChar char="•"/>
            </a:pPr>
            <a:r>
              <a:rPr lang="en-US" sz="3137">
                <a:gradFill>
                  <a:gsLst>
                    <a:gs pos="2917">
                      <a:schemeClr val="tx1"/>
                    </a:gs>
                    <a:gs pos="30000">
                      <a:schemeClr val="tx1"/>
                    </a:gs>
                  </a:gsLst>
                  <a:lin ang="5400000" scaled="0"/>
                </a:gradFill>
              </a:rPr>
              <a:t>SDKs</a:t>
            </a:r>
          </a:p>
          <a:p>
            <a:pPr marL="336145" indent="-336145">
              <a:lnSpc>
                <a:spcPct val="90000"/>
              </a:lnSpc>
              <a:spcAft>
                <a:spcPts val="588"/>
              </a:spcAft>
              <a:buFont typeface="Arial" panose="020B0604020202020204" pitchFamily="34" charset="0"/>
              <a:buChar char="•"/>
            </a:pPr>
            <a:r>
              <a:rPr lang="en-US" sz="3137">
                <a:gradFill>
                  <a:gsLst>
                    <a:gs pos="2917">
                      <a:schemeClr val="tx1"/>
                    </a:gs>
                    <a:gs pos="30000">
                      <a:schemeClr val="tx1"/>
                    </a:gs>
                  </a:gsLst>
                  <a:lin ang="5400000" scaled="0"/>
                </a:gradFill>
              </a:rPr>
              <a:t>ORMs</a:t>
            </a:r>
          </a:p>
          <a:p>
            <a:pPr marL="336145" indent="-336145">
              <a:lnSpc>
                <a:spcPct val="90000"/>
              </a:lnSpc>
              <a:spcAft>
                <a:spcPts val="588"/>
              </a:spcAft>
              <a:buFont typeface="Arial" panose="020B0604020202020204" pitchFamily="34" charset="0"/>
              <a:buChar char="•"/>
            </a:pPr>
            <a:r>
              <a:rPr lang="en-US" sz="3137">
                <a:gradFill>
                  <a:gsLst>
                    <a:gs pos="2917">
                      <a:schemeClr val="tx1"/>
                    </a:gs>
                    <a:gs pos="30000">
                      <a:schemeClr val="tx1"/>
                    </a:gs>
                  </a:gsLst>
                  <a:lin ang="5400000" scaled="0"/>
                </a:gradFill>
              </a:rPr>
              <a:t>Drivers</a:t>
            </a:r>
          </a:p>
          <a:p>
            <a:pPr marL="336145" indent="-336145">
              <a:lnSpc>
                <a:spcPct val="90000"/>
              </a:lnSpc>
              <a:spcAft>
                <a:spcPts val="588"/>
              </a:spcAft>
              <a:buFont typeface="Arial" panose="020B0604020202020204" pitchFamily="34" charset="0"/>
              <a:buChar char="•"/>
            </a:pPr>
            <a:endParaRPr lang="en-US" sz="3137">
              <a:gradFill>
                <a:gsLst>
                  <a:gs pos="2917">
                    <a:schemeClr val="tx1"/>
                  </a:gs>
                  <a:gs pos="30000">
                    <a:schemeClr val="tx1"/>
                  </a:gs>
                </a:gsLst>
                <a:lin ang="5400000" scaled="0"/>
              </a:gradFill>
            </a:endParaRPr>
          </a:p>
          <a:p>
            <a:pPr marL="336145" indent="-336145">
              <a:lnSpc>
                <a:spcPct val="90000"/>
              </a:lnSpc>
              <a:spcAft>
                <a:spcPts val="588"/>
              </a:spcAft>
              <a:buFont typeface="Arial" panose="020B0604020202020204" pitchFamily="34" charset="0"/>
              <a:buChar char="•"/>
            </a:pPr>
            <a:r>
              <a:rPr lang="en-US" sz="3137">
                <a:gradFill>
                  <a:gsLst>
                    <a:gs pos="2917">
                      <a:schemeClr val="tx1"/>
                    </a:gs>
                    <a:gs pos="30000">
                      <a:schemeClr val="tx1"/>
                    </a:gs>
                  </a:gsLst>
                  <a:lin ang="5400000" scaled="0"/>
                </a:gradFill>
              </a:rPr>
              <a:t>Integrations</a:t>
            </a:r>
          </a:p>
        </p:txBody>
      </p:sp>
    </p:spTree>
    <p:extLst>
      <p:ext uri="{BB962C8B-B14F-4D97-AF65-F5344CB8AC3E}">
        <p14:creationId xmlns:p14="http://schemas.microsoft.com/office/powerpoint/2010/main" val="96342199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0BE6-872B-4BC3-8808-277B7827D538}"/>
              </a:ext>
            </a:extLst>
          </p:cNvPr>
          <p:cNvSpPr>
            <a:spLocks noGrp="1"/>
          </p:cNvSpPr>
          <p:nvPr>
            <p:ph type="title"/>
          </p:nvPr>
        </p:nvSpPr>
        <p:spPr/>
        <p:txBody>
          <a:bodyPr/>
          <a:lstStyle/>
          <a:p>
            <a:r>
              <a:rPr lang="en-US" dirty="0"/>
              <a:t>Materializing Views</a:t>
            </a:r>
          </a:p>
        </p:txBody>
      </p:sp>
      <p:sp>
        <p:nvSpPr>
          <p:cNvPr id="18" name="Rectangle 17">
            <a:extLst>
              <a:ext uri="{FF2B5EF4-FFF2-40B4-BE49-F238E27FC236}">
                <a16:creationId xmlns:a16="http://schemas.microsoft.com/office/drawing/2014/main" id="{A4AEAE7C-2D39-470A-BA64-579CFCBA388E}"/>
              </a:ext>
              <a:ext uri="{C183D7F6-B498-43B3-948B-1728B52AA6E4}">
                <adec:decorative xmlns:adec="http://schemas.microsoft.com/office/drawing/2017/decorative" val="1"/>
              </a:ext>
            </a:extLst>
          </p:cNvPr>
          <p:cNvSpPr/>
          <p:nvPr/>
        </p:nvSpPr>
        <p:spPr bwMode="auto">
          <a:xfrm>
            <a:off x="5302561" y="1859328"/>
            <a:ext cx="1586878" cy="634654"/>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8D7"/>
              </a:solidFill>
              <a:effectLst/>
              <a:uLnTx/>
              <a:uFillTx/>
              <a:latin typeface="Segoe UI Semilight"/>
              <a:ea typeface="+mn-ea"/>
              <a:cs typeface="Segoe UI Light" panose="020B0502040204020203" pitchFamily="34" charset="0"/>
            </a:endParaRPr>
          </a:p>
        </p:txBody>
      </p:sp>
      <p:sp>
        <p:nvSpPr>
          <p:cNvPr id="4" name="Content Placeholder 3">
            <a:extLst>
              <a:ext uri="{FF2B5EF4-FFF2-40B4-BE49-F238E27FC236}">
                <a16:creationId xmlns:a16="http://schemas.microsoft.com/office/drawing/2014/main" id="{F50EC3CB-761A-4E87-AE26-CFFD044D5979}"/>
              </a:ext>
            </a:extLst>
          </p:cNvPr>
          <p:cNvSpPr>
            <a:spLocks noGrp="1"/>
          </p:cNvSpPr>
          <p:nvPr>
            <p:ph sz="quarter" idx="10"/>
          </p:nvPr>
        </p:nvSpPr>
        <p:spPr>
          <a:xfrm>
            <a:off x="5510898" y="1993402"/>
            <a:ext cx="1172307" cy="369332"/>
          </a:xfrm>
        </p:spPr>
        <p:txBody>
          <a:bodyPr/>
          <a:lstStyle/>
          <a:p>
            <a:pPr lvl="0" algn="ctr" defTabSz="914400">
              <a:spcBef>
                <a:spcPts val="0"/>
              </a:spcBef>
              <a:buSzTx/>
            </a:pPr>
            <a:r>
              <a:rPr lang="en-US" sz="1200" dirty="0">
                <a:solidFill>
                  <a:srgbClr val="0067B7"/>
                </a:solidFill>
                <a:latin typeface="Segoe UI Semilight"/>
                <a:cs typeface="Segoe UI Light" panose="020B0502040204020203" pitchFamily="34" charset="0"/>
              </a:rPr>
              <a:t>Application</a:t>
            </a:r>
          </a:p>
        </p:txBody>
      </p:sp>
      <p:cxnSp>
        <p:nvCxnSpPr>
          <p:cNvPr id="19" name="Straight Arrow Connector 18" descr="Interconnects to">
            <a:extLst>
              <a:ext uri="{FF2B5EF4-FFF2-40B4-BE49-F238E27FC236}">
                <a16:creationId xmlns:a16="http://schemas.microsoft.com/office/drawing/2014/main" id="{89927AEC-EDAD-4821-BDD4-2AC23795F525}"/>
              </a:ext>
              <a:ext uri="{C183D7F6-B498-43B3-948B-1728B52AA6E4}">
                <adec:decorative xmlns:adec="http://schemas.microsoft.com/office/drawing/2017/decorative" val="0"/>
              </a:ext>
            </a:extLst>
          </p:cNvPr>
          <p:cNvCxnSpPr>
            <a:cxnSpLocks/>
          </p:cNvCxnSpPr>
          <p:nvPr/>
        </p:nvCxnSpPr>
        <p:spPr>
          <a:xfrm flipH="1">
            <a:off x="3652635" y="2600899"/>
            <a:ext cx="2032506" cy="768880"/>
          </a:xfrm>
          <a:prstGeom prst="straightConnector1">
            <a:avLst/>
          </a:prstGeom>
          <a:noFill/>
          <a:ln w="19050" cap="flat" cmpd="sng" algn="ctr">
            <a:solidFill>
              <a:schemeClr val="bg1">
                <a:lumMod val="50000"/>
              </a:schemeClr>
            </a:solidFill>
            <a:prstDash val="solid"/>
            <a:headEnd type="triangle"/>
            <a:tailEnd type="triangle"/>
          </a:ln>
          <a:effectLst/>
        </p:spPr>
      </p:cxnSp>
      <p:sp>
        <p:nvSpPr>
          <p:cNvPr id="5" name="Content Placeholder 4">
            <a:extLst>
              <a:ext uri="{FF2B5EF4-FFF2-40B4-BE49-F238E27FC236}">
                <a16:creationId xmlns:a16="http://schemas.microsoft.com/office/drawing/2014/main" id="{88E669E7-A0A1-4D68-B5ED-C8512671F1C4}"/>
              </a:ext>
            </a:extLst>
          </p:cNvPr>
          <p:cNvSpPr>
            <a:spLocks noGrp="1"/>
          </p:cNvSpPr>
          <p:nvPr>
            <p:ph sz="quarter" idx="11"/>
          </p:nvPr>
        </p:nvSpPr>
        <p:spPr>
          <a:xfrm>
            <a:off x="1852258" y="3195085"/>
            <a:ext cx="1586878" cy="302874"/>
          </a:xfrm>
        </p:spPr>
        <p:txBody>
          <a:bodyPr/>
          <a:lstStyle/>
          <a:p>
            <a:pPr lvl="0" algn="ctr">
              <a:lnSpc>
                <a:spcPct val="90000"/>
              </a:lnSpc>
              <a:spcBef>
                <a:spcPts val="0"/>
              </a:spcBef>
              <a:spcAft>
                <a:spcPts val="588"/>
              </a:spcAft>
              <a:buSzTx/>
              <a:defRPr/>
            </a:pPr>
            <a:r>
              <a:rPr lang="en-US" sz="1200" kern="0" dirty="0">
                <a:gradFill>
                  <a:gsLst>
                    <a:gs pos="2917">
                      <a:srgbClr val="353535"/>
                    </a:gs>
                    <a:gs pos="30000">
                      <a:srgbClr val="353535"/>
                    </a:gs>
                  </a:gsLst>
                  <a:lin ang="5400000" scaled="0"/>
                </a:gradFill>
                <a:latin typeface="+mn-lt"/>
              </a:rPr>
              <a:t>Azure Cosmos DB</a:t>
            </a:r>
          </a:p>
        </p:txBody>
      </p:sp>
      <p:grpSp>
        <p:nvGrpSpPr>
          <p:cNvPr id="38" name="Group 37" descr="Azure Cosmos DB logo">
            <a:extLst>
              <a:ext uri="{FF2B5EF4-FFF2-40B4-BE49-F238E27FC236}">
                <a16:creationId xmlns:a16="http://schemas.microsoft.com/office/drawing/2014/main" id="{7280DD4C-DCF9-47EE-AA25-66AD4581D15D}"/>
              </a:ext>
            </a:extLst>
          </p:cNvPr>
          <p:cNvGrpSpPr/>
          <p:nvPr/>
        </p:nvGrpSpPr>
        <p:grpSpPr>
          <a:xfrm>
            <a:off x="2322445" y="2557946"/>
            <a:ext cx="648702" cy="559130"/>
            <a:chOff x="8376458" y="5925518"/>
            <a:chExt cx="1045926" cy="901512"/>
          </a:xfrm>
        </p:grpSpPr>
        <p:sp>
          <p:nvSpPr>
            <p:cNvPr id="39" name="Star: 4 Points 8">
              <a:extLst>
                <a:ext uri="{FF2B5EF4-FFF2-40B4-BE49-F238E27FC236}">
                  <a16:creationId xmlns:a16="http://schemas.microsoft.com/office/drawing/2014/main" id="{58346EC9-E680-498F-A3C2-5CA58B18141E}"/>
                </a:ext>
                <a:ext uri="{C183D7F6-B498-43B3-948B-1728B52AA6E4}">
                  <adec:decorative xmlns:adec="http://schemas.microsoft.com/office/drawing/2017/decorative" val="1"/>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0" name="Star: 4 Points 8">
              <a:extLst>
                <a:ext uri="{FF2B5EF4-FFF2-40B4-BE49-F238E27FC236}">
                  <a16:creationId xmlns:a16="http://schemas.microsoft.com/office/drawing/2014/main" id="{C071FF71-C333-40AD-B72F-39E697622E92}"/>
                </a:ext>
                <a:ext uri="{C183D7F6-B498-43B3-948B-1728B52AA6E4}">
                  <adec:decorative xmlns:adec="http://schemas.microsoft.com/office/drawing/2017/decorative" val="1"/>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Oval 40">
              <a:extLst>
                <a:ext uri="{FF2B5EF4-FFF2-40B4-BE49-F238E27FC236}">
                  <a16:creationId xmlns:a16="http://schemas.microsoft.com/office/drawing/2014/main" id="{A2987BB3-059A-415F-B89D-9582DABAF301}"/>
                </a:ext>
                <a:ext uri="{C183D7F6-B498-43B3-948B-1728B52AA6E4}">
                  <adec:decorative xmlns:adec="http://schemas.microsoft.com/office/drawing/2017/decorative" val="1"/>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Oval 9">
              <a:extLst>
                <a:ext uri="{FF2B5EF4-FFF2-40B4-BE49-F238E27FC236}">
                  <a16:creationId xmlns:a16="http://schemas.microsoft.com/office/drawing/2014/main" id="{2A11E781-A9D2-4FC3-B353-8462F4166208}"/>
                </a:ext>
                <a:ext uri="{C183D7F6-B498-43B3-948B-1728B52AA6E4}">
                  <adec:decorative xmlns:adec="http://schemas.microsoft.com/office/drawing/2017/decorative" val="1"/>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aphicFrame>
        <p:nvGraphicFramePr>
          <p:cNvPr id="17" name="Table 16">
            <a:extLst>
              <a:ext uri="{FF2B5EF4-FFF2-40B4-BE49-F238E27FC236}">
                <a16:creationId xmlns:a16="http://schemas.microsoft.com/office/drawing/2014/main" id="{9BE73BF5-103B-45D2-91B2-C7BCE1063114}"/>
              </a:ext>
            </a:extLst>
          </p:cNvPr>
          <p:cNvGraphicFramePr>
            <a:graphicFrameLocks noGrp="1"/>
          </p:cNvGraphicFramePr>
          <p:nvPr/>
        </p:nvGraphicFramePr>
        <p:xfrm>
          <a:off x="888274" y="3653106"/>
          <a:ext cx="3517042" cy="1636930"/>
        </p:xfrm>
        <a:graphic>
          <a:graphicData uri="http://schemas.openxmlformats.org/drawingml/2006/table">
            <a:tbl>
              <a:tblPr firstRow="1" bandRow="1"/>
              <a:tblGrid>
                <a:gridCol w="1281009">
                  <a:extLst>
                    <a:ext uri="{9D8B030D-6E8A-4147-A177-3AD203B41FA5}">
                      <a16:colId xmlns:a16="http://schemas.microsoft.com/office/drawing/2014/main" val="4232046326"/>
                    </a:ext>
                  </a:extLst>
                </a:gridCol>
                <a:gridCol w="639659">
                  <a:extLst>
                    <a:ext uri="{9D8B030D-6E8A-4147-A177-3AD203B41FA5}">
                      <a16:colId xmlns:a16="http://schemas.microsoft.com/office/drawing/2014/main" val="3171829340"/>
                    </a:ext>
                  </a:extLst>
                </a:gridCol>
                <a:gridCol w="1223415">
                  <a:extLst>
                    <a:ext uri="{9D8B030D-6E8A-4147-A177-3AD203B41FA5}">
                      <a16:colId xmlns:a16="http://schemas.microsoft.com/office/drawing/2014/main" val="989213635"/>
                    </a:ext>
                  </a:extLst>
                </a:gridCol>
                <a:gridCol w="372959">
                  <a:extLst>
                    <a:ext uri="{9D8B030D-6E8A-4147-A177-3AD203B41FA5}">
                      <a16:colId xmlns:a16="http://schemas.microsoft.com/office/drawing/2014/main" val="1976668509"/>
                    </a:ext>
                  </a:extLst>
                </a:gridCol>
              </a:tblGrid>
              <a:tr h="126596">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latin typeface="Segoe UI Semibold" panose="020B0702040204020203" pitchFamily="34" charset="0"/>
                          <a:cs typeface="Segoe UI Semibold" panose="020B0702040204020203" pitchFamily="34" charset="0"/>
                        </a:rPr>
                        <a:t>Subscription </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latin typeface="Segoe UI Semibold" panose="020B0702040204020203" pitchFamily="34" charset="0"/>
                          <a:cs typeface="Segoe UI Semibold" panose="020B0702040204020203" pitchFamily="34" charset="0"/>
                        </a:rPr>
                        <a:t>User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dirty="0">
                          <a:latin typeface="Segoe UI Semibold" panose="020B0702040204020203" pitchFamily="34" charset="0"/>
                          <a:cs typeface="Segoe UI Semibold" panose="020B0702040204020203" pitchFamily="34" charset="0"/>
                        </a:rPr>
                        <a:t>Create Date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dirty="0">
                          <a:latin typeface="Segoe UI Semibold" panose="020B0702040204020203" pitchFamily="34" charset="0"/>
                          <a:cs typeface="Segoe UI Semibold" panose="020B0702040204020203" pitchFamily="34" charset="0"/>
                        </a:rPr>
                        <a:t>…</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t>123abc</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t>6/17/17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t>456efg</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t>3/14/17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dirty="0"/>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t>789hij</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t>Jen4</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t>8/1/16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t>012klm</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dirty="0"/>
                        <a:t>Joe3</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t>3/4/17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dirty="0"/>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77662649"/>
                  </a:ext>
                </a:extLst>
              </a:tr>
            </a:tbl>
          </a:graphicData>
        </a:graphic>
      </p:graphicFrame>
      <p:cxnSp>
        <p:nvCxnSpPr>
          <p:cNvPr id="24" name="Straight Arrow Connector 23" descr="Azure Cosmos DB with table connects to">
            <a:extLst>
              <a:ext uri="{FF2B5EF4-FFF2-40B4-BE49-F238E27FC236}">
                <a16:creationId xmlns:a16="http://schemas.microsoft.com/office/drawing/2014/main" id="{ACB1420D-0D71-4908-AEBC-658B1D20F7E8}"/>
              </a:ext>
              <a:ext uri="{C183D7F6-B498-43B3-948B-1728B52AA6E4}">
                <adec:decorative xmlns:adec="http://schemas.microsoft.com/office/drawing/2017/decorative" val="0"/>
              </a:ext>
            </a:extLst>
          </p:cNvPr>
          <p:cNvCxnSpPr>
            <a:cxnSpLocks/>
          </p:cNvCxnSpPr>
          <p:nvPr/>
        </p:nvCxnSpPr>
        <p:spPr>
          <a:xfrm>
            <a:off x="4667673"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grpSp>
        <p:nvGrpSpPr>
          <p:cNvPr id="30" name="Group 29">
            <a:extLst>
              <a:ext uri="{FF2B5EF4-FFF2-40B4-BE49-F238E27FC236}">
                <a16:creationId xmlns:a16="http://schemas.microsoft.com/office/drawing/2014/main" id="{09EA4139-B19D-4475-8A20-767D7F61B8F3}"/>
              </a:ext>
              <a:ext uri="{C183D7F6-B498-43B3-948B-1728B52AA6E4}">
                <adec:decorative xmlns:adec="http://schemas.microsoft.com/office/drawing/2017/decorative" val="1"/>
              </a:ext>
            </a:extLst>
          </p:cNvPr>
          <p:cNvGrpSpPr/>
          <p:nvPr/>
        </p:nvGrpSpPr>
        <p:grpSpPr>
          <a:xfrm>
            <a:off x="5830170" y="3802511"/>
            <a:ext cx="531662" cy="1207270"/>
            <a:chOff x="10878229" y="2464963"/>
            <a:chExt cx="307945" cy="699265"/>
          </a:xfrm>
        </p:grpSpPr>
        <p:sp>
          <p:nvSpPr>
            <p:cNvPr id="31" name="Rectangle 30">
              <a:extLst>
                <a:ext uri="{FF2B5EF4-FFF2-40B4-BE49-F238E27FC236}">
                  <a16:creationId xmlns:a16="http://schemas.microsoft.com/office/drawing/2014/main" id="{8E742781-A241-49C2-A0E6-2B4155CFF8AF}"/>
                </a:ext>
                <a:ext uri="{C183D7F6-B498-43B3-948B-1728B52AA6E4}">
                  <adec:decorative xmlns:adec="http://schemas.microsoft.com/office/drawing/2017/decorative" val="1"/>
                </a:ext>
              </a:extLst>
            </p:cNvPr>
            <p:cNvSpPr/>
            <p:nvPr/>
          </p:nvSpPr>
          <p:spPr bwMode="auto">
            <a:xfrm>
              <a:off x="10878229" y="246496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Rectangle 31">
              <a:extLst>
                <a:ext uri="{FF2B5EF4-FFF2-40B4-BE49-F238E27FC236}">
                  <a16:creationId xmlns:a16="http://schemas.microsoft.com/office/drawing/2014/main" id="{3508B7D0-F5B7-49D2-8AAF-3689A1648E27}"/>
                </a:ext>
                <a:ext uri="{C183D7F6-B498-43B3-948B-1728B52AA6E4}">
                  <adec:decorative xmlns:adec="http://schemas.microsoft.com/office/drawing/2017/decorative" val="1"/>
                </a:ext>
              </a:extLst>
            </p:cNvPr>
            <p:cNvSpPr/>
            <p:nvPr/>
          </p:nvSpPr>
          <p:spPr bwMode="auto">
            <a:xfrm>
              <a:off x="10878229" y="2587153"/>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 name="Rectangle 32">
              <a:extLst>
                <a:ext uri="{FF2B5EF4-FFF2-40B4-BE49-F238E27FC236}">
                  <a16:creationId xmlns:a16="http://schemas.microsoft.com/office/drawing/2014/main" id="{6C7B7499-65B3-4B88-9667-4C81E70FAC07}"/>
                </a:ext>
                <a:ext uri="{C183D7F6-B498-43B3-948B-1728B52AA6E4}">
                  <adec:decorative xmlns:adec="http://schemas.microsoft.com/office/drawing/2017/decorative" val="1"/>
                </a:ext>
              </a:extLst>
            </p:cNvPr>
            <p:cNvSpPr/>
            <p:nvPr/>
          </p:nvSpPr>
          <p:spPr bwMode="auto">
            <a:xfrm>
              <a:off x="10878229" y="270934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 name="Rectangle 33">
              <a:extLst>
                <a:ext uri="{FF2B5EF4-FFF2-40B4-BE49-F238E27FC236}">
                  <a16:creationId xmlns:a16="http://schemas.microsoft.com/office/drawing/2014/main" id="{F17A8C4E-F0A5-45DF-BE4B-11A7D75A37C0}"/>
                </a:ext>
                <a:ext uri="{C183D7F6-B498-43B3-948B-1728B52AA6E4}">
                  <adec:decorative xmlns:adec="http://schemas.microsoft.com/office/drawing/2017/decorative" val="1"/>
                </a:ext>
              </a:extLst>
            </p:cNvPr>
            <p:cNvSpPr/>
            <p:nvPr/>
          </p:nvSpPr>
          <p:spPr bwMode="auto">
            <a:xfrm>
              <a:off x="10878229" y="2831533"/>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 name="Rectangle 34">
              <a:extLst>
                <a:ext uri="{FF2B5EF4-FFF2-40B4-BE49-F238E27FC236}">
                  <a16:creationId xmlns:a16="http://schemas.microsoft.com/office/drawing/2014/main" id="{2ED95E3F-7FD6-4D47-9766-B767D26E4F1C}"/>
                </a:ext>
                <a:ext uri="{C183D7F6-B498-43B3-948B-1728B52AA6E4}">
                  <adec:decorative xmlns:adec="http://schemas.microsoft.com/office/drawing/2017/decorative" val="1"/>
                </a:ext>
              </a:extLst>
            </p:cNvPr>
            <p:cNvSpPr/>
            <p:nvPr/>
          </p:nvSpPr>
          <p:spPr bwMode="auto">
            <a:xfrm>
              <a:off x="10878229" y="295372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 name="Rectangle 35">
              <a:extLst>
                <a:ext uri="{FF2B5EF4-FFF2-40B4-BE49-F238E27FC236}">
                  <a16:creationId xmlns:a16="http://schemas.microsoft.com/office/drawing/2014/main" id="{33D11962-7D2B-4346-B02A-7604D237CAAF}"/>
                </a:ext>
                <a:ext uri="{C183D7F6-B498-43B3-948B-1728B52AA6E4}">
                  <adec:decorative xmlns:adec="http://schemas.microsoft.com/office/drawing/2017/decorative" val="1"/>
                </a:ext>
              </a:extLst>
            </p:cNvPr>
            <p:cNvSpPr/>
            <p:nvPr/>
          </p:nvSpPr>
          <p:spPr bwMode="auto">
            <a:xfrm>
              <a:off x="10878229" y="3075911"/>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7" name="Content Placeholder 6">
            <a:extLst>
              <a:ext uri="{FF2B5EF4-FFF2-40B4-BE49-F238E27FC236}">
                <a16:creationId xmlns:a16="http://schemas.microsoft.com/office/drawing/2014/main" id="{16BAA6F8-805C-4915-9CCA-5F39B15B35E1}"/>
              </a:ext>
            </a:extLst>
          </p:cNvPr>
          <p:cNvSpPr>
            <a:spLocks noGrp="1"/>
          </p:cNvSpPr>
          <p:nvPr>
            <p:ph sz="quarter" idx="13"/>
          </p:nvPr>
        </p:nvSpPr>
        <p:spPr>
          <a:xfrm>
            <a:off x="5475764" y="5072797"/>
            <a:ext cx="1240715" cy="427717"/>
          </a:xfrm>
        </p:spPr>
        <p:txBody>
          <a:bodyPr/>
          <a:lstStyle/>
          <a:p>
            <a:pPr lvl="0" algn="ctr" defTabSz="914400">
              <a:spcBef>
                <a:spcPts val="0"/>
              </a:spcBef>
              <a:buSzTx/>
            </a:pPr>
            <a:r>
              <a:rPr lang="en-US" sz="1200"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Change feed</a:t>
            </a:r>
          </a:p>
        </p:txBody>
      </p:sp>
      <p:cxnSp>
        <p:nvCxnSpPr>
          <p:cNvPr id="26" name="Straight Arrow Connector 25" descr="which further connects to">
            <a:extLst>
              <a:ext uri="{FF2B5EF4-FFF2-40B4-BE49-F238E27FC236}">
                <a16:creationId xmlns:a16="http://schemas.microsoft.com/office/drawing/2014/main" id="{4D1E0CDE-A56A-435C-9045-9B998D516ACE}"/>
              </a:ext>
              <a:ext uri="{C183D7F6-B498-43B3-948B-1728B52AA6E4}">
                <adec:decorative xmlns:adec="http://schemas.microsoft.com/office/drawing/2017/decorative" val="0"/>
              </a:ext>
            </a:extLst>
          </p:cNvPr>
          <p:cNvCxnSpPr>
            <a:cxnSpLocks/>
          </p:cNvCxnSpPr>
          <p:nvPr/>
        </p:nvCxnSpPr>
        <p:spPr>
          <a:xfrm flipV="1">
            <a:off x="6556069"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sp>
        <p:nvSpPr>
          <p:cNvPr id="6" name="Content Placeholder 5">
            <a:extLst>
              <a:ext uri="{FF2B5EF4-FFF2-40B4-BE49-F238E27FC236}">
                <a16:creationId xmlns:a16="http://schemas.microsoft.com/office/drawing/2014/main" id="{A7A4F243-5B85-44C7-803E-77C0CD7D86C0}"/>
              </a:ext>
            </a:extLst>
          </p:cNvPr>
          <p:cNvSpPr>
            <a:spLocks noGrp="1"/>
          </p:cNvSpPr>
          <p:nvPr>
            <p:ph sz="quarter" idx="12"/>
          </p:nvPr>
        </p:nvSpPr>
        <p:spPr>
          <a:xfrm>
            <a:off x="8427961" y="3195190"/>
            <a:ext cx="2238375" cy="427717"/>
          </a:xfrm>
        </p:spPr>
        <p:txBody>
          <a:bodyPr/>
          <a:lstStyle/>
          <a:p>
            <a:pPr lvl="0" algn="ctr">
              <a:lnSpc>
                <a:spcPct val="90000"/>
              </a:lnSpc>
              <a:spcBef>
                <a:spcPts val="0"/>
              </a:spcBef>
              <a:spcAft>
                <a:spcPts val="588"/>
              </a:spcAft>
              <a:buSzTx/>
              <a:defRPr/>
            </a:pPr>
            <a:r>
              <a:rPr lang="en-US" sz="1600" kern="0" dirty="0">
                <a:gradFill>
                  <a:gsLst>
                    <a:gs pos="2917">
                      <a:srgbClr val="353535"/>
                    </a:gs>
                    <a:gs pos="30000">
                      <a:srgbClr val="353535"/>
                    </a:gs>
                  </a:gsLst>
                  <a:lin ang="5400000" scaled="0"/>
                </a:gradFill>
                <a:latin typeface="Segoe UI Semilight"/>
              </a:rPr>
              <a:t>Materialized View</a:t>
            </a:r>
          </a:p>
        </p:txBody>
      </p:sp>
      <p:graphicFrame>
        <p:nvGraphicFramePr>
          <p:cNvPr id="25" name="Table 24">
            <a:extLst>
              <a:ext uri="{FF2B5EF4-FFF2-40B4-BE49-F238E27FC236}">
                <a16:creationId xmlns:a16="http://schemas.microsoft.com/office/drawing/2014/main" id="{DA0B79CF-5B3E-4B62-A3A7-A389A4CDE40B}"/>
              </a:ext>
            </a:extLst>
          </p:cNvPr>
          <p:cNvGraphicFramePr>
            <a:graphicFrameLocks noGrp="1"/>
          </p:cNvGraphicFramePr>
          <p:nvPr/>
        </p:nvGraphicFramePr>
        <p:xfrm>
          <a:off x="7786928" y="3653106"/>
          <a:ext cx="3520440" cy="1212008"/>
        </p:xfrm>
        <a:graphic>
          <a:graphicData uri="http://schemas.openxmlformats.org/drawingml/2006/table">
            <a:tbl>
              <a:tblPr firstRow="1" bandRow="1"/>
              <a:tblGrid>
                <a:gridCol w="829368">
                  <a:extLst>
                    <a:ext uri="{9D8B030D-6E8A-4147-A177-3AD203B41FA5}">
                      <a16:colId xmlns:a16="http://schemas.microsoft.com/office/drawing/2014/main" val="4232046326"/>
                    </a:ext>
                  </a:extLst>
                </a:gridCol>
                <a:gridCol w="2691072">
                  <a:extLst>
                    <a:ext uri="{9D8B030D-6E8A-4147-A177-3AD203B41FA5}">
                      <a16:colId xmlns:a16="http://schemas.microsoft.com/office/drawing/2014/main" val="3171829340"/>
                    </a:ext>
                  </a:extLst>
                </a:gridCol>
              </a:tblGrid>
              <a:tr h="197163">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1"/>
                          </a:solidFill>
                          <a:latin typeface="Segoe UI Semibold" panose="020B0702040204020203" pitchFamily="34" charset="0"/>
                          <a:ea typeface="+mn-ea"/>
                          <a:cs typeface="Segoe UI Semibold" panose="020B0702040204020203" pitchFamily="34" charset="0"/>
                        </a:rPr>
                        <a:t>User</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1"/>
                          </a:solidFill>
                          <a:latin typeface="Segoe UI Semibold" panose="020B0702040204020203" pitchFamily="34" charset="0"/>
                          <a:ea typeface="+mn-ea"/>
                          <a:cs typeface="Segoe UI Semibold" panose="020B0702040204020203" pitchFamily="34" charset="0"/>
                        </a:rPr>
                        <a:t>Total Subscriptions</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t>Ben6</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t>2</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t>Jen4</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t>Joe3</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dirty="0"/>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bl>
          </a:graphicData>
        </a:graphic>
      </p:graphicFrame>
      <p:cxnSp>
        <p:nvCxnSpPr>
          <p:cNvPr id="29" name="Straight Arrow Connector 28" descr="Materialized View connects to Application.">
            <a:extLst>
              <a:ext uri="{FF2B5EF4-FFF2-40B4-BE49-F238E27FC236}">
                <a16:creationId xmlns:a16="http://schemas.microsoft.com/office/drawing/2014/main" id="{C8CBFDA4-B6DD-44F1-91D7-1B96CBC1AC4E}"/>
              </a:ext>
              <a:ext uri="{C183D7F6-B498-43B3-948B-1728B52AA6E4}">
                <adec:decorative xmlns:adec="http://schemas.microsoft.com/office/drawing/2017/decorative" val="0"/>
              </a:ext>
            </a:extLst>
          </p:cNvPr>
          <p:cNvCxnSpPr>
            <a:cxnSpLocks/>
          </p:cNvCxnSpPr>
          <p:nvPr/>
        </p:nvCxnSpPr>
        <p:spPr>
          <a:xfrm flipH="1" flipV="1">
            <a:off x="6556071" y="2600900"/>
            <a:ext cx="1985237" cy="796578"/>
          </a:xfrm>
          <a:prstGeom prst="straightConnector1">
            <a:avLst/>
          </a:prstGeom>
          <a:noFill/>
          <a:ln w="19050" cap="flat" cmpd="sng" algn="ctr">
            <a:solidFill>
              <a:schemeClr val="bg1">
                <a:lumMod val="50000"/>
              </a:schemeClr>
            </a:solidFill>
            <a:prstDash val="solid"/>
            <a:headEnd type="none"/>
            <a:tailEnd type="triangle"/>
          </a:ln>
          <a:effectLst/>
        </p:spPr>
      </p:cxnSp>
    </p:spTree>
    <p:extLst>
      <p:ext uri="{BB962C8B-B14F-4D97-AF65-F5344CB8AC3E}">
        <p14:creationId xmlns:p14="http://schemas.microsoft.com/office/powerpoint/2010/main" val="182968503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9603-2992-4D60-93B3-73E72D791CE0}"/>
              </a:ext>
            </a:extLst>
          </p:cNvPr>
          <p:cNvSpPr>
            <a:spLocks noGrp="1"/>
          </p:cNvSpPr>
          <p:nvPr>
            <p:ph type="title"/>
          </p:nvPr>
        </p:nvSpPr>
        <p:spPr/>
        <p:txBody>
          <a:bodyPr/>
          <a:lstStyle/>
          <a:p>
            <a:r>
              <a:rPr lang="en-US" dirty="0"/>
              <a:t>Replicating Data</a:t>
            </a:r>
          </a:p>
        </p:txBody>
      </p:sp>
      <p:grpSp>
        <p:nvGrpSpPr>
          <p:cNvPr id="56" name="Group 55" descr="Diagram showing CRUD Data leading to Azure Cosmos DB which further leads to Change feed. Change feed leading to Secondary Datastore (e.g. archive) through Replicated Records. Secondary Datastore contain Azure Cosmos DB, SQL Data Warehouse and Azure Data lake storage.">
            <a:extLst>
              <a:ext uri="{FF2B5EF4-FFF2-40B4-BE49-F238E27FC236}">
                <a16:creationId xmlns:a16="http://schemas.microsoft.com/office/drawing/2014/main" id="{6EC0D5A2-0F5C-4F64-B7D9-E6D1C2E89DD7}"/>
              </a:ext>
            </a:extLst>
          </p:cNvPr>
          <p:cNvGrpSpPr/>
          <p:nvPr/>
        </p:nvGrpSpPr>
        <p:grpSpPr>
          <a:xfrm>
            <a:off x="701334" y="1631251"/>
            <a:ext cx="9775077" cy="4005120"/>
            <a:chOff x="701334" y="1631251"/>
            <a:chExt cx="9775077" cy="4005120"/>
          </a:xfrm>
        </p:grpSpPr>
        <p:sp>
          <p:nvSpPr>
            <p:cNvPr id="57" name="TextBox 56">
              <a:extLst>
                <a:ext uri="{FF2B5EF4-FFF2-40B4-BE49-F238E27FC236}">
                  <a16:creationId xmlns:a16="http://schemas.microsoft.com/office/drawing/2014/main" id="{5871F393-D947-4A57-B223-509ADDD2A5DA}"/>
                </a:ext>
                <a:ext uri="{C183D7F6-B498-43B3-948B-1728B52AA6E4}">
                  <adec:decorative xmlns:adec="http://schemas.microsoft.com/office/drawing/2017/decorative" val="1"/>
                </a:ext>
              </a:extLst>
            </p:cNvPr>
            <p:cNvSpPr txBox="1"/>
            <p:nvPr/>
          </p:nvSpPr>
          <p:spPr>
            <a:xfrm>
              <a:off x="8124053" y="1631251"/>
              <a:ext cx="2352358" cy="732856"/>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Secondary Datastore</a:t>
              </a:r>
              <a:br>
                <a:rPr kumimoji="0" lang="en-US" sz="16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br>
              <a:r>
                <a:rPr kumimoji="0" lang="en-US" sz="16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(e.g. archive)</a:t>
              </a:r>
            </a:p>
          </p:txBody>
        </p:sp>
        <p:cxnSp>
          <p:nvCxnSpPr>
            <p:cNvPr id="58" name="Straight Arrow Connector 57">
              <a:extLst>
                <a:ext uri="{FF2B5EF4-FFF2-40B4-BE49-F238E27FC236}">
                  <a16:creationId xmlns:a16="http://schemas.microsoft.com/office/drawing/2014/main" id="{30EAF22E-C889-4C8B-9855-680147C1C8C0}"/>
                </a:ext>
                <a:ext uri="{C183D7F6-B498-43B3-948B-1728B52AA6E4}">
                  <adec:decorative xmlns:adec="http://schemas.microsoft.com/office/drawing/2017/decorative" val="1"/>
                </a:ext>
              </a:extLst>
            </p:cNvPr>
            <p:cNvCxnSpPr>
              <a:cxnSpLocks/>
            </p:cNvCxnSpPr>
            <p:nvPr/>
          </p:nvCxnSpPr>
          <p:spPr>
            <a:xfrm>
              <a:off x="2197866" y="4165553"/>
              <a:ext cx="685800" cy="0"/>
            </a:xfrm>
            <a:prstGeom prst="straightConnector1">
              <a:avLst/>
            </a:prstGeom>
            <a:noFill/>
            <a:ln w="19050" cap="flat" cmpd="sng" algn="ctr">
              <a:solidFill>
                <a:schemeClr val="bg1">
                  <a:lumMod val="50000"/>
                </a:schemeClr>
              </a:solidFill>
              <a:prstDash val="solid"/>
              <a:headEnd type="none"/>
              <a:tailEnd type="triangle"/>
            </a:ln>
            <a:effectLst/>
          </p:spPr>
        </p:cxnSp>
        <p:cxnSp>
          <p:nvCxnSpPr>
            <p:cNvPr id="59" name="Straight Arrow Connector 58">
              <a:extLst>
                <a:ext uri="{FF2B5EF4-FFF2-40B4-BE49-F238E27FC236}">
                  <a16:creationId xmlns:a16="http://schemas.microsoft.com/office/drawing/2014/main" id="{A3B96F7D-F32A-47F8-8117-4F0882A5B5AB}"/>
                </a:ext>
                <a:ext uri="{C183D7F6-B498-43B3-948B-1728B52AA6E4}">
                  <adec:decorative xmlns:adec="http://schemas.microsoft.com/office/drawing/2017/decorative" val="1"/>
                </a:ext>
              </a:extLst>
            </p:cNvPr>
            <p:cNvCxnSpPr>
              <a:cxnSpLocks/>
            </p:cNvCxnSpPr>
            <p:nvPr/>
          </p:nvCxnSpPr>
          <p:spPr>
            <a:xfrm>
              <a:off x="4505582" y="4165553"/>
              <a:ext cx="685800" cy="0"/>
            </a:xfrm>
            <a:prstGeom prst="straightConnector1">
              <a:avLst/>
            </a:prstGeom>
            <a:noFill/>
            <a:ln w="19050" cap="flat" cmpd="sng" algn="ctr">
              <a:solidFill>
                <a:schemeClr val="bg1">
                  <a:lumMod val="50000"/>
                </a:schemeClr>
              </a:solidFill>
              <a:prstDash val="solid"/>
              <a:headEnd type="none"/>
              <a:tailEnd type="triangle"/>
            </a:ln>
            <a:effectLst/>
          </p:spPr>
        </p:cxnSp>
        <p:sp>
          <p:nvSpPr>
            <p:cNvPr id="60" name="TextBox 59">
              <a:extLst>
                <a:ext uri="{FF2B5EF4-FFF2-40B4-BE49-F238E27FC236}">
                  <a16:creationId xmlns:a16="http://schemas.microsoft.com/office/drawing/2014/main" id="{8EA442E5-63E2-4720-A865-BDD7B8251E97}"/>
                </a:ext>
                <a:ext uri="{C183D7F6-B498-43B3-948B-1728B52AA6E4}">
                  <adec:decorative xmlns:adec="http://schemas.microsoft.com/office/drawing/2017/decorative" val="1"/>
                </a:ext>
              </a:extLst>
            </p:cNvPr>
            <p:cNvSpPr txBox="1"/>
            <p:nvPr/>
          </p:nvSpPr>
          <p:spPr>
            <a:xfrm>
              <a:off x="701334" y="3909925"/>
              <a:ext cx="1489066" cy="511256"/>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CRUD Data </a:t>
              </a:r>
            </a:p>
          </p:txBody>
        </p:sp>
        <p:sp>
          <p:nvSpPr>
            <p:cNvPr id="61" name="TextBox 60">
              <a:extLst>
                <a:ext uri="{FF2B5EF4-FFF2-40B4-BE49-F238E27FC236}">
                  <a16:creationId xmlns:a16="http://schemas.microsoft.com/office/drawing/2014/main" id="{E1FB3484-B148-4795-A331-ED41B320BD94}"/>
                </a:ext>
                <a:ext uri="{C183D7F6-B498-43B3-948B-1728B52AA6E4}">
                  <adec:decorative xmlns:adec="http://schemas.microsoft.com/office/drawing/2017/decorative" val="1"/>
                </a:ext>
              </a:extLst>
            </p:cNvPr>
            <p:cNvSpPr txBox="1"/>
            <p:nvPr/>
          </p:nvSpPr>
          <p:spPr>
            <a:xfrm>
              <a:off x="6396200" y="3539038"/>
              <a:ext cx="1998120" cy="732856"/>
            </a:xfrm>
            <a:prstGeom prst="rect">
              <a:avLst/>
            </a:prstGeom>
            <a:noFill/>
          </p:spPr>
          <p:txBody>
            <a:bodyPr wrap="square" lIns="179285" tIns="143428" rIns="179285" bIns="143428" rtlCol="0" anchor="t">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Replicated Records</a:t>
              </a:r>
            </a:p>
          </p:txBody>
        </p:sp>
        <p:cxnSp>
          <p:nvCxnSpPr>
            <p:cNvPr id="62" name="Straight Arrow Connector 61">
              <a:extLst>
                <a:ext uri="{FF2B5EF4-FFF2-40B4-BE49-F238E27FC236}">
                  <a16:creationId xmlns:a16="http://schemas.microsoft.com/office/drawing/2014/main" id="{7D90452C-A8E3-4CAF-A83D-FB486EB9E8F0}"/>
                </a:ext>
                <a:ext uri="{C183D7F6-B498-43B3-948B-1728B52AA6E4}">
                  <adec:decorative xmlns:adec="http://schemas.microsoft.com/office/drawing/2017/decorative" val="1"/>
                </a:ext>
              </a:extLst>
            </p:cNvPr>
            <p:cNvCxnSpPr>
              <a:cxnSpLocks/>
            </p:cNvCxnSpPr>
            <p:nvPr/>
          </p:nvCxnSpPr>
          <p:spPr>
            <a:xfrm>
              <a:off x="6338851" y="4165553"/>
              <a:ext cx="2112818" cy="0"/>
            </a:xfrm>
            <a:prstGeom prst="straightConnector1">
              <a:avLst/>
            </a:prstGeom>
            <a:noFill/>
            <a:ln w="19050" cap="flat" cmpd="sng" algn="ctr">
              <a:solidFill>
                <a:schemeClr val="bg1">
                  <a:lumMod val="50000"/>
                </a:schemeClr>
              </a:solidFill>
              <a:prstDash val="solid"/>
              <a:headEnd type="none"/>
              <a:tailEnd type="triangle"/>
            </a:ln>
            <a:effectLst/>
          </p:spPr>
        </p:cxnSp>
        <p:grpSp>
          <p:nvGrpSpPr>
            <p:cNvPr id="63" name="Group 62">
              <a:extLst>
                <a:ext uri="{FF2B5EF4-FFF2-40B4-BE49-F238E27FC236}">
                  <a16:creationId xmlns:a16="http://schemas.microsoft.com/office/drawing/2014/main" id="{67A75FEF-9068-4171-890C-FE928C978CCE}"/>
                </a:ext>
              </a:extLst>
            </p:cNvPr>
            <p:cNvGrpSpPr/>
            <p:nvPr/>
          </p:nvGrpSpPr>
          <p:grpSpPr>
            <a:xfrm>
              <a:off x="5194921" y="3503977"/>
              <a:ext cx="1143930" cy="1591186"/>
              <a:chOff x="5508571" y="3429000"/>
              <a:chExt cx="1143930" cy="1591186"/>
            </a:xfrm>
          </p:grpSpPr>
          <p:grpSp>
            <p:nvGrpSpPr>
              <p:cNvPr id="91" name="Group 90">
                <a:extLst>
                  <a:ext uri="{FF2B5EF4-FFF2-40B4-BE49-F238E27FC236}">
                    <a16:creationId xmlns:a16="http://schemas.microsoft.com/office/drawing/2014/main" id="{2EF3A725-AA1B-4B30-B8F2-CAE7986301B5}"/>
                  </a:ext>
                </a:extLst>
              </p:cNvPr>
              <p:cNvGrpSpPr/>
              <p:nvPr/>
            </p:nvGrpSpPr>
            <p:grpSpPr>
              <a:xfrm>
                <a:off x="5814706" y="3429000"/>
                <a:ext cx="531662" cy="1207270"/>
                <a:chOff x="10878229" y="2464963"/>
                <a:chExt cx="307945" cy="699265"/>
              </a:xfrm>
            </p:grpSpPr>
            <p:sp>
              <p:nvSpPr>
                <p:cNvPr id="93" name="Rectangle 92">
                  <a:extLst>
                    <a:ext uri="{FF2B5EF4-FFF2-40B4-BE49-F238E27FC236}">
                      <a16:creationId xmlns:a16="http://schemas.microsoft.com/office/drawing/2014/main" id="{1F839FFA-6B66-4D14-900F-B822E982CC80}"/>
                    </a:ext>
                    <a:ext uri="{C183D7F6-B498-43B3-948B-1728B52AA6E4}">
                      <adec:decorative xmlns:adec="http://schemas.microsoft.com/office/drawing/2017/decorative" val="1"/>
                    </a:ext>
                  </a:extLst>
                </p:cNvPr>
                <p:cNvSpPr/>
                <p:nvPr/>
              </p:nvSpPr>
              <p:spPr bwMode="auto">
                <a:xfrm>
                  <a:off x="10878229" y="246496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4" name="Rectangle 93">
                  <a:extLst>
                    <a:ext uri="{FF2B5EF4-FFF2-40B4-BE49-F238E27FC236}">
                      <a16:creationId xmlns:a16="http://schemas.microsoft.com/office/drawing/2014/main" id="{8DDF8C09-29A3-4C4C-9978-2FE6E0701273}"/>
                    </a:ext>
                    <a:ext uri="{C183D7F6-B498-43B3-948B-1728B52AA6E4}">
                      <adec:decorative xmlns:adec="http://schemas.microsoft.com/office/drawing/2017/decorative" val="1"/>
                    </a:ext>
                  </a:extLst>
                </p:cNvPr>
                <p:cNvSpPr/>
                <p:nvPr/>
              </p:nvSpPr>
              <p:spPr bwMode="auto">
                <a:xfrm>
                  <a:off x="10878229" y="2587153"/>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5" name="Rectangle 94">
                  <a:extLst>
                    <a:ext uri="{FF2B5EF4-FFF2-40B4-BE49-F238E27FC236}">
                      <a16:creationId xmlns:a16="http://schemas.microsoft.com/office/drawing/2014/main" id="{BC79A2CA-F85C-480D-9093-77FB6A64E040}"/>
                    </a:ext>
                    <a:ext uri="{C183D7F6-B498-43B3-948B-1728B52AA6E4}">
                      <adec:decorative xmlns:adec="http://schemas.microsoft.com/office/drawing/2017/decorative" val="1"/>
                    </a:ext>
                  </a:extLst>
                </p:cNvPr>
                <p:cNvSpPr/>
                <p:nvPr/>
              </p:nvSpPr>
              <p:spPr bwMode="auto">
                <a:xfrm>
                  <a:off x="10878229" y="270934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6" name="Rectangle 95">
                  <a:extLst>
                    <a:ext uri="{FF2B5EF4-FFF2-40B4-BE49-F238E27FC236}">
                      <a16:creationId xmlns:a16="http://schemas.microsoft.com/office/drawing/2014/main" id="{18B3DB59-3359-41AF-AD7E-8BB43031246C}"/>
                    </a:ext>
                    <a:ext uri="{C183D7F6-B498-43B3-948B-1728B52AA6E4}">
                      <adec:decorative xmlns:adec="http://schemas.microsoft.com/office/drawing/2017/decorative" val="1"/>
                    </a:ext>
                  </a:extLst>
                </p:cNvPr>
                <p:cNvSpPr/>
                <p:nvPr/>
              </p:nvSpPr>
              <p:spPr bwMode="auto">
                <a:xfrm>
                  <a:off x="10878229" y="2831533"/>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7" name="Rectangle 96">
                  <a:extLst>
                    <a:ext uri="{FF2B5EF4-FFF2-40B4-BE49-F238E27FC236}">
                      <a16:creationId xmlns:a16="http://schemas.microsoft.com/office/drawing/2014/main" id="{C276FC65-E458-44DF-A2C1-B22FDA16485F}"/>
                    </a:ext>
                    <a:ext uri="{C183D7F6-B498-43B3-948B-1728B52AA6E4}">
                      <adec:decorative xmlns:adec="http://schemas.microsoft.com/office/drawing/2017/decorative" val="1"/>
                    </a:ext>
                  </a:extLst>
                </p:cNvPr>
                <p:cNvSpPr/>
                <p:nvPr/>
              </p:nvSpPr>
              <p:spPr bwMode="auto">
                <a:xfrm>
                  <a:off x="10878229" y="295372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8" name="Rectangle 97">
                  <a:extLst>
                    <a:ext uri="{FF2B5EF4-FFF2-40B4-BE49-F238E27FC236}">
                      <a16:creationId xmlns:a16="http://schemas.microsoft.com/office/drawing/2014/main" id="{E97A93C4-E795-4C32-AD5D-56A0F4FE4A78}"/>
                    </a:ext>
                    <a:ext uri="{C183D7F6-B498-43B3-948B-1728B52AA6E4}">
                      <adec:decorative xmlns:adec="http://schemas.microsoft.com/office/drawing/2017/decorative" val="1"/>
                    </a:ext>
                  </a:extLst>
                </p:cNvPr>
                <p:cNvSpPr/>
                <p:nvPr/>
              </p:nvSpPr>
              <p:spPr bwMode="auto">
                <a:xfrm>
                  <a:off x="10878229" y="3075911"/>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2" name="TextBox 91">
                <a:extLst>
                  <a:ext uri="{FF2B5EF4-FFF2-40B4-BE49-F238E27FC236}">
                    <a16:creationId xmlns:a16="http://schemas.microsoft.com/office/drawing/2014/main" id="{74E4D273-4C9D-4155-AFA5-FC342AB65325}"/>
                  </a:ext>
                  <a:ext uri="{C183D7F6-B498-43B3-948B-1728B52AA6E4}">
                    <adec:decorative xmlns:adec="http://schemas.microsoft.com/office/drawing/2017/decorative" val="1"/>
                  </a:ext>
                </a:extLst>
              </p:cNvPr>
              <p:cNvSpPr txBox="1"/>
              <p:nvPr/>
            </p:nvSpPr>
            <p:spPr>
              <a:xfrm>
                <a:off x="5508571" y="4743187"/>
                <a:ext cx="1143930" cy="276999"/>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Change feed</a:t>
                </a:r>
              </a:p>
            </p:txBody>
          </p:sp>
        </p:grpSp>
        <p:grpSp>
          <p:nvGrpSpPr>
            <p:cNvPr id="64" name="Group 63">
              <a:extLst>
                <a:ext uri="{FF2B5EF4-FFF2-40B4-BE49-F238E27FC236}">
                  <a16:creationId xmlns:a16="http://schemas.microsoft.com/office/drawing/2014/main" id="{A21E9FB2-E6F5-4F38-AED7-F36665835760}"/>
                </a:ext>
              </a:extLst>
            </p:cNvPr>
            <p:cNvGrpSpPr/>
            <p:nvPr/>
          </p:nvGrpSpPr>
          <p:grpSpPr>
            <a:xfrm>
              <a:off x="3085839" y="3656455"/>
              <a:ext cx="1113061" cy="959373"/>
              <a:chOff x="8376458" y="5925518"/>
              <a:chExt cx="1045926" cy="901512"/>
            </a:xfrm>
          </p:grpSpPr>
          <p:sp>
            <p:nvSpPr>
              <p:cNvPr id="87" name="Star: 4 Points 8">
                <a:extLst>
                  <a:ext uri="{FF2B5EF4-FFF2-40B4-BE49-F238E27FC236}">
                    <a16:creationId xmlns:a16="http://schemas.microsoft.com/office/drawing/2014/main" id="{6D297E58-993A-4B82-893D-4B50EE619FDF}"/>
                  </a:ext>
                  <a:ext uri="{C183D7F6-B498-43B3-948B-1728B52AA6E4}">
                    <adec:decorative xmlns:adec="http://schemas.microsoft.com/office/drawing/2017/decorative" val="1"/>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8" name="Star: 4 Points 8">
                <a:extLst>
                  <a:ext uri="{FF2B5EF4-FFF2-40B4-BE49-F238E27FC236}">
                    <a16:creationId xmlns:a16="http://schemas.microsoft.com/office/drawing/2014/main" id="{1FA65AB4-F0CF-487A-BD64-185378A4628D}"/>
                  </a:ext>
                  <a:ext uri="{C183D7F6-B498-43B3-948B-1728B52AA6E4}">
                    <adec:decorative xmlns:adec="http://schemas.microsoft.com/office/drawing/2017/decorative" val="1"/>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9" name="Oval 88">
                <a:extLst>
                  <a:ext uri="{FF2B5EF4-FFF2-40B4-BE49-F238E27FC236}">
                    <a16:creationId xmlns:a16="http://schemas.microsoft.com/office/drawing/2014/main" id="{BA51DEB5-D8FE-4F94-8933-AE523AE3F38C}"/>
                  </a:ext>
                  <a:ext uri="{C183D7F6-B498-43B3-948B-1728B52AA6E4}">
                    <adec:decorative xmlns:adec="http://schemas.microsoft.com/office/drawing/2017/decorative" val="1"/>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0" name="Oval 9">
                <a:extLst>
                  <a:ext uri="{FF2B5EF4-FFF2-40B4-BE49-F238E27FC236}">
                    <a16:creationId xmlns:a16="http://schemas.microsoft.com/office/drawing/2014/main" id="{799604BD-A408-486C-B736-E1F7BB03BBD5}"/>
                  </a:ext>
                  <a:ext uri="{C183D7F6-B498-43B3-948B-1728B52AA6E4}">
                    <adec:decorative xmlns:adec="http://schemas.microsoft.com/office/drawing/2017/decorative" val="1"/>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65" name="TextBox 64">
              <a:extLst>
                <a:ext uri="{FF2B5EF4-FFF2-40B4-BE49-F238E27FC236}">
                  <a16:creationId xmlns:a16="http://schemas.microsoft.com/office/drawing/2014/main" id="{FDA35D8A-45A7-4759-847B-C42CBEA588A4}"/>
                </a:ext>
                <a:ext uri="{C183D7F6-B498-43B3-948B-1728B52AA6E4}">
                  <adec:decorative xmlns:adec="http://schemas.microsoft.com/office/drawing/2017/decorative" val="1"/>
                </a:ext>
              </a:extLst>
            </p:cNvPr>
            <p:cNvSpPr txBox="1"/>
            <p:nvPr/>
          </p:nvSpPr>
          <p:spPr>
            <a:xfrm>
              <a:off x="2883666" y="4818164"/>
              <a:ext cx="1500559" cy="276999"/>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panose="020B0502040204020203" pitchFamily="34" charset="0"/>
                  <a:ea typeface="+mn-ea"/>
                  <a:cs typeface="Segoe UI" panose="020B0502040204020203" pitchFamily="34" charset="0"/>
                </a:rPr>
                <a:t>Azure Cosmos DB</a:t>
              </a:r>
            </a:p>
          </p:txBody>
        </p:sp>
        <p:grpSp>
          <p:nvGrpSpPr>
            <p:cNvPr id="66" name="Group 65">
              <a:extLst>
                <a:ext uri="{FF2B5EF4-FFF2-40B4-BE49-F238E27FC236}">
                  <a16:creationId xmlns:a16="http://schemas.microsoft.com/office/drawing/2014/main" id="{DE2B0DF0-FD03-4924-ACF9-4DF2023DA54C}"/>
                </a:ext>
              </a:extLst>
            </p:cNvPr>
            <p:cNvGrpSpPr/>
            <p:nvPr/>
          </p:nvGrpSpPr>
          <p:grpSpPr>
            <a:xfrm>
              <a:off x="8921979" y="2593573"/>
              <a:ext cx="756506" cy="652052"/>
              <a:chOff x="8376458" y="5925518"/>
              <a:chExt cx="1045926" cy="901512"/>
            </a:xfrm>
          </p:grpSpPr>
          <p:sp>
            <p:nvSpPr>
              <p:cNvPr id="83" name="Star: 4 Points 8">
                <a:extLst>
                  <a:ext uri="{FF2B5EF4-FFF2-40B4-BE49-F238E27FC236}">
                    <a16:creationId xmlns:a16="http://schemas.microsoft.com/office/drawing/2014/main" id="{4426BCEE-937C-4F92-A309-133F460009DF}"/>
                  </a:ext>
                  <a:ext uri="{C183D7F6-B498-43B3-948B-1728B52AA6E4}">
                    <adec:decorative xmlns:adec="http://schemas.microsoft.com/office/drawing/2017/decorative" val="1"/>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4" name="Star: 4 Points 8">
                <a:extLst>
                  <a:ext uri="{FF2B5EF4-FFF2-40B4-BE49-F238E27FC236}">
                    <a16:creationId xmlns:a16="http://schemas.microsoft.com/office/drawing/2014/main" id="{243F96DF-027A-450D-A0BD-D065472F50B5}"/>
                  </a:ext>
                  <a:ext uri="{C183D7F6-B498-43B3-948B-1728B52AA6E4}">
                    <adec:decorative xmlns:adec="http://schemas.microsoft.com/office/drawing/2017/decorative" val="1"/>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 name="Oval 84">
                <a:extLst>
                  <a:ext uri="{FF2B5EF4-FFF2-40B4-BE49-F238E27FC236}">
                    <a16:creationId xmlns:a16="http://schemas.microsoft.com/office/drawing/2014/main" id="{62F21573-F77E-4839-BD22-EA5FC3046292}"/>
                  </a:ext>
                  <a:ext uri="{C183D7F6-B498-43B3-948B-1728B52AA6E4}">
                    <adec:decorative xmlns:adec="http://schemas.microsoft.com/office/drawing/2017/decorative" val="1"/>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6" name="Oval 9">
                <a:extLst>
                  <a:ext uri="{FF2B5EF4-FFF2-40B4-BE49-F238E27FC236}">
                    <a16:creationId xmlns:a16="http://schemas.microsoft.com/office/drawing/2014/main" id="{1CDB7959-4272-462D-B1CE-3D118F1F7B47}"/>
                  </a:ext>
                  <a:ext uri="{C183D7F6-B498-43B3-948B-1728B52AA6E4}">
                    <adec:decorative xmlns:adec="http://schemas.microsoft.com/office/drawing/2017/decorative" val="1"/>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67" name="Group 66">
              <a:extLst>
                <a:ext uri="{FF2B5EF4-FFF2-40B4-BE49-F238E27FC236}">
                  <a16:creationId xmlns:a16="http://schemas.microsoft.com/office/drawing/2014/main" id="{F1EC6B67-7CE0-4E7D-B9CC-1EB96CC3E229}"/>
                </a:ext>
              </a:extLst>
            </p:cNvPr>
            <p:cNvGrpSpPr/>
            <p:nvPr/>
          </p:nvGrpSpPr>
          <p:grpSpPr>
            <a:xfrm>
              <a:off x="8930833" y="3773405"/>
              <a:ext cx="738798" cy="725530"/>
              <a:chOff x="2551267" y="502550"/>
              <a:chExt cx="2334297" cy="2292374"/>
            </a:xfrm>
            <a:noFill/>
          </p:grpSpPr>
          <p:sp>
            <p:nvSpPr>
              <p:cNvPr id="75" name="Freeform: Shape 821">
                <a:extLst>
                  <a:ext uri="{FF2B5EF4-FFF2-40B4-BE49-F238E27FC236}">
                    <a16:creationId xmlns:a16="http://schemas.microsoft.com/office/drawing/2014/main" id="{6FDF2847-C2EB-4941-902C-595BC9508BC3}"/>
                  </a:ext>
                  <a:ext uri="{C183D7F6-B498-43B3-948B-1728B52AA6E4}">
                    <adec:decorative xmlns:adec="http://schemas.microsoft.com/office/drawing/2017/decorative" val="1"/>
                  </a:ext>
                </a:extLst>
              </p:cNvPr>
              <p:cNvSpPr/>
              <p:nvPr/>
            </p:nvSpPr>
            <p:spPr bwMode="auto">
              <a:xfrm>
                <a:off x="2551267" y="502550"/>
                <a:ext cx="1804122" cy="1629531"/>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68088 w 4001268"/>
                  <a:gd name="connsiteY5" fmla="*/ 2005890 h 3614059"/>
                  <a:gd name="connsiteX6" fmla="*/ 3372234 w 4001268"/>
                  <a:gd name="connsiteY6" fmla="*/ 1559139 h 3614059"/>
                  <a:gd name="connsiteX7" fmla="*/ 629034 w 4001268"/>
                  <a:gd name="connsiteY7" fmla="*/ 1559139 h 3614059"/>
                  <a:gd name="connsiteX8" fmla="*/ 629034 w 4001268"/>
                  <a:gd name="connsiteY8" fmla="*/ 3614059 h 3614059"/>
                  <a:gd name="connsiteX9" fmla="*/ 342168 w 4001268"/>
                  <a:gd name="connsiteY9" fmla="*/ 3614059 h 3614059"/>
                  <a:gd name="connsiteX10" fmla="*/ 342168 w 4001268"/>
                  <a:gd name="connsiteY10" fmla="*/ 1445188 h 3614059"/>
                  <a:gd name="connsiteX11" fmla="*/ 0 w 4001268"/>
                  <a:gd name="connsiteY11" fmla="*/ 1445188 h 3614059"/>
                  <a:gd name="connsiteX12" fmla="*/ 2000634 w 4001268"/>
                  <a:gd name="connsiteY12"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7803 w 4001268"/>
                  <a:gd name="connsiteY3" fmla="*/ 1957603 h 3614059"/>
                  <a:gd name="connsiteX4" fmla="*/ 3659101 w 4001268"/>
                  <a:gd name="connsiteY4" fmla="*/ 3614059 h 3614059"/>
                  <a:gd name="connsiteX5" fmla="*/ 3372234 w 4001268"/>
                  <a:gd name="connsiteY5" fmla="*/ 3614059 h 3614059"/>
                  <a:gd name="connsiteX6" fmla="*/ 3368088 w 4001268"/>
                  <a:gd name="connsiteY6" fmla="*/ 2005890 h 3614059"/>
                  <a:gd name="connsiteX7" fmla="*/ 3372234 w 4001268"/>
                  <a:gd name="connsiteY7" fmla="*/ 1559139 h 3614059"/>
                  <a:gd name="connsiteX8" fmla="*/ 629034 w 4001268"/>
                  <a:gd name="connsiteY8" fmla="*/ 1559139 h 3614059"/>
                  <a:gd name="connsiteX9" fmla="*/ 629034 w 4001268"/>
                  <a:gd name="connsiteY9" fmla="*/ 3614059 h 3614059"/>
                  <a:gd name="connsiteX10" fmla="*/ 342168 w 4001268"/>
                  <a:gd name="connsiteY10" fmla="*/ 3614059 h 3614059"/>
                  <a:gd name="connsiteX11" fmla="*/ 342168 w 4001268"/>
                  <a:gd name="connsiteY11" fmla="*/ 1445188 h 3614059"/>
                  <a:gd name="connsiteX12" fmla="*/ 0 w 4001268"/>
                  <a:gd name="connsiteY12" fmla="*/ 1445188 h 3614059"/>
                  <a:gd name="connsiteX13" fmla="*/ 2000634 w 4001268"/>
                  <a:gd name="connsiteY13"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7803 w 4001268"/>
                  <a:gd name="connsiteY3" fmla="*/ 1957603 h 3614059"/>
                  <a:gd name="connsiteX4" fmla="*/ 3372234 w 4001268"/>
                  <a:gd name="connsiteY4" fmla="*/ 3614059 h 3614059"/>
                  <a:gd name="connsiteX5" fmla="*/ 3368088 w 4001268"/>
                  <a:gd name="connsiteY5" fmla="*/ 2005890 h 3614059"/>
                  <a:gd name="connsiteX6" fmla="*/ 3372234 w 4001268"/>
                  <a:gd name="connsiteY6" fmla="*/ 1559139 h 3614059"/>
                  <a:gd name="connsiteX7" fmla="*/ 629034 w 4001268"/>
                  <a:gd name="connsiteY7" fmla="*/ 1559139 h 3614059"/>
                  <a:gd name="connsiteX8" fmla="*/ 629034 w 4001268"/>
                  <a:gd name="connsiteY8" fmla="*/ 3614059 h 3614059"/>
                  <a:gd name="connsiteX9" fmla="*/ 342168 w 4001268"/>
                  <a:gd name="connsiteY9" fmla="*/ 3614059 h 3614059"/>
                  <a:gd name="connsiteX10" fmla="*/ 342168 w 4001268"/>
                  <a:gd name="connsiteY10" fmla="*/ 1445188 h 3614059"/>
                  <a:gd name="connsiteX11" fmla="*/ 0 w 4001268"/>
                  <a:gd name="connsiteY11" fmla="*/ 1445188 h 3614059"/>
                  <a:gd name="connsiteX12" fmla="*/ 2000634 w 4001268"/>
                  <a:gd name="connsiteY12" fmla="*/ 0 h 3614059"/>
                  <a:gd name="connsiteX0" fmla="*/ 3372234 w 4001268"/>
                  <a:gd name="connsiteY0" fmla="*/ 3614059 h 3816859"/>
                  <a:gd name="connsiteX1" fmla="*/ 3368088 w 4001268"/>
                  <a:gd name="connsiteY1" fmla="*/ 2005890 h 3816859"/>
                  <a:gd name="connsiteX2" fmla="*/ 3372234 w 4001268"/>
                  <a:gd name="connsiteY2" fmla="*/ 1559139 h 3816859"/>
                  <a:gd name="connsiteX3" fmla="*/ 629034 w 4001268"/>
                  <a:gd name="connsiteY3" fmla="*/ 1559139 h 3816859"/>
                  <a:gd name="connsiteX4" fmla="*/ 629034 w 4001268"/>
                  <a:gd name="connsiteY4" fmla="*/ 3614059 h 3816859"/>
                  <a:gd name="connsiteX5" fmla="*/ 342168 w 4001268"/>
                  <a:gd name="connsiteY5" fmla="*/ 3614059 h 3816859"/>
                  <a:gd name="connsiteX6" fmla="*/ 342168 w 4001268"/>
                  <a:gd name="connsiteY6" fmla="*/ 1445188 h 3816859"/>
                  <a:gd name="connsiteX7" fmla="*/ 0 w 4001268"/>
                  <a:gd name="connsiteY7" fmla="*/ 1445188 h 3816859"/>
                  <a:gd name="connsiteX8" fmla="*/ 2000634 w 4001268"/>
                  <a:gd name="connsiteY8" fmla="*/ 0 h 3816859"/>
                  <a:gd name="connsiteX9" fmla="*/ 4001268 w 4001268"/>
                  <a:gd name="connsiteY9" fmla="*/ 1445188 h 3816859"/>
                  <a:gd name="connsiteX10" fmla="*/ 3659101 w 4001268"/>
                  <a:gd name="connsiteY10" fmla="*/ 1445188 h 3816859"/>
                  <a:gd name="connsiteX11" fmla="*/ 3657803 w 4001268"/>
                  <a:gd name="connsiteY11" fmla="*/ 1957603 h 3816859"/>
                  <a:gd name="connsiteX12" fmla="*/ 3575034 w 4001268"/>
                  <a:gd name="connsiteY12" fmla="*/ 3816859 h 3816859"/>
                  <a:gd name="connsiteX0" fmla="*/ 3368088 w 4001268"/>
                  <a:gd name="connsiteY0" fmla="*/ 2005890 h 3816859"/>
                  <a:gd name="connsiteX1" fmla="*/ 3372234 w 4001268"/>
                  <a:gd name="connsiteY1" fmla="*/ 1559139 h 3816859"/>
                  <a:gd name="connsiteX2" fmla="*/ 629034 w 4001268"/>
                  <a:gd name="connsiteY2" fmla="*/ 1559139 h 3816859"/>
                  <a:gd name="connsiteX3" fmla="*/ 629034 w 4001268"/>
                  <a:gd name="connsiteY3" fmla="*/ 3614059 h 3816859"/>
                  <a:gd name="connsiteX4" fmla="*/ 342168 w 4001268"/>
                  <a:gd name="connsiteY4" fmla="*/ 3614059 h 3816859"/>
                  <a:gd name="connsiteX5" fmla="*/ 342168 w 4001268"/>
                  <a:gd name="connsiteY5" fmla="*/ 1445188 h 3816859"/>
                  <a:gd name="connsiteX6" fmla="*/ 0 w 4001268"/>
                  <a:gd name="connsiteY6" fmla="*/ 1445188 h 3816859"/>
                  <a:gd name="connsiteX7" fmla="*/ 2000634 w 4001268"/>
                  <a:gd name="connsiteY7" fmla="*/ 0 h 3816859"/>
                  <a:gd name="connsiteX8" fmla="*/ 4001268 w 4001268"/>
                  <a:gd name="connsiteY8" fmla="*/ 1445188 h 3816859"/>
                  <a:gd name="connsiteX9" fmla="*/ 3659101 w 4001268"/>
                  <a:gd name="connsiteY9" fmla="*/ 1445188 h 3816859"/>
                  <a:gd name="connsiteX10" fmla="*/ 3657803 w 4001268"/>
                  <a:gd name="connsiteY10" fmla="*/ 1957603 h 3816859"/>
                  <a:gd name="connsiteX11" fmla="*/ 3575034 w 4001268"/>
                  <a:gd name="connsiteY11" fmla="*/ 3816859 h 3816859"/>
                  <a:gd name="connsiteX0" fmla="*/ 3368088 w 4001268"/>
                  <a:gd name="connsiteY0" fmla="*/ 2005890 h 3614059"/>
                  <a:gd name="connsiteX1" fmla="*/ 3372234 w 4001268"/>
                  <a:gd name="connsiteY1" fmla="*/ 1559139 h 3614059"/>
                  <a:gd name="connsiteX2" fmla="*/ 629034 w 4001268"/>
                  <a:gd name="connsiteY2" fmla="*/ 1559139 h 3614059"/>
                  <a:gd name="connsiteX3" fmla="*/ 629034 w 4001268"/>
                  <a:gd name="connsiteY3" fmla="*/ 3614059 h 3614059"/>
                  <a:gd name="connsiteX4" fmla="*/ 342168 w 4001268"/>
                  <a:gd name="connsiteY4" fmla="*/ 3614059 h 3614059"/>
                  <a:gd name="connsiteX5" fmla="*/ 342168 w 4001268"/>
                  <a:gd name="connsiteY5" fmla="*/ 1445188 h 3614059"/>
                  <a:gd name="connsiteX6" fmla="*/ 0 w 4001268"/>
                  <a:gd name="connsiteY6" fmla="*/ 1445188 h 3614059"/>
                  <a:gd name="connsiteX7" fmla="*/ 2000634 w 4001268"/>
                  <a:gd name="connsiteY7" fmla="*/ 0 h 3614059"/>
                  <a:gd name="connsiteX8" fmla="*/ 4001268 w 4001268"/>
                  <a:gd name="connsiteY8" fmla="*/ 1445188 h 3614059"/>
                  <a:gd name="connsiteX9" fmla="*/ 3659101 w 4001268"/>
                  <a:gd name="connsiteY9" fmla="*/ 1445188 h 3614059"/>
                  <a:gd name="connsiteX10" fmla="*/ 3657803 w 4001268"/>
                  <a:gd name="connsiteY10" fmla="*/ 1957603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68" h="3614059">
                    <a:moveTo>
                      <a:pt x="3368088" y="2005890"/>
                    </a:moveTo>
                    <a:lnTo>
                      <a:pt x="3372234" y="1559139"/>
                    </a:lnTo>
                    <a:lnTo>
                      <a:pt x="629034" y="1559139"/>
                    </a:lnTo>
                    <a:lnTo>
                      <a:pt x="629034" y="3614059"/>
                    </a:lnTo>
                    <a:lnTo>
                      <a:pt x="342168" y="3614059"/>
                    </a:lnTo>
                    <a:lnTo>
                      <a:pt x="342168" y="1445188"/>
                    </a:lnTo>
                    <a:lnTo>
                      <a:pt x="0" y="1445188"/>
                    </a:lnTo>
                    <a:lnTo>
                      <a:pt x="2000634" y="0"/>
                    </a:lnTo>
                    <a:lnTo>
                      <a:pt x="4001268" y="1445188"/>
                    </a:lnTo>
                    <a:lnTo>
                      <a:pt x="3659101" y="1445188"/>
                    </a:lnTo>
                    <a:cubicBezTo>
                      <a:pt x="3658668" y="1615993"/>
                      <a:pt x="3658236" y="1786798"/>
                      <a:pt x="3657803" y="1957603"/>
                    </a:cubicBez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Rectangle 75">
                <a:extLst>
                  <a:ext uri="{FF2B5EF4-FFF2-40B4-BE49-F238E27FC236}">
                    <a16:creationId xmlns:a16="http://schemas.microsoft.com/office/drawing/2014/main" id="{3B1340DB-DC8D-48C5-BBA8-96FEE1D1D925}"/>
                  </a:ext>
                  <a:ext uri="{C183D7F6-B498-43B3-948B-1728B52AA6E4}">
                    <adec:decorative xmlns:adec="http://schemas.microsoft.com/office/drawing/2017/decorative" val="1"/>
                  </a:ext>
                </a:extLst>
              </p:cNvPr>
              <p:cNvSpPr/>
              <p:nvPr/>
            </p:nvSpPr>
            <p:spPr bwMode="auto">
              <a:xfrm>
                <a:off x="2918683" y="1855329"/>
                <a:ext cx="272240" cy="272240"/>
              </a:xfrm>
              <a:prstGeom prst="rect">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52AE3391-6558-495A-85FC-6032EA5F6441}"/>
                  </a:ext>
                  <a:ext uri="{C183D7F6-B498-43B3-948B-1728B52AA6E4}">
                    <adec:decorative xmlns:adec="http://schemas.microsoft.com/office/drawing/2017/decorative" val="1"/>
                  </a:ext>
                </a:extLst>
              </p:cNvPr>
              <p:cNvSpPr/>
              <p:nvPr/>
            </p:nvSpPr>
            <p:spPr bwMode="auto">
              <a:xfrm>
                <a:off x="3190923" y="1855329"/>
                <a:ext cx="272240" cy="272240"/>
              </a:xfrm>
              <a:prstGeom prst="rect">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4C21CB8-EAB6-4D29-92BE-01D65304D8C9}"/>
                  </a:ext>
                  <a:ext uri="{C183D7F6-B498-43B3-948B-1728B52AA6E4}">
                    <adec:decorative xmlns:adec="http://schemas.microsoft.com/office/drawing/2017/decorative" val="1"/>
                  </a:ext>
                </a:extLst>
              </p:cNvPr>
              <p:cNvSpPr/>
              <p:nvPr/>
            </p:nvSpPr>
            <p:spPr bwMode="auto">
              <a:xfrm>
                <a:off x="3463162" y="1855329"/>
                <a:ext cx="272240" cy="272240"/>
              </a:xfrm>
              <a:prstGeom prst="rect">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Rectangle 78">
                <a:extLst>
                  <a:ext uri="{FF2B5EF4-FFF2-40B4-BE49-F238E27FC236}">
                    <a16:creationId xmlns:a16="http://schemas.microsoft.com/office/drawing/2014/main" id="{85D21AB8-092F-4AC4-8381-517AB68DAB78}"/>
                  </a:ext>
                  <a:ext uri="{C183D7F6-B498-43B3-948B-1728B52AA6E4}">
                    <adec:decorative xmlns:adec="http://schemas.microsoft.com/office/drawing/2017/decorative" val="1"/>
                  </a:ext>
                </a:extLst>
              </p:cNvPr>
              <p:cNvSpPr/>
              <p:nvPr/>
            </p:nvSpPr>
            <p:spPr bwMode="auto">
              <a:xfrm>
                <a:off x="2918683" y="1583089"/>
                <a:ext cx="272240" cy="272240"/>
              </a:xfrm>
              <a:prstGeom prst="rect">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0" name="Rectangle 79">
                <a:extLst>
                  <a:ext uri="{FF2B5EF4-FFF2-40B4-BE49-F238E27FC236}">
                    <a16:creationId xmlns:a16="http://schemas.microsoft.com/office/drawing/2014/main" id="{8D624F0A-D7DE-4E35-A04B-F92D10FD2877}"/>
                  </a:ext>
                  <a:ext uri="{C183D7F6-B498-43B3-948B-1728B52AA6E4}">
                    <adec:decorative xmlns:adec="http://schemas.microsoft.com/office/drawing/2017/decorative" val="1"/>
                  </a:ext>
                </a:extLst>
              </p:cNvPr>
              <p:cNvSpPr/>
              <p:nvPr/>
            </p:nvSpPr>
            <p:spPr bwMode="auto">
              <a:xfrm>
                <a:off x="3190923" y="1583089"/>
                <a:ext cx="272240" cy="272240"/>
              </a:xfrm>
              <a:prstGeom prst="rect">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1" name="Rectangle 80">
                <a:extLst>
                  <a:ext uri="{FF2B5EF4-FFF2-40B4-BE49-F238E27FC236}">
                    <a16:creationId xmlns:a16="http://schemas.microsoft.com/office/drawing/2014/main" id="{C9B6FB79-FD3A-449B-B9D5-32202FA984CA}"/>
                  </a:ext>
                  <a:ext uri="{C183D7F6-B498-43B3-948B-1728B52AA6E4}">
                    <adec:decorative xmlns:adec="http://schemas.microsoft.com/office/drawing/2017/decorative" val="1"/>
                  </a:ext>
                </a:extLst>
              </p:cNvPr>
              <p:cNvSpPr/>
              <p:nvPr/>
            </p:nvSpPr>
            <p:spPr bwMode="auto">
              <a:xfrm>
                <a:off x="3104705" y="1310848"/>
                <a:ext cx="272240" cy="272240"/>
              </a:xfrm>
              <a:prstGeom prst="rect">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2" name="Cylinder 828">
                <a:extLst>
                  <a:ext uri="{FF2B5EF4-FFF2-40B4-BE49-F238E27FC236}">
                    <a16:creationId xmlns:a16="http://schemas.microsoft.com/office/drawing/2014/main" id="{B7532331-276E-4082-B979-15165CEBE266}"/>
                  </a:ext>
                  <a:ext uri="{C183D7F6-B498-43B3-948B-1728B52AA6E4}">
                    <adec:decorative xmlns:adec="http://schemas.microsoft.com/office/drawing/2017/decorative" val="1"/>
                  </a:ext>
                </a:extLst>
              </p:cNvPr>
              <p:cNvSpPr/>
              <p:nvPr/>
            </p:nvSpPr>
            <p:spPr bwMode="auto">
              <a:xfrm>
                <a:off x="3807349" y="1378407"/>
                <a:ext cx="1078215" cy="1416517"/>
              </a:xfrm>
              <a:prstGeom prst="can">
                <a:avLst>
                  <a:gd name="adj" fmla="val 39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Light"/>
                  <a:ea typeface="Segoe UI" pitchFamily="34" charset="0"/>
                  <a:cs typeface="Segoe UI" pitchFamily="34" charset="0"/>
                </a:endParaRPr>
              </a:p>
            </p:txBody>
          </p:sp>
        </p:grpSp>
        <p:grpSp>
          <p:nvGrpSpPr>
            <p:cNvPr id="68" name="Group 67">
              <a:extLst>
                <a:ext uri="{FF2B5EF4-FFF2-40B4-BE49-F238E27FC236}">
                  <a16:creationId xmlns:a16="http://schemas.microsoft.com/office/drawing/2014/main" id="{69ACE442-1A79-47EA-BC51-C282754440A0}"/>
                </a:ext>
              </a:extLst>
            </p:cNvPr>
            <p:cNvGrpSpPr/>
            <p:nvPr/>
          </p:nvGrpSpPr>
          <p:grpSpPr>
            <a:xfrm>
              <a:off x="8936268" y="4927086"/>
              <a:ext cx="727929" cy="709285"/>
              <a:chOff x="9250394" y="5225620"/>
              <a:chExt cx="727929" cy="709285"/>
            </a:xfrm>
          </p:grpSpPr>
          <p:grpSp>
            <p:nvGrpSpPr>
              <p:cNvPr id="69" name="Group 68">
                <a:extLst>
                  <a:ext uri="{FF2B5EF4-FFF2-40B4-BE49-F238E27FC236}">
                    <a16:creationId xmlns:a16="http://schemas.microsoft.com/office/drawing/2014/main" id="{22D40786-55A7-4037-8F04-0302BA48C20C}"/>
                  </a:ext>
                </a:extLst>
              </p:cNvPr>
              <p:cNvGrpSpPr/>
              <p:nvPr/>
            </p:nvGrpSpPr>
            <p:grpSpPr>
              <a:xfrm>
                <a:off x="9250394" y="5225620"/>
                <a:ext cx="487820" cy="640874"/>
                <a:chOff x="2494421" y="4564004"/>
                <a:chExt cx="338257" cy="444388"/>
              </a:xfrm>
              <a:noFill/>
            </p:grpSpPr>
            <p:sp>
              <p:nvSpPr>
                <p:cNvPr id="73" name="Cylinder 513">
                  <a:extLst>
                    <a:ext uri="{FF2B5EF4-FFF2-40B4-BE49-F238E27FC236}">
                      <a16:creationId xmlns:a16="http://schemas.microsoft.com/office/drawing/2014/main" id="{AAEC0AE2-C2EA-4391-AB9D-4E4F9D286A93}"/>
                    </a:ext>
                    <a:ext uri="{C183D7F6-B498-43B3-948B-1728B52AA6E4}">
                      <adec:decorative xmlns:adec="http://schemas.microsoft.com/office/drawing/2017/decorative" val="1"/>
                    </a:ext>
                  </a:extLst>
                </p:cNvPr>
                <p:cNvSpPr/>
                <p:nvPr/>
              </p:nvSpPr>
              <p:spPr bwMode="auto">
                <a:xfrm>
                  <a:off x="2494421" y="4564004"/>
                  <a:ext cx="338257" cy="444388"/>
                </a:xfrm>
                <a:prstGeom prst="can">
                  <a:avLst>
                    <a:gd name="adj" fmla="val 39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BF457052-FFB9-4AAA-A7AF-E2A32D40D3C9}"/>
                    </a:ext>
                    <a:ext uri="{C183D7F6-B498-43B3-948B-1728B52AA6E4}">
                      <adec:decorative xmlns:adec="http://schemas.microsoft.com/office/drawing/2017/decorative" val="1"/>
                    </a:ext>
                  </a:extLst>
                </p:cNvPr>
                <p:cNvSpPr/>
                <p:nvPr/>
              </p:nvSpPr>
              <p:spPr>
                <a:xfrm>
                  <a:off x="2494421" y="4795838"/>
                  <a:ext cx="338257" cy="34350"/>
                </a:xfrm>
                <a:custGeom>
                  <a:avLst/>
                  <a:gdLst>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476398 w 477631"/>
                    <a:gd name="connsiteY10" fmla="*/ 179686 h 267141"/>
                    <a:gd name="connsiteX11" fmla="*/ 238816 w 477631"/>
                    <a:gd name="connsiteY11" fmla="*/ 267141 h 267141"/>
                    <a:gd name="connsiteX12" fmla="*/ 1233 w 477631"/>
                    <a:gd name="connsiteY12" fmla="*/ 179686 h 267141"/>
                    <a:gd name="connsiteX13" fmla="*/ 365 w 477631"/>
                    <a:gd name="connsiteY13" fmla="*/ 172672 h 267141"/>
                    <a:gd name="connsiteX14" fmla="*/ 0 w 477631"/>
                    <a:gd name="connsiteY14" fmla="*/ 172672 h 267141"/>
                    <a:gd name="connsiteX15" fmla="*/ 0 w 477631"/>
                    <a:gd name="connsiteY15" fmla="*/ 169725 h 267141"/>
                    <a:gd name="connsiteX16" fmla="*/ 0 w 477631"/>
                    <a:gd name="connsiteY16" fmla="*/ 24653 h 267141"/>
                    <a:gd name="connsiteX17" fmla="*/ 5131 w 477631"/>
                    <a:gd name="connsiteY17" fmla="*/ 28952 h 267141"/>
                    <a:gd name="connsiteX18" fmla="*/ 68189 w 477631"/>
                    <a:gd name="connsiteY18" fmla="*/ 47015 h 267141"/>
                    <a:gd name="connsiteX19" fmla="*/ 150359 w 477631"/>
                    <a:gd name="connsiteY19" fmla="*/ 9350 h 267141"/>
                    <a:gd name="connsiteX20" fmla="*/ 152449 w 477631"/>
                    <a:gd name="connsiteY20" fmla="*/ 4694 h 267141"/>
                    <a:gd name="connsiteX21" fmla="*/ 154539 w 477631"/>
                    <a:gd name="connsiteY21" fmla="*/ 9350 h 267141"/>
                    <a:gd name="connsiteX22" fmla="*/ 236708 w 477631"/>
                    <a:gd name="connsiteY22" fmla="*/ 47015 h 267141"/>
                    <a:gd name="connsiteX23" fmla="*/ 318878 w 477631"/>
                    <a:gd name="connsiteY23" fmla="*/ 9350 h 267141"/>
                    <a:gd name="connsiteX24" fmla="*/ 323075 w 477631"/>
                    <a:gd name="connsiteY24" fmla="*/ 0 h 267141"/>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238816 w 477631"/>
                    <a:gd name="connsiteY10" fmla="*/ 267141 h 267141"/>
                    <a:gd name="connsiteX11" fmla="*/ 1233 w 477631"/>
                    <a:gd name="connsiteY11" fmla="*/ 179686 h 267141"/>
                    <a:gd name="connsiteX12" fmla="*/ 365 w 477631"/>
                    <a:gd name="connsiteY12" fmla="*/ 172672 h 267141"/>
                    <a:gd name="connsiteX13" fmla="*/ 0 w 477631"/>
                    <a:gd name="connsiteY13" fmla="*/ 172672 h 267141"/>
                    <a:gd name="connsiteX14" fmla="*/ 0 w 477631"/>
                    <a:gd name="connsiteY14" fmla="*/ 169725 h 267141"/>
                    <a:gd name="connsiteX15" fmla="*/ 0 w 477631"/>
                    <a:gd name="connsiteY15" fmla="*/ 24653 h 267141"/>
                    <a:gd name="connsiteX16" fmla="*/ 5131 w 477631"/>
                    <a:gd name="connsiteY16" fmla="*/ 28952 h 267141"/>
                    <a:gd name="connsiteX17" fmla="*/ 68189 w 477631"/>
                    <a:gd name="connsiteY17" fmla="*/ 47015 h 267141"/>
                    <a:gd name="connsiteX18" fmla="*/ 150359 w 477631"/>
                    <a:gd name="connsiteY18" fmla="*/ 9350 h 267141"/>
                    <a:gd name="connsiteX19" fmla="*/ 152449 w 477631"/>
                    <a:gd name="connsiteY19" fmla="*/ 4694 h 267141"/>
                    <a:gd name="connsiteX20" fmla="*/ 154539 w 477631"/>
                    <a:gd name="connsiteY20" fmla="*/ 9350 h 267141"/>
                    <a:gd name="connsiteX21" fmla="*/ 236708 w 477631"/>
                    <a:gd name="connsiteY21" fmla="*/ 47015 h 267141"/>
                    <a:gd name="connsiteX22" fmla="*/ 318878 w 477631"/>
                    <a:gd name="connsiteY22" fmla="*/ 9350 h 267141"/>
                    <a:gd name="connsiteX23" fmla="*/ 323075 w 477631"/>
                    <a:gd name="connsiteY23" fmla="*/ 0 h 267141"/>
                    <a:gd name="connsiteX0" fmla="*/ 238816 w 477631"/>
                    <a:gd name="connsiteY0" fmla="*/ 267141 h 358581"/>
                    <a:gd name="connsiteX1" fmla="*/ 1233 w 477631"/>
                    <a:gd name="connsiteY1" fmla="*/ 179686 h 358581"/>
                    <a:gd name="connsiteX2" fmla="*/ 365 w 477631"/>
                    <a:gd name="connsiteY2" fmla="*/ 172672 h 358581"/>
                    <a:gd name="connsiteX3" fmla="*/ 0 w 477631"/>
                    <a:gd name="connsiteY3" fmla="*/ 172672 h 358581"/>
                    <a:gd name="connsiteX4" fmla="*/ 0 w 477631"/>
                    <a:gd name="connsiteY4" fmla="*/ 169725 h 358581"/>
                    <a:gd name="connsiteX5" fmla="*/ 0 w 477631"/>
                    <a:gd name="connsiteY5" fmla="*/ 24653 h 358581"/>
                    <a:gd name="connsiteX6" fmla="*/ 5131 w 477631"/>
                    <a:gd name="connsiteY6" fmla="*/ 28952 h 358581"/>
                    <a:gd name="connsiteX7" fmla="*/ 68189 w 477631"/>
                    <a:gd name="connsiteY7" fmla="*/ 47015 h 358581"/>
                    <a:gd name="connsiteX8" fmla="*/ 150359 w 477631"/>
                    <a:gd name="connsiteY8" fmla="*/ 9350 h 358581"/>
                    <a:gd name="connsiteX9" fmla="*/ 152449 w 477631"/>
                    <a:gd name="connsiteY9" fmla="*/ 4694 h 358581"/>
                    <a:gd name="connsiteX10" fmla="*/ 154539 w 477631"/>
                    <a:gd name="connsiteY10" fmla="*/ 9350 h 358581"/>
                    <a:gd name="connsiteX11" fmla="*/ 236708 w 477631"/>
                    <a:gd name="connsiteY11" fmla="*/ 47015 h 358581"/>
                    <a:gd name="connsiteX12" fmla="*/ 318878 w 477631"/>
                    <a:gd name="connsiteY12" fmla="*/ 9350 h 358581"/>
                    <a:gd name="connsiteX13" fmla="*/ 323075 w 477631"/>
                    <a:gd name="connsiteY13" fmla="*/ 0 h 358581"/>
                    <a:gd name="connsiteX14" fmla="*/ 327273 w 477631"/>
                    <a:gd name="connsiteY14" fmla="*/ 9350 h 358581"/>
                    <a:gd name="connsiteX15" fmla="*/ 409442 w 477631"/>
                    <a:gd name="connsiteY15" fmla="*/ 47015 h 358581"/>
                    <a:gd name="connsiteX16" fmla="*/ 472501 w 477631"/>
                    <a:gd name="connsiteY16" fmla="*/ 28952 h 358581"/>
                    <a:gd name="connsiteX17" fmla="*/ 477631 w 477631"/>
                    <a:gd name="connsiteY17" fmla="*/ 24652 h 358581"/>
                    <a:gd name="connsiteX18" fmla="*/ 477631 w 477631"/>
                    <a:gd name="connsiteY18" fmla="*/ 169724 h 358581"/>
                    <a:gd name="connsiteX19" fmla="*/ 477631 w 477631"/>
                    <a:gd name="connsiteY19" fmla="*/ 169725 h 358581"/>
                    <a:gd name="connsiteX20" fmla="*/ 477631 w 477631"/>
                    <a:gd name="connsiteY20" fmla="*/ 169727 h 358581"/>
                    <a:gd name="connsiteX21" fmla="*/ 477631 w 477631"/>
                    <a:gd name="connsiteY21" fmla="*/ 172672 h 358581"/>
                    <a:gd name="connsiteX22" fmla="*/ 477266 w 477631"/>
                    <a:gd name="connsiteY22" fmla="*/ 172672 h 358581"/>
                    <a:gd name="connsiteX23" fmla="*/ 330256 w 477631"/>
                    <a:gd name="connsiteY23" fmla="*/ 358581 h 358581"/>
                    <a:gd name="connsiteX0" fmla="*/ 1233 w 477631"/>
                    <a:gd name="connsiteY0" fmla="*/ 179686 h 358581"/>
                    <a:gd name="connsiteX1" fmla="*/ 365 w 477631"/>
                    <a:gd name="connsiteY1" fmla="*/ 172672 h 358581"/>
                    <a:gd name="connsiteX2" fmla="*/ 0 w 477631"/>
                    <a:gd name="connsiteY2" fmla="*/ 172672 h 358581"/>
                    <a:gd name="connsiteX3" fmla="*/ 0 w 477631"/>
                    <a:gd name="connsiteY3" fmla="*/ 169725 h 358581"/>
                    <a:gd name="connsiteX4" fmla="*/ 0 w 477631"/>
                    <a:gd name="connsiteY4" fmla="*/ 24653 h 358581"/>
                    <a:gd name="connsiteX5" fmla="*/ 5131 w 477631"/>
                    <a:gd name="connsiteY5" fmla="*/ 28952 h 358581"/>
                    <a:gd name="connsiteX6" fmla="*/ 68189 w 477631"/>
                    <a:gd name="connsiteY6" fmla="*/ 47015 h 358581"/>
                    <a:gd name="connsiteX7" fmla="*/ 150359 w 477631"/>
                    <a:gd name="connsiteY7" fmla="*/ 9350 h 358581"/>
                    <a:gd name="connsiteX8" fmla="*/ 152449 w 477631"/>
                    <a:gd name="connsiteY8" fmla="*/ 4694 h 358581"/>
                    <a:gd name="connsiteX9" fmla="*/ 154539 w 477631"/>
                    <a:gd name="connsiteY9" fmla="*/ 9350 h 358581"/>
                    <a:gd name="connsiteX10" fmla="*/ 236708 w 477631"/>
                    <a:gd name="connsiteY10" fmla="*/ 47015 h 358581"/>
                    <a:gd name="connsiteX11" fmla="*/ 318878 w 477631"/>
                    <a:gd name="connsiteY11" fmla="*/ 9350 h 358581"/>
                    <a:gd name="connsiteX12" fmla="*/ 323075 w 477631"/>
                    <a:gd name="connsiteY12" fmla="*/ 0 h 358581"/>
                    <a:gd name="connsiteX13" fmla="*/ 327273 w 477631"/>
                    <a:gd name="connsiteY13" fmla="*/ 9350 h 358581"/>
                    <a:gd name="connsiteX14" fmla="*/ 409442 w 477631"/>
                    <a:gd name="connsiteY14" fmla="*/ 47015 h 358581"/>
                    <a:gd name="connsiteX15" fmla="*/ 472501 w 477631"/>
                    <a:gd name="connsiteY15" fmla="*/ 28952 h 358581"/>
                    <a:gd name="connsiteX16" fmla="*/ 477631 w 477631"/>
                    <a:gd name="connsiteY16" fmla="*/ 24652 h 358581"/>
                    <a:gd name="connsiteX17" fmla="*/ 477631 w 477631"/>
                    <a:gd name="connsiteY17" fmla="*/ 169724 h 358581"/>
                    <a:gd name="connsiteX18" fmla="*/ 477631 w 477631"/>
                    <a:gd name="connsiteY18" fmla="*/ 169725 h 358581"/>
                    <a:gd name="connsiteX19" fmla="*/ 477631 w 477631"/>
                    <a:gd name="connsiteY19" fmla="*/ 169727 h 358581"/>
                    <a:gd name="connsiteX20" fmla="*/ 477631 w 477631"/>
                    <a:gd name="connsiteY20" fmla="*/ 172672 h 358581"/>
                    <a:gd name="connsiteX21" fmla="*/ 477266 w 477631"/>
                    <a:gd name="connsiteY21" fmla="*/ 172672 h 358581"/>
                    <a:gd name="connsiteX22" fmla="*/ 330256 w 477631"/>
                    <a:gd name="connsiteY22" fmla="*/ 358581 h 358581"/>
                    <a:gd name="connsiteX0" fmla="*/ 365 w 477631"/>
                    <a:gd name="connsiteY0" fmla="*/ 172672 h 358581"/>
                    <a:gd name="connsiteX1" fmla="*/ 0 w 477631"/>
                    <a:gd name="connsiteY1" fmla="*/ 172672 h 358581"/>
                    <a:gd name="connsiteX2" fmla="*/ 0 w 477631"/>
                    <a:gd name="connsiteY2" fmla="*/ 169725 h 358581"/>
                    <a:gd name="connsiteX3" fmla="*/ 0 w 477631"/>
                    <a:gd name="connsiteY3" fmla="*/ 24653 h 358581"/>
                    <a:gd name="connsiteX4" fmla="*/ 5131 w 477631"/>
                    <a:gd name="connsiteY4" fmla="*/ 28952 h 358581"/>
                    <a:gd name="connsiteX5" fmla="*/ 68189 w 477631"/>
                    <a:gd name="connsiteY5" fmla="*/ 47015 h 358581"/>
                    <a:gd name="connsiteX6" fmla="*/ 150359 w 477631"/>
                    <a:gd name="connsiteY6" fmla="*/ 9350 h 358581"/>
                    <a:gd name="connsiteX7" fmla="*/ 152449 w 477631"/>
                    <a:gd name="connsiteY7" fmla="*/ 4694 h 358581"/>
                    <a:gd name="connsiteX8" fmla="*/ 154539 w 477631"/>
                    <a:gd name="connsiteY8" fmla="*/ 9350 h 358581"/>
                    <a:gd name="connsiteX9" fmla="*/ 236708 w 477631"/>
                    <a:gd name="connsiteY9" fmla="*/ 47015 h 358581"/>
                    <a:gd name="connsiteX10" fmla="*/ 318878 w 477631"/>
                    <a:gd name="connsiteY10" fmla="*/ 9350 h 358581"/>
                    <a:gd name="connsiteX11" fmla="*/ 323075 w 477631"/>
                    <a:gd name="connsiteY11" fmla="*/ 0 h 358581"/>
                    <a:gd name="connsiteX12" fmla="*/ 327273 w 477631"/>
                    <a:gd name="connsiteY12" fmla="*/ 9350 h 358581"/>
                    <a:gd name="connsiteX13" fmla="*/ 409442 w 477631"/>
                    <a:gd name="connsiteY13" fmla="*/ 47015 h 358581"/>
                    <a:gd name="connsiteX14" fmla="*/ 472501 w 477631"/>
                    <a:gd name="connsiteY14" fmla="*/ 28952 h 358581"/>
                    <a:gd name="connsiteX15" fmla="*/ 477631 w 477631"/>
                    <a:gd name="connsiteY15" fmla="*/ 24652 h 358581"/>
                    <a:gd name="connsiteX16" fmla="*/ 477631 w 477631"/>
                    <a:gd name="connsiteY16" fmla="*/ 169724 h 358581"/>
                    <a:gd name="connsiteX17" fmla="*/ 477631 w 477631"/>
                    <a:gd name="connsiteY17" fmla="*/ 169725 h 358581"/>
                    <a:gd name="connsiteX18" fmla="*/ 477631 w 477631"/>
                    <a:gd name="connsiteY18" fmla="*/ 169727 h 358581"/>
                    <a:gd name="connsiteX19" fmla="*/ 477631 w 477631"/>
                    <a:gd name="connsiteY19" fmla="*/ 172672 h 358581"/>
                    <a:gd name="connsiteX20" fmla="*/ 477266 w 477631"/>
                    <a:gd name="connsiteY20" fmla="*/ 172672 h 358581"/>
                    <a:gd name="connsiteX21" fmla="*/ 330256 w 477631"/>
                    <a:gd name="connsiteY21" fmla="*/ 358581 h 358581"/>
                    <a:gd name="connsiteX0" fmla="*/ 365 w 477631"/>
                    <a:gd name="connsiteY0" fmla="*/ 172672 h 358581"/>
                    <a:gd name="connsiteX1" fmla="*/ 0 w 477631"/>
                    <a:gd name="connsiteY1" fmla="*/ 172672 h 358581"/>
                    <a:gd name="connsiteX2" fmla="*/ 0 w 477631"/>
                    <a:gd name="connsiteY2" fmla="*/ 24653 h 358581"/>
                    <a:gd name="connsiteX3" fmla="*/ 5131 w 477631"/>
                    <a:gd name="connsiteY3" fmla="*/ 28952 h 358581"/>
                    <a:gd name="connsiteX4" fmla="*/ 68189 w 477631"/>
                    <a:gd name="connsiteY4" fmla="*/ 47015 h 358581"/>
                    <a:gd name="connsiteX5" fmla="*/ 150359 w 477631"/>
                    <a:gd name="connsiteY5" fmla="*/ 9350 h 358581"/>
                    <a:gd name="connsiteX6" fmla="*/ 152449 w 477631"/>
                    <a:gd name="connsiteY6" fmla="*/ 4694 h 358581"/>
                    <a:gd name="connsiteX7" fmla="*/ 154539 w 477631"/>
                    <a:gd name="connsiteY7" fmla="*/ 9350 h 358581"/>
                    <a:gd name="connsiteX8" fmla="*/ 236708 w 477631"/>
                    <a:gd name="connsiteY8" fmla="*/ 47015 h 358581"/>
                    <a:gd name="connsiteX9" fmla="*/ 318878 w 477631"/>
                    <a:gd name="connsiteY9" fmla="*/ 9350 h 358581"/>
                    <a:gd name="connsiteX10" fmla="*/ 323075 w 477631"/>
                    <a:gd name="connsiteY10" fmla="*/ 0 h 358581"/>
                    <a:gd name="connsiteX11" fmla="*/ 327273 w 477631"/>
                    <a:gd name="connsiteY11" fmla="*/ 9350 h 358581"/>
                    <a:gd name="connsiteX12" fmla="*/ 409442 w 477631"/>
                    <a:gd name="connsiteY12" fmla="*/ 47015 h 358581"/>
                    <a:gd name="connsiteX13" fmla="*/ 472501 w 477631"/>
                    <a:gd name="connsiteY13" fmla="*/ 28952 h 358581"/>
                    <a:gd name="connsiteX14" fmla="*/ 477631 w 477631"/>
                    <a:gd name="connsiteY14" fmla="*/ 24652 h 358581"/>
                    <a:gd name="connsiteX15" fmla="*/ 477631 w 477631"/>
                    <a:gd name="connsiteY15" fmla="*/ 169724 h 358581"/>
                    <a:gd name="connsiteX16" fmla="*/ 477631 w 477631"/>
                    <a:gd name="connsiteY16" fmla="*/ 169725 h 358581"/>
                    <a:gd name="connsiteX17" fmla="*/ 477631 w 477631"/>
                    <a:gd name="connsiteY17" fmla="*/ 169727 h 358581"/>
                    <a:gd name="connsiteX18" fmla="*/ 477631 w 477631"/>
                    <a:gd name="connsiteY18" fmla="*/ 172672 h 358581"/>
                    <a:gd name="connsiteX19" fmla="*/ 477266 w 477631"/>
                    <a:gd name="connsiteY19" fmla="*/ 172672 h 358581"/>
                    <a:gd name="connsiteX20" fmla="*/ 330256 w 477631"/>
                    <a:gd name="connsiteY20" fmla="*/ 358581 h 358581"/>
                    <a:gd name="connsiteX0" fmla="*/ 365 w 477631"/>
                    <a:gd name="connsiteY0" fmla="*/ 172672 h 358581"/>
                    <a:gd name="connsiteX1" fmla="*/ 0 w 477631"/>
                    <a:gd name="connsiteY1" fmla="*/ 24653 h 358581"/>
                    <a:gd name="connsiteX2" fmla="*/ 5131 w 477631"/>
                    <a:gd name="connsiteY2" fmla="*/ 28952 h 358581"/>
                    <a:gd name="connsiteX3" fmla="*/ 68189 w 477631"/>
                    <a:gd name="connsiteY3" fmla="*/ 47015 h 358581"/>
                    <a:gd name="connsiteX4" fmla="*/ 150359 w 477631"/>
                    <a:gd name="connsiteY4" fmla="*/ 9350 h 358581"/>
                    <a:gd name="connsiteX5" fmla="*/ 152449 w 477631"/>
                    <a:gd name="connsiteY5" fmla="*/ 4694 h 358581"/>
                    <a:gd name="connsiteX6" fmla="*/ 154539 w 477631"/>
                    <a:gd name="connsiteY6" fmla="*/ 9350 h 358581"/>
                    <a:gd name="connsiteX7" fmla="*/ 236708 w 477631"/>
                    <a:gd name="connsiteY7" fmla="*/ 47015 h 358581"/>
                    <a:gd name="connsiteX8" fmla="*/ 318878 w 477631"/>
                    <a:gd name="connsiteY8" fmla="*/ 9350 h 358581"/>
                    <a:gd name="connsiteX9" fmla="*/ 323075 w 477631"/>
                    <a:gd name="connsiteY9" fmla="*/ 0 h 358581"/>
                    <a:gd name="connsiteX10" fmla="*/ 327273 w 477631"/>
                    <a:gd name="connsiteY10" fmla="*/ 9350 h 358581"/>
                    <a:gd name="connsiteX11" fmla="*/ 409442 w 477631"/>
                    <a:gd name="connsiteY11" fmla="*/ 47015 h 358581"/>
                    <a:gd name="connsiteX12" fmla="*/ 472501 w 477631"/>
                    <a:gd name="connsiteY12" fmla="*/ 28952 h 358581"/>
                    <a:gd name="connsiteX13" fmla="*/ 477631 w 477631"/>
                    <a:gd name="connsiteY13" fmla="*/ 24652 h 358581"/>
                    <a:gd name="connsiteX14" fmla="*/ 477631 w 477631"/>
                    <a:gd name="connsiteY14" fmla="*/ 169724 h 358581"/>
                    <a:gd name="connsiteX15" fmla="*/ 477631 w 477631"/>
                    <a:gd name="connsiteY15" fmla="*/ 169725 h 358581"/>
                    <a:gd name="connsiteX16" fmla="*/ 477631 w 477631"/>
                    <a:gd name="connsiteY16" fmla="*/ 169727 h 358581"/>
                    <a:gd name="connsiteX17" fmla="*/ 477631 w 477631"/>
                    <a:gd name="connsiteY17" fmla="*/ 172672 h 358581"/>
                    <a:gd name="connsiteX18" fmla="*/ 477266 w 477631"/>
                    <a:gd name="connsiteY18" fmla="*/ 172672 h 358581"/>
                    <a:gd name="connsiteX19" fmla="*/ 330256 w 477631"/>
                    <a:gd name="connsiteY19" fmla="*/ 358581 h 358581"/>
                    <a:gd name="connsiteX0" fmla="*/ 0 w 477631"/>
                    <a:gd name="connsiteY0" fmla="*/ 24653 h 358581"/>
                    <a:gd name="connsiteX1" fmla="*/ 5131 w 477631"/>
                    <a:gd name="connsiteY1" fmla="*/ 28952 h 358581"/>
                    <a:gd name="connsiteX2" fmla="*/ 68189 w 477631"/>
                    <a:gd name="connsiteY2" fmla="*/ 47015 h 358581"/>
                    <a:gd name="connsiteX3" fmla="*/ 150359 w 477631"/>
                    <a:gd name="connsiteY3" fmla="*/ 9350 h 358581"/>
                    <a:gd name="connsiteX4" fmla="*/ 152449 w 477631"/>
                    <a:gd name="connsiteY4" fmla="*/ 4694 h 358581"/>
                    <a:gd name="connsiteX5" fmla="*/ 154539 w 477631"/>
                    <a:gd name="connsiteY5" fmla="*/ 9350 h 358581"/>
                    <a:gd name="connsiteX6" fmla="*/ 236708 w 477631"/>
                    <a:gd name="connsiteY6" fmla="*/ 47015 h 358581"/>
                    <a:gd name="connsiteX7" fmla="*/ 318878 w 477631"/>
                    <a:gd name="connsiteY7" fmla="*/ 9350 h 358581"/>
                    <a:gd name="connsiteX8" fmla="*/ 323075 w 477631"/>
                    <a:gd name="connsiteY8" fmla="*/ 0 h 358581"/>
                    <a:gd name="connsiteX9" fmla="*/ 327273 w 477631"/>
                    <a:gd name="connsiteY9" fmla="*/ 9350 h 358581"/>
                    <a:gd name="connsiteX10" fmla="*/ 409442 w 477631"/>
                    <a:gd name="connsiteY10" fmla="*/ 47015 h 358581"/>
                    <a:gd name="connsiteX11" fmla="*/ 472501 w 477631"/>
                    <a:gd name="connsiteY11" fmla="*/ 28952 h 358581"/>
                    <a:gd name="connsiteX12" fmla="*/ 477631 w 477631"/>
                    <a:gd name="connsiteY12" fmla="*/ 24652 h 358581"/>
                    <a:gd name="connsiteX13" fmla="*/ 477631 w 477631"/>
                    <a:gd name="connsiteY13" fmla="*/ 169724 h 358581"/>
                    <a:gd name="connsiteX14" fmla="*/ 477631 w 477631"/>
                    <a:gd name="connsiteY14" fmla="*/ 169725 h 358581"/>
                    <a:gd name="connsiteX15" fmla="*/ 477631 w 477631"/>
                    <a:gd name="connsiteY15" fmla="*/ 169727 h 358581"/>
                    <a:gd name="connsiteX16" fmla="*/ 477631 w 477631"/>
                    <a:gd name="connsiteY16" fmla="*/ 172672 h 358581"/>
                    <a:gd name="connsiteX17" fmla="*/ 477266 w 477631"/>
                    <a:gd name="connsiteY17" fmla="*/ 172672 h 358581"/>
                    <a:gd name="connsiteX18" fmla="*/ 330256 w 477631"/>
                    <a:gd name="connsiteY18" fmla="*/ 358581 h 358581"/>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17" fmla="*/ 477266 w 477631"/>
                    <a:gd name="connsiteY17" fmla="*/ 172672 h 172672"/>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0" fmla="*/ 0 w 477631"/>
                    <a:gd name="connsiteY0" fmla="*/ 24653 h 169727"/>
                    <a:gd name="connsiteX1" fmla="*/ 5131 w 477631"/>
                    <a:gd name="connsiteY1" fmla="*/ 28952 h 169727"/>
                    <a:gd name="connsiteX2" fmla="*/ 68189 w 477631"/>
                    <a:gd name="connsiteY2" fmla="*/ 47015 h 169727"/>
                    <a:gd name="connsiteX3" fmla="*/ 150359 w 477631"/>
                    <a:gd name="connsiteY3" fmla="*/ 9350 h 169727"/>
                    <a:gd name="connsiteX4" fmla="*/ 152449 w 477631"/>
                    <a:gd name="connsiteY4" fmla="*/ 4694 h 169727"/>
                    <a:gd name="connsiteX5" fmla="*/ 154539 w 477631"/>
                    <a:gd name="connsiteY5" fmla="*/ 9350 h 169727"/>
                    <a:gd name="connsiteX6" fmla="*/ 236708 w 477631"/>
                    <a:gd name="connsiteY6" fmla="*/ 47015 h 169727"/>
                    <a:gd name="connsiteX7" fmla="*/ 318878 w 477631"/>
                    <a:gd name="connsiteY7" fmla="*/ 9350 h 169727"/>
                    <a:gd name="connsiteX8" fmla="*/ 323075 w 477631"/>
                    <a:gd name="connsiteY8" fmla="*/ 0 h 169727"/>
                    <a:gd name="connsiteX9" fmla="*/ 327273 w 477631"/>
                    <a:gd name="connsiteY9" fmla="*/ 9350 h 169727"/>
                    <a:gd name="connsiteX10" fmla="*/ 409442 w 477631"/>
                    <a:gd name="connsiteY10" fmla="*/ 47015 h 169727"/>
                    <a:gd name="connsiteX11" fmla="*/ 472501 w 477631"/>
                    <a:gd name="connsiteY11" fmla="*/ 28952 h 169727"/>
                    <a:gd name="connsiteX12" fmla="*/ 477631 w 477631"/>
                    <a:gd name="connsiteY12" fmla="*/ 24652 h 169727"/>
                    <a:gd name="connsiteX13" fmla="*/ 477631 w 477631"/>
                    <a:gd name="connsiteY13" fmla="*/ 169724 h 169727"/>
                    <a:gd name="connsiteX14" fmla="*/ 477631 w 477631"/>
                    <a:gd name="connsiteY14" fmla="*/ 169725 h 169727"/>
                    <a:gd name="connsiteX15" fmla="*/ 477631 w 477631"/>
                    <a:gd name="connsiteY15" fmla="*/ 169727 h 169727"/>
                    <a:gd name="connsiteX0" fmla="*/ 0 w 477631"/>
                    <a:gd name="connsiteY0" fmla="*/ 24653 h 169725"/>
                    <a:gd name="connsiteX1" fmla="*/ 5131 w 477631"/>
                    <a:gd name="connsiteY1" fmla="*/ 28952 h 169725"/>
                    <a:gd name="connsiteX2" fmla="*/ 68189 w 477631"/>
                    <a:gd name="connsiteY2" fmla="*/ 47015 h 169725"/>
                    <a:gd name="connsiteX3" fmla="*/ 150359 w 477631"/>
                    <a:gd name="connsiteY3" fmla="*/ 9350 h 169725"/>
                    <a:gd name="connsiteX4" fmla="*/ 152449 w 477631"/>
                    <a:gd name="connsiteY4" fmla="*/ 4694 h 169725"/>
                    <a:gd name="connsiteX5" fmla="*/ 154539 w 477631"/>
                    <a:gd name="connsiteY5" fmla="*/ 9350 h 169725"/>
                    <a:gd name="connsiteX6" fmla="*/ 236708 w 477631"/>
                    <a:gd name="connsiteY6" fmla="*/ 47015 h 169725"/>
                    <a:gd name="connsiteX7" fmla="*/ 318878 w 477631"/>
                    <a:gd name="connsiteY7" fmla="*/ 9350 h 169725"/>
                    <a:gd name="connsiteX8" fmla="*/ 323075 w 477631"/>
                    <a:gd name="connsiteY8" fmla="*/ 0 h 169725"/>
                    <a:gd name="connsiteX9" fmla="*/ 327273 w 477631"/>
                    <a:gd name="connsiteY9" fmla="*/ 9350 h 169725"/>
                    <a:gd name="connsiteX10" fmla="*/ 409442 w 477631"/>
                    <a:gd name="connsiteY10" fmla="*/ 47015 h 169725"/>
                    <a:gd name="connsiteX11" fmla="*/ 472501 w 477631"/>
                    <a:gd name="connsiteY11" fmla="*/ 28952 h 169725"/>
                    <a:gd name="connsiteX12" fmla="*/ 477631 w 477631"/>
                    <a:gd name="connsiteY12" fmla="*/ 24652 h 169725"/>
                    <a:gd name="connsiteX13" fmla="*/ 477631 w 477631"/>
                    <a:gd name="connsiteY13" fmla="*/ 169724 h 169725"/>
                    <a:gd name="connsiteX14" fmla="*/ 477631 w 477631"/>
                    <a:gd name="connsiteY14" fmla="*/ 169725 h 169725"/>
                    <a:gd name="connsiteX0" fmla="*/ 0 w 477631"/>
                    <a:gd name="connsiteY0" fmla="*/ 24653 h 169724"/>
                    <a:gd name="connsiteX1" fmla="*/ 5131 w 477631"/>
                    <a:gd name="connsiteY1" fmla="*/ 28952 h 169724"/>
                    <a:gd name="connsiteX2" fmla="*/ 68189 w 477631"/>
                    <a:gd name="connsiteY2" fmla="*/ 47015 h 169724"/>
                    <a:gd name="connsiteX3" fmla="*/ 150359 w 477631"/>
                    <a:gd name="connsiteY3" fmla="*/ 9350 h 169724"/>
                    <a:gd name="connsiteX4" fmla="*/ 152449 w 477631"/>
                    <a:gd name="connsiteY4" fmla="*/ 4694 h 169724"/>
                    <a:gd name="connsiteX5" fmla="*/ 154539 w 477631"/>
                    <a:gd name="connsiteY5" fmla="*/ 9350 h 169724"/>
                    <a:gd name="connsiteX6" fmla="*/ 236708 w 477631"/>
                    <a:gd name="connsiteY6" fmla="*/ 47015 h 169724"/>
                    <a:gd name="connsiteX7" fmla="*/ 318878 w 477631"/>
                    <a:gd name="connsiteY7" fmla="*/ 9350 h 169724"/>
                    <a:gd name="connsiteX8" fmla="*/ 323075 w 477631"/>
                    <a:gd name="connsiteY8" fmla="*/ 0 h 169724"/>
                    <a:gd name="connsiteX9" fmla="*/ 327273 w 477631"/>
                    <a:gd name="connsiteY9" fmla="*/ 9350 h 169724"/>
                    <a:gd name="connsiteX10" fmla="*/ 409442 w 477631"/>
                    <a:gd name="connsiteY10" fmla="*/ 47015 h 169724"/>
                    <a:gd name="connsiteX11" fmla="*/ 472501 w 477631"/>
                    <a:gd name="connsiteY11" fmla="*/ 28952 h 169724"/>
                    <a:gd name="connsiteX12" fmla="*/ 477631 w 477631"/>
                    <a:gd name="connsiteY12" fmla="*/ 24652 h 169724"/>
                    <a:gd name="connsiteX13" fmla="*/ 477631 w 477631"/>
                    <a:gd name="connsiteY13" fmla="*/ 169724 h 169724"/>
                    <a:gd name="connsiteX0" fmla="*/ 0 w 477631"/>
                    <a:gd name="connsiteY0" fmla="*/ 24653 h 47015"/>
                    <a:gd name="connsiteX1" fmla="*/ 5131 w 477631"/>
                    <a:gd name="connsiteY1" fmla="*/ 28952 h 47015"/>
                    <a:gd name="connsiteX2" fmla="*/ 68189 w 477631"/>
                    <a:gd name="connsiteY2" fmla="*/ 47015 h 47015"/>
                    <a:gd name="connsiteX3" fmla="*/ 150359 w 477631"/>
                    <a:gd name="connsiteY3" fmla="*/ 9350 h 47015"/>
                    <a:gd name="connsiteX4" fmla="*/ 152449 w 477631"/>
                    <a:gd name="connsiteY4" fmla="*/ 4694 h 47015"/>
                    <a:gd name="connsiteX5" fmla="*/ 154539 w 477631"/>
                    <a:gd name="connsiteY5" fmla="*/ 9350 h 47015"/>
                    <a:gd name="connsiteX6" fmla="*/ 236708 w 477631"/>
                    <a:gd name="connsiteY6" fmla="*/ 47015 h 47015"/>
                    <a:gd name="connsiteX7" fmla="*/ 318878 w 477631"/>
                    <a:gd name="connsiteY7" fmla="*/ 9350 h 47015"/>
                    <a:gd name="connsiteX8" fmla="*/ 323075 w 477631"/>
                    <a:gd name="connsiteY8" fmla="*/ 0 h 47015"/>
                    <a:gd name="connsiteX9" fmla="*/ 327273 w 477631"/>
                    <a:gd name="connsiteY9" fmla="*/ 9350 h 47015"/>
                    <a:gd name="connsiteX10" fmla="*/ 409442 w 477631"/>
                    <a:gd name="connsiteY10" fmla="*/ 47015 h 47015"/>
                    <a:gd name="connsiteX11" fmla="*/ 472501 w 477631"/>
                    <a:gd name="connsiteY11" fmla="*/ 28952 h 47015"/>
                    <a:gd name="connsiteX12" fmla="*/ 477631 w 477631"/>
                    <a:gd name="connsiteY12" fmla="*/ 2465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7631" h="47015">
                      <a:moveTo>
                        <a:pt x="0" y="24653"/>
                      </a:moveTo>
                      <a:lnTo>
                        <a:pt x="5131" y="28952"/>
                      </a:lnTo>
                      <a:cubicBezTo>
                        <a:pt x="21269" y="40112"/>
                        <a:pt x="43563" y="47015"/>
                        <a:pt x="68189" y="47015"/>
                      </a:cubicBezTo>
                      <a:cubicBezTo>
                        <a:pt x="105127" y="47015"/>
                        <a:pt x="136821" y="31484"/>
                        <a:pt x="150359" y="9350"/>
                      </a:cubicBezTo>
                      <a:lnTo>
                        <a:pt x="152449" y="4694"/>
                      </a:lnTo>
                      <a:lnTo>
                        <a:pt x="154539" y="9350"/>
                      </a:lnTo>
                      <a:cubicBezTo>
                        <a:pt x="168077" y="31484"/>
                        <a:pt x="199770" y="47015"/>
                        <a:pt x="236708" y="47015"/>
                      </a:cubicBezTo>
                      <a:cubicBezTo>
                        <a:pt x="273647" y="47015"/>
                        <a:pt x="305340" y="31484"/>
                        <a:pt x="318878" y="9350"/>
                      </a:cubicBezTo>
                      <a:lnTo>
                        <a:pt x="323075" y="0"/>
                      </a:lnTo>
                      <a:lnTo>
                        <a:pt x="327273" y="9350"/>
                      </a:lnTo>
                      <a:cubicBezTo>
                        <a:pt x="340810" y="31484"/>
                        <a:pt x="372504" y="47015"/>
                        <a:pt x="409442" y="47015"/>
                      </a:cubicBezTo>
                      <a:cubicBezTo>
                        <a:pt x="434068" y="47015"/>
                        <a:pt x="456363" y="40112"/>
                        <a:pt x="472501" y="28952"/>
                      </a:cubicBezTo>
                      <a:lnTo>
                        <a:pt x="477631" y="24652"/>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Light"/>
                    <a:ea typeface="+mn-ea"/>
                    <a:cs typeface="Segoe UI" pitchFamily="34" charset="0"/>
                  </a:endParaRPr>
                </a:p>
              </p:txBody>
            </p:sp>
          </p:grpSp>
          <p:grpSp>
            <p:nvGrpSpPr>
              <p:cNvPr id="70" name="Group 69">
                <a:extLst>
                  <a:ext uri="{FF2B5EF4-FFF2-40B4-BE49-F238E27FC236}">
                    <a16:creationId xmlns:a16="http://schemas.microsoft.com/office/drawing/2014/main" id="{FCEA61EA-9E51-4ECA-8778-B07FE47D44C9}"/>
                  </a:ext>
                </a:extLst>
              </p:cNvPr>
              <p:cNvGrpSpPr/>
              <p:nvPr/>
            </p:nvGrpSpPr>
            <p:grpSpPr>
              <a:xfrm>
                <a:off x="9635893" y="5499871"/>
                <a:ext cx="342430" cy="435034"/>
                <a:chOff x="10698253" y="2486024"/>
                <a:chExt cx="452347" cy="574676"/>
              </a:xfrm>
              <a:solidFill>
                <a:schemeClr val="bg1">
                  <a:lumMod val="95000"/>
                </a:schemeClr>
              </a:solidFill>
            </p:grpSpPr>
            <p:sp>
              <p:nvSpPr>
                <p:cNvPr id="71" name="Freeform 149">
                  <a:extLst>
                    <a:ext uri="{FF2B5EF4-FFF2-40B4-BE49-F238E27FC236}">
                      <a16:creationId xmlns:a16="http://schemas.microsoft.com/office/drawing/2014/main" id="{FE35A4BA-B2CB-4806-81D6-1A036775FC9C}"/>
                    </a:ext>
                    <a:ext uri="{C183D7F6-B498-43B3-948B-1728B52AA6E4}">
                      <adec:decorative xmlns:adec="http://schemas.microsoft.com/office/drawing/2017/decorative" val="1"/>
                    </a:ext>
                  </a:extLst>
                </p:cNvPr>
                <p:cNvSpPr/>
                <p:nvPr/>
              </p:nvSpPr>
              <p:spPr bwMode="auto">
                <a:xfrm>
                  <a:off x="10706100" y="2486025"/>
                  <a:ext cx="444500" cy="495300"/>
                </a:xfrm>
                <a:custGeom>
                  <a:avLst/>
                  <a:gdLst>
                    <a:gd name="connsiteX0" fmla="*/ 0 w 425450"/>
                    <a:gd name="connsiteY0" fmla="*/ 0 h 495300"/>
                    <a:gd name="connsiteX1" fmla="*/ 381000 w 425450"/>
                    <a:gd name="connsiteY1" fmla="*/ 0 h 495300"/>
                    <a:gd name="connsiteX2" fmla="*/ 381000 w 425450"/>
                    <a:gd name="connsiteY2" fmla="*/ 231775 h 495300"/>
                    <a:gd name="connsiteX3" fmla="*/ 422275 w 425450"/>
                    <a:gd name="connsiteY3" fmla="*/ 266700 h 495300"/>
                    <a:gd name="connsiteX4" fmla="*/ 425450 w 425450"/>
                    <a:gd name="connsiteY4" fmla="*/ 419100 h 495300"/>
                    <a:gd name="connsiteX5" fmla="*/ 377825 w 425450"/>
                    <a:gd name="connsiteY5" fmla="*/ 450850 h 495300"/>
                    <a:gd name="connsiteX6" fmla="*/ 377825 w 425450"/>
                    <a:gd name="connsiteY6" fmla="*/ 495300 h 495300"/>
                    <a:gd name="connsiteX7" fmla="*/ 285750 w 425450"/>
                    <a:gd name="connsiteY7" fmla="*/ 495300 h 495300"/>
                    <a:gd name="connsiteX0" fmla="*/ 0 w 444500"/>
                    <a:gd name="connsiteY0" fmla="*/ 3175 h 495300"/>
                    <a:gd name="connsiteX1" fmla="*/ 400050 w 444500"/>
                    <a:gd name="connsiteY1" fmla="*/ 0 h 495300"/>
                    <a:gd name="connsiteX2" fmla="*/ 400050 w 444500"/>
                    <a:gd name="connsiteY2" fmla="*/ 231775 h 495300"/>
                    <a:gd name="connsiteX3" fmla="*/ 441325 w 444500"/>
                    <a:gd name="connsiteY3" fmla="*/ 266700 h 495300"/>
                    <a:gd name="connsiteX4" fmla="*/ 444500 w 444500"/>
                    <a:gd name="connsiteY4" fmla="*/ 419100 h 495300"/>
                    <a:gd name="connsiteX5" fmla="*/ 396875 w 444500"/>
                    <a:gd name="connsiteY5" fmla="*/ 450850 h 495300"/>
                    <a:gd name="connsiteX6" fmla="*/ 396875 w 444500"/>
                    <a:gd name="connsiteY6" fmla="*/ 495300 h 495300"/>
                    <a:gd name="connsiteX7" fmla="*/ 304800 w 444500"/>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500" h="495300">
                      <a:moveTo>
                        <a:pt x="0" y="3175"/>
                      </a:moveTo>
                      <a:lnTo>
                        <a:pt x="400050" y="0"/>
                      </a:lnTo>
                      <a:lnTo>
                        <a:pt x="400050" y="231775"/>
                      </a:lnTo>
                      <a:lnTo>
                        <a:pt x="441325" y="266700"/>
                      </a:lnTo>
                      <a:cubicBezTo>
                        <a:pt x="442383" y="317500"/>
                        <a:pt x="443442" y="368300"/>
                        <a:pt x="444500" y="419100"/>
                      </a:cubicBezTo>
                      <a:lnTo>
                        <a:pt x="396875" y="450850"/>
                      </a:lnTo>
                      <a:lnTo>
                        <a:pt x="396875" y="495300"/>
                      </a:lnTo>
                      <a:lnTo>
                        <a:pt x="304800" y="495300"/>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72" name="Rectangle 3">
                  <a:extLst>
                    <a:ext uri="{FF2B5EF4-FFF2-40B4-BE49-F238E27FC236}">
                      <a16:creationId xmlns:a16="http://schemas.microsoft.com/office/drawing/2014/main" id="{6B2D9D86-2A35-4BB1-A0BC-688E5BFA37ED}"/>
                    </a:ext>
                    <a:ext uri="{C183D7F6-B498-43B3-948B-1728B52AA6E4}">
                      <adec:decorative xmlns:adec="http://schemas.microsoft.com/office/drawing/2017/decorative" val="1"/>
                    </a:ext>
                  </a:extLst>
                </p:cNvPr>
                <p:cNvSpPr/>
                <p:nvPr/>
              </p:nvSpPr>
              <p:spPr bwMode="auto">
                <a:xfrm>
                  <a:off x="10698247" y="2486025"/>
                  <a:ext cx="355436" cy="574676"/>
                </a:xfrm>
                <a:custGeom>
                  <a:avLst/>
                  <a:gdLst>
                    <a:gd name="connsiteX0" fmla="*/ 0 w 301625"/>
                    <a:gd name="connsiteY0" fmla="*/ 0 h 549275"/>
                    <a:gd name="connsiteX1" fmla="*/ 301625 w 301625"/>
                    <a:gd name="connsiteY1" fmla="*/ 0 h 549275"/>
                    <a:gd name="connsiteX2" fmla="*/ 301625 w 301625"/>
                    <a:gd name="connsiteY2" fmla="*/ 549275 h 549275"/>
                    <a:gd name="connsiteX3" fmla="*/ 0 w 301625"/>
                    <a:gd name="connsiteY3" fmla="*/ 549275 h 549275"/>
                    <a:gd name="connsiteX4" fmla="*/ 0 w 301625"/>
                    <a:gd name="connsiteY4" fmla="*/ 0 h 549275"/>
                    <a:gd name="connsiteX0" fmla="*/ 0 w 301625"/>
                    <a:gd name="connsiteY0" fmla="*/ 0 h 549275"/>
                    <a:gd name="connsiteX1" fmla="*/ 301625 w 301625"/>
                    <a:gd name="connsiteY1" fmla="*/ 0 h 549275"/>
                    <a:gd name="connsiteX2" fmla="*/ 301625 w 301625"/>
                    <a:gd name="connsiteY2" fmla="*/ 549275 h 549275"/>
                    <a:gd name="connsiteX3" fmla="*/ 6350 w 301625"/>
                    <a:gd name="connsiteY3" fmla="*/ 384175 h 549275"/>
                    <a:gd name="connsiteX4" fmla="*/ 0 w 301625"/>
                    <a:gd name="connsiteY4" fmla="*/ 0 h 549275"/>
                    <a:gd name="connsiteX0" fmla="*/ 0 w 301625"/>
                    <a:gd name="connsiteY0" fmla="*/ 0 h 549275"/>
                    <a:gd name="connsiteX1" fmla="*/ 301625 w 301625"/>
                    <a:gd name="connsiteY1" fmla="*/ 0 h 549275"/>
                    <a:gd name="connsiteX2" fmla="*/ 301625 w 301625"/>
                    <a:gd name="connsiteY2" fmla="*/ 549275 h 549275"/>
                    <a:gd name="connsiteX3" fmla="*/ 3175 w 301625"/>
                    <a:gd name="connsiteY3" fmla="*/ 485775 h 549275"/>
                    <a:gd name="connsiteX4" fmla="*/ 0 w 301625"/>
                    <a:gd name="connsiteY4" fmla="*/ 0 h 549275"/>
                    <a:gd name="connsiteX0" fmla="*/ 0 w 301625"/>
                    <a:gd name="connsiteY0" fmla="*/ 0 h 549275"/>
                    <a:gd name="connsiteX1" fmla="*/ 298450 w 301625"/>
                    <a:gd name="connsiteY1" fmla="*/ 152400 h 549275"/>
                    <a:gd name="connsiteX2" fmla="*/ 301625 w 301625"/>
                    <a:gd name="connsiteY2" fmla="*/ 549275 h 549275"/>
                    <a:gd name="connsiteX3" fmla="*/ 3175 w 301625"/>
                    <a:gd name="connsiteY3" fmla="*/ 485775 h 549275"/>
                    <a:gd name="connsiteX4" fmla="*/ 0 w 301625"/>
                    <a:gd name="connsiteY4" fmla="*/ 0 h 549275"/>
                    <a:gd name="connsiteX0" fmla="*/ 0 w 330226"/>
                    <a:gd name="connsiteY0" fmla="*/ 0 h 549275"/>
                    <a:gd name="connsiteX1" fmla="*/ 330200 w 330226"/>
                    <a:gd name="connsiteY1" fmla="*/ 63500 h 549275"/>
                    <a:gd name="connsiteX2" fmla="*/ 301625 w 330226"/>
                    <a:gd name="connsiteY2" fmla="*/ 549275 h 549275"/>
                    <a:gd name="connsiteX3" fmla="*/ 3175 w 330226"/>
                    <a:gd name="connsiteY3" fmla="*/ 485775 h 549275"/>
                    <a:gd name="connsiteX4" fmla="*/ 0 w 330226"/>
                    <a:gd name="connsiteY4" fmla="*/ 0 h 549275"/>
                    <a:gd name="connsiteX0" fmla="*/ 0 w 349944"/>
                    <a:gd name="connsiteY0" fmla="*/ 0 h 549275"/>
                    <a:gd name="connsiteX1" fmla="*/ 330200 w 349944"/>
                    <a:gd name="connsiteY1" fmla="*/ 63500 h 549275"/>
                    <a:gd name="connsiteX2" fmla="*/ 311149 w 349944"/>
                    <a:gd name="connsiteY2" fmla="*/ 276225 h 549275"/>
                    <a:gd name="connsiteX3" fmla="*/ 301625 w 349944"/>
                    <a:gd name="connsiteY3" fmla="*/ 549275 h 549275"/>
                    <a:gd name="connsiteX4" fmla="*/ 3175 w 349944"/>
                    <a:gd name="connsiteY4" fmla="*/ 485775 h 549275"/>
                    <a:gd name="connsiteX5" fmla="*/ 0 w 349944"/>
                    <a:gd name="connsiteY5" fmla="*/ 0 h 549275"/>
                    <a:gd name="connsiteX0" fmla="*/ 0 w 350772"/>
                    <a:gd name="connsiteY0" fmla="*/ 0 h 549275"/>
                    <a:gd name="connsiteX1" fmla="*/ 330200 w 350772"/>
                    <a:gd name="connsiteY1" fmla="*/ 63500 h 549275"/>
                    <a:gd name="connsiteX2" fmla="*/ 311149 w 350772"/>
                    <a:gd name="connsiteY2" fmla="*/ 276225 h 549275"/>
                    <a:gd name="connsiteX3" fmla="*/ 301625 w 350772"/>
                    <a:gd name="connsiteY3" fmla="*/ 549275 h 549275"/>
                    <a:gd name="connsiteX4" fmla="*/ 3175 w 350772"/>
                    <a:gd name="connsiteY4" fmla="*/ 485775 h 549275"/>
                    <a:gd name="connsiteX5" fmla="*/ 0 w 350772"/>
                    <a:gd name="connsiteY5" fmla="*/ 0 h 549275"/>
                    <a:gd name="connsiteX0" fmla="*/ 0 w 358734"/>
                    <a:gd name="connsiteY0" fmla="*/ 0 h 549275"/>
                    <a:gd name="connsiteX1" fmla="*/ 330200 w 358734"/>
                    <a:gd name="connsiteY1" fmla="*/ 63500 h 549275"/>
                    <a:gd name="connsiteX2" fmla="*/ 339724 w 358734"/>
                    <a:gd name="connsiteY2" fmla="*/ 238125 h 549275"/>
                    <a:gd name="connsiteX3" fmla="*/ 301625 w 358734"/>
                    <a:gd name="connsiteY3" fmla="*/ 549275 h 549275"/>
                    <a:gd name="connsiteX4" fmla="*/ 3175 w 358734"/>
                    <a:gd name="connsiteY4" fmla="*/ 485775 h 549275"/>
                    <a:gd name="connsiteX5" fmla="*/ 0 w 358734"/>
                    <a:gd name="connsiteY5" fmla="*/ 0 h 549275"/>
                    <a:gd name="connsiteX0" fmla="*/ 0 w 343868"/>
                    <a:gd name="connsiteY0" fmla="*/ 0 h 549275"/>
                    <a:gd name="connsiteX1" fmla="*/ 330200 w 343868"/>
                    <a:gd name="connsiteY1" fmla="*/ 63500 h 549275"/>
                    <a:gd name="connsiteX2" fmla="*/ 339724 w 343868"/>
                    <a:gd name="connsiteY2" fmla="*/ 238125 h 549275"/>
                    <a:gd name="connsiteX3" fmla="*/ 301625 w 343868"/>
                    <a:gd name="connsiteY3" fmla="*/ 549275 h 549275"/>
                    <a:gd name="connsiteX4" fmla="*/ 3175 w 343868"/>
                    <a:gd name="connsiteY4" fmla="*/ 485775 h 549275"/>
                    <a:gd name="connsiteX5" fmla="*/ 0 w 343868"/>
                    <a:gd name="connsiteY5" fmla="*/ 0 h 549275"/>
                    <a:gd name="connsiteX0" fmla="*/ 0 w 342200"/>
                    <a:gd name="connsiteY0" fmla="*/ 0 h 549275"/>
                    <a:gd name="connsiteX1" fmla="*/ 330200 w 342200"/>
                    <a:gd name="connsiteY1" fmla="*/ 63500 h 549275"/>
                    <a:gd name="connsiteX2" fmla="*/ 339724 w 342200"/>
                    <a:gd name="connsiteY2" fmla="*/ 238125 h 549275"/>
                    <a:gd name="connsiteX3" fmla="*/ 301625 w 342200"/>
                    <a:gd name="connsiteY3" fmla="*/ 549275 h 549275"/>
                    <a:gd name="connsiteX4" fmla="*/ 3175 w 342200"/>
                    <a:gd name="connsiteY4" fmla="*/ 485775 h 549275"/>
                    <a:gd name="connsiteX5" fmla="*/ 0 w 342200"/>
                    <a:gd name="connsiteY5" fmla="*/ 0 h 549275"/>
                    <a:gd name="connsiteX0" fmla="*/ 0 w 339724"/>
                    <a:gd name="connsiteY0" fmla="*/ 0 h 549275"/>
                    <a:gd name="connsiteX1" fmla="*/ 330200 w 339724"/>
                    <a:gd name="connsiteY1" fmla="*/ 63500 h 549275"/>
                    <a:gd name="connsiteX2" fmla="*/ 339724 w 339724"/>
                    <a:gd name="connsiteY2" fmla="*/ 238125 h 549275"/>
                    <a:gd name="connsiteX3" fmla="*/ 301625 w 339724"/>
                    <a:gd name="connsiteY3" fmla="*/ 549275 h 549275"/>
                    <a:gd name="connsiteX4" fmla="*/ 3175 w 339724"/>
                    <a:gd name="connsiteY4" fmla="*/ 485775 h 549275"/>
                    <a:gd name="connsiteX5" fmla="*/ 0 w 339724"/>
                    <a:gd name="connsiteY5" fmla="*/ 0 h 549275"/>
                    <a:gd name="connsiteX0" fmla="*/ 0 w 340929"/>
                    <a:gd name="connsiteY0" fmla="*/ 0 h 549275"/>
                    <a:gd name="connsiteX1" fmla="*/ 330200 w 340929"/>
                    <a:gd name="connsiteY1" fmla="*/ 63500 h 549275"/>
                    <a:gd name="connsiteX2" fmla="*/ 339724 w 340929"/>
                    <a:gd name="connsiteY2" fmla="*/ 238125 h 549275"/>
                    <a:gd name="connsiteX3" fmla="*/ 336549 w 340929"/>
                    <a:gd name="connsiteY3" fmla="*/ 406400 h 549275"/>
                    <a:gd name="connsiteX4" fmla="*/ 301625 w 340929"/>
                    <a:gd name="connsiteY4" fmla="*/ 549275 h 549275"/>
                    <a:gd name="connsiteX5" fmla="*/ 3175 w 340929"/>
                    <a:gd name="connsiteY5" fmla="*/ 485775 h 549275"/>
                    <a:gd name="connsiteX6" fmla="*/ 0 w 340929"/>
                    <a:gd name="connsiteY6" fmla="*/ 0 h 549275"/>
                    <a:gd name="connsiteX0" fmla="*/ 0 w 339739"/>
                    <a:gd name="connsiteY0" fmla="*/ 0 h 549275"/>
                    <a:gd name="connsiteX1" fmla="*/ 330200 w 339739"/>
                    <a:gd name="connsiteY1" fmla="*/ 63500 h 549275"/>
                    <a:gd name="connsiteX2" fmla="*/ 339724 w 339739"/>
                    <a:gd name="connsiteY2" fmla="*/ 238125 h 549275"/>
                    <a:gd name="connsiteX3" fmla="*/ 282574 w 339739"/>
                    <a:gd name="connsiteY3" fmla="*/ 333375 h 549275"/>
                    <a:gd name="connsiteX4" fmla="*/ 301625 w 339739"/>
                    <a:gd name="connsiteY4" fmla="*/ 549275 h 549275"/>
                    <a:gd name="connsiteX5" fmla="*/ 3175 w 339739"/>
                    <a:gd name="connsiteY5" fmla="*/ 485775 h 549275"/>
                    <a:gd name="connsiteX6" fmla="*/ 0 w 339739"/>
                    <a:gd name="connsiteY6" fmla="*/ 0 h 549275"/>
                    <a:gd name="connsiteX0" fmla="*/ 0 w 339739"/>
                    <a:gd name="connsiteY0" fmla="*/ 0 h 549275"/>
                    <a:gd name="connsiteX1" fmla="*/ 330200 w 339739"/>
                    <a:gd name="connsiteY1" fmla="*/ 63500 h 549275"/>
                    <a:gd name="connsiteX2" fmla="*/ 339724 w 339739"/>
                    <a:gd name="connsiteY2" fmla="*/ 238125 h 549275"/>
                    <a:gd name="connsiteX3" fmla="*/ 282574 w 339739"/>
                    <a:gd name="connsiteY3" fmla="*/ 333375 h 549275"/>
                    <a:gd name="connsiteX4" fmla="*/ 301625 w 339739"/>
                    <a:gd name="connsiteY4" fmla="*/ 549275 h 549275"/>
                    <a:gd name="connsiteX5" fmla="*/ 3175 w 339739"/>
                    <a:gd name="connsiteY5" fmla="*/ 485775 h 549275"/>
                    <a:gd name="connsiteX6" fmla="*/ 0 w 339739"/>
                    <a:gd name="connsiteY6" fmla="*/ 0 h 549275"/>
                    <a:gd name="connsiteX0" fmla="*/ 0 w 339735"/>
                    <a:gd name="connsiteY0" fmla="*/ 0 h 549275"/>
                    <a:gd name="connsiteX1" fmla="*/ 330200 w 339735"/>
                    <a:gd name="connsiteY1" fmla="*/ 63500 h 549275"/>
                    <a:gd name="connsiteX2" fmla="*/ 339724 w 339735"/>
                    <a:gd name="connsiteY2" fmla="*/ 238125 h 549275"/>
                    <a:gd name="connsiteX3" fmla="*/ 263524 w 339735"/>
                    <a:gd name="connsiteY3" fmla="*/ 260350 h 549275"/>
                    <a:gd name="connsiteX4" fmla="*/ 301625 w 339735"/>
                    <a:gd name="connsiteY4" fmla="*/ 549275 h 549275"/>
                    <a:gd name="connsiteX5" fmla="*/ 3175 w 339735"/>
                    <a:gd name="connsiteY5" fmla="*/ 485775 h 549275"/>
                    <a:gd name="connsiteX6" fmla="*/ 0 w 339735"/>
                    <a:gd name="connsiteY6" fmla="*/ 0 h 549275"/>
                    <a:gd name="connsiteX0" fmla="*/ 0 w 339751"/>
                    <a:gd name="connsiteY0" fmla="*/ 0 h 549275"/>
                    <a:gd name="connsiteX1" fmla="*/ 330200 w 339751"/>
                    <a:gd name="connsiteY1" fmla="*/ 63500 h 549275"/>
                    <a:gd name="connsiteX2" fmla="*/ 339724 w 339751"/>
                    <a:gd name="connsiteY2" fmla="*/ 238125 h 549275"/>
                    <a:gd name="connsiteX3" fmla="*/ 304799 w 339751"/>
                    <a:gd name="connsiteY3" fmla="*/ 285750 h 549275"/>
                    <a:gd name="connsiteX4" fmla="*/ 301625 w 339751"/>
                    <a:gd name="connsiteY4" fmla="*/ 549275 h 549275"/>
                    <a:gd name="connsiteX5" fmla="*/ 3175 w 339751"/>
                    <a:gd name="connsiteY5" fmla="*/ 485775 h 549275"/>
                    <a:gd name="connsiteX6" fmla="*/ 0 w 339751"/>
                    <a:gd name="connsiteY6" fmla="*/ 0 h 549275"/>
                    <a:gd name="connsiteX0" fmla="*/ 0 w 339754"/>
                    <a:gd name="connsiteY0" fmla="*/ 0 h 549275"/>
                    <a:gd name="connsiteX1" fmla="*/ 330200 w 339754"/>
                    <a:gd name="connsiteY1" fmla="*/ 63500 h 549275"/>
                    <a:gd name="connsiteX2" fmla="*/ 339724 w 339754"/>
                    <a:gd name="connsiteY2" fmla="*/ 238125 h 549275"/>
                    <a:gd name="connsiteX3" fmla="*/ 304799 w 339754"/>
                    <a:gd name="connsiteY3" fmla="*/ 285750 h 549275"/>
                    <a:gd name="connsiteX4" fmla="*/ 301625 w 339754"/>
                    <a:gd name="connsiteY4" fmla="*/ 549275 h 549275"/>
                    <a:gd name="connsiteX5" fmla="*/ 3175 w 339754"/>
                    <a:gd name="connsiteY5" fmla="*/ 485775 h 549275"/>
                    <a:gd name="connsiteX6" fmla="*/ 0 w 339754"/>
                    <a:gd name="connsiteY6" fmla="*/ 0 h 549275"/>
                    <a:gd name="connsiteX0" fmla="*/ 0 w 339724"/>
                    <a:gd name="connsiteY0" fmla="*/ 0 h 549275"/>
                    <a:gd name="connsiteX1" fmla="*/ 330200 w 339724"/>
                    <a:gd name="connsiteY1" fmla="*/ 63500 h 549275"/>
                    <a:gd name="connsiteX2" fmla="*/ 339724 w 339724"/>
                    <a:gd name="connsiteY2" fmla="*/ 238125 h 549275"/>
                    <a:gd name="connsiteX3" fmla="*/ 304799 w 339724"/>
                    <a:gd name="connsiteY3" fmla="*/ 285750 h 549275"/>
                    <a:gd name="connsiteX4" fmla="*/ 301625 w 339724"/>
                    <a:gd name="connsiteY4" fmla="*/ 549275 h 549275"/>
                    <a:gd name="connsiteX5" fmla="*/ 3175 w 339724"/>
                    <a:gd name="connsiteY5" fmla="*/ 485775 h 549275"/>
                    <a:gd name="connsiteX6" fmla="*/ 0 w 339724"/>
                    <a:gd name="connsiteY6" fmla="*/ 0 h 549275"/>
                    <a:gd name="connsiteX0" fmla="*/ 0 w 339724"/>
                    <a:gd name="connsiteY0" fmla="*/ 0 h 549275"/>
                    <a:gd name="connsiteX1" fmla="*/ 330200 w 339724"/>
                    <a:gd name="connsiteY1" fmla="*/ 63500 h 549275"/>
                    <a:gd name="connsiteX2" fmla="*/ 339724 w 339724"/>
                    <a:gd name="connsiteY2" fmla="*/ 238125 h 549275"/>
                    <a:gd name="connsiteX3" fmla="*/ 304799 w 339724"/>
                    <a:gd name="connsiteY3" fmla="*/ 285750 h 549275"/>
                    <a:gd name="connsiteX4" fmla="*/ 301625 w 339724"/>
                    <a:gd name="connsiteY4" fmla="*/ 549275 h 549275"/>
                    <a:gd name="connsiteX5" fmla="*/ 3175 w 339724"/>
                    <a:gd name="connsiteY5" fmla="*/ 485775 h 549275"/>
                    <a:gd name="connsiteX6" fmla="*/ 0 w 339724"/>
                    <a:gd name="connsiteY6" fmla="*/ 0 h 549275"/>
                    <a:gd name="connsiteX0" fmla="*/ 0 w 339725"/>
                    <a:gd name="connsiteY0" fmla="*/ 0 h 549275"/>
                    <a:gd name="connsiteX1" fmla="*/ 339725 w 339725"/>
                    <a:gd name="connsiteY1" fmla="*/ 66675 h 549275"/>
                    <a:gd name="connsiteX2" fmla="*/ 339724 w 339725"/>
                    <a:gd name="connsiteY2" fmla="*/ 238125 h 549275"/>
                    <a:gd name="connsiteX3" fmla="*/ 304799 w 339725"/>
                    <a:gd name="connsiteY3" fmla="*/ 285750 h 549275"/>
                    <a:gd name="connsiteX4" fmla="*/ 301625 w 339725"/>
                    <a:gd name="connsiteY4" fmla="*/ 549275 h 549275"/>
                    <a:gd name="connsiteX5" fmla="*/ 3175 w 339725"/>
                    <a:gd name="connsiteY5" fmla="*/ 485775 h 549275"/>
                    <a:gd name="connsiteX6" fmla="*/ 0 w 339725"/>
                    <a:gd name="connsiteY6" fmla="*/ 0 h 54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725" h="549275">
                      <a:moveTo>
                        <a:pt x="0" y="0"/>
                      </a:moveTo>
                      <a:lnTo>
                        <a:pt x="339725" y="66675"/>
                      </a:lnTo>
                      <a:cubicBezTo>
                        <a:pt x="337608" y="128587"/>
                        <a:pt x="339724" y="192087"/>
                        <a:pt x="339724" y="238125"/>
                      </a:cubicBezTo>
                      <a:cubicBezTo>
                        <a:pt x="324907" y="266700"/>
                        <a:pt x="314324" y="271992"/>
                        <a:pt x="304799" y="285750"/>
                      </a:cubicBezTo>
                      <a:cubicBezTo>
                        <a:pt x="298449" y="337608"/>
                        <a:pt x="306387" y="472546"/>
                        <a:pt x="301625" y="549275"/>
                      </a:cubicBezTo>
                      <a:lnTo>
                        <a:pt x="3175" y="485775"/>
                      </a:lnTo>
                      <a:cubicBezTo>
                        <a:pt x="2117" y="323850"/>
                        <a:pt x="1058" y="161925"/>
                        <a:pt x="0" y="0"/>
                      </a:cubicBezTo>
                      <a:close/>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spTree>
    <p:extLst>
      <p:ext uri="{BB962C8B-B14F-4D97-AF65-F5344CB8AC3E}">
        <p14:creationId xmlns:p14="http://schemas.microsoft.com/office/powerpoint/2010/main" val="405578678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302554"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Change Feed | 2 | How to Use</a:t>
            </a:r>
          </a:p>
        </p:txBody>
      </p:sp>
      <p:sp>
        <p:nvSpPr>
          <p:cNvPr id="5" name="TextBox 4">
            <a:extLst>
              <a:ext uri="{FF2B5EF4-FFF2-40B4-BE49-F238E27FC236}">
                <a16:creationId xmlns:a16="http://schemas.microsoft.com/office/drawing/2014/main" id="{533D9D11-EE08-4A82-A3EC-98359C308A4D}"/>
              </a:ext>
            </a:extLst>
          </p:cNvPr>
          <p:cNvSpPr txBox="1"/>
          <p:nvPr/>
        </p:nvSpPr>
        <p:spPr>
          <a:xfrm>
            <a:off x="302554" y="1390839"/>
            <a:ext cx="11656414" cy="4076322"/>
          </a:xfrm>
          <a:prstGeom prst="rect">
            <a:avLst/>
          </a:prstGeom>
          <a:noFill/>
        </p:spPr>
        <p:txBody>
          <a:bodyPr wrap="square" lIns="179285" tIns="143428" rIns="179285" bIns="143428" rtlCol="0">
            <a:spAutoFit/>
          </a:bodyPr>
          <a:lstStyle/>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Change Feed has Push and Pull Models</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Push = much easier; Pull = more control, more effort</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Push: supported to Azure Functions and SDK Change Feed Processor</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Azure Functions Cosmos DB trigger binding = Change Feed</a:t>
            </a: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hlinkClick r:id="rId3"/>
              </a:rPr>
              <a:t>Pull</a:t>
            </a:r>
            <a:r>
              <a:rPr lang="en-US" sz="2353">
                <a:gradFill>
                  <a:gsLst>
                    <a:gs pos="2917">
                      <a:schemeClr val="tx1"/>
                    </a:gs>
                    <a:gs pos="30000">
                      <a:schemeClr val="tx1"/>
                    </a:gs>
                  </a:gsLst>
                  <a:lin ang="5400000" scaled="0"/>
                </a:gradFill>
                <a:sym typeface="Wingdings" panose="05000000000000000000" pitchFamily="2" charset="2"/>
              </a:rPr>
              <a:t>: in preview, .NET SDK only. Limited use cases:</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Optionally read changes from a specific partition key (also supports whole container, like Push model)</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Manage the pace at which changes are processed (e.g. consumer scale/</a:t>
            </a:r>
            <a:r>
              <a:rPr lang="en-US" sz="2353" err="1">
                <a:gradFill>
                  <a:gsLst>
                    <a:gs pos="2917">
                      <a:schemeClr val="tx1"/>
                    </a:gs>
                    <a:gs pos="30000">
                      <a:schemeClr val="tx1"/>
                    </a:gs>
                  </a:gsLst>
                  <a:lin ang="5400000" scaled="0"/>
                </a:gradFill>
                <a:sym typeface="Wingdings" panose="05000000000000000000" pitchFamily="2" charset="2"/>
              </a:rPr>
              <a:t>autoscale</a:t>
            </a:r>
            <a:r>
              <a:rPr lang="en-US" sz="2353">
                <a:gradFill>
                  <a:gsLst>
                    <a:gs pos="2917">
                      <a:schemeClr val="tx1"/>
                    </a:gs>
                    <a:gs pos="30000">
                      <a:schemeClr val="tx1"/>
                    </a:gs>
                  </a:gsLst>
                  <a:lin ang="5400000" scaled="0"/>
                </a:gradFill>
                <a:sym typeface="Wingdings" panose="05000000000000000000" pitchFamily="2" charset="2"/>
              </a:rPr>
              <a:t> impractical, etc.)</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More responsibility to implement polling for new changes, etc.</a:t>
            </a:r>
          </a:p>
        </p:txBody>
      </p:sp>
    </p:spTree>
    <p:extLst>
      <p:ext uri="{BB962C8B-B14F-4D97-AF65-F5344CB8AC3E}">
        <p14:creationId xmlns:p14="http://schemas.microsoft.com/office/powerpoint/2010/main" val="66028560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67793" y="83723"/>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Change Feed | 3 | Azure Functions and Change Feed</a:t>
            </a:r>
          </a:p>
        </p:txBody>
      </p:sp>
      <p:sp>
        <p:nvSpPr>
          <p:cNvPr id="5" name="TextBox 4">
            <a:extLst>
              <a:ext uri="{FF2B5EF4-FFF2-40B4-BE49-F238E27FC236}">
                <a16:creationId xmlns:a16="http://schemas.microsoft.com/office/drawing/2014/main" id="{533D9D11-EE08-4A82-A3EC-98359C308A4D}"/>
              </a:ext>
            </a:extLst>
          </p:cNvPr>
          <p:cNvSpPr txBox="1"/>
          <p:nvPr/>
        </p:nvSpPr>
        <p:spPr>
          <a:xfrm>
            <a:off x="267795" y="807867"/>
            <a:ext cx="11656414" cy="5756938"/>
          </a:xfrm>
          <a:prstGeom prst="rect">
            <a:avLst/>
          </a:prstGeom>
          <a:noFill/>
        </p:spPr>
        <p:txBody>
          <a:bodyPr wrap="square" lIns="179285" tIns="143428" rIns="179285" bIns="143428" rtlCol="0" anchor="t">
            <a:spAutoFit/>
          </a:bodyPr>
          <a:lstStyle/>
          <a:p>
            <a:pPr marL="336145" indent="-336145">
              <a:lnSpc>
                <a:spcPct val="90000"/>
              </a:lnSpc>
              <a:spcAft>
                <a:spcPts val="588"/>
              </a:spcAft>
              <a:buFontTx/>
              <a:buChar char="-"/>
            </a:pPr>
            <a:r>
              <a:rPr lang="en-US" sz="2353">
                <a:gradFill>
                  <a:gsLst>
                    <a:gs pos="2917">
                      <a:schemeClr val="tx1"/>
                    </a:gs>
                    <a:gs pos="30000">
                      <a:schemeClr val="tx1"/>
                    </a:gs>
                  </a:gsLst>
                  <a:lin ang="5400000" scaled="0"/>
                </a:gradFill>
              </a:rPr>
              <a:t>Azure Function with Cosmos DB Change Feed</a:t>
            </a: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rPr>
              <a:t>Visual Studio (or VS Code) - inspect code</a:t>
            </a:r>
          </a:p>
          <a:p>
            <a:pPr marL="1250512" lvl="2" indent="-336145">
              <a:lnSpc>
                <a:spcPct val="90000"/>
              </a:lnSpc>
              <a:spcAft>
                <a:spcPts val="588"/>
              </a:spcAft>
              <a:buFontTx/>
              <a:buChar char="-"/>
            </a:pPr>
            <a:r>
              <a:rPr lang="en-US" sz="2353">
                <a:gradFill>
                  <a:gsLst>
                    <a:gs pos="2917">
                      <a:schemeClr val="tx1"/>
                    </a:gs>
                    <a:gs pos="30000">
                      <a:schemeClr val="tx1"/>
                    </a:gs>
                  </a:gsLst>
                  <a:lin ang="5400000" scaled="0"/>
                </a:gradFill>
              </a:rPr>
              <a:t>Attach to change feed via method Attribute</a:t>
            </a:r>
          </a:p>
          <a:p>
            <a:pPr marL="1250512" lvl="2" indent="-336145">
              <a:lnSpc>
                <a:spcPct val="90000"/>
              </a:lnSpc>
              <a:spcAft>
                <a:spcPts val="588"/>
              </a:spcAft>
              <a:buFontTx/>
              <a:buChar char="-"/>
            </a:pPr>
            <a:r>
              <a:rPr lang="en-US" sz="2353">
                <a:gradFill>
                  <a:gsLst>
                    <a:gs pos="2917">
                      <a:schemeClr val="tx1"/>
                    </a:gs>
                    <a:gs pos="30000">
                      <a:schemeClr val="tx1"/>
                    </a:gs>
                  </a:gsLst>
                  <a:lin ang="5400000" scaled="0"/>
                </a:gradFill>
              </a:rPr>
              <a:t>Attribute is </a:t>
            </a:r>
            <a:r>
              <a:rPr lang="en-US" sz="2353">
                <a:gradFill>
                  <a:gsLst>
                    <a:gs pos="2917">
                      <a:schemeClr val="tx1"/>
                    </a:gs>
                    <a:gs pos="30000">
                      <a:schemeClr val="tx1"/>
                    </a:gs>
                  </a:gsLst>
                  <a:lin ang="5400000" scaled="0"/>
                </a:gradFill>
                <a:hlinkClick r:id="rId2"/>
              </a:rPr>
              <a:t>Cosmos DB trigger binding</a:t>
            </a:r>
            <a:endParaRPr lang="en-US" sz="2353">
              <a:gradFill>
                <a:gsLst>
                  <a:gs pos="2917">
                    <a:schemeClr val="tx1"/>
                  </a:gs>
                  <a:gs pos="30000">
                    <a:schemeClr val="tx1"/>
                  </a:gs>
                </a:gsLst>
                <a:lin ang="5400000" scaled="0"/>
              </a:gradFill>
            </a:endParaRPr>
          </a:p>
          <a:p>
            <a:pPr marL="1250512" lvl="2" indent="-336145">
              <a:lnSpc>
                <a:spcPct val="90000"/>
              </a:lnSpc>
              <a:spcAft>
                <a:spcPts val="588"/>
              </a:spcAft>
              <a:buFontTx/>
              <a:buChar char="-"/>
            </a:pPr>
            <a:r>
              <a:rPr lang="en-US" sz="2353">
                <a:gradFill>
                  <a:gsLst>
                    <a:gs pos="2917">
                      <a:schemeClr val="tx1"/>
                    </a:gs>
                    <a:gs pos="30000">
                      <a:schemeClr val="tx1"/>
                    </a:gs>
                  </a:gsLst>
                  <a:lin ang="5400000" scaled="0"/>
                </a:gradFill>
              </a:rPr>
              <a:t>Includes configuration capabilities for leases collection</a:t>
            </a:r>
          </a:p>
          <a:p>
            <a:pPr marL="1250512" lvl="2" indent="-336145">
              <a:lnSpc>
                <a:spcPct val="90000"/>
              </a:lnSpc>
              <a:spcAft>
                <a:spcPts val="588"/>
              </a:spcAft>
              <a:buFontTx/>
              <a:buChar char="-"/>
            </a:pPr>
            <a:r>
              <a:rPr lang="en-US" sz="2353">
                <a:gradFill>
                  <a:gsLst>
                    <a:gs pos="2917">
                      <a:schemeClr val="tx1"/>
                    </a:gs>
                    <a:gs pos="30000">
                      <a:schemeClr val="tx1"/>
                    </a:gs>
                  </a:gsLst>
                  <a:lin ang="5400000" scaled="0"/>
                </a:gradFill>
              </a:rPr>
              <a:t>Throughput - will default to 400, may need to set higher (can do later too)</a:t>
            </a:r>
          </a:p>
          <a:p>
            <a:pPr marL="1250512" lvl="2" indent="-336145">
              <a:lnSpc>
                <a:spcPct val="90000"/>
              </a:lnSpc>
              <a:spcAft>
                <a:spcPts val="588"/>
              </a:spcAft>
              <a:buFontTx/>
              <a:buChar char="-"/>
            </a:pPr>
            <a:r>
              <a:rPr lang="en-US" sz="2353">
                <a:gradFill>
                  <a:gsLst>
                    <a:gs pos="2917">
                      <a:schemeClr val="tx1"/>
                    </a:gs>
                    <a:gs pos="30000">
                      <a:schemeClr val="tx1"/>
                    </a:gs>
                  </a:gsLst>
                  <a:lin ang="5400000" scaled="0"/>
                </a:gradFill>
              </a:rPr>
              <a:t>Lease prefix – can set unique prefix per listener to allow multiple listeners to the change feed for a particular container</a:t>
            </a:r>
          </a:p>
          <a:p>
            <a:pPr lvl="1">
              <a:lnSpc>
                <a:spcPct val="90000"/>
              </a:lnSpc>
              <a:spcAft>
                <a:spcPts val="588"/>
              </a:spcAft>
            </a:pPr>
            <a:endParaRPr lang="en-US" sz="2353">
              <a:gradFill>
                <a:gsLst>
                  <a:gs pos="2917">
                    <a:schemeClr val="tx1"/>
                  </a:gs>
                  <a:gs pos="30000">
                    <a:schemeClr val="tx1"/>
                  </a:gs>
                </a:gsLst>
                <a:lin ang="5400000" scaled="0"/>
              </a:gradFill>
            </a:endParaRPr>
          </a:p>
          <a:p>
            <a:pPr marL="793328" lvl="1" indent="-336145">
              <a:lnSpc>
                <a:spcPct val="90000"/>
              </a:lnSpc>
              <a:spcAft>
                <a:spcPts val="588"/>
              </a:spcAft>
              <a:buFontTx/>
              <a:buChar char="-"/>
            </a:pPr>
            <a:r>
              <a:rPr lang="en-US" sz="2353">
                <a:gradFill>
                  <a:gsLst>
                    <a:gs pos="2917">
                      <a:schemeClr val="tx1"/>
                    </a:gs>
                    <a:gs pos="30000">
                      <a:schemeClr val="tx1"/>
                    </a:gs>
                  </a:gsLst>
                  <a:lin ang="5400000" scaled="0"/>
                </a:gradFill>
              </a:rPr>
              <a:t>Azure Portal – in-portal editor</a:t>
            </a:r>
          </a:p>
          <a:p>
            <a:pPr marL="1250512" lvl="2" indent="-336145">
              <a:lnSpc>
                <a:spcPct val="90000"/>
              </a:lnSpc>
              <a:spcAft>
                <a:spcPts val="588"/>
              </a:spcAft>
              <a:buFontTx/>
              <a:buChar char="-"/>
            </a:pPr>
            <a:r>
              <a:rPr lang="en-US" sz="2353">
                <a:gradFill>
                  <a:gsLst>
                    <a:gs pos="2917">
                      <a:schemeClr val="tx1"/>
                    </a:gs>
                    <a:gs pos="30000">
                      <a:schemeClr val="tx1"/>
                    </a:gs>
                  </a:gsLst>
                  <a:lin ang="5400000" scaled="0"/>
                </a:gradFill>
              </a:rPr>
              <a:t>Create a new function with Cosmos DB trigger</a:t>
            </a:r>
          </a:p>
          <a:p>
            <a:pPr marL="1250512" lvl="2" indent="-336145">
              <a:lnSpc>
                <a:spcPct val="90000"/>
              </a:lnSpc>
              <a:spcAft>
                <a:spcPts val="588"/>
              </a:spcAft>
              <a:buFontTx/>
              <a:buChar char="-"/>
            </a:pPr>
            <a:r>
              <a:rPr lang="en-US" sz="2353">
                <a:gradFill>
                  <a:gsLst>
                    <a:gs pos="2917">
                      <a:schemeClr val="tx1"/>
                    </a:gs>
                    <a:gs pos="30000">
                      <a:schemeClr val="tx1"/>
                    </a:gs>
                  </a:gsLst>
                  <a:lin ang="5400000" scaled="0"/>
                </a:gradFill>
              </a:rPr>
              <a:t>Add sample doc </a:t>
            </a:r>
            <a:r>
              <a:rPr lang="en-US" sz="2353">
                <a:gradFill>
                  <a:gsLst>
                    <a:gs pos="2917">
                      <a:schemeClr val="tx1"/>
                    </a:gs>
                    <a:gs pos="30000">
                      <a:schemeClr val="tx1"/>
                    </a:gs>
                  </a:gsLst>
                  <a:lin ang="5400000" scaled="0"/>
                </a:gradFill>
                <a:sym typeface="Wingdings" panose="05000000000000000000" pitchFamily="2" charset="2"/>
              </a:rPr>
              <a:t> observe Function triggered, write to log</a:t>
            </a:r>
          </a:p>
          <a:p>
            <a:pPr marL="336145" indent="-336145">
              <a:lnSpc>
                <a:spcPct val="90000"/>
              </a:lnSpc>
              <a:spcAft>
                <a:spcPts val="588"/>
              </a:spcAft>
              <a:buFontTx/>
              <a:buChar char="-"/>
            </a:pPr>
            <a:endParaRPr lang="en-US" sz="2353">
              <a:gradFill>
                <a:gsLst>
                  <a:gs pos="2917">
                    <a:schemeClr val="tx1"/>
                  </a:gs>
                  <a:gs pos="30000">
                    <a:schemeClr val="tx1"/>
                  </a:gs>
                </a:gsLst>
                <a:lin ang="5400000" scaled="0"/>
              </a:gradFill>
              <a:sym typeface="Wingdings" panose="05000000000000000000" pitchFamily="2" charset="2"/>
            </a:endParaRPr>
          </a:p>
          <a:p>
            <a:pPr marL="336145" indent="-336145">
              <a:lnSpc>
                <a:spcPct val="90000"/>
              </a:lnSpc>
              <a:spcAft>
                <a:spcPts val="588"/>
              </a:spcAft>
              <a:buFontTx/>
              <a:buChar char="-"/>
            </a:pPr>
            <a:r>
              <a:rPr lang="en-US" sz="2353">
                <a:gradFill>
                  <a:gsLst>
                    <a:gs pos="2917">
                      <a:schemeClr val="tx1"/>
                    </a:gs>
                    <a:gs pos="30000">
                      <a:schemeClr val="tx1"/>
                    </a:gs>
                  </a:gsLst>
                  <a:lin ang="5400000" scaled="0"/>
                </a:gradFill>
                <a:sym typeface="Wingdings" panose="05000000000000000000" pitchFamily="2" charset="2"/>
              </a:rPr>
              <a:t>Change Feed Processor – see </a:t>
            </a:r>
            <a:r>
              <a:rPr lang="en-US" sz="2353">
                <a:gradFill>
                  <a:gsLst>
                    <a:gs pos="2917">
                      <a:schemeClr val="tx1"/>
                    </a:gs>
                    <a:gs pos="30000">
                      <a:schemeClr val="tx1"/>
                    </a:gs>
                  </a:gsLst>
                  <a:lin ang="5400000" scaled="0"/>
                </a:gradFill>
                <a:sym typeface="Wingdings" panose="05000000000000000000" pitchFamily="2" charset="2"/>
                <a:hlinkClick r:id="rId3"/>
              </a:rPr>
              <a:t>Azure Samples for runnable demo</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4055450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9438-5083-4584-AD72-EEC29EA007E0}"/>
              </a:ext>
            </a:extLst>
          </p:cNvPr>
          <p:cNvSpPr>
            <a:spLocks noGrp="1"/>
          </p:cNvSpPr>
          <p:nvPr>
            <p:ph type="title"/>
          </p:nvPr>
        </p:nvSpPr>
        <p:spPr/>
        <p:txBody>
          <a:bodyPr/>
          <a:lstStyle/>
          <a:p>
            <a:pPr algn="l"/>
            <a:r>
              <a:rPr lang="en-US" dirty="0"/>
              <a:t>Change Feed Processor Library</a:t>
            </a:r>
          </a:p>
        </p:txBody>
      </p:sp>
      <p:sp>
        <p:nvSpPr>
          <p:cNvPr id="5" name="Content Placeholder 4">
            <a:extLst>
              <a:ext uri="{FF2B5EF4-FFF2-40B4-BE49-F238E27FC236}">
                <a16:creationId xmlns:a16="http://schemas.microsoft.com/office/drawing/2014/main" id="{D7A7071C-6251-4247-AD08-C0EDF7654D47}"/>
              </a:ext>
            </a:extLst>
          </p:cNvPr>
          <p:cNvSpPr>
            <a:spLocks noGrp="1"/>
          </p:cNvSpPr>
          <p:nvPr>
            <p:ph sz="quarter" idx="11"/>
          </p:nvPr>
        </p:nvSpPr>
        <p:spPr>
          <a:xfrm>
            <a:off x="492593" y="1196796"/>
            <a:ext cx="3530767" cy="932563"/>
          </a:xfrm>
        </p:spPr>
        <p:txBody>
          <a:bodyPr/>
          <a:lstStyle/>
          <a:p>
            <a:pPr lvl="0" defTabSz="914400">
              <a:lnSpc>
                <a:spcPct val="90000"/>
              </a:lnSpc>
              <a:spcBef>
                <a:spcPts val="0"/>
              </a:spcBef>
              <a:spcAft>
                <a:spcPts val="600"/>
              </a:spcAft>
              <a:buSzTx/>
            </a:pPr>
            <a:r>
              <a:rPr lang="en-US" sz="1800" dirty="0">
                <a:solidFill>
                  <a:srgbClr val="006CC1"/>
                </a:solidFill>
                <a:latin typeface="+mn-lt"/>
                <a:hlinkClick r:id="rId3"/>
              </a:rPr>
              <a:t>https://www.nuget.org/packages/Microsoft.Azure.DocumentDB.ChangeFeedProcessor</a:t>
            </a:r>
            <a:r>
              <a:rPr lang="en-US" sz="1800" dirty="0">
                <a:latin typeface="+mn-lt"/>
              </a:rPr>
              <a:t>/</a:t>
            </a:r>
          </a:p>
        </p:txBody>
      </p:sp>
      <p:pic>
        <p:nvPicPr>
          <p:cNvPr id="3" name="Picture 4" descr="Screenshot titled as 'Microsoft.Azure.DocumentDB.ChangeFeedProcessor' showing Package manager, .NET CLI and Packet CLI tabs with .NETFramework 4.5.2 and .NETStandard 2.0 under Dependencies.">
            <a:extLst>
              <a:ext uri="{FF2B5EF4-FFF2-40B4-BE49-F238E27FC236}">
                <a16:creationId xmlns:a16="http://schemas.microsoft.com/office/drawing/2014/main" id="{C885CCEB-69D5-476B-A753-A3076392B61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442125" y="966901"/>
            <a:ext cx="7056407" cy="5438429"/>
          </a:xfrm>
          <a:prstGeom prst="rect">
            <a:avLst/>
          </a:prstGeom>
        </p:spPr>
      </p:pic>
    </p:spTree>
    <p:extLst>
      <p:ext uri="{BB962C8B-B14F-4D97-AF65-F5344CB8AC3E}">
        <p14:creationId xmlns:p14="http://schemas.microsoft.com/office/powerpoint/2010/main" val="313964778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C1A7-7210-4813-AEA0-574AE18C8ED4}"/>
              </a:ext>
            </a:extLst>
          </p:cNvPr>
          <p:cNvSpPr>
            <a:spLocks noGrp="1"/>
          </p:cNvSpPr>
          <p:nvPr>
            <p:ph type="title"/>
          </p:nvPr>
        </p:nvSpPr>
        <p:spPr>
          <a:xfrm>
            <a:off x="269240" y="289511"/>
            <a:ext cx="6404276" cy="899665"/>
          </a:xfrm>
        </p:spPr>
        <p:txBody>
          <a:bodyPr/>
          <a:lstStyle/>
          <a:p>
            <a:pPr algn="l"/>
            <a:r>
              <a:rPr lang="en-US" dirty="0"/>
              <a:t>Change Feed Processor –Behind The Scenes</a:t>
            </a:r>
          </a:p>
        </p:txBody>
      </p:sp>
      <p:pic>
        <p:nvPicPr>
          <p:cNvPr id="3" name="Picture 2" descr="Diagram showing Consumer 1 and Consumer 2 for each Host 1 and Host 2 at the bottom. Consumer 1 in Host 1 is connected to {&quot;Owner&quot;:&quot;Host1&quot; &quot;Continuation&quot;:&quot;4&quot;} file, Consumer 2 in Host 1 is connected to {&quot;Owner&quot;:&quot;Host1&quot; &quot;Continuation&quot;:&quot;5&quot;} file, Consumer 1 in Host 2 is connected to {&quot;Owner&quot;:&quot;Host2&quot; &quot;Continuation&quot;:&quot;3&quot;} file and Consumer 2 in Host 2 is connected to {&quot;Owner&quot;:&quot;Host1&quot; &quot;Continuation&quot;:&quot;2&quot;} file. All the files are leading to Monitored collection through lease collection in “city&quot;: &quot;A..E&quot;, “city&quot;: &quot;F..I&quot;, “city&quot;: &quot;J..N&quot; and “city&quot;: &quot;O..S&quot; respectively and so on. All of which leads to a document at the top.">
            <a:extLst>
              <a:ext uri="{FF2B5EF4-FFF2-40B4-BE49-F238E27FC236}">
                <a16:creationId xmlns:a16="http://schemas.microsoft.com/office/drawing/2014/main" id="{F566BE54-3299-4960-A4B1-9CD69974B769}"/>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984130" y="1470458"/>
            <a:ext cx="8226059" cy="4327371"/>
          </a:xfrm>
          <a:prstGeom prst="rect">
            <a:avLst/>
          </a:prstGeom>
        </p:spPr>
      </p:pic>
    </p:spTree>
    <p:extLst>
      <p:ext uri="{BB962C8B-B14F-4D97-AF65-F5344CB8AC3E}">
        <p14:creationId xmlns:p14="http://schemas.microsoft.com/office/powerpoint/2010/main" val="180427295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2400-F3E8-4361-8662-D9823A9C89AF}"/>
              </a:ext>
            </a:extLst>
          </p:cNvPr>
          <p:cNvSpPr>
            <a:spLocks noGrp="1"/>
          </p:cNvSpPr>
          <p:nvPr>
            <p:ph type="title"/>
          </p:nvPr>
        </p:nvSpPr>
        <p:spPr>
          <a:xfrm>
            <a:off x="591811" y="1859107"/>
            <a:ext cx="4569469" cy="1550125"/>
          </a:xfrm>
        </p:spPr>
        <p:txBody>
          <a:bodyPr>
            <a:normAutofit/>
          </a:bodyPr>
          <a:lstStyle/>
          <a:p>
            <a:r>
              <a:rPr lang="en-US" sz="3600">
                <a:latin typeface="Segoe UI Semibold" panose="020B0702040204020203" pitchFamily="34" charset="0"/>
                <a:cs typeface="Segoe UI Semibold" panose="020B0702040204020203" pitchFamily="34" charset="0"/>
              </a:rPr>
              <a:t>Hands-On Lab</a:t>
            </a:r>
            <a:endParaRPr lang="en-US" dirty="0"/>
          </a:p>
        </p:txBody>
      </p:sp>
      <p:sp>
        <p:nvSpPr>
          <p:cNvPr id="4" name="Content Placeholder 3">
            <a:extLst>
              <a:ext uri="{FF2B5EF4-FFF2-40B4-BE49-F238E27FC236}">
                <a16:creationId xmlns:a16="http://schemas.microsoft.com/office/drawing/2014/main" id="{F24B7AE4-A57E-4951-B1A2-BBAF28C97544}"/>
              </a:ext>
            </a:extLst>
          </p:cNvPr>
          <p:cNvSpPr>
            <a:spLocks noGrp="1"/>
          </p:cNvSpPr>
          <p:nvPr>
            <p:ph sz="quarter" idx="10"/>
          </p:nvPr>
        </p:nvSpPr>
        <p:spPr>
          <a:xfrm>
            <a:off x="593608" y="3519888"/>
            <a:ext cx="4301666" cy="955133"/>
          </a:xfrm>
        </p:spPr>
        <p:txBody>
          <a:bodyPr/>
          <a:lstStyle/>
          <a:p>
            <a:pPr marL="342900" lvl="0" indent="-342900">
              <a:lnSpc>
                <a:spcPct val="107000"/>
              </a:lnSpc>
              <a:buFont typeface="Symbol" panose="05050102010706020507" pitchFamily="18" charset="2"/>
              <a:buChar char=""/>
            </a:pPr>
            <a:r>
              <a:rPr lang="en-US" sz="24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Implementing Azure </a:t>
            </a:r>
            <a:r>
              <a:rPr lang="en-US" sz="2400" dirty="0" err="1">
                <a:solidFill>
                  <a:schemeClr val="bg1"/>
                </a:solidFill>
                <a:effectLst/>
                <a:latin typeface="Arial" panose="020B0604020202020204" pitchFamily="34" charset="0"/>
                <a:ea typeface="Calibri" panose="020F0502020204030204" pitchFamily="34" charset="0"/>
                <a:cs typeface="Times New Roman" panose="02020603050405020304" pitchFamily="18" charset="0"/>
              </a:rPr>
              <a:t>CosmosDB</a:t>
            </a:r>
            <a:r>
              <a:rPr lang="en-US" sz="24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Change Feed </a:t>
            </a:r>
            <a:endParaRPr lang="fr-FR"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73CFAA2-5E51-6AC4-CC63-CCBA80BB6364}"/>
              </a:ext>
            </a:extLst>
          </p:cNvPr>
          <p:cNvSpPr>
            <a:spLocks noGrp="1"/>
          </p:cNvSpPr>
          <p:nvPr>
            <p:ph sz="quarter" idx="11"/>
          </p:nvPr>
        </p:nvSpPr>
        <p:spPr/>
        <p:txBody>
          <a:bodyPr/>
          <a:lstStyle/>
          <a:p>
            <a:endParaRPr lang="en-US"/>
          </a:p>
        </p:txBody>
      </p:sp>
    </p:spTree>
    <p:extLst>
      <p:ext uri="{BB962C8B-B14F-4D97-AF65-F5344CB8AC3E}">
        <p14:creationId xmlns:p14="http://schemas.microsoft.com/office/powerpoint/2010/main" val="96733367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DE69215B-C73F-4FB8-91F1-CD0842BEFD1E}"/>
              </a:ext>
            </a:extLst>
          </p:cNvPr>
          <p:cNvSpPr>
            <a:spLocks noGrp="1"/>
          </p:cNvSpPr>
          <p:nvPr>
            <p:ph type="title"/>
          </p:nvPr>
        </p:nvSpPr>
        <p:spPr>
          <a:xfrm>
            <a:off x="6928" y="-618345"/>
            <a:ext cx="2513124" cy="598279"/>
          </a:xfrm>
        </p:spPr>
        <p:txBody>
          <a:bodyPr/>
          <a:lstStyle/>
          <a:p>
            <a:pPr algn="l"/>
            <a:r>
              <a:rPr lang="en-US" dirty="0">
                <a:solidFill>
                  <a:schemeClr val="tx1"/>
                </a:solidFill>
              </a:rPr>
              <a:t>T</a:t>
            </a:r>
            <a:r>
              <a:rPr lang="en-US" cap="none" dirty="0">
                <a:solidFill>
                  <a:schemeClr val="tx1"/>
                </a:solidFill>
              </a:rPr>
              <a:t>hank</a:t>
            </a:r>
            <a:r>
              <a:rPr lang="en-US" dirty="0">
                <a:solidFill>
                  <a:schemeClr val="tx1"/>
                </a:solidFill>
              </a:rPr>
              <a:t> </a:t>
            </a:r>
            <a:r>
              <a:rPr lang="en-US" cap="none" dirty="0">
                <a:solidFill>
                  <a:schemeClr val="tx1"/>
                </a:solidFill>
              </a:rPr>
              <a:t>You</a:t>
            </a:r>
          </a:p>
        </p:txBody>
      </p:sp>
      <p:pic>
        <p:nvPicPr>
          <p:cNvPr id="4" name="Picture 3" descr="Microsoft logo">
            <a:extLst>
              <a:ext uri="{FF2B5EF4-FFF2-40B4-BE49-F238E27FC236}">
                <a16:creationId xmlns:a16="http://schemas.microsoft.com/office/drawing/2014/main" id="{1D72ADDC-4DF9-493B-8E9D-0336A84B526A}"/>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450204" y="3083652"/>
            <a:ext cx="3227129" cy="692057"/>
          </a:xfrm>
          <a:prstGeom prst="rect">
            <a:avLst/>
          </a:prstGeom>
        </p:spPr>
      </p:pic>
      <p:sp>
        <p:nvSpPr>
          <p:cNvPr id="2" name="Content Placeholder 1">
            <a:extLst>
              <a:ext uri="{FF2B5EF4-FFF2-40B4-BE49-F238E27FC236}">
                <a16:creationId xmlns:a16="http://schemas.microsoft.com/office/drawing/2014/main" id="{DB9AF395-4644-4B3A-BE45-19D076D053C6}"/>
              </a:ext>
            </a:extLst>
          </p:cNvPr>
          <p:cNvSpPr>
            <a:spLocks noGrp="1"/>
          </p:cNvSpPr>
          <p:nvPr>
            <p:ph sz="quarter" idx="10"/>
          </p:nvPr>
        </p:nvSpPr>
        <p:spPr>
          <a:xfrm>
            <a:off x="301369" y="6221147"/>
            <a:ext cx="2218682" cy="262761"/>
          </a:xfrm>
        </p:spPr>
        <p:txBody>
          <a:bodyPr/>
          <a:lstStyle/>
          <a:p>
            <a:pPr lvl="0" defTabSz="913748" eaLnBrk="0" hangingPunct="0">
              <a:spcBef>
                <a:spcPts val="0"/>
              </a:spcBef>
              <a:buSzTx/>
            </a:pPr>
            <a:r>
              <a:rPr lang="en-US" sz="686" dirty="0">
                <a:gradFill>
                  <a:gsLst>
                    <a:gs pos="0">
                      <a:srgbClr val="505050"/>
                    </a:gs>
                    <a:gs pos="100000">
                      <a:srgbClr val="505050"/>
                    </a:gs>
                  </a:gsLst>
                  <a:lin ang="5400000" scaled="0"/>
                </a:gradFill>
                <a:latin typeface="Segoe UI Semilight"/>
                <a:cs typeface="Segoe UI" pitchFamily="34" charset="0"/>
              </a:rPr>
              <a:t>© 2018 Microsoft Corporation. All rights reserved. </a:t>
            </a:r>
          </a:p>
          <a:p>
            <a:endParaRPr lang="en-US" dirty="0"/>
          </a:p>
        </p:txBody>
      </p:sp>
    </p:spTree>
    <p:extLst>
      <p:ext uri="{BB962C8B-B14F-4D97-AF65-F5344CB8AC3E}">
        <p14:creationId xmlns:p14="http://schemas.microsoft.com/office/powerpoint/2010/main" val="1342319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APIs | 1 |</a:t>
            </a:r>
          </a:p>
        </p:txBody>
      </p:sp>
      <p:sp>
        <p:nvSpPr>
          <p:cNvPr id="2" name="TextBox 1">
            <a:extLst>
              <a:ext uri="{FF2B5EF4-FFF2-40B4-BE49-F238E27FC236}">
                <a16:creationId xmlns:a16="http://schemas.microsoft.com/office/drawing/2014/main" id="{32BF0D1A-6C27-419D-84A4-B464D3DFC3FC}"/>
              </a:ext>
            </a:extLst>
          </p:cNvPr>
          <p:cNvSpPr txBox="1"/>
          <p:nvPr/>
        </p:nvSpPr>
        <p:spPr>
          <a:xfrm>
            <a:off x="293017" y="950912"/>
            <a:ext cx="11656414" cy="4227186"/>
          </a:xfrm>
          <a:prstGeom prst="rect">
            <a:avLst/>
          </a:prstGeom>
          <a:noFill/>
        </p:spPr>
        <p:txBody>
          <a:bodyPr wrap="square" lIns="179285" tIns="143428" rIns="179285" bIns="143428" rtlCol="0">
            <a:spAutoFit/>
          </a:bodyPr>
          <a:lstStyle/>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r>
              <a:rPr lang="en-US" sz="2353">
                <a:gradFill>
                  <a:gsLst>
                    <a:gs pos="2917">
                      <a:schemeClr val="tx1"/>
                    </a:gs>
                    <a:gs pos="30000">
                      <a:schemeClr val="tx1"/>
                    </a:gs>
                  </a:gsLst>
                  <a:lin ang="5400000" scaled="0"/>
                </a:gradFill>
              </a:rPr>
              <a:t>Cosmos DB provides </a:t>
            </a:r>
            <a:r>
              <a:rPr lang="en-US" sz="2353" u="sng">
                <a:gradFill>
                  <a:gsLst>
                    <a:gs pos="2917">
                      <a:schemeClr val="tx1"/>
                    </a:gs>
                    <a:gs pos="30000">
                      <a:schemeClr val="tx1"/>
                    </a:gs>
                  </a:gsLst>
                  <a:lin ang="5400000" scaled="0"/>
                </a:gradFill>
              </a:rPr>
              <a:t>REST APIs</a:t>
            </a:r>
            <a:r>
              <a:rPr lang="en-US" sz="2353">
                <a:gradFill>
                  <a:gsLst>
                    <a:gs pos="2917">
                      <a:schemeClr val="tx1"/>
                    </a:gs>
                    <a:gs pos="30000">
                      <a:schemeClr val="tx1"/>
                    </a:gs>
                  </a:gsLst>
                  <a:lin ang="5400000" scaled="0"/>
                </a:gradFill>
              </a:rPr>
              <a:t> to manage and query Cosmos DB resources.</a:t>
            </a: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r>
              <a:rPr lang="en-US" sz="2353">
                <a:gradFill>
                  <a:gsLst>
                    <a:gs pos="2917">
                      <a:schemeClr val="tx1"/>
                    </a:gs>
                    <a:gs pos="30000">
                      <a:schemeClr val="tx1"/>
                    </a:gs>
                  </a:gsLst>
                  <a:lin ang="5400000" scaled="0"/>
                </a:gradFill>
              </a:rPr>
              <a:t>Careful – terminology overload: “</a:t>
            </a:r>
            <a:r>
              <a:rPr lang="en-US" sz="2353" b="1">
                <a:gradFill>
                  <a:gsLst>
                    <a:gs pos="2917">
                      <a:schemeClr val="tx1"/>
                    </a:gs>
                    <a:gs pos="30000">
                      <a:schemeClr val="tx1"/>
                    </a:gs>
                  </a:gsLst>
                  <a:lin ang="5400000" scaled="0"/>
                </a:gradFill>
              </a:rPr>
              <a:t>API</a:t>
            </a:r>
            <a:r>
              <a:rPr lang="en-US" sz="2353">
                <a:gradFill>
                  <a:gsLst>
                    <a:gs pos="2917">
                      <a:schemeClr val="tx1"/>
                    </a:gs>
                    <a:gs pos="30000">
                      <a:schemeClr val="tx1"/>
                    </a:gs>
                  </a:gsLst>
                  <a:lin ang="5400000" scaled="0"/>
                </a:gradFill>
              </a:rPr>
              <a:t>”</a:t>
            </a:r>
          </a:p>
          <a:p>
            <a:pPr marL="336145" indent="-336145">
              <a:lnSpc>
                <a:spcPct val="90000"/>
              </a:lnSpc>
              <a:spcAft>
                <a:spcPts val="588"/>
              </a:spcAft>
              <a:buFont typeface="Arial" panose="020B0604020202020204" pitchFamily="34" charset="0"/>
              <a:buChar char="•"/>
            </a:pPr>
            <a:r>
              <a:rPr lang="en-US" sz="2353" b="1">
                <a:gradFill>
                  <a:gsLst>
                    <a:gs pos="2917">
                      <a:schemeClr val="tx1"/>
                    </a:gs>
                    <a:gs pos="30000">
                      <a:schemeClr val="tx1"/>
                    </a:gs>
                  </a:gsLst>
                  <a:lin ang="5400000" scaled="0"/>
                </a:gradFill>
              </a:rPr>
              <a:t>Account</a:t>
            </a:r>
            <a:r>
              <a:rPr lang="en-US" sz="2353">
                <a:gradFill>
                  <a:gsLst>
                    <a:gs pos="2917">
                      <a:schemeClr val="tx1"/>
                    </a:gs>
                    <a:gs pos="30000">
                      <a:schemeClr val="tx1"/>
                    </a:gs>
                  </a:gsLst>
                  <a:lin ang="5400000" scaled="0"/>
                </a:gradFill>
              </a:rPr>
              <a:t> APIs = compatibility, storage format; SQL, MongoDB, Cassandra, etc.</a:t>
            </a:r>
          </a:p>
          <a:p>
            <a:pPr marL="336145" indent="-336145">
              <a:lnSpc>
                <a:spcPct val="90000"/>
              </a:lnSpc>
              <a:spcAft>
                <a:spcPts val="588"/>
              </a:spcAft>
              <a:buFont typeface="Arial" panose="020B0604020202020204" pitchFamily="34" charset="0"/>
              <a:buChar char="•"/>
            </a:pPr>
            <a:r>
              <a:rPr lang="en-US" sz="2353" b="1">
                <a:gradFill>
                  <a:gsLst>
                    <a:gs pos="2917">
                      <a:schemeClr val="tx1"/>
                    </a:gs>
                    <a:gs pos="30000">
                      <a:schemeClr val="tx1"/>
                    </a:gs>
                  </a:gsLst>
                  <a:lin ang="5400000" scaled="0"/>
                </a:gradFill>
              </a:rPr>
              <a:t>REST</a:t>
            </a:r>
            <a:r>
              <a:rPr lang="en-US" sz="2353">
                <a:gradFill>
                  <a:gsLst>
                    <a:gs pos="2917">
                      <a:schemeClr val="tx1"/>
                    </a:gs>
                    <a:gs pos="30000">
                      <a:schemeClr val="tx1"/>
                    </a:gs>
                  </a:gsLst>
                  <a:lin ang="5400000" scaled="0"/>
                </a:gradFill>
              </a:rPr>
              <a:t> APIs = programmability from anything that speaks HTTP/REST</a:t>
            </a: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r>
              <a:rPr lang="en-US" sz="2353">
                <a:gradFill>
                  <a:gsLst>
                    <a:gs pos="2917">
                      <a:schemeClr val="tx1"/>
                    </a:gs>
                    <a:gs pos="30000">
                      <a:schemeClr val="tx1"/>
                    </a:gs>
                  </a:gsLst>
                  <a:lin ang="5400000" scaled="0"/>
                </a:gradFill>
              </a:rPr>
              <a:t>Two separate REST APIs:</a:t>
            </a:r>
          </a:p>
          <a:p>
            <a:pPr marL="448193" indent="-448193">
              <a:lnSpc>
                <a:spcPct val="90000"/>
              </a:lnSpc>
              <a:spcAft>
                <a:spcPts val="588"/>
              </a:spcAft>
              <a:buAutoNum type="arabicPeriod"/>
            </a:pPr>
            <a:r>
              <a:rPr lang="en-US" sz="2353">
                <a:gradFill>
                  <a:gsLst>
                    <a:gs pos="2917">
                      <a:schemeClr val="tx1"/>
                    </a:gs>
                    <a:gs pos="30000">
                      <a:schemeClr val="tx1"/>
                    </a:gs>
                  </a:gsLst>
                  <a:lin ang="5400000" scaled="0"/>
                </a:gradFill>
              </a:rPr>
              <a:t>“REST API” for working with resources and data in a Cosmos DB account</a:t>
            </a:r>
          </a:p>
          <a:p>
            <a:pPr marL="448193" indent="-448193">
              <a:lnSpc>
                <a:spcPct val="90000"/>
              </a:lnSpc>
              <a:spcAft>
                <a:spcPts val="588"/>
              </a:spcAft>
              <a:buAutoNum type="arabicPeriod"/>
            </a:pPr>
            <a:r>
              <a:rPr lang="en-US" sz="2353">
                <a:gradFill>
                  <a:gsLst>
                    <a:gs pos="2917">
                      <a:schemeClr val="tx1"/>
                    </a:gs>
                    <a:gs pos="30000">
                      <a:schemeClr val="tx1"/>
                    </a:gs>
                  </a:gsLst>
                  <a:lin ang="5400000" scaled="0"/>
                </a:gradFill>
              </a:rPr>
              <a:t>“Resource Provider API” for working with accounts and keys</a:t>
            </a:r>
          </a:p>
        </p:txBody>
      </p:sp>
    </p:spTree>
    <p:extLst>
      <p:ext uri="{BB962C8B-B14F-4D97-AF65-F5344CB8AC3E}">
        <p14:creationId xmlns:p14="http://schemas.microsoft.com/office/powerpoint/2010/main" val="13111198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444348"/>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APIs | 2 | REST API</a:t>
            </a:r>
          </a:p>
        </p:txBody>
      </p:sp>
      <p:sp>
        <p:nvSpPr>
          <p:cNvPr id="2" name="TextBox 1">
            <a:extLst>
              <a:ext uri="{FF2B5EF4-FFF2-40B4-BE49-F238E27FC236}">
                <a16:creationId xmlns:a16="http://schemas.microsoft.com/office/drawing/2014/main" id="{32BF0D1A-6C27-419D-84A4-B464D3DFC3FC}"/>
              </a:ext>
            </a:extLst>
          </p:cNvPr>
          <p:cNvSpPr txBox="1"/>
          <p:nvPr/>
        </p:nvSpPr>
        <p:spPr>
          <a:xfrm>
            <a:off x="293017" y="1288553"/>
            <a:ext cx="11656414" cy="4227186"/>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Reference: </a:t>
            </a:r>
            <a:r>
              <a:rPr lang="en-US" sz="2353">
                <a:gradFill>
                  <a:gsLst>
                    <a:gs pos="2917">
                      <a:schemeClr val="tx1"/>
                    </a:gs>
                    <a:gs pos="30000">
                      <a:schemeClr val="tx1"/>
                    </a:gs>
                  </a:gsLst>
                  <a:lin ang="5400000" scaled="0"/>
                </a:gradFill>
                <a:hlinkClick r:id="rId3"/>
              </a:rPr>
              <a:t>https://docs.microsoft.com/rest/api/cosmos-db/</a:t>
            </a:r>
            <a:endParaRPr lang="en-US" sz="2353">
              <a:gradFill>
                <a:gsLst>
                  <a:gs pos="2917">
                    <a:schemeClr val="tx1"/>
                  </a:gs>
                  <a:gs pos="30000">
                    <a:schemeClr val="tx1"/>
                  </a:gs>
                </a:gsLst>
                <a:lin ang="5400000" scaled="0"/>
              </a:gradFill>
            </a:endParaRP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Work with resources </a:t>
            </a:r>
            <a:r>
              <a:rPr lang="en-US" sz="2353" b="1" i="1" u="sng">
                <a:gradFill>
                  <a:gsLst>
                    <a:gs pos="2917">
                      <a:schemeClr val="tx1"/>
                    </a:gs>
                    <a:gs pos="30000">
                      <a:schemeClr val="tx1"/>
                    </a:gs>
                  </a:gsLst>
                  <a:lin ang="5400000" scaled="0"/>
                </a:gradFill>
              </a:rPr>
              <a:t>in</a:t>
            </a:r>
            <a:r>
              <a:rPr lang="en-US" sz="2353">
                <a:gradFill>
                  <a:gsLst>
                    <a:gs pos="2917">
                      <a:schemeClr val="tx1"/>
                    </a:gs>
                    <a:gs pos="30000">
                      <a:schemeClr val="tx1"/>
                    </a:gs>
                  </a:gsLst>
                  <a:lin ang="5400000" scaled="0"/>
                </a:gradFill>
              </a:rPr>
              <a:t> a Cosmos DB account</a:t>
            </a:r>
          </a:p>
          <a:p>
            <a:pPr marL="793328" lvl="1"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Databases, Collections, Documents, </a:t>
            </a:r>
            <a:r>
              <a:rPr lang="en-US" sz="2353" err="1">
                <a:gradFill>
                  <a:gsLst>
                    <a:gs pos="2917">
                      <a:schemeClr val="tx1"/>
                    </a:gs>
                    <a:gs pos="30000">
                      <a:schemeClr val="tx1"/>
                    </a:gs>
                  </a:gsLst>
                  <a:lin ang="5400000" scaled="0"/>
                </a:gradFill>
              </a:rPr>
              <a:t>Sprocs</a:t>
            </a:r>
            <a:r>
              <a:rPr lang="en-US" sz="2353">
                <a:gradFill>
                  <a:gsLst>
                    <a:gs pos="2917">
                      <a:schemeClr val="tx1"/>
                    </a:gs>
                    <a:gs pos="30000">
                      <a:schemeClr val="tx1"/>
                    </a:gs>
                  </a:gsLst>
                  <a:lin ang="5400000" scaled="0"/>
                </a:gradFill>
              </a:rPr>
              <a:t>, UDFs, Documents, Queries</a:t>
            </a: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Can NOT create/manage Cosmos DB accounts or keys with this API</a:t>
            </a:r>
          </a:p>
          <a:p>
            <a:pPr marL="336145" indent="-336145">
              <a:lnSpc>
                <a:spcPct val="90000"/>
              </a:lnSpc>
              <a:spcAft>
                <a:spcPts val="588"/>
              </a:spcAft>
              <a:buFont typeface="Arial" panose="020B0604020202020204" pitchFamily="34" charset="0"/>
              <a:buChar char="•"/>
            </a:pPr>
            <a:r>
              <a:rPr lang="en-US" sz="2353" u="sng">
                <a:gradFill>
                  <a:gsLst>
                    <a:gs pos="2917">
                      <a:schemeClr val="tx1"/>
                    </a:gs>
                    <a:gs pos="30000">
                      <a:schemeClr val="tx1"/>
                    </a:gs>
                  </a:gsLst>
                  <a:lin ang="5400000" scaled="0"/>
                </a:gradFill>
              </a:rPr>
              <a:t>SQL API only!</a:t>
            </a:r>
            <a:r>
              <a:rPr lang="en-US" sz="2353">
                <a:gradFill>
                  <a:gsLst>
                    <a:gs pos="2917">
                      <a:schemeClr val="tx1"/>
                    </a:gs>
                    <a:gs pos="30000">
                      <a:schemeClr val="tx1"/>
                    </a:gs>
                  </a:gsLst>
                  <a:lin ang="5400000" scaled="0"/>
                </a:gradFill>
              </a:rPr>
              <a:t> (Against other APIs = 404/failure)</a:t>
            </a:r>
            <a:endParaRPr lang="en-US" sz="2353" u="sng">
              <a:gradFill>
                <a:gsLst>
                  <a:gs pos="2917">
                    <a:schemeClr val="tx1"/>
                  </a:gs>
                  <a:gs pos="30000">
                    <a:schemeClr val="tx1"/>
                  </a:gs>
                </a:gsLst>
                <a:lin ang="5400000" scaled="0"/>
              </a:gradFill>
            </a:endParaRP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Use the account endpoint: https://youraccount.documents.azure.com</a:t>
            </a: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Built on the .NET SDK v2: </a:t>
            </a:r>
            <a:r>
              <a:rPr lang="en-US" sz="2353">
                <a:gradFill>
                  <a:gsLst>
                    <a:gs pos="2917">
                      <a:schemeClr val="tx1"/>
                    </a:gs>
                    <a:gs pos="30000">
                      <a:schemeClr val="tx1"/>
                    </a:gs>
                  </a:gsLst>
                  <a:lin ang="5400000" scaled="0"/>
                </a:gradFill>
                <a:hlinkClick r:id="rId4"/>
              </a:rPr>
              <a:t>https://github.com/Azure/azure-cosmos-dotnet-v2</a:t>
            </a:r>
            <a:endParaRPr lang="en-US" sz="2353">
              <a:gradFill>
                <a:gsLst>
                  <a:gs pos="2917">
                    <a:schemeClr val="tx1"/>
                  </a:gs>
                  <a:gs pos="30000">
                    <a:schemeClr val="tx1"/>
                  </a:gs>
                </a:gsLst>
                <a:lin ang="5400000" scaled="0"/>
              </a:gradFill>
            </a:endParaRPr>
          </a:p>
          <a:p>
            <a:pPr marL="793328" lvl="1"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Do you need to care? No – the API itself is pure HTTP/REST</a:t>
            </a:r>
          </a:p>
          <a:p>
            <a:pPr marL="1250512" lvl="2"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I.e. the underlying technology doesn’t matter to the API consumer</a:t>
            </a:r>
          </a:p>
          <a:p>
            <a:pPr marL="793328" lvl="1"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Dive into SDK source code only if care about internal details</a:t>
            </a:r>
          </a:p>
        </p:txBody>
      </p:sp>
    </p:spTree>
    <p:extLst>
      <p:ext uri="{BB962C8B-B14F-4D97-AF65-F5344CB8AC3E}">
        <p14:creationId xmlns:p14="http://schemas.microsoft.com/office/powerpoint/2010/main" val="10702026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444348"/>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APIs | 3 | Resource Provider (RP) REST API</a:t>
            </a:r>
          </a:p>
        </p:txBody>
      </p:sp>
      <p:sp>
        <p:nvSpPr>
          <p:cNvPr id="4" name="TextBox 3">
            <a:extLst>
              <a:ext uri="{FF2B5EF4-FFF2-40B4-BE49-F238E27FC236}">
                <a16:creationId xmlns:a16="http://schemas.microsoft.com/office/drawing/2014/main" id="{1DD35803-E4F4-406D-9845-D6C831C78235}"/>
              </a:ext>
            </a:extLst>
          </p:cNvPr>
          <p:cNvSpPr txBox="1"/>
          <p:nvPr/>
        </p:nvSpPr>
        <p:spPr>
          <a:xfrm>
            <a:off x="293017" y="1288554"/>
            <a:ext cx="11656414" cy="3131919"/>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Reference: </a:t>
            </a:r>
            <a:r>
              <a:rPr lang="en-US" sz="2353">
                <a:gradFill>
                  <a:gsLst>
                    <a:gs pos="2917">
                      <a:schemeClr val="tx1"/>
                    </a:gs>
                    <a:gs pos="30000">
                      <a:schemeClr val="tx1"/>
                    </a:gs>
                  </a:gsLst>
                  <a:lin ang="5400000" scaled="0"/>
                </a:gradFill>
                <a:hlinkClick r:id="rId2"/>
              </a:rPr>
              <a:t>https://docs.microsoft.com/rest/api/cosmos-db-resource-provider/</a:t>
            </a:r>
            <a:r>
              <a:rPr lang="en-US" sz="2353">
                <a:gradFill>
                  <a:gsLst>
                    <a:gs pos="2917">
                      <a:schemeClr val="tx1"/>
                    </a:gs>
                    <a:gs pos="30000">
                      <a:schemeClr val="tx1"/>
                    </a:gs>
                  </a:gsLst>
                  <a:lin ang="5400000" scaled="0"/>
                </a:gradFill>
              </a:rPr>
              <a:t> </a:t>
            </a: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Work with Cosmos DB </a:t>
            </a:r>
            <a:r>
              <a:rPr lang="en-US" sz="2353" u="sng">
                <a:gradFill>
                  <a:gsLst>
                    <a:gs pos="2917">
                      <a:schemeClr val="tx1"/>
                    </a:gs>
                    <a:gs pos="30000">
                      <a:schemeClr val="tx1"/>
                    </a:gs>
                  </a:gsLst>
                  <a:lin ang="5400000" scaled="0"/>
                </a:gradFill>
              </a:rPr>
              <a:t>accounts and keys</a:t>
            </a:r>
          </a:p>
          <a:p>
            <a:pPr marL="793328" lvl="1"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For other tasks, use the REST API (previous slide)</a:t>
            </a:r>
          </a:p>
          <a:p>
            <a:pPr marL="336145" indent="-336145">
              <a:lnSpc>
                <a:spcPct val="90000"/>
              </a:lnSpc>
              <a:spcAft>
                <a:spcPts val="588"/>
              </a:spcAft>
              <a:buFont typeface="Arial" panose="020B0604020202020204" pitchFamily="34" charset="0"/>
              <a:buChar char="•"/>
            </a:pPr>
            <a:r>
              <a:rPr lang="en-US" sz="2353" i="1">
                <a:gradFill>
                  <a:gsLst>
                    <a:gs pos="2917">
                      <a:schemeClr val="tx1"/>
                    </a:gs>
                    <a:gs pos="30000">
                      <a:schemeClr val="tx1"/>
                    </a:gs>
                  </a:gsLst>
                  <a:lin ang="5400000" scaled="0"/>
                </a:gradFill>
              </a:rPr>
              <a:t>All</a:t>
            </a:r>
            <a:r>
              <a:rPr lang="en-US" sz="2353">
                <a:gradFill>
                  <a:gsLst>
                    <a:gs pos="2917">
                      <a:schemeClr val="tx1"/>
                    </a:gs>
                    <a:gs pos="30000">
                      <a:schemeClr val="tx1"/>
                    </a:gs>
                  </a:gsLst>
                  <a:lin ang="5400000" scaled="0"/>
                </a:gradFill>
              </a:rPr>
              <a:t> Cosmos DB APIs supported</a:t>
            </a:r>
          </a:p>
          <a:p>
            <a:pPr marL="336145" indent="-336145">
              <a:lnSpc>
                <a:spcPct val="90000"/>
              </a:lnSpc>
              <a:spcAft>
                <a:spcPts val="588"/>
              </a:spcAft>
              <a:buFont typeface="Arial" panose="020B0604020202020204" pitchFamily="34" charset="0"/>
              <a:buChar char="•"/>
            </a:pPr>
            <a:r>
              <a:rPr lang="en-US" sz="2353">
                <a:gradFill>
                  <a:gsLst>
                    <a:gs pos="2917">
                      <a:schemeClr val="tx1"/>
                    </a:gs>
                    <a:gs pos="30000">
                      <a:schemeClr val="tx1"/>
                    </a:gs>
                  </a:gsLst>
                  <a:lin ang="5400000" scaled="0"/>
                </a:gradFill>
              </a:rPr>
              <a:t>Endpoint: the Azure management API itself</a:t>
            </a:r>
          </a:p>
          <a:p>
            <a:pPr marL="793328" lvl="1" indent="-336145">
              <a:lnSpc>
                <a:spcPct val="90000"/>
              </a:lnSpc>
              <a:spcAft>
                <a:spcPts val="588"/>
              </a:spcAft>
              <a:buFont typeface="Arial" panose="020B0604020202020204" pitchFamily="34" charset="0"/>
              <a:buChar char="•"/>
            </a:pPr>
            <a:r>
              <a:rPr lang="en-US" sz="1765">
                <a:gradFill>
                  <a:gsLst>
                    <a:gs pos="2917">
                      <a:schemeClr val="tx1"/>
                    </a:gs>
                    <a:gs pos="30000">
                      <a:schemeClr val="tx1"/>
                    </a:gs>
                  </a:gsLst>
                  <a:lin ang="5400000" scaled="0"/>
                </a:gradFill>
                <a:hlinkClick r:id="rId3"/>
              </a:rPr>
              <a:t>https://</a:t>
            </a:r>
            <a:r>
              <a:rPr lang="en-US" sz="1765" b="1">
                <a:gradFill>
                  <a:gsLst>
                    <a:gs pos="2917">
                      <a:schemeClr val="tx1"/>
                    </a:gs>
                    <a:gs pos="30000">
                      <a:schemeClr val="tx1"/>
                    </a:gs>
                  </a:gsLst>
                  <a:lin ang="5400000" scaled="0"/>
                </a:gradFill>
                <a:hlinkClick r:id="rId3"/>
              </a:rPr>
              <a:t>management.azure.com</a:t>
            </a:r>
            <a:r>
              <a:rPr lang="en-US" sz="1765">
                <a:gradFill>
                  <a:gsLst>
                    <a:gs pos="2917">
                      <a:schemeClr val="tx1"/>
                    </a:gs>
                    <a:gs pos="30000">
                      <a:schemeClr val="tx1"/>
                    </a:gs>
                  </a:gsLst>
                  <a:lin ang="5400000" scaled="0"/>
                </a:gradFill>
                <a:hlinkClick r:id="rId3"/>
              </a:rPr>
              <a:t>/subscriptions/{subscriptionId}/resourceGroups/{resourceGroupName}/providers/Microsoft.DocumentDB/databaseAccounts/{</a:t>
            </a:r>
            <a:r>
              <a:rPr lang="en-US" sz="1765" err="1">
                <a:gradFill>
                  <a:gsLst>
                    <a:gs pos="2917">
                      <a:schemeClr val="tx1"/>
                    </a:gs>
                    <a:gs pos="30000">
                      <a:schemeClr val="tx1"/>
                    </a:gs>
                  </a:gsLst>
                  <a:lin ang="5400000" scaled="0"/>
                </a:gradFill>
                <a:hlinkClick r:id="rId3"/>
              </a:rPr>
              <a:t>accountName</a:t>
            </a:r>
            <a:r>
              <a:rPr lang="en-US" sz="1765">
                <a:gradFill>
                  <a:gsLst>
                    <a:gs pos="2917">
                      <a:schemeClr val="tx1"/>
                    </a:gs>
                    <a:gs pos="30000">
                      <a:schemeClr val="tx1"/>
                    </a:gs>
                  </a:gsLst>
                  <a:lin ang="5400000" scaled="0"/>
                </a:gradFill>
                <a:hlinkClick r:id="rId3"/>
              </a:rPr>
              <a:t>}/...?api-version=2020-04-01</a:t>
            </a:r>
            <a:endParaRPr lang="en-US" sz="1765">
              <a:gradFill>
                <a:gsLst>
                  <a:gs pos="2917">
                    <a:schemeClr val="tx1"/>
                  </a:gs>
                  <a:gs pos="30000">
                    <a:schemeClr val="tx1"/>
                  </a:gs>
                </a:gsLst>
                <a:lin ang="5400000" scaled="0"/>
              </a:gradFill>
            </a:endParaRPr>
          </a:p>
          <a:p>
            <a:pPr marL="336145" indent="-336145">
              <a:lnSpc>
                <a:spcPct val="90000"/>
              </a:lnSpc>
              <a:spcAft>
                <a:spcPts val="588"/>
              </a:spcAft>
              <a:buFont typeface="Arial" panose="020B0604020202020204" pitchFamily="34" charset="0"/>
              <a:buChar char="•"/>
            </a:pPr>
            <a:r>
              <a:rPr lang="en-US" sz="1961">
                <a:gradFill>
                  <a:gsLst>
                    <a:gs pos="2917">
                      <a:schemeClr val="tx1"/>
                    </a:gs>
                    <a:gs pos="30000">
                      <a:schemeClr val="tx1"/>
                    </a:gs>
                  </a:gsLst>
                  <a:lin ang="5400000" scaled="0"/>
                </a:gradFill>
              </a:rPr>
              <a:t>Other layers (SDKs, Azure CLI, Azure Portal etc.) use this RP API </a:t>
            </a:r>
          </a:p>
        </p:txBody>
      </p:sp>
    </p:spTree>
    <p:extLst>
      <p:ext uri="{BB962C8B-B14F-4D97-AF65-F5344CB8AC3E}">
        <p14:creationId xmlns:p14="http://schemas.microsoft.com/office/powerpoint/2010/main" val="23120265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444348"/>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APIs | 4 | So - should you use the REST APIs?</a:t>
            </a:r>
          </a:p>
        </p:txBody>
      </p:sp>
      <p:sp>
        <p:nvSpPr>
          <p:cNvPr id="4" name="TextBox 3">
            <a:extLst>
              <a:ext uri="{FF2B5EF4-FFF2-40B4-BE49-F238E27FC236}">
                <a16:creationId xmlns:a16="http://schemas.microsoft.com/office/drawing/2014/main" id="{1DD35803-E4F4-406D-9845-D6C831C78235}"/>
              </a:ext>
            </a:extLst>
          </p:cNvPr>
          <p:cNvSpPr txBox="1"/>
          <p:nvPr/>
        </p:nvSpPr>
        <p:spPr>
          <a:xfrm>
            <a:off x="293018" y="1635537"/>
            <a:ext cx="5250893" cy="2914677"/>
          </a:xfrm>
          <a:prstGeom prst="rect">
            <a:avLst/>
          </a:prstGeom>
          <a:noFill/>
          <a:ln w="6350">
            <a:solidFill>
              <a:schemeClr val="tx1"/>
            </a:solidFill>
          </a:ln>
        </p:spPr>
        <p:txBody>
          <a:bodyPr wrap="square" lIns="179285" tIns="143428" rIns="179285" bIns="143428" rtlCol="0">
            <a:spAutoFit/>
          </a:bodyPr>
          <a:lstStyle/>
          <a:p>
            <a:pPr>
              <a:lnSpc>
                <a:spcPct val="90000"/>
              </a:lnSpc>
              <a:spcAft>
                <a:spcPts val="588"/>
              </a:spcAft>
            </a:pPr>
            <a:r>
              <a:rPr lang="en-US" sz="1961" b="1">
                <a:solidFill>
                  <a:srgbClr val="00B050"/>
                </a:solidFill>
                <a:sym typeface="Wingdings" panose="05000000000000000000" pitchFamily="2" charset="2"/>
              </a:rPr>
              <a:t>Yes, if…</a:t>
            </a:r>
          </a:p>
          <a:p>
            <a:pPr marL="336145" indent="-336145">
              <a:lnSpc>
                <a:spcPct val="90000"/>
              </a:lnSpc>
              <a:spcAft>
                <a:spcPts val="588"/>
              </a:spcAft>
              <a:buFont typeface="Arial" panose="020B0604020202020204" pitchFamily="34" charset="0"/>
              <a:buChar char="•"/>
            </a:pPr>
            <a:r>
              <a:rPr lang="en-US" sz="1961">
                <a:gradFill>
                  <a:gsLst>
                    <a:gs pos="2917">
                      <a:schemeClr val="tx1"/>
                    </a:gs>
                    <a:gs pos="30000">
                      <a:schemeClr val="tx1"/>
                    </a:gs>
                  </a:gsLst>
                  <a:lin ang="5400000" scaled="0"/>
                </a:gradFill>
                <a:sym typeface="Wingdings" panose="05000000000000000000" pitchFamily="2" charset="2"/>
              </a:rPr>
              <a:t>Working in a language without an SDK or other Cosmos DB library/package</a:t>
            </a:r>
          </a:p>
          <a:p>
            <a:pPr marL="336145" indent="-336145">
              <a:lnSpc>
                <a:spcPct val="90000"/>
              </a:lnSpc>
              <a:spcAft>
                <a:spcPts val="588"/>
              </a:spcAft>
              <a:buFont typeface="Arial" panose="020B0604020202020204" pitchFamily="34" charset="0"/>
              <a:buChar char="•"/>
            </a:pPr>
            <a:r>
              <a:rPr lang="en-US" sz="1961">
                <a:gradFill>
                  <a:gsLst>
                    <a:gs pos="2917">
                      <a:schemeClr val="tx1"/>
                    </a:gs>
                    <a:gs pos="30000">
                      <a:schemeClr val="tx1"/>
                    </a:gs>
                  </a:gsLst>
                  <a:lin ang="5400000" scaled="0"/>
                </a:gradFill>
                <a:sym typeface="Wingdings" panose="05000000000000000000" pitchFamily="2" charset="2"/>
              </a:rPr>
              <a:t>No other library, driver, or ORM available</a:t>
            </a:r>
          </a:p>
          <a:p>
            <a:pPr marL="336145" indent="-336145">
              <a:lnSpc>
                <a:spcPct val="90000"/>
              </a:lnSpc>
              <a:spcAft>
                <a:spcPts val="588"/>
              </a:spcAft>
              <a:buFont typeface="Arial" panose="020B0604020202020204" pitchFamily="34" charset="0"/>
              <a:buChar char="•"/>
            </a:pPr>
            <a:r>
              <a:rPr lang="en-US" sz="1961">
                <a:gradFill>
                  <a:gsLst>
                    <a:gs pos="2917">
                      <a:schemeClr val="tx1"/>
                    </a:gs>
                    <a:gs pos="30000">
                      <a:schemeClr val="tx1"/>
                    </a:gs>
                  </a:gsLst>
                  <a:lin ang="5400000" scaled="0"/>
                </a:gradFill>
                <a:sym typeface="Wingdings" panose="05000000000000000000" pitchFamily="2" charset="2"/>
              </a:rPr>
              <a:t>Need to avoid using SDK/library/package</a:t>
            </a:r>
          </a:p>
          <a:p>
            <a:pPr marL="336145" indent="-336145">
              <a:lnSpc>
                <a:spcPct val="90000"/>
              </a:lnSpc>
              <a:spcAft>
                <a:spcPts val="588"/>
              </a:spcAft>
              <a:buFont typeface="Arial" panose="020B0604020202020204" pitchFamily="34" charset="0"/>
              <a:buChar char="•"/>
            </a:pPr>
            <a:r>
              <a:rPr lang="en-US" sz="1961">
                <a:gradFill>
                  <a:gsLst>
                    <a:gs pos="2917">
                      <a:schemeClr val="tx1"/>
                    </a:gs>
                    <a:gs pos="30000">
                      <a:schemeClr val="tx1"/>
                    </a:gs>
                  </a:gsLst>
                  <a:lin ang="5400000" scaled="0"/>
                </a:gradFill>
                <a:sym typeface="Wingdings" panose="05000000000000000000" pitchFamily="2" charset="2"/>
              </a:rPr>
              <a:t>Want to get as “bare metal” as possible</a:t>
            </a:r>
          </a:p>
          <a:p>
            <a:pPr marL="336145" indent="-336145">
              <a:lnSpc>
                <a:spcPct val="90000"/>
              </a:lnSpc>
              <a:spcAft>
                <a:spcPts val="588"/>
              </a:spcAft>
              <a:buFont typeface="Arial" panose="020B0604020202020204" pitchFamily="34" charset="0"/>
              <a:buChar char="•"/>
            </a:pPr>
            <a:r>
              <a:rPr lang="en-US" sz="1961">
                <a:gradFill>
                  <a:gsLst>
                    <a:gs pos="2917">
                      <a:schemeClr val="tx1"/>
                    </a:gs>
                    <a:gs pos="30000">
                      <a:schemeClr val="tx1"/>
                    </a:gs>
                  </a:gsLst>
                  <a:lin ang="5400000" scaled="0"/>
                </a:gradFill>
                <a:sym typeface="Wingdings" panose="05000000000000000000" pitchFamily="2" charset="2"/>
              </a:rPr>
              <a:t>Want to re-implement SDK capabilities</a:t>
            </a:r>
          </a:p>
          <a:p>
            <a:pPr marL="336145" indent="-336145">
              <a:lnSpc>
                <a:spcPct val="90000"/>
              </a:lnSpc>
              <a:spcAft>
                <a:spcPts val="588"/>
              </a:spcAft>
              <a:buFont typeface="Arial" panose="020B0604020202020204" pitchFamily="34" charset="0"/>
              <a:buChar char="•"/>
            </a:pPr>
            <a:r>
              <a:rPr lang="en-US" sz="1961">
                <a:gradFill>
                  <a:gsLst>
                    <a:gs pos="2917">
                      <a:schemeClr val="tx1"/>
                    </a:gs>
                    <a:gs pos="30000">
                      <a:schemeClr val="tx1"/>
                    </a:gs>
                  </a:gsLst>
                  <a:lin ang="5400000" scaled="0"/>
                </a:gradFill>
                <a:sym typeface="Wingdings" panose="05000000000000000000" pitchFamily="2" charset="2"/>
              </a:rPr>
              <a:t>Want to experiment/learn</a:t>
            </a:r>
          </a:p>
        </p:txBody>
      </p:sp>
      <p:sp>
        <p:nvSpPr>
          <p:cNvPr id="5" name="TextBox 4">
            <a:extLst>
              <a:ext uri="{FF2B5EF4-FFF2-40B4-BE49-F238E27FC236}">
                <a16:creationId xmlns:a16="http://schemas.microsoft.com/office/drawing/2014/main" id="{EE97914F-3C19-48CB-BC1A-EF226C93405A}"/>
              </a:ext>
            </a:extLst>
          </p:cNvPr>
          <p:cNvSpPr txBox="1"/>
          <p:nvPr/>
        </p:nvSpPr>
        <p:spPr>
          <a:xfrm>
            <a:off x="6096002" y="1635538"/>
            <a:ext cx="5802983" cy="3729337"/>
          </a:xfrm>
          <a:prstGeom prst="rect">
            <a:avLst/>
          </a:prstGeom>
          <a:noFill/>
          <a:ln w="6350">
            <a:solidFill>
              <a:schemeClr val="tx1"/>
            </a:solidFill>
          </a:ln>
        </p:spPr>
        <p:txBody>
          <a:bodyPr wrap="square" lIns="179285" tIns="143428" rIns="179285" bIns="143428" rtlCol="0">
            <a:spAutoFit/>
          </a:bodyPr>
          <a:lstStyle/>
          <a:p>
            <a:pPr>
              <a:lnSpc>
                <a:spcPct val="90000"/>
              </a:lnSpc>
              <a:spcAft>
                <a:spcPts val="588"/>
              </a:spcAft>
            </a:pPr>
            <a:r>
              <a:rPr lang="en-US" sz="1961" b="1">
                <a:solidFill>
                  <a:srgbClr val="FF0000"/>
                </a:solidFill>
                <a:sym typeface="Wingdings" panose="05000000000000000000" pitchFamily="2" charset="2"/>
              </a:rPr>
              <a:t>No, because…</a:t>
            </a:r>
          </a:p>
          <a:p>
            <a:pPr marL="336145" indent="-336145">
              <a:lnSpc>
                <a:spcPct val="90000"/>
              </a:lnSpc>
              <a:spcAft>
                <a:spcPts val="588"/>
              </a:spcAft>
              <a:buFont typeface="Arial" panose="020B0604020202020204" pitchFamily="34" charset="0"/>
              <a:buChar char="•"/>
            </a:pPr>
            <a:r>
              <a:rPr lang="en-US" sz="1961">
                <a:gradFill>
                  <a:gsLst>
                    <a:gs pos="2917">
                      <a:schemeClr val="tx1"/>
                    </a:gs>
                    <a:gs pos="30000">
                      <a:schemeClr val="tx1"/>
                    </a:gs>
                  </a:gsLst>
                  <a:lin ang="5400000" scaled="0"/>
                </a:gradFill>
                <a:sym typeface="Wingdings" panose="05000000000000000000" pitchFamily="2" charset="2"/>
              </a:rPr>
              <a:t>Cosmos DB engineering creates SDKs – significant dev/test resources</a:t>
            </a:r>
          </a:p>
          <a:p>
            <a:pPr marL="336145" indent="-336145">
              <a:lnSpc>
                <a:spcPct val="90000"/>
              </a:lnSpc>
              <a:spcAft>
                <a:spcPts val="588"/>
              </a:spcAft>
              <a:buFont typeface="Arial" panose="020B0604020202020204" pitchFamily="34" charset="0"/>
              <a:buChar char="•"/>
            </a:pPr>
            <a:r>
              <a:rPr lang="en-US" sz="1961">
                <a:gradFill>
                  <a:gsLst>
                    <a:gs pos="2917">
                      <a:schemeClr val="tx1"/>
                    </a:gs>
                    <a:gs pos="30000">
                      <a:schemeClr val="tx1"/>
                    </a:gs>
                  </a:gsLst>
                  <a:lin ang="5400000" scaled="0"/>
                </a:gradFill>
                <a:sym typeface="Wingdings" panose="05000000000000000000" pitchFamily="2" charset="2"/>
              </a:rPr>
              <a:t>SDKs incorporate best practices</a:t>
            </a:r>
          </a:p>
          <a:p>
            <a:pPr marL="336145" indent="-336145">
              <a:lnSpc>
                <a:spcPct val="90000"/>
              </a:lnSpc>
              <a:spcAft>
                <a:spcPts val="588"/>
              </a:spcAft>
              <a:buFont typeface="Arial" panose="020B0604020202020204" pitchFamily="34" charset="0"/>
              <a:buChar char="•"/>
            </a:pPr>
            <a:r>
              <a:rPr lang="en-US" sz="1961">
                <a:gradFill>
                  <a:gsLst>
                    <a:gs pos="2917">
                      <a:schemeClr val="tx1"/>
                    </a:gs>
                    <a:gs pos="30000">
                      <a:schemeClr val="tx1"/>
                    </a:gs>
                  </a:gsLst>
                  <a:lin ang="5400000" scaled="0"/>
                </a:gradFill>
                <a:sym typeface="Wingdings" panose="05000000000000000000" pitchFamily="2" charset="2"/>
              </a:rPr>
              <a:t>SDKs include cross-cutting concerns like error handling, logging</a:t>
            </a:r>
          </a:p>
          <a:p>
            <a:pPr marL="336145" indent="-336145">
              <a:lnSpc>
                <a:spcPct val="90000"/>
              </a:lnSpc>
              <a:spcAft>
                <a:spcPts val="588"/>
              </a:spcAft>
              <a:buFont typeface="Arial" panose="020B0604020202020204" pitchFamily="34" charset="0"/>
              <a:buChar char="•"/>
            </a:pPr>
            <a:r>
              <a:rPr lang="en-US" sz="1961">
                <a:gradFill>
                  <a:gsLst>
                    <a:gs pos="2917">
                      <a:schemeClr val="tx1"/>
                    </a:gs>
                    <a:gs pos="30000">
                      <a:schemeClr val="tx1"/>
                    </a:gs>
                  </a:gsLst>
                  <a:lin ang="5400000" scaled="0"/>
                </a:gradFill>
                <a:sym typeface="Wingdings" panose="05000000000000000000" pitchFamily="2" charset="2"/>
              </a:rPr>
              <a:t>SDKs handle retry, parallelization, network traffic optimization, bulk, batch, more</a:t>
            </a:r>
          </a:p>
          <a:p>
            <a:pPr marL="336145" indent="-336145">
              <a:lnSpc>
                <a:spcPct val="90000"/>
              </a:lnSpc>
              <a:spcAft>
                <a:spcPts val="588"/>
              </a:spcAft>
              <a:buFont typeface="Arial" panose="020B0604020202020204" pitchFamily="34" charset="0"/>
              <a:buChar char="•"/>
            </a:pPr>
            <a:r>
              <a:rPr lang="en-US" sz="1961">
                <a:gradFill>
                  <a:gsLst>
                    <a:gs pos="2917">
                      <a:schemeClr val="tx1"/>
                    </a:gs>
                    <a:gs pos="30000">
                      <a:schemeClr val="tx1"/>
                    </a:gs>
                  </a:gsLst>
                  <a:lin ang="5400000" scaled="0"/>
                </a:gradFill>
                <a:sym typeface="Wingdings" panose="05000000000000000000" pitchFamily="2" charset="2"/>
              </a:rPr>
              <a:t>SDKs heavily tested, optimized, supported</a:t>
            </a:r>
          </a:p>
          <a:p>
            <a:pPr marL="336145" indent="-336145">
              <a:lnSpc>
                <a:spcPct val="90000"/>
              </a:lnSpc>
              <a:spcAft>
                <a:spcPts val="588"/>
              </a:spcAft>
              <a:buFont typeface="Arial" panose="020B0604020202020204" pitchFamily="34" charset="0"/>
              <a:buChar char="•"/>
            </a:pPr>
            <a:r>
              <a:rPr lang="en-US" sz="1961">
                <a:gradFill>
                  <a:gsLst>
                    <a:gs pos="2917">
                      <a:schemeClr val="tx1"/>
                    </a:gs>
                    <a:gs pos="30000">
                      <a:schemeClr val="tx1"/>
                    </a:gs>
                  </a:gsLst>
                  <a:lin ang="5400000" scaled="0"/>
                </a:gradFill>
                <a:sym typeface="Wingdings" panose="05000000000000000000" pitchFamily="2" charset="2"/>
              </a:rPr>
              <a:t>SDKs are OSS on </a:t>
            </a:r>
            <a:r>
              <a:rPr lang="en-US" sz="1961" err="1">
                <a:gradFill>
                  <a:gsLst>
                    <a:gs pos="2917">
                      <a:schemeClr val="tx1"/>
                    </a:gs>
                    <a:gs pos="30000">
                      <a:schemeClr val="tx1"/>
                    </a:gs>
                  </a:gsLst>
                  <a:lin ang="5400000" scaled="0"/>
                </a:gradFill>
                <a:sym typeface="Wingdings" panose="05000000000000000000" pitchFamily="2" charset="2"/>
              </a:rPr>
              <a:t>github</a:t>
            </a:r>
            <a:r>
              <a:rPr lang="en-US" sz="1961">
                <a:gradFill>
                  <a:gsLst>
                    <a:gs pos="2917">
                      <a:schemeClr val="tx1"/>
                    </a:gs>
                    <a:gs pos="30000">
                      <a:schemeClr val="tx1"/>
                    </a:gs>
                  </a:gsLst>
                  <a:lin ang="5400000" scaled="0"/>
                </a:gradFill>
                <a:sym typeface="Wingdings" panose="05000000000000000000" pitchFamily="2" charset="2"/>
              </a:rPr>
              <a:t> – can inspect, file issues, even contribute!</a:t>
            </a:r>
          </a:p>
        </p:txBody>
      </p:sp>
      <p:sp>
        <p:nvSpPr>
          <p:cNvPr id="2" name="TextBox 1">
            <a:extLst>
              <a:ext uri="{FF2B5EF4-FFF2-40B4-BE49-F238E27FC236}">
                <a16:creationId xmlns:a16="http://schemas.microsoft.com/office/drawing/2014/main" id="{75D48980-91F7-4CA6-9ED2-7B5E72238AF2}"/>
              </a:ext>
            </a:extLst>
          </p:cNvPr>
          <p:cNvSpPr txBox="1"/>
          <p:nvPr/>
        </p:nvSpPr>
        <p:spPr>
          <a:xfrm>
            <a:off x="1086559" y="5831921"/>
            <a:ext cx="10018882" cy="615516"/>
          </a:xfrm>
          <a:prstGeom prst="rect">
            <a:avLst/>
          </a:prstGeom>
          <a:noFill/>
          <a:ln w="6350">
            <a:solidFill>
              <a:schemeClr val="tx1"/>
            </a:solidFill>
          </a:ln>
        </p:spPr>
        <p:txBody>
          <a:bodyPr wrap="none" lIns="179285" tIns="143428" rIns="179285" bIns="143428" rtlCol="0">
            <a:spAutoFit/>
          </a:bodyPr>
          <a:lstStyle/>
          <a:p>
            <a:pPr algn="ctr">
              <a:lnSpc>
                <a:spcPct val="90000"/>
              </a:lnSpc>
              <a:spcAft>
                <a:spcPts val="588"/>
              </a:spcAft>
            </a:pPr>
            <a:r>
              <a:rPr lang="en-US" sz="2353">
                <a:gradFill>
                  <a:gsLst>
                    <a:gs pos="2917">
                      <a:schemeClr val="tx1"/>
                    </a:gs>
                    <a:gs pos="30000">
                      <a:schemeClr val="tx1"/>
                    </a:gs>
                  </a:gsLst>
                  <a:lin ang="5400000" scaled="0"/>
                </a:gradFill>
              </a:rPr>
              <a:t>Summary: use SDKs when you can, REST API if you must, or to experiment.</a:t>
            </a:r>
          </a:p>
        </p:txBody>
      </p:sp>
    </p:spTree>
    <p:extLst>
      <p:ext uri="{BB962C8B-B14F-4D97-AF65-F5344CB8AC3E}">
        <p14:creationId xmlns:p14="http://schemas.microsoft.com/office/powerpoint/2010/main" val="16408721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3AF58-0923-4982-9DB7-7922FABD608A}"/>
              </a:ext>
            </a:extLst>
          </p:cNvPr>
          <p:cNvSpPr txBox="1"/>
          <p:nvPr/>
        </p:nvSpPr>
        <p:spPr>
          <a:xfrm>
            <a:off x="293017" y="226769"/>
            <a:ext cx="10365456" cy="724143"/>
          </a:xfrm>
          <a:prstGeom prst="rect">
            <a:avLst/>
          </a:prstGeom>
          <a:noFill/>
        </p:spPr>
        <p:txBody>
          <a:bodyPr wrap="square" lIns="179285" tIns="143428" rIns="179285" bIns="143428" rtlCol="0">
            <a:spAutoFit/>
          </a:bodyPr>
          <a:lstStyle/>
          <a:p>
            <a:pPr>
              <a:lnSpc>
                <a:spcPct val="90000"/>
              </a:lnSpc>
              <a:spcAft>
                <a:spcPts val="588"/>
              </a:spcAft>
            </a:pPr>
            <a:r>
              <a:rPr lang="en-US" sz="3137">
                <a:gradFill>
                  <a:gsLst>
                    <a:gs pos="2917">
                      <a:schemeClr val="tx1"/>
                    </a:gs>
                    <a:gs pos="30000">
                      <a:schemeClr val="tx1"/>
                    </a:gs>
                  </a:gsLst>
                  <a:lin ang="5400000" scaled="0"/>
                </a:gradFill>
              </a:rPr>
              <a:t>Languages</a:t>
            </a:r>
          </a:p>
        </p:txBody>
      </p:sp>
      <p:sp>
        <p:nvSpPr>
          <p:cNvPr id="2" name="TextBox 1">
            <a:extLst>
              <a:ext uri="{FF2B5EF4-FFF2-40B4-BE49-F238E27FC236}">
                <a16:creationId xmlns:a16="http://schemas.microsoft.com/office/drawing/2014/main" id="{32BF0D1A-6C27-419D-84A4-B464D3DFC3FC}"/>
              </a:ext>
            </a:extLst>
          </p:cNvPr>
          <p:cNvSpPr txBox="1"/>
          <p:nvPr/>
        </p:nvSpPr>
        <p:spPr>
          <a:xfrm>
            <a:off x="293017" y="950912"/>
            <a:ext cx="11656414" cy="5355642"/>
          </a:xfrm>
          <a:prstGeom prst="rect">
            <a:avLst/>
          </a:prstGeom>
          <a:noFill/>
        </p:spPr>
        <p:txBody>
          <a:bodyPr wrap="square" lIns="179285" tIns="143428" rIns="179285" bIns="143428" rtlCol="0">
            <a:spAutoFit/>
          </a:bodyPr>
          <a:lstStyle/>
          <a:p>
            <a:pPr>
              <a:lnSpc>
                <a:spcPct val="90000"/>
              </a:lnSpc>
              <a:spcAft>
                <a:spcPts val="588"/>
              </a:spcAft>
            </a:pPr>
            <a:r>
              <a:rPr lang="en-US" sz="2353">
                <a:gradFill>
                  <a:gsLst>
                    <a:gs pos="2917">
                      <a:schemeClr val="tx1"/>
                    </a:gs>
                    <a:gs pos="30000">
                      <a:schemeClr val="tx1"/>
                    </a:gs>
                  </a:gsLst>
                  <a:lin ang="5400000" scaled="0"/>
                </a:gradFill>
              </a:rPr>
              <a:t>In theory, you can develop in any </a:t>
            </a:r>
            <a:r>
              <a:rPr lang="en-US" sz="2353" i="1">
                <a:gradFill>
                  <a:gsLst>
                    <a:gs pos="2917">
                      <a:schemeClr val="tx1"/>
                    </a:gs>
                    <a:gs pos="30000">
                      <a:schemeClr val="tx1"/>
                    </a:gs>
                  </a:gsLst>
                  <a:lin ang="5400000" scaled="0"/>
                </a:gradFill>
              </a:rPr>
              <a:t>language</a:t>
            </a:r>
            <a:r>
              <a:rPr lang="en-US" sz="2353">
                <a:gradFill>
                  <a:gsLst>
                    <a:gs pos="2917">
                      <a:schemeClr val="tx1"/>
                    </a:gs>
                    <a:gs pos="30000">
                      <a:schemeClr val="tx1"/>
                    </a:gs>
                  </a:gsLst>
                  <a:lin ang="5400000" scaled="0"/>
                </a:gradFill>
              </a:rPr>
              <a:t>! After all, you can always talk REST.</a:t>
            </a: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r>
              <a:rPr lang="en-US" sz="2353">
                <a:gradFill>
                  <a:gsLst>
                    <a:gs pos="2917">
                      <a:schemeClr val="tx1"/>
                    </a:gs>
                    <a:gs pos="30000">
                      <a:schemeClr val="tx1"/>
                    </a:gs>
                  </a:gsLst>
                  <a:lin ang="5400000" scaled="0"/>
                </a:gradFill>
              </a:rPr>
              <a:t>But… in reality, this decision process makes sense:</a:t>
            </a:r>
          </a:p>
          <a:p>
            <a:pPr marL="448193" indent="-448193">
              <a:lnSpc>
                <a:spcPct val="90000"/>
              </a:lnSpc>
              <a:spcAft>
                <a:spcPts val="588"/>
              </a:spcAft>
              <a:buAutoNum type="arabicPeriod"/>
            </a:pPr>
            <a:r>
              <a:rPr lang="en-US" sz="2353" i="1">
                <a:gradFill>
                  <a:gsLst>
                    <a:gs pos="2917">
                      <a:schemeClr val="tx1"/>
                    </a:gs>
                    <a:gs pos="30000">
                      <a:schemeClr val="tx1"/>
                    </a:gs>
                  </a:gsLst>
                  <a:lin ang="5400000" scaled="0"/>
                </a:gradFill>
              </a:rPr>
              <a:t>Which Cosmos DB API shall we use?</a:t>
            </a:r>
          </a:p>
          <a:p>
            <a:pPr marL="905377" lvl="1" indent="-448193">
              <a:lnSpc>
                <a:spcPct val="90000"/>
              </a:lnSpc>
              <a:spcAft>
                <a:spcPts val="588"/>
              </a:spcAft>
              <a:buFont typeface="+mj-lt"/>
              <a:buAutoNum type="alphaLcPeriod"/>
            </a:pPr>
            <a:r>
              <a:rPr lang="en-US" sz="2353">
                <a:gradFill>
                  <a:gsLst>
                    <a:gs pos="2917">
                      <a:schemeClr val="tx1"/>
                    </a:gs>
                    <a:gs pos="30000">
                      <a:schemeClr val="tx1"/>
                    </a:gs>
                  </a:gsLst>
                  <a:lin ang="5400000" scaled="0"/>
                </a:gradFill>
              </a:rPr>
              <a:t>Compatibility with any existing codebase? (Mongo DB, Cassandra…)</a:t>
            </a:r>
          </a:p>
          <a:p>
            <a:pPr marL="905377" lvl="1" indent="-448193">
              <a:lnSpc>
                <a:spcPct val="90000"/>
              </a:lnSpc>
              <a:spcAft>
                <a:spcPts val="588"/>
              </a:spcAft>
              <a:buFont typeface="+mj-lt"/>
              <a:buAutoNum type="alphaLcPeriod"/>
            </a:pPr>
            <a:r>
              <a:rPr lang="en-US" sz="2353">
                <a:gradFill>
                  <a:gsLst>
                    <a:gs pos="2917">
                      <a:schemeClr val="tx1"/>
                    </a:gs>
                    <a:gs pos="30000">
                      <a:schemeClr val="tx1"/>
                    </a:gs>
                  </a:gsLst>
                  <a:lin ang="5400000" scaled="0"/>
                </a:gradFill>
              </a:rPr>
              <a:t>+ Other considerations: graph data… skillset… hybrid platform…</a:t>
            </a:r>
          </a:p>
          <a:p>
            <a:pPr marL="448193" indent="-448193">
              <a:lnSpc>
                <a:spcPct val="90000"/>
              </a:lnSpc>
              <a:spcAft>
                <a:spcPts val="588"/>
              </a:spcAft>
              <a:buAutoNum type="arabicPeriod"/>
            </a:pPr>
            <a:r>
              <a:rPr lang="en-US" sz="2353" i="1">
                <a:gradFill>
                  <a:gsLst>
                    <a:gs pos="2917">
                      <a:schemeClr val="tx1"/>
                    </a:gs>
                    <a:gs pos="30000">
                      <a:schemeClr val="tx1"/>
                    </a:gs>
                  </a:gsLst>
                  <a:lin ang="5400000" scaled="0"/>
                </a:gradFill>
              </a:rPr>
              <a:t>How can we develop for that Cosmos DB API?</a:t>
            </a:r>
          </a:p>
          <a:p>
            <a:pPr marL="905377" lvl="1" indent="-448193">
              <a:lnSpc>
                <a:spcPct val="90000"/>
              </a:lnSpc>
              <a:spcAft>
                <a:spcPts val="588"/>
              </a:spcAft>
              <a:buFont typeface="+mj-lt"/>
              <a:buAutoNum type="alphaLcPeriod"/>
            </a:pPr>
            <a:r>
              <a:rPr lang="en-US" sz="2353">
                <a:gradFill>
                  <a:gsLst>
                    <a:gs pos="2917">
                      <a:schemeClr val="tx1"/>
                    </a:gs>
                    <a:gs pos="30000">
                      <a:schemeClr val="tx1"/>
                    </a:gs>
                  </a:gsLst>
                  <a:lin ang="5400000" scaled="0"/>
                </a:gradFill>
              </a:rPr>
              <a:t>SDKs provided by Cosmos DB PG - .NET, Java, Python, Node.js</a:t>
            </a:r>
          </a:p>
          <a:p>
            <a:pPr marL="905377" lvl="1" indent="-448193">
              <a:lnSpc>
                <a:spcPct val="90000"/>
              </a:lnSpc>
              <a:spcAft>
                <a:spcPts val="588"/>
              </a:spcAft>
              <a:buFont typeface="+mj-lt"/>
              <a:buAutoNum type="alphaLcPeriod"/>
            </a:pPr>
            <a:r>
              <a:rPr lang="en-US" sz="2353">
                <a:gradFill>
                  <a:gsLst>
                    <a:gs pos="2917">
                      <a:schemeClr val="tx1"/>
                    </a:gs>
                    <a:gs pos="30000">
                      <a:schemeClr val="tx1"/>
                    </a:gs>
                  </a:gsLst>
                  <a:lin ang="5400000" scaled="0"/>
                </a:gradFill>
              </a:rPr>
              <a:t>For Mongo DB/Cassandra/Graph APIs… use that community/platform’s </a:t>
            </a:r>
            <a:r>
              <a:rPr lang="en-US" sz="2353" u="sng">
                <a:gradFill>
                  <a:gsLst>
                    <a:gs pos="2917">
                      <a:schemeClr val="tx1"/>
                    </a:gs>
                    <a:gs pos="30000">
                      <a:schemeClr val="tx1"/>
                    </a:gs>
                  </a:gsLst>
                  <a:lin ang="5400000" scaled="0"/>
                </a:gradFill>
              </a:rPr>
              <a:t>existing</a:t>
            </a:r>
            <a:r>
              <a:rPr lang="en-US" sz="2353">
                <a:gradFill>
                  <a:gsLst>
                    <a:gs pos="2917">
                      <a:schemeClr val="tx1"/>
                    </a:gs>
                    <a:gs pos="30000">
                      <a:schemeClr val="tx1"/>
                    </a:gs>
                  </a:gsLst>
                  <a:lin ang="5400000" scaled="0"/>
                </a:gradFill>
              </a:rPr>
              <a:t> tools</a:t>
            </a:r>
          </a:p>
          <a:p>
            <a:pPr marL="448193" indent="-448193">
              <a:lnSpc>
                <a:spcPct val="90000"/>
              </a:lnSpc>
              <a:spcAft>
                <a:spcPts val="588"/>
              </a:spcAft>
              <a:buAutoNum type="arabicPeriod"/>
            </a:pPr>
            <a:r>
              <a:rPr lang="en-US" sz="2353" i="1">
                <a:gradFill>
                  <a:gsLst>
                    <a:gs pos="2917">
                      <a:schemeClr val="tx1"/>
                    </a:gs>
                    <a:gs pos="30000">
                      <a:schemeClr val="tx1"/>
                    </a:gs>
                  </a:gsLst>
                  <a:lin ang="5400000" scaled="0"/>
                </a:gradFill>
              </a:rPr>
              <a:t>Which of the SDKs/platforms/languages makes sense for us?</a:t>
            </a:r>
          </a:p>
          <a:p>
            <a:pPr marL="905377" lvl="1" indent="-448193">
              <a:lnSpc>
                <a:spcPct val="90000"/>
              </a:lnSpc>
              <a:spcAft>
                <a:spcPts val="588"/>
              </a:spcAft>
              <a:buFont typeface="+mj-lt"/>
              <a:buAutoNum type="alphaLcPeriod"/>
            </a:pPr>
            <a:r>
              <a:rPr lang="en-US" sz="2353">
                <a:gradFill>
                  <a:gsLst>
                    <a:gs pos="2917">
                      <a:schemeClr val="tx1"/>
                    </a:gs>
                    <a:gs pos="30000">
                      <a:schemeClr val="tx1"/>
                    </a:gs>
                  </a:gsLst>
                  <a:lin ang="5400000" scaled="0"/>
                </a:gradFill>
              </a:rPr>
              <a:t>Team / partner skills, budget, etc.</a:t>
            </a:r>
          </a:p>
          <a:p>
            <a:pPr marL="905377" lvl="1" indent="-448193">
              <a:lnSpc>
                <a:spcPct val="90000"/>
              </a:lnSpc>
              <a:spcAft>
                <a:spcPts val="588"/>
              </a:spcAft>
              <a:buFont typeface="+mj-lt"/>
              <a:buAutoNum type="alphaLcPeriod"/>
            </a:pPr>
            <a:r>
              <a:rPr lang="en-US" sz="2353">
                <a:gradFill>
                  <a:gsLst>
                    <a:gs pos="2917">
                      <a:schemeClr val="tx1"/>
                    </a:gs>
                    <a:gs pos="30000">
                      <a:schemeClr val="tx1"/>
                    </a:gs>
                  </a:gsLst>
                  <a:lin ang="5400000" scaled="0"/>
                </a:gradFill>
              </a:rPr>
              <a:t>Other applications, integrations, drivers, etc.</a:t>
            </a:r>
          </a:p>
        </p:txBody>
      </p:sp>
    </p:spTree>
    <p:extLst>
      <p:ext uri="{BB962C8B-B14F-4D97-AF65-F5344CB8AC3E}">
        <p14:creationId xmlns:p14="http://schemas.microsoft.com/office/powerpoint/2010/main" val="513448229"/>
      </p:ext>
    </p:extLst>
  </p:cSld>
  <p:clrMapOvr>
    <a:masterClrMapping/>
  </p:clrMapOvr>
  <p:transition>
    <p:fade/>
  </p:transition>
</p:sld>
</file>

<file path=ppt/theme/theme1.xml><?xml version="1.0" encoding="utf-8"?>
<a:theme xmlns:a="http://schemas.openxmlformats.org/drawingml/2006/main" name="WHITE TEMPLATE">
  <a:themeElements>
    <a:clrScheme name="Windows blue">
      <a:dk1>
        <a:srgbClr val="505050"/>
      </a:dk1>
      <a:lt1>
        <a:srgbClr val="FFFFFF"/>
      </a:lt1>
      <a:dk2>
        <a:srgbClr val="0078D7"/>
      </a:dk2>
      <a:lt2>
        <a:srgbClr val="00BCF2"/>
      </a:lt2>
      <a:accent1>
        <a:srgbClr val="002050"/>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9050">
          <a:solidFill>
            <a:schemeClr val="bg1">
              <a:lumMod val="50000"/>
            </a:schemeClr>
          </a:solidFill>
          <a:miter lim="800000"/>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2.xml><?xml version="1.0" encoding="utf-8"?>
<a:theme xmlns:a="http://schemas.openxmlformats.org/drawingml/2006/main" name="1_WHITE TEMPLATE">
  <a:themeElements>
    <a:clrScheme name="Windows blue">
      <a:dk1>
        <a:srgbClr val="505050"/>
      </a:dk1>
      <a:lt1>
        <a:srgbClr val="FFFFFF"/>
      </a:lt1>
      <a:dk2>
        <a:srgbClr val="0078D7"/>
      </a:dk2>
      <a:lt2>
        <a:srgbClr val="00BCF2"/>
      </a:lt2>
      <a:accent1>
        <a:srgbClr val="002050"/>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3.xml><?xml version="1.0" encoding="utf-8"?>
<a:theme xmlns:a="http://schemas.openxmlformats.org/drawingml/2006/main" name="1_Azure Data &amp; AI">
  <a:themeElements>
    <a:clrScheme name="Custom 1">
      <a:dk1>
        <a:srgbClr val="1A1A1A"/>
      </a:dk1>
      <a:lt1>
        <a:srgbClr val="FFFFFF"/>
      </a:lt1>
      <a:dk2>
        <a:srgbClr val="0D0D0D"/>
      </a:dk2>
      <a:lt2>
        <a:srgbClr val="F2F2F2"/>
      </a:lt2>
      <a:accent1>
        <a:srgbClr val="0078D4"/>
      </a:accent1>
      <a:accent2>
        <a:srgbClr val="50E6FF"/>
      </a:accent2>
      <a:accent3>
        <a:srgbClr val="243A5E"/>
      </a:accent3>
      <a:accent4>
        <a:srgbClr val="505050"/>
      </a:accent4>
      <a:accent5>
        <a:srgbClr val="737373"/>
      </a:accent5>
      <a:accent6>
        <a:srgbClr val="F2F2F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M_White_2_Apr_2018.potx" id="{26C96195-5F97-4020-9126-CF0686EA703A}" vid="{6C9527AC-54B1-4985-B6C5-6491A04A83FE}"/>
    </a:ext>
  </a:extLst>
</a:theme>
</file>

<file path=ppt/theme/theme4.xml><?xml version="1.0" encoding="utf-8"?>
<a:theme xmlns:a="http://schemas.openxmlformats.org/drawingml/2006/main" name="2_WHITE TEMPLATE">
  <a:themeElements>
    <a:clrScheme name="Windows blue">
      <a:dk1>
        <a:srgbClr val="505050"/>
      </a:dk1>
      <a:lt1>
        <a:srgbClr val="FFFFFF"/>
      </a:lt1>
      <a:dk2>
        <a:srgbClr val="0078D7"/>
      </a:dk2>
      <a:lt2>
        <a:srgbClr val="00BCF2"/>
      </a:lt2>
      <a:accent1>
        <a:srgbClr val="002050"/>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9050">
          <a:solidFill>
            <a:schemeClr val="bg1">
              <a:lumMod val="50000"/>
            </a:schemeClr>
          </a:solidFill>
          <a:miter lim="800000"/>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92975b-da89-4ce3-a869-2ae95070d1b1" xsi:nil="true"/>
    <SharedWithUsers xmlns="f17c8669-17cf-46c3-9e20-b9c145195e7a">
      <UserInfo>
        <DisplayName>Guru Charan Bulusu</DisplayName>
        <AccountId>880</AccountId>
        <AccountType/>
      </UserInfo>
      <UserInfo>
        <DisplayName>Donovan White</DisplayName>
        <AccountId>4448</AccountId>
        <AccountType/>
      </UserInfo>
      <UserInfo>
        <DisplayName>Jonathan Scholtes</DisplayName>
        <AccountId>152390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19AAA20D4811419B765A10E75C0187" ma:contentTypeVersion="12" ma:contentTypeDescription="Crée un document." ma:contentTypeScope="" ma:versionID="b3b1b4812e599f4e68e3e231bb227d27">
  <xsd:schema xmlns:xsd="http://www.w3.org/2001/XMLSchema" xmlns:xs="http://www.w3.org/2001/XMLSchema" xmlns:p="http://schemas.microsoft.com/office/2006/metadata/properties" xmlns:ns1="http://schemas.microsoft.com/sharepoint/v3" xmlns:ns2="9692975b-da89-4ce3-a869-2ae95070d1b1" xmlns:ns3="f17c8669-17cf-46c3-9e20-b9c145195e7a" targetNamespace="http://schemas.microsoft.com/office/2006/metadata/properties" ma:root="true" ma:fieldsID="555bd5940741e545369665ff455780a6" ns1:_="" ns2:_="" ns3:_="">
    <xsd:import namespace="http://schemas.microsoft.com/sharepoint/v3"/>
    <xsd:import namespace="9692975b-da89-4ce3-a869-2ae95070d1b1"/>
    <xsd:import namespace="f17c8669-17cf-46c3-9e20-b9c145195e7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Propriétés de la stratégie de conformité unifiée" ma:hidden="true" ma:internalName="_ip_UnifiedCompliancePolicyProperties">
      <xsd:simpleType>
        <xsd:restriction base="dms:Note"/>
      </xsd:simpleType>
    </xsd:element>
    <xsd:element name="_ip_UnifiedCompliancePolicyUIAction" ma:index="19"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92975b-da89-4ce3-a869-2ae95070d1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17c8669-17cf-46c3-9e20-b9c145195e7a"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4169EE-FBE9-4B06-B60E-E35441C30B22}">
  <ds:schemaRefs>
    <ds:schemaRef ds:uri="http://schemas.microsoft.com/sharepoint/v3"/>
    <ds:schemaRef ds:uri="http://purl.org/dc/elements/1.1/"/>
    <ds:schemaRef ds:uri="f17c8669-17cf-46c3-9e20-b9c145195e7a"/>
    <ds:schemaRef ds:uri="http://www.w3.org/XML/1998/namespace"/>
    <ds:schemaRef ds:uri="http://schemas.microsoft.com/office/2006/documentManagement/types"/>
    <ds:schemaRef ds:uri="http://purl.org/dc/terms/"/>
    <ds:schemaRef ds:uri="http://schemas.openxmlformats.org/package/2006/metadata/core-properties"/>
    <ds:schemaRef ds:uri="9692975b-da89-4ce3-a869-2ae95070d1b1"/>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2519125C-EAE6-47CC-935F-0781C8125B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692975b-da89-4ce3-a869-2ae95070d1b1"/>
    <ds:schemaRef ds:uri="f17c8669-17cf-46c3-9e20-b9c145195e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029839-3D9E-4CE5-8829-FA82805ED996}">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3600</Words>
  <Application>Microsoft Office PowerPoint</Application>
  <PresentationFormat>Grand écran</PresentationFormat>
  <Paragraphs>469</Paragraphs>
  <Slides>47</Slides>
  <Notes>27</Notes>
  <HiddenSlides>0</HiddenSlides>
  <MMClips>0</MMClips>
  <ScaleCrop>false</ScaleCrop>
  <HeadingPairs>
    <vt:vector size="6" baseType="variant">
      <vt:variant>
        <vt:lpstr>Polices utilisées</vt:lpstr>
      </vt:variant>
      <vt:variant>
        <vt:i4>9</vt:i4>
      </vt:variant>
      <vt:variant>
        <vt:lpstr>Thème</vt:lpstr>
      </vt:variant>
      <vt:variant>
        <vt:i4>4</vt:i4>
      </vt:variant>
      <vt:variant>
        <vt:lpstr>Titres des diapositives</vt:lpstr>
      </vt:variant>
      <vt:variant>
        <vt:i4>47</vt:i4>
      </vt:variant>
    </vt:vector>
  </HeadingPairs>
  <TitlesOfParts>
    <vt:vector size="60" baseType="lpstr">
      <vt:lpstr>Arial</vt:lpstr>
      <vt:lpstr>Calibri</vt:lpstr>
      <vt:lpstr>Consolas</vt:lpstr>
      <vt:lpstr>Segoe UI</vt:lpstr>
      <vt:lpstr>Segoe UI Light</vt:lpstr>
      <vt:lpstr>Segoe UI Semibold</vt:lpstr>
      <vt:lpstr>Segoe UI Semilight</vt:lpstr>
      <vt:lpstr>Symbol</vt:lpstr>
      <vt:lpstr>Wingdings</vt:lpstr>
      <vt:lpstr>WHITE TEMPLATE</vt:lpstr>
      <vt:lpstr>1_WHITE TEMPLATE</vt:lpstr>
      <vt:lpstr>1_Azure Data &amp; AI</vt:lpstr>
      <vt:lpstr>2_WHITE TEMPLATE</vt:lpstr>
      <vt:lpstr>Azure Cosmos DB Programming</vt:lpstr>
      <vt:lpstr>Which Cosmos DB API should we choose?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What tools can we use?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How can we integrate with other workloads?</vt:lpstr>
      <vt:lpstr>Présentation PowerPoint</vt:lpstr>
      <vt:lpstr>Présentation PowerPoint</vt:lpstr>
      <vt:lpstr>Présentation PowerPoint</vt:lpstr>
      <vt:lpstr>Change Feed</vt:lpstr>
      <vt:lpstr>Change Feed Scenarios</vt:lpstr>
      <vt:lpstr>Event Sourcing for Microservices</vt:lpstr>
      <vt:lpstr>Materializing Views</vt:lpstr>
      <vt:lpstr>Replicating Data</vt:lpstr>
      <vt:lpstr>Présentation PowerPoint</vt:lpstr>
      <vt:lpstr>Présentation PowerPoint</vt:lpstr>
      <vt:lpstr>Change Feed Processor Library</vt:lpstr>
      <vt:lpstr>Change Feed Processor –Behind The Scenes</vt:lpstr>
      <vt:lpstr>Hands-On Lab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
  <cp:lastModifiedBy/>
  <cp:revision>1</cp:revision>
  <dcterms:modified xsi:type="dcterms:W3CDTF">2022-10-21T05:13:40Z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2018-03-31T02:49:07.4096078Z</vt:lpwstr>
  </property>
  <property fmtid="{D5CDD505-2E9C-101B-9397-08002B2CF9AE}" pid="5" name="MSIP_Label_f42aa342-8706-4288-bd11-ebb85995028c_Name">
    <vt:lpwstr>General</vt:lpwstr>
  </property>
  <property fmtid="{D5CDD505-2E9C-101B-9397-08002B2CF9AE}" pid="6" name="MSIP_Label_f42aa342-8706-4288-bd11-ebb85995028c_Extended_MSFT_Method">
    <vt:lpwstr>Automatic</vt:lpwstr>
  </property>
  <property fmtid="{D5CDD505-2E9C-101B-9397-08002B2CF9AE}" pid="7" name="Sensitivity">
    <vt:lpwstr>General</vt:lpwstr>
  </property>
  <property fmtid="{D5CDD505-2E9C-101B-9397-08002B2CF9AE}" pid="8" name="of67e5d4b76f4a9db8769983fda9cec0">
    <vt:lpwstr/>
  </property>
  <property fmtid="{D5CDD505-2E9C-101B-9397-08002B2CF9AE}" pid="9" name="NewsType">
    <vt:lpwstr/>
  </property>
  <property fmtid="{D5CDD505-2E9C-101B-9397-08002B2CF9AE}" pid="10" name="TaxKeyword">
    <vt:lpwstr/>
  </property>
  <property fmtid="{D5CDD505-2E9C-101B-9397-08002B2CF9AE}" pid="11" name="_dlc_policyId">
    <vt:lpwstr>0x0101000E4CB7077FEE4FF7AE86D4A500EEC780030016C849C62B10EB41ACA8C7EEDEF40BB20099ECF64382448D48A56095091C66B1A9|-661092312</vt:lpwstr>
  </property>
  <property fmtid="{D5CDD505-2E9C-101B-9397-08002B2CF9AE}" pid="12" name="Region">
    <vt:lpwstr/>
  </property>
  <property fmtid="{D5CDD505-2E9C-101B-9397-08002B2CF9AE}" pid="13" name="Confidentiality">
    <vt:lpwstr>14;#customer ready|8986c41d-21c5-4f8f-8a12-ea4625b46858</vt:lpwstr>
  </property>
  <property fmtid="{D5CDD505-2E9C-101B-9397-08002B2CF9AE}" pid="14" name="ItemType">
    <vt:lpwstr>435;#technical presentations|83a894cf-702b-47fc-aba5-41bd10dc1e75</vt:lpwstr>
  </property>
  <property fmtid="{D5CDD505-2E9C-101B-9397-08002B2CF9AE}" pid="15" name="ContentTypeId">
    <vt:lpwstr>0x0101007219AAA20D4811419B765A10E75C0187</vt:lpwstr>
  </property>
  <property fmtid="{D5CDD505-2E9C-101B-9397-08002B2CF9AE}" pid="16" name="MSProducts">
    <vt:lpwstr/>
  </property>
  <property fmtid="{D5CDD505-2E9C-101B-9397-08002B2CF9AE}" pid="17" name="Industries">
    <vt:lpwstr/>
  </property>
  <property fmtid="{D5CDD505-2E9C-101B-9397-08002B2CF9AE}" pid="18" name="Competitors">
    <vt:lpwstr/>
  </property>
  <property fmtid="{D5CDD505-2E9C-101B-9397-08002B2CF9AE}" pid="19" name="SMSGDomain">
    <vt:lpwstr>21;#Intelligent Cloud|adc2fe87-c79a-4ded-a449-3f86b954069d;#20;#Microsoft Azure Domain|d600a391-d529-4311-892b-2c05c1ab2538</vt:lpwstr>
  </property>
  <property fmtid="{D5CDD505-2E9C-101B-9397-08002B2CF9AE}" pid="20" name="ExperienceContentType">
    <vt:lpwstr/>
  </property>
  <property fmtid="{D5CDD505-2E9C-101B-9397-08002B2CF9AE}" pid="21" name="BusinessArchitecture">
    <vt:lpwstr>2325;#Data and AI|60d86926-9fc6-4873-ad19-e15bf82160d7</vt:lpwstr>
  </property>
  <property fmtid="{D5CDD505-2E9C-101B-9397-08002B2CF9AE}" pid="22" name="Products">
    <vt:lpwstr>2660;#Azure Cosmos DB|8dac6ac4-f531-4a37-861f-2c36a218359b</vt:lpwstr>
  </property>
  <property fmtid="{D5CDD505-2E9C-101B-9397-08002B2CF9AE}" pid="23" name="l6f004f21209409da86a713c0f24627d">
    <vt:lpwstr/>
  </property>
  <property fmtid="{D5CDD505-2E9C-101B-9397-08002B2CF9AE}" pid="24" name="MSProductsTaxHTField0">
    <vt:lpwstr/>
  </property>
  <property fmtid="{D5CDD505-2E9C-101B-9397-08002B2CF9AE}" pid="25" name="e8080b0481964c759b2c36ae49591b31">
    <vt:lpwstr/>
  </property>
  <property fmtid="{D5CDD505-2E9C-101B-9397-08002B2CF9AE}" pid="26" name="_docset_NoMedatataSyncRequired">
    <vt:lpwstr>False</vt:lpwstr>
  </property>
  <property fmtid="{D5CDD505-2E9C-101B-9397-08002B2CF9AE}" pid="27" name="TechnicalLevel">
    <vt:lpwstr>3070;#400 (expert)|2567cb63-078a-4bdd-8de4-729c467a8e2b</vt:lpwstr>
  </property>
  <property fmtid="{D5CDD505-2E9C-101B-9397-08002B2CF9AE}" pid="28" name="Audiences">
    <vt:lpwstr/>
  </property>
  <property fmtid="{D5CDD505-2E9C-101B-9397-08002B2CF9AE}" pid="29" name="ldac8aee9d1f469e8cd8c3f8d6a615f2">
    <vt:lpwstr/>
  </property>
  <property fmtid="{D5CDD505-2E9C-101B-9397-08002B2CF9AE}" pid="30" name="EmployeeRole">
    <vt:lpwstr/>
  </property>
  <property fmtid="{D5CDD505-2E9C-101B-9397-08002B2CF9AE}" pid="31" name="NewsTopic">
    <vt:lpwstr/>
  </property>
  <property fmtid="{D5CDD505-2E9C-101B-9397-08002B2CF9AE}" pid="32" name="Roles">
    <vt:lpwstr>1941;#All Standard Titles|ef7f2c35-3932-45cd-837a-94fa96ae23cb;#656;#Sales|72627068-acd7-4c1a-8b95-a0256be5dc9f;#319;#Technical Account Manager|39921d71-4b32-e111-927a-acdc9d396bdb;#957;#Marketing|6bac43fe-835f-4207-8dba-9b6899aa3139</vt:lpwstr>
  </property>
  <property fmtid="{D5CDD505-2E9C-101B-9397-08002B2CF9AE}" pid="33"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34" name="NewsSource">
    <vt:lpwstr/>
  </property>
  <property fmtid="{D5CDD505-2E9C-101B-9397-08002B2CF9AE}" pid="35" name="SMSGTags">
    <vt:lpwstr/>
  </property>
  <property fmtid="{D5CDD505-2E9C-101B-9397-08002B2CF9AE}" pid="36" name="_dlc_DocIdItemGuid">
    <vt:lpwstr>91f76beb-1123-4d81-8259-475247bd4696</vt:lpwstr>
  </property>
  <property fmtid="{D5CDD505-2E9C-101B-9397-08002B2CF9AE}" pid="37" name="MSPhysicalGeography">
    <vt:lpwstr/>
  </property>
  <property fmtid="{D5CDD505-2E9C-101B-9397-08002B2CF9AE}" pid="38" name="j3562c58ee414e028925bc902cfc01a1">
    <vt:lpwstr/>
  </property>
  <property fmtid="{D5CDD505-2E9C-101B-9397-08002B2CF9AE}" pid="39" name="EnterpriseDomainTags">
    <vt:lpwstr/>
  </property>
  <property fmtid="{D5CDD505-2E9C-101B-9397-08002B2CF9AE}" pid="40" name="la4444b61d19467597d63190b69ac227">
    <vt:lpwstr/>
  </property>
  <property fmtid="{D5CDD505-2E9C-101B-9397-08002B2CF9AE}" pid="41" name="ActivitiesAndPrograms">
    <vt:lpwstr/>
  </property>
  <property fmtid="{D5CDD505-2E9C-101B-9397-08002B2CF9AE}" pid="42" name="Segments">
    <vt:lpwstr/>
  </property>
  <property fmtid="{D5CDD505-2E9C-101B-9397-08002B2CF9AE}" pid="43" name="Partners">
    <vt:lpwstr/>
  </property>
  <property fmtid="{D5CDD505-2E9C-101B-9397-08002B2CF9AE}" pid="44" name="Groups">
    <vt:lpwstr>31;#Azure Marketing|0958c357-5252-473f-8b4e-42f27525a99d;#42;# Cloud + AI Marketing|4f75e184-e5aa-4234-a07f-b032d60df254</vt:lpwstr>
  </property>
  <property fmtid="{D5CDD505-2E9C-101B-9397-08002B2CF9AE}" pid="45" name="Topics">
    <vt:lpwstr>29;#features|94b87768-f145-4764-adbd-fec700e47348</vt:lpwstr>
  </property>
  <property fmtid="{D5CDD505-2E9C-101B-9397-08002B2CF9AE}" pid="46" name="Languages">
    <vt:lpwstr/>
  </property>
  <property fmtid="{D5CDD505-2E9C-101B-9397-08002B2CF9AE}" pid="47" name="LastSharedByUser">
    <vt:lpwstr>alojain@microsoft.com</vt:lpwstr>
  </property>
  <property fmtid="{D5CDD505-2E9C-101B-9397-08002B2CF9AE}" pid="48" name="LastSharedByTime">
    <vt:filetime>2018-08-07T17:33:19Z</vt:filetime>
  </property>
  <property fmtid="{D5CDD505-2E9C-101B-9397-08002B2CF9AE}" pid="49" name="SharedWithUsers">
    <vt:lpwstr>880;#Guru Charan Bulusu;#4448;#Donovan White;#152390;#Jonathan Scholtes</vt:lpwstr>
  </property>
  <property fmtid="{D5CDD505-2E9C-101B-9397-08002B2CF9AE}" pid="50" name="SMSG Items">
    <vt:lpwstr>3091;#documents|e037ed84-7d8e-4cbb-9c8f-61e80301a44f</vt:lpwstr>
  </property>
  <property fmtid="{D5CDD505-2E9C-101B-9397-08002B2CF9AE}" pid="51" name="Solution Areas">
    <vt:lpwstr>3478;#Data and AI|60d86926-9fc6-4873-ad19-e15bf82160d7;#3476;#Applications and Infrastructure|f69679d5-ce87-4413-9040-82ea79c5c527</vt:lpwstr>
  </property>
  <property fmtid="{D5CDD505-2E9C-101B-9397-08002B2CF9AE}" pid="52" name="MSProfessions">
    <vt:lpwstr>3094;#Sales|72627068-acd7-4c1a-8b95-a0256be5dc9f;#3100;#Marketing|6bac43fe-835f-4207-8dba-9b6899aa3139</vt:lpwstr>
  </property>
  <property fmtid="{D5CDD505-2E9C-101B-9397-08002B2CF9AE}" pid="53" name="MSIP_Label_f42aa342-8706-4288-bd11-ebb85995028c_Owner">
    <vt:lpwstr>andrl@microsoft.com</vt:lpwstr>
  </property>
  <property fmtid="{D5CDD505-2E9C-101B-9397-08002B2CF9AE}" pid="54" name="MSIP_Label_f42aa342-8706-4288-bd11-ebb85995028c_Application">
    <vt:lpwstr>Microsoft Azure Information Protection</vt:lpwstr>
  </property>
</Properties>
</file>